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6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F4A8-800D-463B-ABB3-6F5B4072B66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13DE-C0E9-4718-9EBE-63C634D05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8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F4A8-800D-463B-ABB3-6F5B4072B66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13DE-C0E9-4718-9EBE-63C634D05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2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F4A8-800D-463B-ABB3-6F5B4072B66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13DE-C0E9-4718-9EBE-63C634D05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6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F4A8-800D-463B-ABB3-6F5B4072B66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13DE-C0E9-4718-9EBE-63C634D05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3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F4A8-800D-463B-ABB3-6F5B4072B66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13DE-C0E9-4718-9EBE-63C634D05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8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F4A8-800D-463B-ABB3-6F5B4072B66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13DE-C0E9-4718-9EBE-63C634D05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F4A8-800D-463B-ABB3-6F5B4072B66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13DE-C0E9-4718-9EBE-63C634D05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6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F4A8-800D-463B-ABB3-6F5B4072B66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13DE-C0E9-4718-9EBE-63C634D05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2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F4A8-800D-463B-ABB3-6F5B4072B66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13DE-C0E9-4718-9EBE-63C634D05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6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F4A8-800D-463B-ABB3-6F5B4072B66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13DE-C0E9-4718-9EBE-63C634D05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F4A8-800D-463B-ABB3-6F5B4072B66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13DE-C0E9-4718-9EBE-63C634D05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5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4F4A8-800D-463B-ABB3-6F5B4072B66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F13DE-C0E9-4718-9EBE-63C634D05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3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7" name="Freeform 16"/>
          <p:cNvSpPr/>
          <p:nvPr/>
        </p:nvSpPr>
        <p:spPr>
          <a:xfrm>
            <a:off x="1" y="2"/>
            <a:ext cx="12191999" cy="6857999"/>
          </a:xfrm>
          <a:custGeom>
            <a:avLst/>
            <a:gdLst>
              <a:gd name="connsiteX0" fmla="*/ 3459480 w 12191999"/>
              <a:gd name="connsiteY0" fmla="*/ 4998718 h 6857998"/>
              <a:gd name="connsiteX1" fmla="*/ 3611880 w 12191999"/>
              <a:gd name="connsiteY1" fmla="*/ 4998718 h 6857998"/>
              <a:gd name="connsiteX2" fmla="*/ 3611880 w 12191999"/>
              <a:gd name="connsiteY2" fmla="*/ 5013958 h 6857998"/>
              <a:gd name="connsiteX3" fmla="*/ 3703320 w 12191999"/>
              <a:gd name="connsiteY3" fmla="*/ 5013958 h 6857998"/>
              <a:gd name="connsiteX4" fmla="*/ 3703320 w 12191999"/>
              <a:gd name="connsiteY4" fmla="*/ 4998718 h 6857998"/>
              <a:gd name="connsiteX5" fmla="*/ 12191999 w 12191999"/>
              <a:gd name="connsiteY5" fmla="*/ 4998718 h 6857998"/>
              <a:gd name="connsiteX6" fmla="*/ 12191999 w 12191999"/>
              <a:gd name="connsiteY6" fmla="*/ 6857998 h 6857998"/>
              <a:gd name="connsiteX7" fmla="*/ 3459480 w 12191999"/>
              <a:gd name="connsiteY7" fmla="*/ 6857998 h 6857998"/>
              <a:gd name="connsiteX8" fmla="*/ 0 w 12191999"/>
              <a:gd name="connsiteY8" fmla="*/ 4998718 h 6857998"/>
              <a:gd name="connsiteX9" fmla="*/ 3368040 w 12191999"/>
              <a:gd name="connsiteY9" fmla="*/ 4998718 h 6857998"/>
              <a:gd name="connsiteX10" fmla="*/ 3368040 w 12191999"/>
              <a:gd name="connsiteY10" fmla="*/ 6857998 h 6857998"/>
              <a:gd name="connsiteX11" fmla="*/ 0 w 12191999"/>
              <a:gd name="connsiteY11" fmla="*/ 6857998 h 6857998"/>
              <a:gd name="connsiteX12" fmla="*/ 7559039 w 12191999"/>
              <a:gd name="connsiteY12" fmla="*/ 2026918 h 6857998"/>
              <a:gd name="connsiteX13" fmla="*/ 12191999 w 12191999"/>
              <a:gd name="connsiteY13" fmla="*/ 2026918 h 6857998"/>
              <a:gd name="connsiteX14" fmla="*/ 12191999 w 12191999"/>
              <a:gd name="connsiteY14" fmla="*/ 4907278 h 6857998"/>
              <a:gd name="connsiteX15" fmla="*/ 7559039 w 12191999"/>
              <a:gd name="connsiteY15" fmla="*/ 4907278 h 6857998"/>
              <a:gd name="connsiteX16" fmla="*/ 3703320 w 12191999"/>
              <a:gd name="connsiteY16" fmla="*/ 2026918 h 6857998"/>
              <a:gd name="connsiteX17" fmla="*/ 7467599 w 12191999"/>
              <a:gd name="connsiteY17" fmla="*/ 2026918 h 6857998"/>
              <a:gd name="connsiteX18" fmla="*/ 7467599 w 12191999"/>
              <a:gd name="connsiteY18" fmla="*/ 4907278 h 6857998"/>
              <a:gd name="connsiteX19" fmla="*/ 3703320 w 12191999"/>
              <a:gd name="connsiteY19" fmla="*/ 4907278 h 6857998"/>
              <a:gd name="connsiteX20" fmla="*/ 0 w 12191999"/>
              <a:gd name="connsiteY20" fmla="*/ 2026918 h 6857998"/>
              <a:gd name="connsiteX21" fmla="*/ 3611880 w 12191999"/>
              <a:gd name="connsiteY21" fmla="*/ 2026918 h 6857998"/>
              <a:gd name="connsiteX22" fmla="*/ 3611880 w 12191999"/>
              <a:gd name="connsiteY22" fmla="*/ 4907278 h 6857998"/>
              <a:gd name="connsiteX23" fmla="*/ 0 w 12191999"/>
              <a:gd name="connsiteY23" fmla="*/ 4907278 h 6857998"/>
              <a:gd name="connsiteX24" fmla="*/ 10759439 w 12191999"/>
              <a:gd name="connsiteY24" fmla="*/ 807718 h 6857998"/>
              <a:gd name="connsiteX25" fmla="*/ 12191999 w 12191999"/>
              <a:gd name="connsiteY25" fmla="*/ 807718 h 6857998"/>
              <a:gd name="connsiteX26" fmla="*/ 12191999 w 12191999"/>
              <a:gd name="connsiteY26" fmla="*/ 1935478 h 6857998"/>
              <a:gd name="connsiteX27" fmla="*/ 10759439 w 12191999"/>
              <a:gd name="connsiteY27" fmla="*/ 1935478 h 6857998"/>
              <a:gd name="connsiteX28" fmla="*/ 0 w 12191999"/>
              <a:gd name="connsiteY28" fmla="*/ 807718 h 6857998"/>
              <a:gd name="connsiteX29" fmla="*/ 10667999 w 12191999"/>
              <a:gd name="connsiteY29" fmla="*/ 807718 h 6857998"/>
              <a:gd name="connsiteX30" fmla="*/ 10667999 w 12191999"/>
              <a:gd name="connsiteY30" fmla="*/ 1935478 h 6857998"/>
              <a:gd name="connsiteX31" fmla="*/ 0 w 12191999"/>
              <a:gd name="connsiteY31" fmla="*/ 1935478 h 6857998"/>
              <a:gd name="connsiteX32" fmla="*/ 0 w 12191999"/>
              <a:gd name="connsiteY32" fmla="*/ 0 h 6857998"/>
              <a:gd name="connsiteX33" fmla="*/ 12191999 w 12191999"/>
              <a:gd name="connsiteY33" fmla="*/ 0 h 6857998"/>
              <a:gd name="connsiteX34" fmla="*/ 12191999 w 12191999"/>
              <a:gd name="connsiteY34" fmla="*/ 716278 h 6857998"/>
              <a:gd name="connsiteX35" fmla="*/ 0 w 12191999"/>
              <a:gd name="connsiteY35" fmla="*/ 71627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1999" h="6857998">
                <a:moveTo>
                  <a:pt x="3459480" y="4998718"/>
                </a:moveTo>
                <a:lnTo>
                  <a:pt x="3611880" y="4998718"/>
                </a:lnTo>
                <a:lnTo>
                  <a:pt x="3611880" y="5013958"/>
                </a:lnTo>
                <a:lnTo>
                  <a:pt x="3703320" y="5013958"/>
                </a:lnTo>
                <a:lnTo>
                  <a:pt x="3703320" y="4998718"/>
                </a:lnTo>
                <a:lnTo>
                  <a:pt x="12191999" y="4998718"/>
                </a:lnTo>
                <a:lnTo>
                  <a:pt x="12191999" y="6857998"/>
                </a:lnTo>
                <a:lnTo>
                  <a:pt x="3459480" y="6857998"/>
                </a:lnTo>
                <a:close/>
                <a:moveTo>
                  <a:pt x="0" y="4998718"/>
                </a:moveTo>
                <a:lnTo>
                  <a:pt x="3368040" y="4998718"/>
                </a:lnTo>
                <a:lnTo>
                  <a:pt x="3368040" y="6857998"/>
                </a:lnTo>
                <a:lnTo>
                  <a:pt x="0" y="6857998"/>
                </a:lnTo>
                <a:close/>
                <a:moveTo>
                  <a:pt x="7559039" y="2026918"/>
                </a:moveTo>
                <a:lnTo>
                  <a:pt x="12191999" y="2026918"/>
                </a:lnTo>
                <a:lnTo>
                  <a:pt x="12191999" y="4907278"/>
                </a:lnTo>
                <a:lnTo>
                  <a:pt x="7559039" y="4907278"/>
                </a:lnTo>
                <a:close/>
                <a:moveTo>
                  <a:pt x="3703320" y="2026918"/>
                </a:moveTo>
                <a:lnTo>
                  <a:pt x="7467599" y="2026918"/>
                </a:lnTo>
                <a:lnTo>
                  <a:pt x="7467599" y="4907278"/>
                </a:lnTo>
                <a:lnTo>
                  <a:pt x="3703320" y="4907278"/>
                </a:lnTo>
                <a:close/>
                <a:moveTo>
                  <a:pt x="0" y="2026918"/>
                </a:moveTo>
                <a:lnTo>
                  <a:pt x="3611880" y="2026918"/>
                </a:lnTo>
                <a:lnTo>
                  <a:pt x="3611880" y="4907278"/>
                </a:lnTo>
                <a:lnTo>
                  <a:pt x="0" y="4907278"/>
                </a:lnTo>
                <a:close/>
                <a:moveTo>
                  <a:pt x="10759439" y="807718"/>
                </a:moveTo>
                <a:lnTo>
                  <a:pt x="12191999" y="807718"/>
                </a:lnTo>
                <a:lnTo>
                  <a:pt x="12191999" y="1935478"/>
                </a:lnTo>
                <a:lnTo>
                  <a:pt x="10759439" y="1935478"/>
                </a:lnTo>
                <a:close/>
                <a:moveTo>
                  <a:pt x="0" y="807718"/>
                </a:moveTo>
                <a:lnTo>
                  <a:pt x="10667999" y="807718"/>
                </a:lnTo>
                <a:lnTo>
                  <a:pt x="10667999" y="1935478"/>
                </a:lnTo>
                <a:lnTo>
                  <a:pt x="0" y="1935478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716278"/>
                </a:lnTo>
                <a:lnTo>
                  <a:pt x="0" y="716278"/>
                </a:lnTo>
                <a:close/>
              </a:path>
            </a:pathLst>
          </a:custGeom>
          <a:gradFill>
            <a:gsLst>
              <a:gs pos="0">
                <a:schemeClr val="tx1">
                  <a:alpha val="9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3459480 w 12191999"/>
              <a:gd name="connsiteY0" fmla="*/ 4998718 h 6857998"/>
              <a:gd name="connsiteX1" fmla="*/ 3611880 w 12191999"/>
              <a:gd name="connsiteY1" fmla="*/ 4998718 h 6857998"/>
              <a:gd name="connsiteX2" fmla="*/ 3611880 w 12191999"/>
              <a:gd name="connsiteY2" fmla="*/ 5013958 h 6857998"/>
              <a:gd name="connsiteX3" fmla="*/ 3703320 w 12191999"/>
              <a:gd name="connsiteY3" fmla="*/ 5013958 h 6857998"/>
              <a:gd name="connsiteX4" fmla="*/ 3703320 w 12191999"/>
              <a:gd name="connsiteY4" fmla="*/ 4998718 h 6857998"/>
              <a:gd name="connsiteX5" fmla="*/ 12191999 w 12191999"/>
              <a:gd name="connsiteY5" fmla="*/ 4998718 h 6857998"/>
              <a:gd name="connsiteX6" fmla="*/ 12191999 w 12191999"/>
              <a:gd name="connsiteY6" fmla="*/ 6857998 h 6857998"/>
              <a:gd name="connsiteX7" fmla="*/ 3459480 w 12191999"/>
              <a:gd name="connsiteY7" fmla="*/ 6857998 h 6857998"/>
              <a:gd name="connsiteX8" fmla="*/ 0 w 12191999"/>
              <a:gd name="connsiteY8" fmla="*/ 4998718 h 6857998"/>
              <a:gd name="connsiteX9" fmla="*/ 3368040 w 12191999"/>
              <a:gd name="connsiteY9" fmla="*/ 4998718 h 6857998"/>
              <a:gd name="connsiteX10" fmla="*/ 3368040 w 12191999"/>
              <a:gd name="connsiteY10" fmla="*/ 6857998 h 6857998"/>
              <a:gd name="connsiteX11" fmla="*/ 0 w 12191999"/>
              <a:gd name="connsiteY11" fmla="*/ 6857998 h 6857998"/>
              <a:gd name="connsiteX12" fmla="*/ 7559039 w 12191999"/>
              <a:gd name="connsiteY12" fmla="*/ 2026918 h 6857998"/>
              <a:gd name="connsiteX13" fmla="*/ 12191999 w 12191999"/>
              <a:gd name="connsiteY13" fmla="*/ 2026918 h 6857998"/>
              <a:gd name="connsiteX14" fmla="*/ 12191999 w 12191999"/>
              <a:gd name="connsiteY14" fmla="*/ 4907278 h 6857998"/>
              <a:gd name="connsiteX15" fmla="*/ 7559039 w 12191999"/>
              <a:gd name="connsiteY15" fmla="*/ 4907278 h 6857998"/>
              <a:gd name="connsiteX16" fmla="*/ 3703320 w 12191999"/>
              <a:gd name="connsiteY16" fmla="*/ 2026918 h 6857998"/>
              <a:gd name="connsiteX17" fmla="*/ 7467599 w 12191999"/>
              <a:gd name="connsiteY17" fmla="*/ 2026918 h 6857998"/>
              <a:gd name="connsiteX18" fmla="*/ 7467599 w 12191999"/>
              <a:gd name="connsiteY18" fmla="*/ 4907278 h 6857998"/>
              <a:gd name="connsiteX19" fmla="*/ 3703320 w 12191999"/>
              <a:gd name="connsiteY19" fmla="*/ 4907278 h 6857998"/>
              <a:gd name="connsiteX20" fmla="*/ 0 w 12191999"/>
              <a:gd name="connsiteY20" fmla="*/ 2026918 h 6857998"/>
              <a:gd name="connsiteX21" fmla="*/ 3611880 w 12191999"/>
              <a:gd name="connsiteY21" fmla="*/ 2026918 h 6857998"/>
              <a:gd name="connsiteX22" fmla="*/ 3611880 w 12191999"/>
              <a:gd name="connsiteY22" fmla="*/ 4907278 h 6857998"/>
              <a:gd name="connsiteX23" fmla="*/ 0 w 12191999"/>
              <a:gd name="connsiteY23" fmla="*/ 4907278 h 6857998"/>
              <a:gd name="connsiteX24" fmla="*/ 10759439 w 12191999"/>
              <a:gd name="connsiteY24" fmla="*/ 807718 h 6857998"/>
              <a:gd name="connsiteX25" fmla="*/ 12191999 w 12191999"/>
              <a:gd name="connsiteY25" fmla="*/ 807718 h 6857998"/>
              <a:gd name="connsiteX26" fmla="*/ 12191999 w 12191999"/>
              <a:gd name="connsiteY26" fmla="*/ 1935478 h 6857998"/>
              <a:gd name="connsiteX27" fmla="*/ 10759439 w 12191999"/>
              <a:gd name="connsiteY27" fmla="*/ 1935478 h 6857998"/>
              <a:gd name="connsiteX28" fmla="*/ 0 w 12191999"/>
              <a:gd name="connsiteY28" fmla="*/ 807718 h 6857998"/>
              <a:gd name="connsiteX29" fmla="*/ 10667999 w 12191999"/>
              <a:gd name="connsiteY29" fmla="*/ 807718 h 6857998"/>
              <a:gd name="connsiteX30" fmla="*/ 10667999 w 12191999"/>
              <a:gd name="connsiteY30" fmla="*/ 1935478 h 6857998"/>
              <a:gd name="connsiteX31" fmla="*/ 0 w 12191999"/>
              <a:gd name="connsiteY31" fmla="*/ 1935478 h 6857998"/>
              <a:gd name="connsiteX32" fmla="*/ 0 w 12191999"/>
              <a:gd name="connsiteY32" fmla="*/ 0 h 6857998"/>
              <a:gd name="connsiteX33" fmla="*/ 12191999 w 12191999"/>
              <a:gd name="connsiteY33" fmla="*/ 0 h 6857998"/>
              <a:gd name="connsiteX34" fmla="*/ 12191999 w 12191999"/>
              <a:gd name="connsiteY34" fmla="*/ 716278 h 6857998"/>
              <a:gd name="connsiteX35" fmla="*/ 0 w 12191999"/>
              <a:gd name="connsiteY35" fmla="*/ 71627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1999" h="6857998">
                <a:moveTo>
                  <a:pt x="3459480" y="4998718"/>
                </a:moveTo>
                <a:lnTo>
                  <a:pt x="3611880" y="4998718"/>
                </a:lnTo>
                <a:lnTo>
                  <a:pt x="3611880" y="5013958"/>
                </a:lnTo>
                <a:lnTo>
                  <a:pt x="3703320" y="5013958"/>
                </a:lnTo>
                <a:lnTo>
                  <a:pt x="3703320" y="4998718"/>
                </a:lnTo>
                <a:lnTo>
                  <a:pt x="12191999" y="4998718"/>
                </a:lnTo>
                <a:lnTo>
                  <a:pt x="12191999" y="6857998"/>
                </a:lnTo>
                <a:lnTo>
                  <a:pt x="3459480" y="6857998"/>
                </a:lnTo>
                <a:close/>
                <a:moveTo>
                  <a:pt x="0" y="4998718"/>
                </a:moveTo>
                <a:lnTo>
                  <a:pt x="3368040" y="4998718"/>
                </a:lnTo>
                <a:lnTo>
                  <a:pt x="3368040" y="6857998"/>
                </a:lnTo>
                <a:lnTo>
                  <a:pt x="0" y="6857998"/>
                </a:lnTo>
                <a:close/>
                <a:moveTo>
                  <a:pt x="7559039" y="2026918"/>
                </a:moveTo>
                <a:lnTo>
                  <a:pt x="12191999" y="2026918"/>
                </a:lnTo>
                <a:lnTo>
                  <a:pt x="12191999" y="4907278"/>
                </a:lnTo>
                <a:lnTo>
                  <a:pt x="7559039" y="4907278"/>
                </a:lnTo>
                <a:close/>
                <a:moveTo>
                  <a:pt x="3703320" y="2026918"/>
                </a:moveTo>
                <a:lnTo>
                  <a:pt x="7467599" y="2026918"/>
                </a:lnTo>
                <a:lnTo>
                  <a:pt x="7467599" y="4907278"/>
                </a:lnTo>
                <a:lnTo>
                  <a:pt x="3703320" y="4907278"/>
                </a:lnTo>
                <a:close/>
                <a:moveTo>
                  <a:pt x="0" y="2026918"/>
                </a:moveTo>
                <a:lnTo>
                  <a:pt x="3611880" y="2026918"/>
                </a:lnTo>
                <a:lnTo>
                  <a:pt x="3611880" y="4907278"/>
                </a:lnTo>
                <a:lnTo>
                  <a:pt x="0" y="4907278"/>
                </a:lnTo>
                <a:close/>
                <a:moveTo>
                  <a:pt x="10759439" y="807718"/>
                </a:moveTo>
                <a:lnTo>
                  <a:pt x="12191999" y="807718"/>
                </a:lnTo>
                <a:lnTo>
                  <a:pt x="12191999" y="1935478"/>
                </a:lnTo>
                <a:lnTo>
                  <a:pt x="10759439" y="1935478"/>
                </a:lnTo>
                <a:close/>
                <a:moveTo>
                  <a:pt x="0" y="807718"/>
                </a:moveTo>
                <a:lnTo>
                  <a:pt x="10667999" y="807718"/>
                </a:lnTo>
                <a:lnTo>
                  <a:pt x="10667999" y="1935478"/>
                </a:lnTo>
                <a:lnTo>
                  <a:pt x="0" y="1935478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716278"/>
                </a:lnTo>
                <a:lnTo>
                  <a:pt x="0" y="716278"/>
                </a:lnTo>
                <a:close/>
              </a:path>
            </a:pathLst>
          </a:custGeom>
          <a:gradFill>
            <a:gsLst>
              <a:gs pos="0">
                <a:schemeClr val="tx1">
                  <a:alpha val="90000"/>
                </a:schemeClr>
              </a:gs>
              <a:gs pos="100000">
                <a:srgbClr val="7030A0">
                  <a:alpha val="85000"/>
                </a:srgbClr>
              </a:gs>
            </a:gsLst>
            <a:path path="circle">
              <a:fillToRect l="100000" t="100000"/>
            </a:path>
          </a:gra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91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</dc:creator>
  <cp:lastModifiedBy>AD</cp:lastModifiedBy>
  <cp:revision>2</cp:revision>
  <dcterms:created xsi:type="dcterms:W3CDTF">2023-08-13T01:38:53Z</dcterms:created>
  <dcterms:modified xsi:type="dcterms:W3CDTF">2023-08-13T23:16:12Z</dcterms:modified>
</cp:coreProperties>
</file>