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57" r:id="rId3"/>
    <p:sldId id="258" r:id="rId4"/>
    <p:sldId id="259" r:id="rId5"/>
    <p:sldId id="260" r:id="rId6"/>
    <p:sldId id="261" r:id="rId7"/>
    <p:sldId id="323" r:id="rId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B709D-BD1C-4519-85DD-3E4C2675F6AF}" type="datetimeFigureOut">
              <a:rPr lang="el-GR" smtClean="0"/>
              <a:t>10/1/2021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D90EE-AAF3-48C5-B361-E0FC9DDF656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7192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5893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D75273A-C7AB-440F-8049-0E625FF18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D5928F09-986C-441F-8AD9-AD64F2ACC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AACB638-C12A-41F8-8545-2ECFB392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775-C89C-45DC-B107-522F88427931}" type="datetimeFigureOut">
              <a:rPr lang="el-GR" smtClean="0"/>
              <a:t>10/1/2021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43BF3C4-9C53-4F28-A74A-0A94A504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99992B7-77E4-4172-A203-37032397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B9-CCF0-4F2F-B660-F8C05D1796F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386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E5DA2D-92DC-4ACE-8E9C-650E3584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88700A68-36CF-496E-86F4-0559A9CBE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0727CCC-331B-4C93-A58D-4FA01171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775-C89C-45DC-B107-522F88427931}" type="datetimeFigureOut">
              <a:rPr lang="el-GR" smtClean="0"/>
              <a:t>10/1/2021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9370D92-BDF1-4B0E-B94A-CAF98C9B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0C9FD4A-60C7-4CAA-95BD-0977376B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B9-CCF0-4F2F-B660-F8C05D1796F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146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4DA154E9-E4A1-4165-94AD-9E3A9CE1B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CB1FDC31-FB63-4ABF-AA81-9FDDFAD3E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5A6C08C-77EB-417D-9ACC-AEBC25EB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775-C89C-45DC-B107-522F88427931}" type="datetimeFigureOut">
              <a:rPr lang="el-GR" smtClean="0"/>
              <a:t>10/1/2021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59B5C2B-8DA3-4A1A-8795-79037EFD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733E3AC-EC40-4DD2-9649-6DCF03E4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B9-CCF0-4F2F-B660-F8C05D1796F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6173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63F3115-FDA2-4777-88A1-25D209DE4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8C5669-0685-4333-BE46-DCC4C125D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8F008CE-66D0-4BEF-8EE5-85CA4B54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775-C89C-45DC-B107-522F88427931}" type="datetimeFigureOut">
              <a:rPr lang="el-GR" smtClean="0"/>
              <a:t>10/1/2021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DC6E690-AF2F-4FD6-9E29-341DBEE6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04C6168-C71E-499F-9BA8-CC2EDEBD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B9-CCF0-4F2F-B660-F8C05D1796F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5348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48EAA16-D13D-41F9-88A2-8D7A6342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E9A76AE-7090-4835-80AF-5D60ED852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3B31732-0E03-4351-8E0F-182DB84C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775-C89C-45DC-B107-522F88427931}" type="datetimeFigureOut">
              <a:rPr lang="el-GR" smtClean="0"/>
              <a:t>10/1/2021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C970A1A-5E9D-491D-BF52-E0E5BF60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15DF378-75D0-42B5-9A50-D2991FB6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B9-CCF0-4F2F-B660-F8C05D1796F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5434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568FF46-7834-47E7-9812-6058BEBC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FB35D3E-B902-4B56-ADE1-E9FC665F2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D0606DE-CEE3-4BB5-880C-F3859D62C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B65B465-C71D-4AA0-BEBC-406F3B43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775-C89C-45DC-B107-522F88427931}" type="datetimeFigureOut">
              <a:rPr lang="el-GR" smtClean="0"/>
              <a:t>10/1/2021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4BFC7AC-C105-4DAD-90E2-B8349D89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D1009BA-A5A4-452A-B6D4-328AA095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B9-CCF0-4F2F-B660-F8C05D1796F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05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43BDD3-733B-4EAD-AA4B-DB9B5A55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8371B25-7389-4F3D-8B25-1CD72E839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E2F2FE9-5207-4D09-BD6F-10CD88F03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BE48BA13-5ED1-441E-A65C-2B0B91431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06B92A42-31F0-471B-A860-299321570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1B30F611-57DA-4E38-B609-F14EAFA2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775-C89C-45DC-B107-522F88427931}" type="datetimeFigureOut">
              <a:rPr lang="el-GR" smtClean="0"/>
              <a:t>10/1/2021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A50DF95-1AA8-417C-86EA-6D228168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F6BAEE95-5CC9-49FD-9354-78568EBD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B9-CCF0-4F2F-B660-F8C05D1796F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55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1638BE6-0C88-40B9-A14C-17B728DD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EF067BFB-37FA-4698-BDFD-A35039B9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775-C89C-45DC-B107-522F88427931}" type="datetimeFigureOut">
              <a:rPr lang="el-GR" smtClean="0"/>
              <a:t>10/1/2021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BD05A52A-E417-4617-B2EB-6C70C396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AAED89D-7361-4C57-A003-E4750BC1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B9-CCF0-4F2F-B660-F8C05D1796F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1555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A5D1FA05-C9EA-45BB-AB46-C0511697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775-C89C-45DC-B107-522F88427931}" type="datetimeFigureOut">
              <a:rPr lang="el-GR" smtClean="0"/>
              <a:t>10/1/2021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FECEC77C-864E-48C2-9DF0-62719D1A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0246081-C5DE-41DF-8AFC-1379A72D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B9-CCF0-4F2F-B660-F8C05D1796F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010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9C9E4B4-4CDE-427B-9B21-DA829D0F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FEA0C27-45F4-42BD-A8A4-453065117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D4416045-9F6A-40E2-BAC0-95AEB770A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2906F3F-BCEA-4B8D-A281-A1CCB367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775-C89C-45DC-B107-522F88427931}" type="datetimeFigureOut">
              <a:rPr lang="el-GR" smtClean="0"/>
              <a:t>10/1/2021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B687FD3-49ED-4865-8F88-F780095E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DEA6CF5C-4876-4DD1-A109-0BC0BAF6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B9-CCF0-4F2F-B660-F8C05D1796F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4522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335717-639D-46BF-A573-49A3A1E9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FA27C67E-0314-478A-84AC-B16670758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01FF5E67-9944-4280-962C-271B3F1E2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D0F6CAD-D90A-46E7-9EB4-BF2D7B3F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4775-C89C-45DC-B107-522F88427931}" type="datetimeFigureOut">
              <a:rPr lang="el-GR" smtClean="0"/>
              <a:t>10/1/2021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AF7A98AE-7DD0-48B9-B8E8-5C37231C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7BB7D4E-8957-4000-B862-854F9943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6CB9-CCF0-4F2F-B660-F8C05D1796F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121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4A52173B-2D1D-49A0-9884-15D0584D6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6DCCB33-EB22-45BB-B75B-A47CE83FB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775CC78-83DD-4BFF-B878-A47146C50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24775-C89C-45DC-B107-522F88427931}" type="datetimeFigureOut">
              <a:rPr lang="el-GR" smtClean="0"/>
              <a:t>10/1/2021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28E999A-1E2A-4E8E-A1C9-65BF80AD0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C39225C-F984-4E17-8407-5F3BBB21D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6CB9-CCF0-4F2F-B660-F8C05D1796F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1110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40626D8-53A8-44B4-A626-01FDCB48F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Ομάδα 36: Εφαρμογή Εθελοντικού Οργανισμού</a:t>
            </a:r>
          </a:p>
        </p:txBody>
      </p:sp>
      <p:pic>
        <p:nvPicPr>
          <p:cNvPr id="5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3531EA03-1B43-4540-9075-85DD35F40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2181882"/>
            <a:ext cx="6780700" cy="24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3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AC1B0-0579-4423-84C0-6BA62B27473C}"/>
              </a:ext>
            </a:extLst>
          </p:cNvPr>
          <p:cNvSpPr txBox="1"/>
          <p:nvPr/>
        </p:nvSpPr>
        <p:spPr>
          <a:xfrm>
            <a:off x="1245072" y="1289765"/>
            <a:ext cx="3651101" cy="4270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Μικρόκοσμος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24AA9C-9D82-444F-AE15-64BB798EF5C6}"/>
              </a:ext>
            </a:extLst>
          </p:cNvPr>
          <p:cNvSpPr txBox="1"/>
          <p:nvPr/>
        </p:nvSpPr>
        <p:spPr>
          <a:xfrm>
            <a:off x="6297233" y="518400"/>
            <a:ext cx="4771607" cy="583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Ο </a:t>
            </a:r>
            <a:r>
              <a:rPr lang="en-US" sz="14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</a:rPr>
              <a:t>εθελοντικός</a:t>
            </a: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</a:rPr>
              <a:t>οργ</a:t>
            </a: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ανισμός του οποίου τη Βάση Δεδομένων </a:t>
            </a:r>
            <a:r>
              <a:rPr lang="el-GR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υλοποιήσαμε</a:t>
            </a: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 είναι το IEEE Student Branch University of Patras. </a:t>
            </a:r>
            <a:endParaRPr lang="el-GR" sz="1400" b="0" i="0" u="none" strike="noStrike" dirty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Η β</a:t>
            </a:r>
            <a:r>
              <a:rPr lang="en-US" sz="14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</a:rPr>
              <a:t>άση</a:t>
            </a: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 θα π</a:t>
            </a:r>
            <a:r>
              <a:rPr lang="en-US" sz="14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</a:rPr>
              <a:t>ρέ</a:t>
            </a: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πει να διαχειρίζεται τα στοιχεία των μελών, των ομάδων, των εκδηλώσεων, των χορηγιών και των επαφών του οργανισμού.</a:t>
            </a:r>
          </a:p>
          <a:p>
            <a:pPr indent="-228600"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Τα </a:t>
            </a:r>
            <a:r>
              <a:rPr lang="en-US" sz="14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</a:rPr>
              <a:t>μέλη</a:t>
            </a: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</a:rPr>
              <a:t>του</a:t>
            </a: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</a:rPr>
              <a:t>οργ</a:t>
            </a: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ανισμού χωρίζονται σε διάφορες βαθμίδες (πλήρες μέλος, εθελοντής, παρατηρητής, συνδρομητής), και χαρακτηρίζονται ως ενεργά και ανενεργά.</a:t>
            </a:r>
          </a:p>
          <a:p>
            <a:pPr indent="-228600"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</a:rPr>
              <a:t>Στη</a:t>
            </a: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 β</a:t>
            </a:r>
            <a:r>
              <a:rPr lang="en-US" sz="14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</a:rPr>
              <a:t>άση</a:t>
            </a: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</a:rPr>
              <a:t>κρ</a:t>
            </a: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ατιέται το ιστορικό των υπευθύνων και των επιβλεπόντων κάθε ομάδας, οι διαφορετικοί τύποι ομάδων και τα επιμέρους project που υλοποιούν οι Επιστημονικές Ομάδες.</a:t>
            </a:r>
          </a:p>
          <a:p>
            <a:pPr indent="-228600"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</a:rPr>
              <a:t>Γι</a:t>
            </a: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α τις εκδηλώσεις, πέρα από τα στοιχεία της, την επιτροπή που τα διοργανώνει και τους καλεσμένους/ομιλητές της, πρέπει να αποθηκεύεται ένα ιστορικό συμμετεχόντων ώστε να ανανεώνεται η mailing list για το newsletter του οργανισμού.</a:t>
            </a:r>
          </a:p>
          <a:p>
            <a:pPr indent="-228600"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</a:rPr>
              <a:t>Οι</a:t>
            </a: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</a:rPr>
              <a:t>χορηγίες</a:t>
            </a: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 και </a:t>
            </a:r>
            <a:r>
              <a:rPr lang="en-US" sz="14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</a:rPr>
              <a:t>οι</a:t>
            </a: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</a:rPr>
              <a:t>συνεργάτες</a:t>
            </a: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</a:rPr>
              <a:t>του</a:t>
            </a: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</a:rPr>
              <a:t>οργ</a:t>
            </a: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ανισμού πρέπει να αποθηκεύονται μαζί με τις χορηγίες και τις αγορές ώστε να γίνεται καταγραφή της οικονομικής πορείας του οργανισμού.</a:t>
            </a:r>
          </a:p>
          <a:p>
            <a:pPr indent="-228600"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</a:rPr>
              <a:t>Τέλος</a:t>
            </a: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, η </a:t>
            </a:r>
            <a:r>
              <a:rPr lang="en-US" sz="14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</a:rPr>
              <a:t>ομάδ</a:t>
            </a: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α θα αποθηκεύει και τις σημαντικές επαφές της εύκολα στη βάση (καθηγητές, υπηρεσίες, άλλοι οργανισμοί κλπ).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81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82F43182-4C98-4F2C-8AEA-80F745251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0921"/>
            <a:ext cx="11277600" cy="583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9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D36F16C6-9445-464C-9EF3-76352F756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263" y="457200"/>
            <a:ext cx="897147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2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Εικόνα 1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5A85E1D9-C9C1-4B98-AFF7-6968EA6B4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2996"/>
            <a:ext cx="11277600" cy="465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3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E76B1DFF-C5B1-4117-878C-60322775C2C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" t="10910"/>
          <a:stretch/>
        </p:blipFill>
        <p:spPr bwMode="auto">
          <a:xfrm>
            <a:off x="596776" y="703474"/>
            <a:ext cx="10997682" cy="545062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607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E2ACA-FE6D-405B-A0A0-4B4A8F1F13A2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l-GR" sz="3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Ευχαριστούμε για την προσοχή σας! </a:t>
            </a:r>
            <a:r>
              <a:rPr lang="el-GR" sz="33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Ερωτήσεις;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" name="Εικόνα 18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9FF78539-5409-4088-81EE-4A05BA460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2181882"/>
            <a:ext cx="6780700" cy="2491906"/>
          </a:xfrm>
          <a:prstGeom prst="rect">
            <a:avLst/>
          </a:prstGeom>
        </p:spPr>
      </p:pic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28722F39-A350-4EB5-A3B3-9C1E1408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A013F82-EE5E-44EE-A61D-E31C6657F26F}" type="slidenum">
              <a:rPr lang="en-US" noProof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noProof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5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Ευρεία οθόνη</PresentationFormat>
  <Paragraphs>12</Paragraphs>
  <Slides>7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Θέμα του Office</vt:lpstr>
      <vt:lpstr>Ομάδα 36: Εφαρμογή Εθελοντικού Οργανισμού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Ομάδα 36: Εφαρμογή Εθελοντικού Οργανισμού</dc:title>
  <dc:creator>Christos Frantzolas</dc:creator>
  <cp:lastModifiedBy>Christos Frantzolas</cp:lastModifiedBy>
  <cp:revision>1</cp:revision>
  <dcterms:created xsi:type="dcterms:W3CDTF">2021-01-10T15:18:48Z</dcterms:created>
  <dcterms:modified xsi:type="dcterms:W3CDTF">2021-01-10T15:19:26Z</dcterms:modified>
</cp:coreProperties>
</file>