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75273A-C7AB-440F-8049-0E625FF1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5928F09-986C-441F-8AD9-AD64F2ACC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AACB638-C12A-41F8-8545-2ECFB392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3BF3C4-9C53-4F28-A74A-0A94A504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99992B7-77E4-4172-A203-37032397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386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E5DA2D-92DC-4ACE-8E9C-650E358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8700A68-36CF-496E-86F4-0559A9CB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727CCC-331B-4C93-A58D-4FA01171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9370D92-BDF1-4B0E-B94A-CAF98C9B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0C9FD4A-60C7-4CAA-95BD-0977376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14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4DA154E9-E4A1-4165-94AD-9E3A9CE1B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B1FDC31-FB63-4ABF-AA81-9FDDFAD3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A6C08C-77EB-417D-9ACC-AEBC25EB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59B5C2B-8DA3-4A1A-8795-79037EF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33E3AC-EC40-4DD2-9649-6DCF03E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17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3F3115-FDA2-4777-88A1-25D209DE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8C5669-0685-4333-BE46-DCC4C125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8F008CE-66D0-4BEF-8EE5-85CA4B54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DC6E690-AF2F-4FD6-9E29-341DBEE6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04C6168-C71E-499F-9BA8-CC2EDEBD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34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8EAA16-D13D-41F9-88A2-8D7A6342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E9A76AE-7090-4835-80AF-5D60ED85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3B31732-0E03-4351-8E0F-182DB84C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C970A1A-5E9D-491D-BF52-E0E5BF60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15DF378-75D0-42B5-9A50-D2991FB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43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68FF46-7834-47E7-9812-6058BEBC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B35D3E-B902-4B56-ADE1-E9FC665F2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0606DE-CEE3-4BB5-880C-F3859D62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B65B465-C71D-4AA0-BEBC-406F3B43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4BFC7AC-C105-4DAD-90E2-B8349D89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D1009BA-A5A4-452A-B6D4-328AA095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05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43BDD3-733B-4EAD-AA4B-DB9B5A55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8371B25-7389-4F3D-8B25-1CD72E83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E2F2FE9-5207-4D09-BD6F-10CD88F0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E48BA13-5ED1-441E-A65C-2B0B9143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6B92A42-31F0-471B-A860-29932157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B30F611-57DA-4E38-B609-F14EAFA2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A50DF95-1AA8-417C-86EA-6D228168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6BAEE95-5CC9-49FD-9354-78568EB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55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638BE6-0C88-40B9-A14C-17B728DD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F067BFB-37FA-4698-BDFD-A35039B9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D05A52A-E417-4617-B2EB-6C70C396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AAED89D-7361-4C57-A003-E4750BC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555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5D1FA05-C9EA-45BB-AB46-C0511697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ECEC77C-864E-48C2-9DF0-62719D1A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0246081-C5DE-41DF-8AFC-1379A72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10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C9E4B4-4CDE-427B-9B21-DA829D0F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EA0C27-45F4-42BD-A8A4-45306511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4416045-9F6A-40E2-BAC0-95AEB770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2906F3F-BCEA-4B8D-A281-A1CCB367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B687FD3-49ED-4865-8F88-F780095E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EA6CF5C-4876-4DD1-A109-0BC0BAF6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52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335717-639D-46BF-A573-49A3A1E9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27C67E-0314-478A-84AC-B16670758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1FF5E67-9944-4280-962C-271B3F1E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D0F6CAD-D90A-46E7-9EB4-BF2D7B3F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F7A98AE-7DD0-48B9-B8E8-5C37231C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BB7D4E-8957-4000-B862-854F9943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121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A52173B-2D1D-49A0-9884-15D0584D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6DCCB33-EB22-45BB-B75B-A47CE83F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75CC78-83DD-4BFF-B878-A47146C50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4775-C89C-45DC-B107-522F88427931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28E999A-1E2A-4E8E-A1C9-65BF80AD0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C39225C-F984-4E17-8407-5F3BBB21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110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4AA9C-9D82-444F-AE15-64BB798EF5C6}"/>
              </a:ext>
            </a:extLst>
          </p:cNvPr>
          <p:cNvSpPr txBox="1"/>
          <p:nvPr/>
        </p:nvSpPr>
        <p:spPr>
          <a:xfrm>
            <a:off x="437626" y="1385566"/>
            <a:ext cx="11316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Ο εθελοντικός οργανισμός του οποίου τη Βάση Δεδομένων θέλουμε να υλοποιήσουμε είναι το IEEE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University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Patras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Θα επιθυμούσαμε να αξιοποιήσουμε τη βάση αυτή και πρακτικά για τον οργανισμό, οπότε θέλουμε να πετύχουμε το καλύτερο δυνατό αποτέλεσμα.</a:t>
            </a:r>
            <a:endParaRPr lang="el-GR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Η βάση θα πρέπει να διαχειρίζεται τα στοιχεία των μελών, των ομάδων, των εκδηλώσεων, των χορηγιών και των επαφών του οργανισμού.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Τα μέλη του οργανισμού χωρίζονται σε διάφορες βαθμίδες (πλήρες μέλος, εθελοντής, παρατηρητής, συνδρομητής), και χαρακτηρίζονται ως ενεργά και ανενεργά.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Στη βάση κρατιέται το ιστορικό των υπευθύνων και των επιβλεπόντων κάθε ομάδας, οι διαφορετικοί τύποι ομάδων και τα επιμέρους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που υλοποιούν οι Επιστημονικές Ομάδες.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Για τις εκδηλώσεις, πέρα από τα στοιχεία της, την επιτροπή που τα διοργανώνει και τους καλεσμένους/ομιλητές της, πρέπει να αποθηκεύεται ένα ιστορικό συμμετεχόντων ώστε να ανανεώνεται η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mailing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για το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newsletter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του οργανισμού.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Οι χορηγίες και οι συνεργάτες του οργανισμού πρέπει να αποθηκεύονται μαζί με τις χορηγίες και τις αγορές ώστε να γίνεται καταγραφή της οικονομικής πορείας του οργανισμού.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Τέλος, η ομάδα θα αποθηκεύει και τις σημαντικές επαφές της εύκολα στη βάση (καθηγητές, υπηρεσίες, άλλοι οργανισμοί </a:t>
            </a:r>
            <a:r>
              <a:rPr lang="el-G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κλπ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AC1B0-0579-4423-84C0-6BA62B27473C}"/>
              </a:ext>
            </a:extLst>
          </p:cNvPr>
          <p:cNvSpPr txBox="1"/>
          <p:nvPr/>
        </p:nvSpPr>
        <p:spPr>
          <a:xfrm>
            <a:off x="437626" y="671120"/>
            <a:ext cx="1088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Ομάδα 36: Εφαρμογή Εθελοντικού Οργανισμού</a:t>
            </a:r>
          </a:p>
        </p:txBody>
      </p:sp>
    </p:spTree>
    <p:extLst>
      <p:ext uri="{BB962C8B-B14F-4D97-AF65-F5344CB8AC3E}">
        <p14:creationId xmlns:p14="http://schemas.microsoft.com/office/powerpoint/2010/main" val="348381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82F43182-4C98-4F2C-8AEA-80F74525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78"/>
            <a:ext cx="12192000" cy="63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9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A3899A1E-9DF3-45FB-A789-C9CBB13F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150"/>
            <a:ext cx="12192000" cy="63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099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215</Words>
  <Application>Microsoft Office PowerPoint</Application>
  <PresentationFormat>Ευρεία οθόνη</PresentationFormat>
  <Paragraphs>8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ΦΡΑΝΤΖΟΛΑΣ ΧΡΗΣΤΟΣ</dc:creator>
  <cp:lastModifiedBy>ΦΡΑΝΤΖΟΛΑΣ ΧΡΗΣΤΟΣ</cp:lastModifiedBy>
  <cp:revision>3</cp:revision>
  <dcterms:created xsi:type="dcterms:W3CDTF">2020-11-17T19:06:00Z</dcterms:created>
  <dcterms:modified xsi:type="dcterms:W3CDTF">2020-11-19T18:19:24Z</dcterms:modified>
</cp:coreProperties>
</file>