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13"/>
  </p:notesMasterIdLst>
  <p:handoutMasterIdLst>
    <p:handoutMasterId r:id="rId14"/>
  </p:handoutMasterIdLst>
  <p:sldIdLst>
    <p:sldId id="258" r:id="rId2"/>
    <p:sldId id="321" r:id="rId3"/>
    <p:sldId id="320" r:id="rId4"/>
    <p:sldId id="259" r:id="rId5"/>
    <p:sldId id="265" r:id="rId6"/>
    <p:sldId id="290" r:id="rId7"/>
    <p:sldId id="269" r:id="rId8"/>
    <p:sldId id="319" r:id="rId9"/>
    <p:sldId id="304" r:id="rId10"/>
    <p:sldId id="285" r:id="rId11"/>
    <p:sldId id="307" r:id="rId12"/>
  </p:sldIdLst>
  <p:sldSz cx="9144000" cy="6858000" type="screen4x3"/>
  <p:notesSz cx="9942513" cy="676116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0AFC6"/>
    <a:srgbClr val="5482A3"/>
    <a:srgbClr val="F5F5F5"/>
    <a:srgbClr val="8BABC3"/>
    <a:srgbClr val="A6A6A6"/>
    <a:srgbClr val="789BB5"/>
    <a:srgbClr val="D54A47"/>
    <a:srgbClr val="5B868F"/>
    <a:srgbClr val="75A380"/>
    <a:srgbClr val="E3A4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71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740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8422" cy="3392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631790" y="1"/>
            <a:ext cx="4308422" cy="3392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280AA6-A04A-47F3-97F7-EFC1BAA645F9}" type="datetimeFigureOut">
              <a:rPr lang="zh-CN" altLang="en-US" smtClean="0"/>
              <a:t>2017-8-1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421932"/>
            <a:ext cx="4308422" cy="33923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631790" y="6421932"/>
            <a:ext cx="4308422" cy="33923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8F9CAD-5B3E-4948-B48C-79864FEC51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61485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8422" cy="3392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631790" y="1"/>
            <a:ext cx="4308422" cy="3392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A84553-D4CB-4436-A308-FC56A8E3EF4D}" type="datetimeFigureOut">
              <a:rPr lang="zh-CN" altLang="en-US" smtClean="0"/>
              <a:t>2017-8-1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449638" y="844550"/>
            <a:ext cx="3043237" cy="22828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94252" y="3253809"/>
            <a:ext cx="7954010" cy="266220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421932"/>
            <a:ext cx="4308422" cy="33923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631790" y="6421932"/>
            <a:ext cx="4308422" cy="33923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0A6B7D-4A1A-4A4D-93B7-D784EA5E4B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30410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613" y="140481"/>
            <a:ext cx="3194092" cy="855561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2228850" y="2492944"/>
            <a:ext cx="6915151" cy="4365057"/>
          </a:xfrm>
          <a:prstGeom prst="rect">
            <a:avLst/>
          </a:prstGeom>
          <a:blipFill dpi="0" rotWithShape="1">
            <a:blip r:embed="rId3">
              <a:alphaModFix amt="17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350"/>
          </a:p>
        </p:txBody>
      </p:sp>
      <p:sp>
        <p:nvSpPr>
          <p:cNvPr id="4" name="矩形 3"/>
          <p:cNvSpPr/>
          <p:nvPr userDrawn="1"/>
        </p:nvSpPr>
        <p:spPr>
          <a:xfrm>
            <a:off x="179613" y="1798271"/>
            <a:ext cx="8792938" cy="1524592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39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2228850" y="2492944"/>
            <a:ext cx="6915151" cy="4365057"/>
          </a:xfrm>
          <a:prstGeom prst="rect">
            <a:avLst/>
          </a:prstGeom>
          <a:blipFill dpi="0" rotWithShape="1">
            <a:blip r:embed="rId2">
              <a:alphaModFix amt="1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458263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3048000" y="6311900"/>
            <a:ext cx="1712913" cy="2905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D33086-CE5C-43A2-AFC6-B149E37CEABC}" type="datetimeFigureOut">
              <a:rPr lang="en-US" altLang="zh-CN"/>
              <a:pPr>
                <a:defRPr/>
              </a:pPr>
              <a:t>8/1/2017</a:t>
            </a:fld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830763" y="6323013"/>
            <a:ext cx="2311400" cy="290512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116763" y="6323013"/>
            <a:ext cx="1616075" cy="290512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D419BC-9B4D-49F0-A82F-FD0EF74421B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32477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3704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633281" y="5586395"/>
            <a:ext cx="1877437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200" b="1" dirty="0" smtClean="0">
                <a:solidFill>
                  <a:srgbClr val="B83314"/>
                </a:solidFill>
              </a:rPr>
              <a:t>网络信息中心</a:t>
            </a:r>
            <a:endParaRPr lang="en-US" altLang="zh-CN" sz="2200" b="1" dirty="0" smtClean="0">
              <a:solidFill>
                <a:srgbClr val="B83314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zh-CN" sz="2200" b="1" dirty="0" smtClean="0">
                <a:solidFill>
                  <a:srgbClr val="B83314"/>
                </a:solidFill>
              </a:rPr>
              <a:t>2017</a:t>
            </a:r>
            <a:r>
              <a:rPr lang="zh-CN" altLang="en-US" sz="2200" b="1" dirty="0" smtClean="0">
                <a:solidFill>
                  <a:srgbClr val="B83314"/>
                </a:solidFill>
              </a:rPr>
              <a:t>年</a:t>
            </a:r>
            <a:r>
              <a:rPr lang="en-US" altLang="zh-CN" sz="2200" b="1" dirty="0" smtClean="0">
                <a:solidFill>
                  <a:srgbClr val="B83314"/>
                </a:solidFill>
              </a:rPr>
              <a:t>7</a:t>
            </a:r>
            <a:r>
              <a:rPr lang="zh-CN" altLang="en-US" sz="2200" b="1" dirty="0" smtClean="0">
                <a:solidFill>
                  <a:srgbClr val="B83314"/>
                </a:solidFill>
              </a:rPr>
              <a:t>月</a:t>
            </a:r>
            <a:endParaRPr lang="zh-CN" altLang="en-US" sz="2200" b="1" dirty="0">
              <a:solidFill>
                <a:srgbClr val="B83314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13955" y="2093081"/>
            <a:ext cx="7916091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500" b="1" dirty="0" smtClean="0">
                <a:solidFill>
                  <a:schemeClr val="bg1"/>
                </a:solidFill>
              </a:rPr>
              <a:t>单击此处添加标题</a:t>
            </a:r>
            <a:endParaRPr lang="zh-CN" altLang="en-US" sz="55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7733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>
          <a:xfrm>
            <a:off x="1858577" y="197440"/>
            <a:ext cx="5426846" cy="493394"/>
          </a:xfrm>
          <a:prstGeom prst="rect">
            <a:avLst/>
          </a:prstGeom>
          <a:solidFill>
            <a:srgbClr val="5482A3"/>
          </a:solidFill>
        </p:spPr>
        <p:txBody>
          <a:bodyPr anchor="ctr" anchorCtr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zh-CN" altLang="en-US" sz="3200" dirty="0" smtClean="0">
                <a:solidFill>
                  <a:schemeClr val="bg1"/>
                </a:solidFill>
                <a:latin typeface="隶书" pitchFamily="49" charset="-122"/>
                <a:ea typeface="隶书" pitchFamily="49" charset="-122"/>
                <a:cs typeface="+mn-cs"/>
              </a:rPr>
              <a:t>单击此处添加内容</a:t>
            </a:r>
            <a:endParaRPr lang="zh-CN" altLang="en-US" sz="3200" dirty="0">
              <a:solidFill>
                <a:schemeClr val="bg1"/>
              </a:solidFill>
              <a:latin typeface="隶书" pitchFamily="49" charset="-122"/>
              <a:ea typeface="隶书" pitchFamily="49" charset="-122"/>
              <a:cs typeface="+mn-cs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0" y="444137"/>
            <a:ext cx="1858577" cy="0"/>
          </a:xfrm>
          <a:prstGeom prst="line">
            <a:avLst/>
          </a:prstGeom>
          <a:ln w="25400">
            <a:solidFill>
              <a:srgbClr val="5482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>
            <a:stCxn id="5" idx="3"/>
          </p:cNvCxnSpPr>
          <p:nvPr/>
        </p:nvCxnSpPr>
        <p:spPr>
          <a:xfrm>
            <a:off x="7285423" y="444137"/>
            <a:ext cx="1858577" cy="1"/>
          </a:xfrm>
          <a:prstGeom prst="line">
            <a:avLst/>
          </a:prstGeom>
          <a:ln w="25400">
            <a:solidFill>
              <a:srgbClr val="5482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组合 13"/>
          <p:cNvGrpSpPr/>
          <p:nvPr/>
        </p:nvGrpSpPr>
        <p:grpSpPr>
          <a:xfrm>
            <a:off x="999070" y="2037963"/>
            <a:ext cx="827665" cy="231236"/>
            <a:chOff x="1036848" y="2888061"/>
            <a:chExt cx="827665" cy="231236"/>
          </a:xfrm>
        </p:grpSpPr>
        <p:sp>
          <p:nvSpPr>
            <p:cNvPr id="15" name="椭圆 14"/>
            <p:cNvSpPr>
              <a:spLocks noChangeAspect="1"/>
            </p:cNvSpPr>
            <p:nvPr/>
          </p:nvSpPr>
          <p:spPr>
            <a:xfrm>
              <a:off x="1720513" y="2888061"/>
              <a:ext cx="144000" cy="144000"/>
            </a:xfrm>
            <a:prstGeom prst="ellipse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6" name="直接连接符 15"/>
            <p:cNvCxnSpPr>
              <a:endCxn id="15" idx="2"/>
            </p:cNvCxnSpPr>
            <p:nvPr/>
          </p:nvCxnSpPr>
          <p:spPr>
            <a:xfrm>
              <a:off x="1234656" y="2960061"/>
              <a:ext cx="485857" cy="0"/>
            </a:xfrm>
            <a:prstGeom prst="line">
              <a:avLst/>
            </a:prstGeom>
            <a:ln w="22225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 flipV="1">
              <a:off x="1036848" y="2960061"/>
              <a:ext cx="197808" cy="159236"/>
            </a:xfrm>
            <a:prstGeom prst="line">
              <a:avLst/>
            </a:prstGeom>
            <a:ln w="22225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组合 17"/>
          <p:cNvGrpSpPr/>
          <p:nvPr/>
        </p:nvGrpSpPr>
        <p:grpSpPr>
          <a:xfrm>
            <a:off x="998576" y="3424193"/>
            <a:ext cx="827665" cy="231236"/>
            <a:chOff x="1036848" y="2888061"/>
            <a:chExt cx="827665" cy="231236"/>
          </a:xfrm>
        </p:grpSpPr>
        <p:sp>
          <p:nvSpPr>
            <p:cNvPr id="20" name="椭圆 19"/>
            <p:cNvSpPr>
              <a:spLocks noChangeAspect="1"/>
            </p:cNvSpPr>
            <p:nvPr/>
          </p:nvSpPr>
          <p:spPr>
            <a:xfrm>
              <a:off x="1720513" y="2888061"/>
              <a:ext cx="144000" cy="144000"/>
            </a:xfrm>
            <a:prstGeom prst="ellipse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1" name="直接连接符 20"/>
            <p:cNvCxnSpPr>
              <a:endCxn id="20" idx="2"/>
            </p:cNvCxnSpPr>
            <p:nvPr/>
          </p:nvCxnSpPr>
          <p:spPr>
            <a:xfrm>
              <a:off x="1234656" y="2960061"/>
              <a:ext cx="485857" cy="0"/>
            </a:xfrm>
            <a:prstGeom prst="line">
              <a:avLst/>
            </a:prstGeom>
            <a:ln w="22225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 flipV="1">
              <a:off x="1036848" y="2959153"/>
              <a:ext cx="197808" cy="160144"/>
            </a:xfrm>
            <a:prstGeom prst="line">
              <a:avLst/>
            </a:prstGeom>
            <a:ln w="22225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组合 22"/>
          <p:cNvGrpSpPr/>
          <p:nvPr/>
        </p:nvGrpSpPr>
        <p:grpSpPr>
          <a:xfrm>
            <a:off x="1008273" y="4868325"/>
            <a:ext cx="827665" cy="231236"/>
            <a:chOff x="1036848" y="2888061"/>
            <a:chExt cx="827665" cy="231236"/>
          </a:xfrm>
        </p:grpSpPr>
        <p:sp>
          <p:nvSpPr>
            <p:cNvPr id="24" name="椭圆 23"/>
            <p:cNvSpPr>
              <a:spLocks noChangeAspect="1"/>
            </p:cNvSpPr>
            <p:nvPr/>
          </p:nvSpPr>
          <p:spPr>
            <a:xfrm>
              <a:off x="1720513" y="2888061"/>
              <a:ext cx="144000" cy="144000"/>
            </a:xfrm>
            <a:prstGeom prst="ellipse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5" name="直接连接符 24"/>
            <p:cNvCxnSpPr>
              <a:endCxn id="24" idx="2"/>
            </p:cNvCxnSpPr>
            <p:nvPr/>
          </p:nvCxnSpPr>
          <p:spPr>
            <a:xfrm>
              <a:off x="1234656" y="2960061"/>
              <a:ext cx="485857" cy="0"/>
            </a:xfrm>
            <a:prstGeom prst="line">
              <a:avLst/>
            </a:prstGeom>
            <a:ln w="22225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 flipV="1">
              <a:off x="1036848" y="2960061"/>
              <a:ext cx="197808" cy="159236"/>
            </a:xfrm>
            <a:prstGeom prst="line">
              <a:avLst/>
            </a:prstGeom>
            <a:ln w="22225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4" name="直接箭头连接符 43"/>
          <p:cNvCxnSpPr/>
          <p:nvPr/>
        </p:nvCxnSpPr>
        <p:spPr>
          <a:xfrm flipH="1">
            <a:off x="978934" y="6381057"/>
            <a:ext cx="0" cy="432000"/>
          </a:xfrm>
          <a:prstGeom prst="straightConnector1">
            <a:avLst/>
          </a:prstGeom>
          <a:ln w="22225">
            <a:solidFill>
              <a:schemeClr val="bg1">
                <a:lumMod val="65000"/>
              </a:schemeClr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/>
          <p:nvPr/>
        </p:nvCxnSpPr>
        <p:spPr>
          <a:xfrm flipH="1">
            <a:off x="978934" y="436649"/>
            <a:ext cx="0" cy="5256000"/>
          </a:xfrm>
          <a:prstGeom prst="straightConnector1">
            <a:avLst/>
          </a:prstGeom>
          <a:ln w="22225">
            <a:solidFill>
              <a:schemeClr val="bg1">
                <a:lumMod val="65000"/>
              </a:schemeClr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组合 45"/>
          <p:cNvGrpSpPr/>
          <p:nvPr/>
        </p:nvGrpSpPr>
        <p:grpSpPr>
          <a:xfrm rot="5400000">
            <a:off x="577734" y="5436000"/>
            <a:ext cx="684056" cy="1181701"/>
            <a:chOff x="3875314" y="4496828"/>
            <a:chExt cx="1663652" cy="1996055"/>
          </a:xfrm>
        </p:grpSpPr>
        <p:cxnSp>
          <p:nvCxnSpPr>
            <p:cNvPr id="47" name="直接连接符 46"/>
            <p:cNvCxnSpPr/>
            <p:nvPr/>
          </p:nvCxnSpPr>
          <p:spPr>
            <a:xfrm flipV="1">
              <a:off x="3875314" y="4951419"/>
              <a:ext cx="106327" cy="440717"/>
            </a:xfrm>
            <a:prstGeom prst="line">
              <a:avLst/>
            </a:prstGeom>
            <a:ln w="28575">
              <a:solidFill>
                <a:srgbClr val="5482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/>
            <p:nvPr/>
          </p:nvCxnSpPr>
          <p:spPr>
            <a:xfrm>
              <a:off x="3981641" y="4951419"/>
              <a:ext cx="146222" cy="848471"/>
            </a:xfrm>
            <a:prstGeom prst="line">
              <a:avLst/>
            </a:prstGeom>
            <a:ln w="28575">
              <a:solidFill>
                <a:srgbClr val="5482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/>
            <p:cNvCxnSpPr/>
            <p:nvPr/>
          </p:nvCxnSpPr>
          <p:spPr>
            <a:xfrm flipV="1">
              <a:off x="4127863" y="5379930"/>
              <a:ext cx="88500" cy="419960"/>
            </a:xfrm>
            <a:prstGeom prst="line">
              <a:avLst/>
            </a:prstGeom>
            <a:ln w="28575">
              <a:solidFill>
                <a:srgbClr val="5482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/>
            <p:cNvCxnSpPr/>
            <p:nvPr/>
          </p:nvCxnSpPr>
          <p:spPr>
            <a:xfrm flipV="1">
              <a:off x="4362585" y="4496828"/>
              <a:ext cx="209415" cy="878826"/>
            </a:xfrm>
            <a:prstGeom prst="line">
              <a:avLst/>
            </a:prstGeom>
            <a:ln w="28575">
              <a:solidFill>
                <a:srgbClr val="5482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/>
            <p:cNvCxnSpPr/>
            <p:nvPr/>
          </p:nvCxnSpPr>
          <p:spPr>
            <a:xfrm flipH="1" flipV="1">
              <a:off x="4570828" y="4496829"/>
              <a:ext cx="222467" cy="1996054"/>
            </a:xfrm>
            <a:prstGeom prst="line">
              <a:avLst/>
            </a:prstGeom>
            <a:ln w="28575">
              <a:solidFill>
                <a:srgbClr val="5482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/>
            <p:nvPr/>
          </p:nvCxnSpPr>
          <p:spPr>
            <a:xfrm flipV="1">
              <a:off x="4793295" y="5370251"/>
              <a:ext cx="91056" cy="1122632"/>
            </a:xfrm>
            <a:prstGeom prst="line">
              <a:avLst/>
            </a:prstGeom>
            <a:ln w="28575">
              <a:solidFill>
                <a:srgbClr val="5482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/>
            <p:nvPr/>
          </p:nvCxnSpPr>
          <p:spPr>
            <a:xfrm flipH="1">
              <a:off x="4989014" y="5102557"/>
              <a:ext cx="70371" cy="275235"/>
            </a:xfrm>
            <a:prstGeom prst="line">
              <a:avLst/>
            </a:prstGeom>
            <a:ln w="28575">
              <a:solidFill>
                <a:srgbClr val="5482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/>
            <p:nvPr/>
          </p:nvCxnSpPr>
          <p:spPr>
            <a:xfrm flipH="1" flipV="1">
              <a:off x="5063096" y="5114401"/>
              <a:ext cx="72126" cy="424236"/>
            </a:xfrm>
            <a:prstGeom prst="line">
              <a:avLst/>
            </a:prstGeom>
            <a:ln w="28575">
              <a:solidFill>
                <a:srgbClr val="5482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/>
            <p:nvPr/>
          </p:nvCxnSpPr>
          <p:spPr>
            <a:xfrm flipV="1">
              <a:off x="5135222" y="4815840"/>
              <a:ext cx="102444" cy="722797"/>
            </a:xfrm>
            <a:prstGeom prst="line">
              <a:avLst/>
            </a:prstGeom>
            <a:ln w="28575">
              <a:solidFill>
                <a:srgbClr val="5482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/>
            <p:cNvCxnSpPr/>
            <p:nvPr/>
          </p:nvCxnSpPr>
          <p:spPr>
            <a:xfrm flipH="1" flipV="1">
              <a:off x="5245001" y="4815841"/>
              <a:ext cx="197232" cy="1210610"/>
            </a:xfrm>
            <a:prstGeom prst="line">
              <a:avLst/>
            </a:prstGeom>
            <a:ln w="28575">
              <a:solidFill>
                <a:srgbClr val="5482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/>
            <p:nvPr/>
          </p:nvCxnSpPr>
          <p:spPr>
            <a:xfrm flipV="1">
              <a:off x="5442233" y="5370251"/>
              <a:ext cx="96733" cy="627131"/>
            </a:xfrm>
            <a:prstGeom prst="line">
              <a:avLst/>
            </a:prstGeom>
            <a:ln w="25400">
              <a:solidFill>
                <a:srgbClr val="5482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箭头连接符 57"/>
            <p:cNvCxnSpPr/>
            <p:nvPr/>
          </p:nvCxnSpPr>
          <p:spPr>
            <a:xfrm>
              <a:off x="4208959" y="5377792"/>
              <a:ext cx="167606" cy="0"/>
            </a:xfrm>
            <a:prstGeom prst="straightConnector1">
              <a:avLst/>
            </a:prstGeom>
            <a:ln w="28575">
              <a:solidFill>
                <a:srgbClr val="5482A3"/>
              </a:solidFill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/>
            <p:cNvCxnSpPr/>
            <p:nvPr/>
          </p:nvCxnSpPr>
          <p:spPr>
            <a:xfrm>
              <a:off x="4877481" y="5374524"/>
              <a:ext cx="117890" cy="0"/>
            </a:xfrm>
            <a:prstGeom prst="line">
              <a:avLst/>
            </a:prstGeom>
            <a:ln w="28575">
              <a:solidFill>
                <a:srgbClr val="5482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椭圆 7"/>
          <p:cNvSpPr>
            <a:spLocks noChangeAspect="1"/>
          </p:cNvSpPr>
          <p:nvPr/>
        </p:nvSpPr>
        <p:spPr>
          <a:xfrm>
            <a:off x="394612" y="751591"/>
            <a:ext cx="1116000" cy="1116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KSO_Shape"/>
          <p:cNvSpPr>
            <a:spLocks/>
          </p:cNvSpPr>
          <p:nvPr/>
        </p:nvSpPr>
        <p:spPr bwMode="auto">
          <a:xfrm>
            <a:off x="542905" y="892472"/>
            <a:ext cx="864532" cy="738736"/>
          </a:xfrm>
          <a:custGeom>
            <a:avLst/>
            <a:gdLst>
              <a:gd name="T0" fmla="*/ 131779585 w 12600"/>
              <a:gd name="T1" fmla="*/ 176296350 h 9505"/>
              <a:gd name="T2" fmla="*/ 126659217 w 12600"/>
              <a:gd name="T3" fmla="*/ 185424592 h 9505"/>
              <a:gd name="T4" fmla="*/ 115184313 w 12600"/>
              <a:gd name="T5" fmla="*/ 191281345 h 9505"/>
              <a:gd name="T6" fmla="*/ 105766507 w 12600"/>
              <a:gd name="T7" fmla="*/ 195056117 h 9505"/>
              <a:gd name="T8" fmla="*/ 94337263 w 12600"/>
              <a:gd name="T9" fmla="*/ 177325916 h 9505"/>
              <a:gd name="T10" fmla="*/ 85239527 w 12600"/>
              <a:gd name="T11" fmla="*/ 172155540 h 9505"/>
              <a:gd name="T12" fmla="*/ 77970592 w 12600"/>
              <a:gd name="T13" fmla="*/ 203063397 h 9505"/>
              <a:gd name="T14" fmla="*/ 72827394 w 12600"/>
              <a:gd name="T15" fmla="*/ 215142940 h 9505"/>
              <a:gd name="T16" fmla="*/ 77719162 w 12600"/>
              <a:gd name="T17" fmla="*/ 174443313 h 9505"/>
              <a:gd name="T18" fmla="*/ 74518913 w 12600"/>
              <a:gd name="T19" fmla="*/ 164354204 h 9505"/>
              <a:gd name="T20" fmla="*/ 55591982 w 12600"/>
              <a:gd name="T21" fmla="*/ 173688389 h 9505"/>
              <a:gd name="T22" fmla="*/ 37968011 w 12600"/>
              <a:gd name="T23" fmla="*/ 165200675 h 9505"/>
              <a:gd name="T24" fmla="*/ 32344935 w 12600"/>
              <a:gd name="T25" fmla="*/ 158085716 h 9505"/>
              <a:gd name="T26" fmla="*/ 17441031 w 12600"/>
              <a:gd name="T27" fmla="*/ 141247533 h 9505"/>
              <a:gd name="T28" fmla="*/ 8891965 w 12600"/>
              <a:gd name="T29" fmla="*/ 130014613 h 9505"/>
              <a:gd name="T30" fmla="*/ 1371449 w 12600"/>
              <a:gd name="T31" fmla="*/ 117202995 h 9505"/>
              <a:gd name="T32" fmla="*/ 7703306 w 12600"/>
              <a:gd name="T33" fmla="*/ 112398657 h 9505"/>
              <a:gd name="T34" fmla="*/ 24207258 w 12600"/>
              <a:gd name="T35" fmla="*/ 112375808 h 9505"/>
              <a:gd name="T36" fmla="*/ 37670921 w 12600"/>
              <a:gd name="T37" fmla="*/ 112009770 h 9505"/>
              <a:gd name="T38" fmla="*/ 57054901 w 12600"/>
              <a:gd name="T39" fmla="*/ 116173580 h 9505"/>
              <a:gd name="T40" fmla="*/ 72713094 w 12600"/>
              <a:gd name="T41" fmla="*/ 126216840 h 9505"/>
              <a:gd name="T42" fmla="*/ 82839379 w 12600"/>
              <a:gd name="T43" fmla="*/ 138593722 h 9505"/>
              <a:gd name="T44" fmla="*/ 82496479 w 12600"/>
              <a:gd name="T45" fmla="*/ 159732809 h 9505"/>
              <a:gd name="T46" fmla="*/ 87959746 w 12600"/>
              <a:gd name="T47" fmla="*/ 142208400 h 9505"/>
              <a:gd name="T48" fmla="*/ 77170492 w 12600"/>
              <a:gd name="T49" fmla="*/ 114205996 h 9505"/>
              <a:gd name="T50" fmla="*/ 81239330 w 12600"/>
              <a:gd name="T51" fmla="*/ 81216159 h 9505"/>
              <a:gd name="T52" fmla="*/ 89034106 w 12600"/>
              <a:gd name="T53" fmla="*/ 62593637 h 9505"/>
              <a:gd name="T54" fmla="*/ 95365963 w 12600"/>
              <a:gd name="T55" fmla="*/ 47013964 h 9505"/>
              <a:gd name="T56" fmla="*/ 98451761 w 12600"/>
              <a:gd name="T57" fmla="*/ 40699627 h 9505"/>
              <a:gd name="T58" fmla="*/ 117904381 w 12600"/>
              <a:gd name="T59" fmla="*/ 14664655 h 9505"/>
              <a:gd name="T60" fmla="*/ 129310946 w 12600"/>
              <a:gd name="T61" fmla="*/ 983717 h 9505"/>
              <a:gd name="T62" fmla="*/ 140305820 w 12600"/>
              <a:gd name="T63" fmla="*/ 24570821 h 9505"/>
              <a:gd name="T64" fmla="*/ 146409077 w 12600"/>
              <a:gd name="T65" fmla="*/ 44405852 h 9505"/>
              <a:gd name="T66" fmla="*/ 149632156 w 12600"/>
              <a:gd name="T67" fmla="*/ 62319147 h 9505"/>
              <a:gd name="T68" fmla="*/ 152992364 w 12600"/>
              <a:gd name="T69" fmla="*/ 78379405 h 9505"/>
              <a:gd name="T70" fmla="*/ 151643745 w 12600"/>
              <a:gd name="T71" fmla="*/ 96795983 h 9505"/>
              <a:gd name="T72" fmla="*/ 145860407 w 12600"/>
              <a:gd name="T73" fmla="*/ 113039185 h 9505"/>
              <a:gd name="T74" fmla="*/ 139734320 w 12600"/>
              <a:gd name="T75" fmla="*/ 126102444 h 9505"/>
              <a:gd name="T76" fmla="*/ 122933279 w 12600"/>
              <a:gd name="T77" fmla="*/ 143581155 h 9505"/>
              <a:gd name="T78" fmla="*/ 98131842 w 12600"/>
              <a:gd name="T79" fmla="*/ 146463757 h 9505"/>
              <a:gd name="T80" fmla="*/ 87753976 w 12600"/>
              <a:gd name="T81" fmla="*/ 163736525 h 9505"/>
              <a:gd name="T82" fmla="*/ 96737412 w 12600"/>
              <a:gd name="T83" fmla="*/ 171034427 h 9505"/>
              <a:gd name="T84" fmla="*/ 107298067 w 12600"/>
              <a:gd name="T85" fmla="*/ 166870769 h 9505"/>
              <a:gd name="T86" fmla="*/ 125013508 w 12600"/>
              <a:gd name="T87" fmla="*/ 174077276 h 9505"/>
              <a:gd name="T88" fmla="*/ 133699704 w 12600"/>
              <a:gd name="T89" fmla="*/ 157856923 h 9505"/>
              <a:gd name="T90" fmla="*/ 145106118 w 12600"/>
              <a:gd name="T91" fmla="*/ 141545023 h 9505"/>
              <a:gd name="T92" fmla="*/ 159735611 w 12600"/>
              <a:gd name="T93" fmla="*/ 144633570 h 9505"/>
              <a:gd name="T94" fmla="*/ 150775005 w 12600"/>
              <a:gd name="T95" fmla="*/ 163141695 h 9505"/>
              <a:gd name="T96" fmla="*/ 146203307 w 12600"/>
              <a:gd name="T97" fmla="*/ 173139257 h 9505"/>
              <a:gd name="T98" fmla="*/ 161907160 w 12600"/>
              <a:gd name="T99" fmla="*/ 163072996 h 9505"/>
              <a:gd name="T100" fmla="*/ 172033595 w 12600"/>
              <a:gd name="T101" fmla="*/ 133286102 h 9505"/>
              <a:gd name="T102" fmla="*/ 205658508 w 12600"/>
              <a:gd name="T103" fmla="*/ 113885656 h 9505"/>
              <a:gd name="T104" fmla="*/ 239374892 w 12600"/>
              <a:gd name="T105" fmla="*/ 110660016 h 9505"/>
              <a:gd name="T106" fmla="*/ 255330174 w 12600"/>
              <a:gd name="T107" fmla="*/ 107983205 h 9505"/>
              <a:gd name="T108" fmla="*/ 271742505 w 12600"/>
              <a:gd name="T109" fmla="*/ 105741282 h 9505"/>
              <a:gd name="T110" fmla="*/ 288017857 w 12600"/>
              <a:gd name="T111" fmla="*/ 101302982 h 9505"/>
              <a:gd name="T112" fmla="*/ 245981008 w 12600"/>
              <a:gd name="T113" fmla="*/ 161700393 h 9505"/>
              <a:gd name="T114" fmla="*/ 228379867 w 12600"/>
              <a:gd name="T115" fmla="*/ 177691953 h 9505"/>
              <a:gd name="T116" fmla="*/ 210275865 w 12600"/>
              <a:gd name="T117" fmla="*/ 186980290 h 9505"/>
              <a:gd name="T118" fmla="*/ 194640654 w 12600"/>
              <a:gd name="T119" fmla="*/ 189862892 h 9505"/>
              <a:gd name="T120" fmla="*/ 170159136 w 12600"/>
              <a:gd name="T121" fmla="*/ 182038707 h 9505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12600" h="9505">
                <a:moveTo>
                  <a:pt x="7155" y="7617"/>
                </a:moveTo>
                <a:lnTo>
                  <a:pt x="7155" y="7617"/>
                </a:lnTo>
                <a:lnTo>
                  <a:pt x="7091" y="7633"/>
                </a:lnTo>
                <a:lnTo>
                  <a:pt x="7028" y="7649"/>
                </a:lnTo>
                <a:lnTo>
                  <a:pt x="6964" y="7663"/>
                </a:lnTo>
                <a:lnTo>
                  <a:pt x="6899" y="7675"/>
                </a:lnTo>
                <a:lnTo>
                  <a:pt x="6836" y="7688"/>
                </a:lnTo>
                <a:lnTo>
                  <a:pt x="6771" y="7699"/>
                </a:lnTo>
                <a:lnTo>
                  <a:pt x="6706" y="7708"/>
                </a:lnTo>
                <a:lnTo>
                  <a:pt x="6641" y="7717"/>
                </a:lnTo>
                <a:lnTo>
                  <a:pt x="6575" y="7724"/>
                </a:lnTo>
                <a:lnTo>
                  <a:pt x="6510" y="7730"/>
                </a:lnTo>
                <a:lnTo>
                  <a:pt x="6444" y="7735"/>
                </a:lnTo>
                <a:lnTo>
                  <a:pt x="6380" y="7738"/>
                </a:lnTo>
                <a:lnTo>
                  <a:pt x="6314" y="7739"/>
                </a:lnTo>
                <a:lnTo>
                  <a:pt x="6249" y="7739"/>
                </a:lnTo>
                <a:lnTo>
                  <a:pt x="6183" y="7738"/>
                </a:lnTo>
                <a:lnTo>
                  <a:pt x="6118" y="7734"/>
                </a:lnTo>
                <a:lnTo>
                  <a:pt x="6076" y="7732"/>
                </a:lnTo>
                <a:lnTo>
                  <a:pt x="6032" y="7727"/>
                </a:lnTo>
                <a:lnTo>
                  <a:pt x="5944" y="7716"/>
                </a:lnTo>
                <a:lnTo>
                  <a:pt x="5899" y="7711"/>
                </a:lnTo>
                <a:lnTo>
                  <a:pt x="5854" y="7707"/>
                </a:lnTo>
                <a:lnTo>
                  <a:pt x="5810" y="7706"/>
                </a:lnTo>
                <a:lnTo>
                  <a:pt x="5765" y="7706"/>
                </a:lnTo>
                <a:lnTo>
                  <a:pt x="5743" y="7706"/>
                </a:lnTo>
                <a:lnTo>
                  <a:pt x="5721" y="7708"/>
                </a:lnTo>
                <a:lnTo>
                  <a:pt x="5700" y="7711"/>
                </a:lnTo>
                <a:lnTo>
                  <a:pt x="5678" y="7715"/>
                </a:lnTo>
                <a:lnTo>
                  <a:pt x="5657" y="7718"/>
                </a:lnTo>
                <a:lnTo>
                  <a:pt x="5636" y="7723"/>
                </a:lnTo>
                <a:lnTo>
                  <a:pt x="5617" y="7729"/>
                </a:lnTo>
                <a:lnTo>
                  <a:pt x="5597" y="7737"/>
                </a:lnTo>
                <a:lnTo>
                  <a:pt x="5578" y="7745"/>
                </a:lnTo>
                <a:lnTo>
                  <a:pt x="5558" y="7755"/>
                </a:lnTo>
                <a:lnTo>
                  <a:pt x="5540" y="7766"/>
                </a:lnTo>
                <a:lnTo>
                  <a:pt x="5523" y="7779"/>
                </a:lnTo>
                <a:lnTo>
                  <a:pt x="5506" y="7793"/>
                </a:lnTo>
                <a:lnTo>
                  <a:pt x="5488" y="7809"/>
                </a:lnTo>
                <a:lnTo>
                  <a:pt x="5473" y="7825"/>
                </a:lnTo>
                <a:lnTo>
                  <a:pt x="5458" y="7844"/>
                </a:lnTo>
                <a:lnTo>
                  <a:pt x="5487" y="7905"/>
                </a:lnTo>
                <a:lnTo>
                  <a:pt x="5501" y="7937"/>
                </a:lnTo>
                <a:lnTo>
                  <a:pt x="5514" y="7970"/>
                </a:lnTo>
                <a:lnTo>
                  <a:pt x="5525" y="8005"/>
                </a:lnTo>
                <a:lnTo>
                  <a:pt x="5529" y="8024"/>
                </a:lnTo>
                <a:lnTo>
                  <a:pt x="5534" y="8042"/>
                </a:lnTo>
                <a:lnTo>
                  <a:pt x="5536" y="8062"/>
                </a:lnTo>
                <a:lnTo>
                  <a:pt x="5539" y="8083"/>
                </a:lnTo>
                <a:lnTo>
                  <a:pt x="5541" y="8105"/>
                </a:lnTo>
                <a:lnTo>
                  <a:pt x="5541" y="8128"/>
                </a:lnTo>
                <a:lnTo>
                  <a:pt x="5518" y="8130"/>
                </a:lnTo>
                <a:lnTo>
                  <a:pt x="5495" y="8133"/>
                </a:lnTo>
                <a:lnTo>
                  <a:pt x="5471" y="8133"/>
                </a:lnTo>
                <a:lnTo>
                  <a:pt x="5448" y="8134"/>
                </a:lnTo>
                <a:lnTo>
                  <a:pt x="5402" y="8131"/>
                </a:lnTo>
                <a:lnTo>
                  <a:pt x="5355" y="8128"/>
                </a:lnTo>
                <a:lnTo>
                  <a:pt x="5310" y="8122"/>
                </a:lnTo>
                <a:lnTo>
                  <a:pt x="5265" y="8114"/>
                </a:lnTo>
                <a:lnTo>
                  <a:pt x="5219" y="8106"/>
                </a:lnTo>
                <a:lnTo>
                  <a:pt x="5174" y="8096"/>
                </a:lnTo>
                <a:lnTo>
                  <a:pt x="5087" y="8076"/>
                </a:lnTo>
                <a:lnTo>
                  <a:pt x="5045" y="8067"/>
                </a:lnTo>
                <a:lnTo>
                  <a:pt x="5003" y="8058"/>
                </a:lnTo>
                <a:lnTo>
                  <a:pt x="4962" y="8052"/>
                </a:lnTo>
                <a:lnTo>
                  <a:pt x="4921" y="8047"/>
                </a:lnTo>
                <a:lnTo>
                  <a:pt x="4882" y="8043"/>
                </a:lnTo>
                <a:lnTo>
                  <a:pt x="4844" y="8043"/>
                </a:lnTo>
                <a:lnTo>
                  <a:pt x="4865" y="8085"/>
                </a:lnTo>
                <a:lnTo>
                  <a:pt x="4887" y="8127"/>
                </a:lnTo>
                <a:lnTo>
                  <a:pt x="4910" y="8166"/>
                </a:lnTo>
                <a:lnTo>
                  <a:pt x="4935" y="8205"/>
                </a:lnTo>
                <a:lnTo>
                  <a:pt x="4987" y="8283"/>
                </a:lnTo>
                <a:lnTo>
                  <a:pt x="5039" y="8361"/>
                </a:lnTo>
                <a:lnTo>
                  <a:pt x="5063" y="8400"/>
                </a:lnTo>
                <a:lnTo>
                  <a:pt x="5086" y="8442"/>
                </a:lnTo>
                <a:lnTo>
                  <a:pt x="5108" y="8482"/>
                </a:lnTo>
                <a:lnTo>
                  <a:pt x="5128" y="8525"/>
                </a:lnTo>
                <a:lnTo>
                  <a:pt x="5136" y="8547"/>
                </a:lnTo>
                <a:lnTo>
                  <a:pt x="5144" y="8569"/>
                </a:lnTo>
                <a:lnTo>
                  <a:pt x="5151" y="8591"/>
                </a:lnTo>
                <a:lnTo>
                  <a:pt x="5158" y="8614"/>
                </a:lnTo>
                <a:lnTo>
                  <a:pt x="5164" y="8637"/>
                </a:lnTo>
                <a:lnTo>
                  <a:pt x="5168" y="8662"/>
                </a:lnTo>
                <a:lnTo>
                  <a:pt x="5173" y="8686"/>
                </a:lnTo>
                <a:lnTo>
                  <a:pt x="5175" y="8711"/>
                </a:lnTo>
                <a:lnTo>
                  <a:pt x="5108" y="8699"/>
                </a:lnTo>
                <a:lnTo>
                  <a:pt x="5041" y="8684"/>
                </a:lnTo>
                <a:lnTo>
                  <a:pt x="4975" y="8667"/>
                </a:lnTo>
                <a:lnTo>
                  <a:pt x="4909" y="8647"/>
                </a:lnTo>
                <a:lnTo>
                  <a:pt x="4876" y="8637"/>
                </a:lnTo>
                <a:lnTo>
                  <a:pt x="4843" y="8625"/>
                </a:lnTo>
                <a:lnTo>
                  <a:pt x="4811" y="8614"/>
                </a:lnTo>
                <a:lnTo>
                  <a:pt x="4779" y="8601"/>
                </a:lnTo>
                <a:lnTo>
                  <a:pt x="4748" y="8587"/>
                </a:lnTo>
                <a:lnTo>
                  <a:pt x="4717" y="8574"/>
                </a:lnTo>
                <a:lnTo>
                  <a:pt x="4686" y="8558"/>
                </a:lnTo>
                <a:lnTo>
                  <a:pt x="4656" y="8543"/>
                </a:lnTo>
                <a:lnTo>
                  <a:pt x="4627" y="8526"/>
                </a:lnTo>
                <a:lnTo>
                  <a:pt x="4597" y="8509"/>
                </a:lnTo>
                <a:lnTo>
                  <a:pt x="4569" y="8491"/>
                </a:lnTo>
                <a:lnTo>
                  <a:pt x="4541" y="8471"/>
                </a:lnTo>
                <a:lnTo>
                  <a:pt x="4514" y="8452"/>
                </a:lnTo>
                <a:lnTo>
                  <a:pt x="4488" y="8431"/>
                </a:lnTo>
                <a:lnTo>
                  <a:pt x="4463" y="8409"/>
                </a:lnTo>
                <a:lnTo>
                  <a:pt x="4437" y="8386"/>
                </a:lnTo>
                <a:lnTo>
                  <a:pt x="4414" y="8362"/>
                </a:lnTo>
                <a:lnTo>
                  <a:pt x="4389" y="8338"/>
                </a:lnTo>
                <a:lnTo>
                  <a:pt x="4367" y="8312"/>
                </a:lnTo>
                <a:lnTo>
                  <a:pt x="4347" y="8285"/>
                </a:lnTo>
                <a:lnTo>
                  <a:pt x="4326" y="8257"/>
                </a:lnTo>
                <a:lnTo>
                  <a:pt x="4306" y="8229"/>
                </a:lnTo>
                <a:lnTo>
                  <a:pt x="4288" y="8200"/>
                </a:lnTo>
                <a:lnTo>
                  <a:pt x="4270" y="8168"/>
                </a:lnTo>
                <a:lnTo>
                  <a:pt x="4257" y="8144"/>
                </a:lnTo>
                <a:lnTo>
                  <a:pt x="4246" y="8118"/>
                </a:lnTo>
                <a:lnTo>
                  <a:pt x="4235" y="8091"/>
                </a:lnTo>
                <a:lnTo>
                  <a:pt x="4226" y="8063"/>
                </a:lnTo>
                <a:lnTo>
                  <a:pt x="4207" y="8002"/>
                </a:lnTo>
                <a:lnTo>
                  <a:pt x="4188" y="7939"/>
                </a:lnTo>
                <a:lnTo>
                  <a:pt x="4169" y="7876"/>
                </a:lnTo>
                <a:lnTo>
                  <a:pt x="4150" y="7812"/>
                </a:lnTo>
                <a:lnTo>
                  <a:pt x="4139" y="7782"/>
                </a:lnTo>
                <a:lnTo>
                  <a:pt x="4127" y="7751"/>
                </a:lnTo>
                <a:lnTo>
                  <a:pt x="4114" y="7722"/>
                </a:lnTo>
                <a:lnTo>
                  <a:pt x="4102" y="7693"/>
                </a:lnTo>
                <a:lnTo>
                  <a:pt x="4087" y="7666"/>
                </a:lnTo>
                <a:lnTo>
                  <a:pt x="4072" y="7640"/>
                </a:lnTo>
                <a:lnTo>
                  <a:pt x="4056" y="7617"/>
                </a:lnTo>
                <a:lnTo>
                  <a:pt x="4037" y="7595"/>
                </a:lnTo>
                <a:lnTo>
                  <a:pt x="4018" y="7574"/>
                </a:lnTo>
                <a:lnTo>
                  <a:pt x="4007" y="7565"/>
                </a:lnTo>
                <a:lnTo>
                  <a:pt x="3996" y="7557"/>
                </a:lnTo>
                <a:lnTo>
                  <a:pt x="3985" y="7548"/>
                </a:lnTo>
                <a:lnTo>
                  <a:pt x="3972" y="7541"/>
                </a:lnTo>
                <a:lnTo>
                  <a:pt x="3960" y="7535"/>
                </a:lnTo>
                <a:lnTo>
                  <a:pt x="3948" y="7529"/>
                </a:lnTo>
                <a:lnTo>
                  <a:pt x="3935" y="7524"/>
                </a:lnTo>
                <a:lnTo>
                  <a:pt x="3920" y="7519"/>
                </a:lnTo>
                <a:lnTo>
                  <a:pt x="3906" y="7515"/>
                </a:lnTo>
                <a:lnTo>
                  <a:pt x="3891" y="7512"/>
                </a:lnTo>
                <a:lnTo>
                  <a:pt x="3876" y="7510"/>
                </a:lnTo>
                <a:lnTo>
                  <a:pt x="3860" y="7509"/>
                </a:lnTo>
                <a:lnTo>
                  <a:pt x="3843" y="7508"/>
                </a:lnTo>
                <a:lnTo>
                  <a:pt x="3826" y="7509"/>
                </a:lnTo>
                <a:lnTo>
                  <a:pt x="3807" y="7510"/>
                </a:lnTo>
                <a:lnTo>
                  <a:pt x="3789" y="7512"/>
                </a:lnTo>
                <a:lnTo>
                  <a:pt x="3770" y="7515"/>
                </a:lnTo>
                <a:lnTo>
                  <a:pt x="3750" y="7519"/>
                </a:lnTo>
                <a:lnTo>
                  <a:pt x="3729" y="7525"/>
                </a:lnTo>
                <a:lnTo>
                  <a:pt x="3708" y="7531"/>
                </a:lnTo>
                <a:lnTo>
                  <a:pt x="3686" y="7539"/>
                </a:lnTo>
                <a:lnTo>
                  <a:pt x="3663" y="7547"/>
                </a:lnTo>
                <a:lnTo>
                  <a:pt x="3636" y="7606"/>
                </a:lnTo>
                <a:lnTo>
                  <a:pt x="3611" y="7664"/>
                </a:lnTo>
                <a:lnTo>
                  <a:pt x="3587" y="7724"/>
                </a:lnTo>
                <a:lnTo>
                  <a:pt x="3567" y="7783"/>
                </a:lnTo>
                <a:lnTo>
                  <a:pt x="3546" y="7843"/>
                </a:lnTo>
                <a:lnTo>
                  <a:pt x="3527" y="7903"/>
                </a:lnTo>
                <a:lnTo>
                  <a:pt x="3512" y="7963"/>
                </a:lnTo>
                <a:lnTo>
                  <a:pt x="3496" y="8023"/>
                </a:lnTo>
                <a:lnTo>
                  <a:pt x="3482" y="8083"/>
                </a:lnTo>
                <a:lnTo>
                  <a:pt x="3470" y="8142"/>
                </a:lnTo>
                <a:lnTo>
                  <a:pt x="3459" y="8204"/>
                </a:lnTo>
                <a:lnTo>
                  <a:pt x="3449" y="8263"/>
                </a:lnTo>
                <a:lnTo>
                  <a:pt x="3441" y="8325"/>
                </a:lnTo>
                <a:lnTo>
                  <a:pt x="3433" y="8386"/>
                </a:lnTo>
                <a:lnTo>
                  <a:pt x="3428" y="8447"/>
                </a:lnTo>
                <a:lnTo>
                  <a:pt x="3422" y="8507"/>
                </a:lnTo>
                <a:lnTo>
                  <a:pt x="3419" y="8568"/>
                </a:lnTo>
                <a:lnTo>
                  <a:pt x="3416" y="8630"/>
                </a:lnTo>
                <a:lnTo>
                  <a:pt x="3414" y="8691"/>
                </a:lnTo>
                <a:lnTo>
                  <a:pt x="3413" y="8752"/>
                </a:lnTo>
                <a:lnTo>
                  <a:pt x="3411" y="8815"/>
                </a:lnTo>
                <a:lnTo>
                  <a:pt x="3411" y="8876"/>
                </a:lnTo>
                <a:lnTo>
                  <a:pt x="3414" y="8999"/>
                </a:lnTo>
                <a:lnTo>
                  <a:pt x="3419" y="9124"/>
                </a:lnTo>
                <a:lnTo>
                  <a:pt x="3425" y="9249"/>
                </a:lnTo>
                <a:lnTo>
                  <a:pt x="3432" y="9375"/>
                </a:lnTo>
                <a:lnTo>
                  <a:pt x="3441" y="9499"/>
                </a:lnTo>
                <a:lnTo>
                  <a:pt x="3422" y="9502"/>
                </a:lnTo>
                <a:lnTo>
                  <a:pt x="3404" y="9504"/>
                </a:lnTo>
                <a:lnTo>
                  <a:pt x="3387" y="9505"/>
                </a:lnTo>
                <a:lnTo>
                  <a:pt x="3370" y="9505"/>
                </a:lnTo>
                <a:lnTo>
                  <a:pt x="3354" y="9505"/>
                </a:lnTo>
                <a:lnTo>
                  <a:pt x="3339" y="9503"/>
                </a:lnTo>
                <a:lnTo>
                  <a:pt x="3325" y="9500"/>
                </a:lnTo>
                <a:lnTo>
                  <a:pt x="3310" y="9498"/>
                </a:lnTo>
                <a:lnTo>
                  <a:pt x="3296" y="9494"/>
                </a:lnTo>
                <a:lnTo>
                  <a:pt x="3284" y="9489"/>
                </a:lnTo>
                <a:lnTo>
                  <a:pt x="3272" y="9485"/>
                </a:lnTo>
                <a:lnTo>
                  <a:pt x="3260" y="9478"/>
                </a:lnTo>
                <a:lnTo>
                  <a:pt x="3249" y="9471"/>
                </a:lnTo>
                <a:lnTo>
                  <a:pt x="3239" y="9464"/>
                </a:lnTo>
                <a:lnTo>
                  <a:pt x="3229" y="9455"/>
                </a:lnTo>
                <a:lnTo>
                  <a:pt x="3219" y="9447"/>
                </a:lnTo>
                <a:lnTo>
                  <a:pt x="3211" y="9437"/>
                </a:lnTo>
                <a:lnTo>
                  <a:pt x="3202" y="9426"/>
                </a:lnTo>
                <a:lnTo>
                  <a:pt x="3194" y="9415"/>
                </a:lnTo>
                <a:lnTo>
                  <a:pt x="3186" y="9404"/>
                </a:lnTo>
                <a:lnTo>
                  <a:pt x="3174" y="9378"/>
                </a:lnTo>
                <a:lnTo>
                  <a:pt x="3162" y="9351"/>
                </a:lnTo>
                <a:lnTo>
                  <a:pt x="3153" y="9321"/>
                </a:lnTo>
                <a:lnTo>
                  <a:pt x="3145" y="9289"/>
                </a:lnTo>
                <a:lnTo>
                  <a:pt x="3139" y="9255"/>
                </a:lnTo>
                <a:lnTo>
                  <a:pt x="3135" y="9218"/>
                </a:lnTo>
                <a:lnTo>
                  <a:pt x="3133" y="9180"/>
                </a:lnTo>
                <a:lnTo>
                  <a:pt x="3130" y="9141"/>
                </a:lnTo>
                <a:lnTo>
                  <a:pt x="3130" y="9100"/>
                </a:lnTo>
                <a:lnTo>
                  <a:pt x="3131" y="9056"/>
                </a:lnTo>
                <a:lnTo>
                  <a:pt x="3135" y="9012"/>
                </a:lnTo>
                <a:lnTo>
                  <a:pt x="3139" y="8965"/>
                </a:lnTo>
                <a:lnTo>
                  <a:pt x="3144" y="8919"/>
                </a:lnTo>
                <a:lnTo>
                  <a:pt x="3148" y="8870"/>
                </a:lnTo>
                <a:lnTo>
                  <a:pt x="3156" y="8820"/>
                </a:lnTo>
                <a:lnTo>
                  <a:pt x="3163" y="8769"/>
                </a:lnTo>
                <a:lnTo>
                  <a:pt x="3180" y="8667"/>
                </a:lnTo>
                <a:lnTo>
                  <a:pt x="3201" y="8560"/>
                </a:lnTo>
                <a:lnTo>
                  <a:pt x="3223" y="8453"/>
                </a:lnTo>
                <a:lnTo>
                  <a:pt x="3246" y="8344"/>
                </a:lnTo>
                <a:lnTo>
                  <a:pt x="3271" y="8235"/>
                </a:lnTo>
                <a:lnTo>
                  <a:pt x="3320" y="8020"/>
                </a:lnTo>
                <a:lnTo>
                  <a:pt x="3343" y="7916"/>
                </a:lnTo>
                <a:lnTo>
                  <a:pt x="3364" y="7815"/>
                </a:lnTo>
                <a:lnTo>
                  <a:pt x="3383" y="7718"/>
                </a:lnTo>
                <a:lnTo>
                  <a:pt x="3400" y="7625"/>
                </a:lnTo>
                <a:lnTo>
                  <a:pt x="3414" y="7540"/>
                </a:lnTo>
                <a:lnTo>
                  <a:pt x="3419" y="7498"/>
                </a:lnTo>
                <a:lnTo>
                  <a:pt x="3422" y="7459"/>
                </a:lnTo>
                <a:lnTo>
                  <a:pt x="3426" y="7422"/>
                </a:lnTo>
                <a:lnTo>
                  <a:pt x="3427" y="7387"/>
                </a:lnTo>
                <a:lnTo>
                  <a:pt x="3427" y="7353"/>
                </a:lnTo>
                <a:lnTo>
                  <a:pt x="3427" y="7322"/>
                </a:lnTo>
                <a:lnTo>
                  <a:pt x="3425" y="7293"/>
                </a:lnTo>
                <a:lnTo>
                  <a:pt x="3420" y="7267"/>
                </a:lnTo>
                <a:lnTo>
                  <a:pt x="3415" y="7243"/>
                </a:lnTo>
                <a:lnTo>
                  <a:pt x="3408" y="7221"/>
                </a:lnTo>
                <a:lnTo>
                  <a:pt x="3399" y="7202"/>
                </a:lnTo>
                <a:lnTo>
                  <a:pt x="3394" y="7194"/>
                </a:lnTo>
                <a:lnTo>
                  <a:pt x="3388" y="7185"/>
                </a:lnTo>
                <a:lnTo>
                  <a:pt x="3382" y="7179"/>
                </a:lnTo>
                <a:lnTo>
                  <a:pt x="3376" y="7173"/>
                </a:lnTo>
                <a:lnTo>
                  <a:pt x="3369" y="7167"/>
                </a:lnTo>
                <a:lnTo>
                  <a:pt x="3361" y="7162"/>
                </a:lnTo>
                <a:lnTo>
                  <a:pt x="3345" y="7161"/>
                </a:lnTo>
                <a:lnTo>
                  <a:pt x="3331" y="7162"/>
                </a:lnTo>
                <a:lnTo>
                  <a:pt x="3316" y="7164"/>
                </a:lnTo>
                <a:lnTo>
                  <a:pt x="3301" y="7167"/>
                </a:lnTo>
                <a:lnTo>
                  <a:pt x="3287" y="7172"/>
                </a:lnTo>
                <a:lnTo>
                  <a:pt x="3273" y="7178"/>
                </a:lnTo>
                <a:lnTo>
                  <a:pt x="3260" y="7184"/>
                </a:lnTo>
                <a:lnTo>
                  <a:pt x="3248" y="7193"/>
                </a:lnTo>
                <a:lnTo>
                  <a:pt x="3234" y="7201"/>
                </a:lnTo>
                <a:lnTo>
                  <a:pt x="3222" y="7210"/>
                </a:lnTo>
                <a:lnTo>
                  <a:pt x="3197" y="7230"/>
                </a:lnTo>
                <a:lnTo>
                  <a:pt x="3174" y="7254"/>
                </a:lnTo>
                <a:lnTo>
                  <a:pt x="3151" y="7278"/>
                </a:lnTo>
                <a:lnTo>
                  <a:pt x="3107" y="7331"/>
                </a:lnTo>
                <a:lnTo>
                  <a:pt x="3085" y="7356"/>
                </a:lnTo>
                <a:lnTo>
                  <a:pt x="3063" y="7382"/>
                </a:lnTo>
                <a:lnTo>
                  <a:pt x="3041" y="7405"/>
                </a:lnTo>
                <a:lnTo>
                  <a:pt x="3019" y="7426"/>
                </a:lnTo>
                <a:lnTo>
                  <a:pt x="2996" y="7446"/>
                </a:lnTo>
                <a:lnTo>
                  <a:pt x="2985" y="7453"/>
                </a:lnTo>
                <a:lnTo>
                  <a:pt x="2972" y="7460"/>
                </a:lnTo>
                <a:lnTo>
                  <a:pt x="2935" y="7480"/>
                </a:lnTo>
                <a:lnTo>
                  <a:pt x="2892" y="7498"/>
                </a:lnTo>
                <a:lnTo>
                  <a:pt x="2845" y="7515"/>
                </a:lnTo>
                <a:lnTo>
                  <a:pt x="2795" y="7531"/>
                </a:lnTo>
                <a:lnTo>
                  <a:pt x="2743" y="7546"/>
                </a:lnTo>
                <a:lnTo>
                  <a:pt x="2688" y="7559"/>
                </a:lnTo>
                <a:lnTo>
                  <a:pt x="2631" y="7570"/>
                </a:lnTo>
                <a:lnTo>
                  <a:pt x="2574" y="7580"/>
                </a:lnTo>
                <a:lnTo>
                  <a:pt x="2516" y="7587"/>
                </a:lnTo>
                <a:lnTo>
                  <a:pt x="2459" y="7591"/>
                </a:lnTo>
                <a:lnTo>
                  <a:pt x="2432" y="7592"/>
                </a:lnTo>
                <a:lnTo>
                  <a:pt x="2404" y="7592"/>
                </a:lnTo>
                <a:lnTo>
                  <a:pt x="2377" y="7592"/>
                </a:lnTo>
                <a:lnTo>
                  <a:pt x="2350" y="7591"/>
                </a:lnTo>
                <a:lnTo>
                  <a:pt x="2324" y="7589"/>
                </a:lnTo>
                <a:lnTo>
                  <a:pt x="2300" y="7586"/>
                </a:lnTo>
                <a:lnTo>
                  <a:pt x="2276" y="7583"/>
                </a:lnTo>
                <a:lnTo>
                  <a:pt x="2252" y="7578"/>
                </a:lnTo>
                <a:lnTo>
                  <a:pt x="2229" y="7572"/>
                </a:lnTo>
                <a:lnTo>
                  <a:pt x="2208" y="7565"/>
                </a:lnTo>
                <a:lnTo>
                  <a:pt x="2188" y="7557"/>
                </a:lnTo>
                <a:lnTo>
                  <a:pt x="2169" y="7548"/>
                </a:lnTo>
                <a:lnTo>
                  <a:pt x="2135" y="7530"/>
                </a:lnTo>
                <a:lnTo>
                  <a:pt x="2102" y="7510"/>
                </a:lnTo>
                <a:lnTo>
                  <a:pt x="2070" y="7488"/>
                </a:lnTo>
                <a:lnTo>
                  <a:pt x="2037" y="7465"/>
                </a:lnTo>
                <a:lnTo>
                  <a:pt x="1974" y="7418"/>
                </a:lnTo>
                <a:lnTo>
                  <a:pt x="1910" y="7369"/>
                </a:lnTo>
                <a:lnTo>
                  <a:pt x="1878" y="7344"/>
                </a:lnTo>
                <a:lnTo>
                  <a:pt x="1846" y="7321"/>
                </a:lnTo>
                <a:lnTo>
                  <a:pt x="1815" y="7299"/>
                </a:lnTo>
                <a:lnTo>
                  <a:pt x="1782" y="7278"/>
                </a:lnTo>
                <a:lnTo>
                  <a:pt x="1747" y="7260"/>
                </a:lnTo>
                <a:lnTo>
                  <a:pt x="1713" y="7241"/>
                </a:lnTo>
                <a:lnTo>
                  <a:pt x="1679" y="7227"/>
                </a:lnTo>
                <a:lnTo>
                  <a:pt x="1661" y="7221"/>
                </a:lnTo>
                <a:lnTo>
                  <a:pt x="1644" y="7215"/>
                </a:lnTo>
                <a:lnTo>
                  <a:pt x="1624" y="7208"/>
                </a:lnTo>
                <a:lnTo>
                  <a:pt x="1607" y="7202"/>
                </a:lnTo>
                <a:lnTo>
                  <a:pt x="1592" y="7195"/>
                </a:lnTo>
                <a:lnTo>
                  <a:pt x="1579" y="7188"/>
                </a:lnTo>
                <a:lnTo>
                  <a:pt x="1567" y="7179"/>
                </a:lnTo>
                <a:lnTo>
                  <a:pt x="1556" y="7171"/>
                </a:lnTo>
                <a:lnTo>
                  <a:pt x="1547" y="7162"/>
                </a:lnTo>
                <a:lnTo>
                  <a:pt x="1538" y="7152"/>
                </a:lnTo>
                <a:lnTo>
                  <a:pt x="1532" y="7142"/>
                </a:lnTo>
                <a:lnTo>
                  <a:pt x="1526" y="7133"/>
                </a:lnTo>
                <a:lnTo>
                  <a:pt x="1520" y="7123"/>
                </a:lnTo>
                <a:lnTo>
                  <a:pt x="1516" y="7112"/>
                </a:lnTo>
                <a:lnTo>
                  <a:pt x="1508" y="7090"/>
                </a:lnTo>
                <a:lnTo>
                  <a:pt x="1502" y="7068"/>
                </a:lnTo>
                <a:lnTo>
                  <a:pt x="1496" y="7043"/>
                </a:lnTo>
                <a:lnTo>
                  <a:pt x="1487" y="7020"/>
                </a:lnTo>
                <a:lnTo>
                  <a:pt x="1478" y="6996"/>
                </a:lnTo>
                <a:lnTo>
                  <a:pt x="1472" y="6984"/>
                </a:lnTo>
                <a:lnTo>
                  <a:pt x="1466" y="6971"/>
                </a:lnTo>
                <a:lnTo>
                  <a:pt x="1459" y="6959"/>
                </a:lnTo>
                <a:lnTo>
                  <a:pt x="1449" y="6947"/>
                </a:lnTo>
                <a:lnTo>
                  <a:pt x="1439" y="6935"/>
                </a:lnTo>
                <a:lnTo>
                  <a:pt x="1428" y="6922"/>
                </a:lnTo>
                <a:lnTo>
                  <a:pt x="1415" y="6910"/>
                </a:lnTo>
                <a:lnTo>
                  <a:pt x="1401" y="6898"/>
                </a:lnTo>
                <a:lnTo>
                  <a:pt x="1384" y="6887"/>
                </a:lnTo>
                <a:lnTo>
                  <a:pt x="1366" y="6875"/>
                </a:lnTo>
                <a:lnTo>
                  <a:pt x="1351" y="6865"/>
                </a:lnTo>
                <a:lnTo>
                  <a:pt x="1335" y="6854"/>
                </a:lnTo>
                <a:lnTo>
                  <a:pt x="1320" y="6842"/>
                </a:lnTo>
                <a:lnTo>
                  <a:pt x="1304" y="6828"/>
                </a:lnTo>
                <a:lnTo>
                  <a:pt x="1272" y="6799"/>
                </a:lnTo>
                <a:lnTo>
                  <a:pt x="1240" y="6766"/>
                </a:lnTo>
                <a:lnTo>
                  <a:pt x="1208" y="6732"/>
                </a:lnTo>
                <a:lnTo>
                  <a:pt x="1178" y="6694"/>
                </a:lnTo>
                <a:lnTo>
                  <a:pt x="1147" y="6655"/>
                </a:lnTo>
                <a:lnTo>
                  <a:pt x="1117" y="6614"/>
                </a:lnTo>
                <a:lnTo>
                  <a:pt x="1087" y="6574"/>
                </a:lnTo>
                <a:lnTo>
                  <a:pt x="1059" y="6533"/>
                </a:lnTo>
                <a:lnTo>
                  <a:pt x="1004" y="6449"/>
                </a:lnTo>
                <a:lnTo>
                  <a:pt x="909" y="6301"/>
                </a:lnTo>
                <a:lnTo>
                  <a:pt x="893" y="6279"/>
                </a:lnTo>
                <a:lnTo>
                  <a:pt x="877" y="6261"/>
                </a:lnTo>
                <a:lnTo>
                  <a:pt x="859" y="6244"/>
                </a:lnTo>
                <a:lnTo>
                  <a:pt x="840" y="6228"/>
                </a:lnTo>
                <a:lnTo>
                  <a:pt x="822" y="6213"/>
                </a:lnTo>
                <a:lnTo>
                  <a:pt x="802" y="6200"/>
                </a:lnTo>
                <a:lnTo>
                  <a:pt x="763" y="6174"/>
                </a:lnTo>
                <a:lnTo>
                  <a:pt x="745" y="6161"/>
                </a:lnTo>
                <a:lnTo>
                  <a:pt x="725" y="6147"/>
                </a:lnTo>
                <a:lnTo>
                  <a:pt x="708" y="6133"/>
                </a:lnTo>
                <a:lnTo>
                  <a:pt x="691" y="6116"/>
                </a:lnTo>
                <a:lnTo>
                  <a:pt x="675" y="6099"/>
                </a:lnTo>
                <a:lnTo>
                  <a:pt x="661" y="6078"/>
                </a:lnTo>
                <a:lnTo>
                  <a:pt x="648" y="6056"/>
                </a:lnTo>
                <a:lnTo>
                  <a:pt x="642" y="6042"/>
                </a:lnTo>
                <a:lnTo>
                  <a:pt x="637" y="6030"/>
                </a:lnTo>
                <a:lnTo>
                  <a:pt x="615" y="5971"/>
                </a:lnTo>
                <a:lnTo>
                  <a:pt x="603" y="5937"/>
                </a:lnTo>
                <a:lnTo>
                  <a:pt x="588" y="5902"/>
                </a:lnTo>
                <a:lnTo>
                  <a:pt x="573" y="5868"/>
                </a:lnTo>
                <a:lnTo>
                  <a:pt x="557" y="5835"/>
                </a:lnTo>
                <a:lnTo>
                  <a:pt x="548" y="5820"/>
                </a:lnTo>
                <a:lnTo>
                  <a:pt x="538" y="5806"/>
                </a:lnTo>
                <a:lnTo>
                  <a:pt x="530" y="5794"/>
                </a:lnTo>
                <a:lnTo>
                  <a:pt x="521" y="5783"/>
                </a:lnTo>
                <a:lnTo>
                  <a:pt x="507" y="5769"/>
                </a:lnTo>
                <a:lnTo>
                  <a:pt x="491" y="5755"/>
                </a:lnTo>
                <a:lnTo>
                  <a:pt x="475" y="5742"/>
                </a:lnTo>
                <a:lnTo>
                  <a:pt x="458" y="5729"/>
                </a:lnTo>
                <a:lnTo>
                  <a:pt x="425" y="5705"/>
                </a:lnTo>
                <a:lnTo>
                  <a:pt x="389" y="5683"/>
                </a:lnTo>
                <a:lnTo>
                  <a:pt x="355" y="5660"/>
                </a:lnTo>
                <a:lnTo>
                  <a:pt x="321" y="5636"/>
                </a:lnTo>
                <a:lnTo>
                  <a:pt x="305" y="5623"/>
                </a:lnTo>
                <a:lnTo>
                  <a:pt x="289" y="5610"/>
                </a:lnTo>
                <a:lnTo>
                  <a:pt x="274" y="5595"/>
                </a:lnTo>
                <a:lnTo>
                  <a:pt x="261" y="5580"/>
                </a:lnTo>
                <a:lnTo>
                  <a:pt x="245" y="5561"/>
                </a:lnTo>
                <a:lnTo>
                  <a:pt x="232" y="5540"/>
                </a:lnTo>
                <a:lnTo>
                  <a:pt x="221" y="5520"/>
                </a:lnTo>
                <a:lnTo>
                  <a:pt x="211" y="5498"/>
                </a:lnTo>
                <a:lnTo>
                  <a:pt x="203" y="5478"/>
                </a:lnTo>
                <a:lnTo>
                  <a:pt x="196" y="5456"/>
                </a:lnTo>
                <a:lnTo>
                  <a:pt x="185" y="5413"/>
                </a:lnTo>
                <a:lnTo>
                  <a:pt x="173" y="5368"/>
                </a:lnTo>
                <a:lnTo>
                  <a:pt x="167" y="5346"/>
                </a:lnTo>
                <a:lnTo>
                  <a:pt x="159" y="5324"/>
                </a:lnTo>
                <a:lnTo>
                  <a:pt x="151" y="5302"/>
                </a:lnTo>
                <a:lnTo>
                  <a:pt x="141" y="5278"/>
                </a:lnTo>
                <a:lnTo>
                  <a:pt x="130" y="5256"/>
                </a:lnTo>
                <a:lnTo>
                  <a:pt x="115" y="5234"/>
                </a:lnTo>
                <a:lnTo>
                  <a:pt x="104" y="5216"/>
                </a:lnTo>
                <a:lnTo>
                  <a:pt x="91" y="5190"/>
                </a:lnTo>
                <a:lnTo>
                  <a:pt x="76" y="5159"/>
                </a:lnTo>
                <a:lnTo>
                  <a:pt x="60" y="5123"/>
                </a:lnTo>
                <a:lnTo>
                  <a:pt x="46" y="5084"/>
                </a:lnTo>
                <a:lnTo>
                  <a:pt x="32" y="5042"/>
                </a:lnTo>
                <a:lnTo>
                  <a:pt x="20" y="4998"/>
                </a:lnTo>
                <a:lnTo>
                  <a:pt x="10" y="4954"/>
                </a:lnTo>
                <a:lnTo>
                  <a:pt x="7" y="4932"/>
                </a:lnTo>
                <a:lnTo>
                  <a:pt x="3" y="4910"/>
                </a:lnTo>
                <a:lnTo>
                  <a:pt x="0" y="4890"/>
                </a:lnTo>
                <a:lnTo>
                  <a:pt x="0" y="4868"/>
                </a:lnTo>
                <a:lnTo>
                  <a:pt x="0" y="4848"/>
                </a:lnTo>
                <a:lnTo>
                  <a:pt x="2" y="4828"/>
                </a:lnTo>
                <a:lnTo>
                  <a:pt x="4" y="4809"/>
                </a:lnTo>
                <a:lnTo>
                  <a:pt x="8" y="4792"/>
                </a:lnTo>
                <a:lnTo>
                  <a:pt x="14" y="4775"/>
                </a:lnTo>
                <a:lnTo>
                  <a:pt x="21" y="4759"/>
                </a:lnTo>
                <a:lnTo>
                  <a:pt x="30" y="4745"/>
                </a:lnTo>
                <a:lnTo>
                  <a:pt x="40" y="4733"/>
                </a:lnTo>
                <a:lnTo>
                  <a:pt x="52" y="4722"/>
                </a:lnTo>
                <a:lnTo>
                  <a:pt x="66" y="4712"/>
                </a:lnTo>
                <a:lnTo>
                  <a:pt x="82" y="4705"/>
                </a:lnTo>
                <a:lnTo>
                  <a:pt x="101" y="4699"/>
                </a:lnTo>
                <a:lnTo>
                  <a:pt x="157" y="4755"/>
                </a:lnTo>
                <a:lnTo>
                  <a:pt x="216" y="4810"/>
                </a:lnTo>
                <a:lnTo>
                  <a:pt x="276" y="4863"/>
                </a:lnTo>
                <a:lnTo>
                  <a:pt x="337" y="4913"/>
                </a:lnTo>
                <a:lnTo>
                  <a:pt x="356" y="4919"/>
                </a:lnTo>
                <a:lnTo>
                  <a:pt x="376" y="4923"/>
                </a:lnTo>
                <a:lnTo>
                  <a:pt x="395" y="4925"/>
                </a:lnTo>
                <a:lnTo>
                  <a:pt x="416" y="4926"/>
                </a:lnTo>
                <a:lnTo>
                  <a:pt x="459" y="4926"/>
                </a:lnTo>
                <a:lnTo>
                  <a:pt x="502" y="4926"/>
                </a:lnTo>
                <a:lnTo>
                  <a:pt x="522" y="4926"/>
                </a:lnTo>
                <a:lnTo>
                  <a:pt x="543" y="4929"/>
                </a:lnTo>
                <a:lnTo>
                  <a:pt x="564" y="4931"/>
                </a:lnTo>
                <a:lnTo>
                  <a:pt x="584" y="4936"/>
                </a:lnTo>
                <a:lnTo>
                  <a:pt x="603" y="4942"/>
                </a:lnTo>
                <a:lnTo>
                  <a:pt x="621" y="4951"/>
                </a:lnTo>
                <a:lnTo>
                  <a:pt x="630" y="4957"/>
                </a:lnTo>
                <a:lnTo>
                  <a:pt x="639" y="4963"/>
                </a:lnTo>
                <a:lnTo>
                  <a:pt x="646" y="4970"/>
                </a:lnTo>
                <a:lnTo>
                  <a:pt x="655" y="4978"/>
                </a:lnTo>
                <a:lnTo>
                  <a:pt x="684" y="4969"/>
                </a:lnTo>
                <a:lnTo>
                  <a:pt x="718" y="4960"/>
                </a:lnTo>
                <a:lnTo>
                  <a:pt x="758" y="4952"/>
                </a:lnTo>
                <a:lnTo>
                  <a:pt x="804" y="4943"/>
                </a:lnTo>
                <a:lnTo>
                  <a:pt x="851" y="4935"/>
                </a:lnTo>
                <a:lnTo>
                  <a:pt x="903" y="4927"/>
                </a:lnTo>
                <a:lnTo>
                  <a:pt x="954" y="4920"/>
                </a:lnTo>
                <a:lnTo>
                  <a:pt x="1007" y="4915"/>
                </a:lnTo>
                <a:lnTo>
                  <a:pt x="1059" y="4912"/>
                </a:lnTo>
                <a:lnTo>
                  <a:pt x="1111" y="4909"/>
                </a:lnTo>
                <a:lnTo>
                  <a:pt x="1159" y="4909"/>
                </a:lnTo>
                <a:lnTo>
                  <a:pt x="1206" y="4912"/>
                </a:lnTo>
                <a:lnTo>
                  <a:pt x="1228" y="4914"/>
                </a:lnTo>
                <a:lnTo>
                  <a:pt x="1249" y="4916"/>
                </a:lnTo>
                <a:lnTo>
                  <a:pt x="1268" y="4920"/>
                </a:lnTo>
                <a:lnTo>
                  <a:pt x="1287" y="4924"/>
                </a:lnTo>
                <a:lnTo>
                  <a:pt x="1304" y="4930"/>
                </a:lnTo>
                <a:lnTo>
                  <a:pt x="1318" y="4935"/>
                </a:lnTo>
                <a:lnTo>
                  <a:pt x="1332" y="4942"/>
                </a:lnTo>
                <a:lnTo>
                  <a:pt x="1344" y="4949"/>
                </a:lnTo>
                <a:lnTo>
                  <a:pt x="1366" y="4956"/>
                </a:lnTo>
                <a:lnTo>
                  <a:pt x="1387" y="4958"/>
                </a:lnTo>
                <a:lnTo>
                  <a:pt x="1408" y="4958"/>
                </a:lnTo>
                <a:lnTo>
                  <a:pt x="1428" y="4956"/>
                </a:lnTo>
                <a:lnTo>
                  <a:pt x="1449" y="4953"/>
                </a:lnTo>
                <a:lnTo>
                  <a:pt x="1469" y="4948"/>
                </a:lnTo>
                <a:lnTo>
                  <a:pt x="1488" y="4942"/>
                </a:lnTo>
                <a:lnTo>
                  <a:pt x="1508" y="4935"/>
                </a:lnTo>
                <a:lnTo>
                  <a:pt x="1547" y="4921"/>
                </a:lnTo>
                <a:lnTo>
                  <a:pt x="1567" y="4914"/>
                </a:lnTo>
                <a:lnTo>
                  <a:pt x="1587" y="4908"/>
                </a:lnTo>
                <a:lnTo>
                  <a:pt x="1607" y="4902"/>
                </a:lnTo>
                <a:lnTo>
                  <a:pt x="1628" y="4898"/>
                </a:lnTo>
                <a:lnTo>
                  <a:pt x="1648" y="4896"/>
                </a:lnTo>
                <a:lnTo>
                  <a:pt x="1670" y="4896"/>
                </a:lnTo>
                <a:lnTo>
                  <a:pt x="1691" y="4897"/>
                </a:lnTo>
                <a:lnTo>
                  <a:pt x="1713" y="4902"/>
                </a:lnTo>
                <a:lnTo>
                  <a:pt x="1733" y="4907"/>
                </a:lnTo>
                <a:lnTo>
                  <a:pt x="1752" y="4915"/>
                </a:lnTo>
                <a:lnTo>
                  <a:pt x="1772" y="4924"/>
                </a:lnTo>
                <a:lnTo>
                  <a:pt x="1790" y="4934"/>
                </a:lnTo>
                <a:lnTo>
                  <a:pt x="1827" y="4954"/>
                </a:lnTo>
                <a:lnTo>
                  <a:pt x="1864" y="4976"/>
                </a:lnTo>
                <a:lnTo>
                  <a:pt x="1883" y="4986"/>
                </a:lnTo>
                <a:lnTo>
                  <a:pt x="1901" y="4996"/>
                </a:lnTo>
                <a:lnTo>
                  <a:pt x="1921" y="5005"/>
                </a:lnTo>
                <a:lnTo>
                  <a:pt x="1941" y="5011"/>
                </a:lnTo>
                <a:lnTo>
                  <a:pt x="1961" y="5016"/>
                </a:lnTo>
                <a:lnTo>
                  <a:pt x="1982" y="5019"/>
                </a:lnTo>
                <a:lnTo>
                  <a:pt x="2069" y="5024"/>
                </a:lnTo>
                <a:lnTo>
                  <a:pt x="2156" y="5029"/>
                </a:lnTo>
                <a:lnTo>
                  <a:pt x="2241" y="5036"/>
                </a:lnTo>
                <a:lnTo>
                  <a:pt x="2284" y="5040"/>
                </a:lnTo>
                <a:lnTo>
                  <a:pt x="2327" y="5046"/>
                </a:lnTo>
                <a:lnTo>
                  <a:pt x="2370" y="5052"/>
                </a:lnTo>
                <a:lnTo>
                  <a:pt x="2411" y="5060"/>
                </a:lnTo>
                <a:lnTo>
                  <a:pt x="2454" y="5068"/>
                </a:lnTo>
                <a:lnTo>
                  <a:pt x="2496" y="5078"/>
                </a:lnTo>
                <a:lnTo>
                  <a:pt x="2537" y="5090"/>
                </a:lnTo>
                <a:lnTo>
                  <a:pt x="2579" y="5102"/>
                </a:lnTo>
                <a:lnTo>
                  <a:pt x="2619" y="5117"/>
                </a:lnTo>
                <a:lnTo>
                  <a:pt x="2661" y="5134"/>
                </a:lnTo>
                <a:lnTo>
                  <a:pt x="2854" y="5314"/>
                </a:lnTo>
                <a:lnTo>
                  <a:pt x="2880" y="5311"/>
                </a:lnTo>
                <a:lnTo>
                  <a:pt x="2904" y="5313"/>
                </a:lnTo>
                <a:lnTo>
                  <a:pt x="2930" y="5314"/>
                </a:lnTo>
                <a:lnTo>
                  <a:pt x="2953" y="5319"/>
                </a:lnTo>
                <a:lnTo>
                  <a:pt x="2977" y="5325"/>
                </a:lnTo>
                <a:lnTo>
                  <a:pt x="2999" y="5333"/>
                </a:lnTo>
                <a:lnTo>
                  <a:pt x="3021" y="5343"/>
                </a:lnTo>
                <a:lnTo>
                  <a:pt x="3043" y="5355"/>
                </a:lnTo>
                <a:lnTo>
                  <a:pt x="3064" y="5368"/>
                </a:lnTo>
                <a:lnTo>
                  <a:pt x="3084" y="5382"/>
                </a:lnTo>
                <a:lnTo>
                  <a:pt x="3102" y="5399"/>
                </a:lnTo>
                <a:lnTo>
                  <a:pt x="3119" y="5416"/>
                </a:lnTo>
                <a:lnTo>
                  <a:pt x="3136" y="5435"/>
                </a:lnTo>
                <a:lnTo>
                  <a:pt x="3151" y="5454"/>
                </a:lnTo>
                <a:lnTo>
                  <a:pt x="3166" y="5474"/>
                </a:lnTo>
                <a:lnTo>
                  <a:pt x="3178" y="5495"/>
                </a:lnTo>
                <a:lnTo>
                  <a:pt x="3179" y="5506"/>
                </a:lnTo>
                <a:lnTo>
                  <a:pt x="3181" y="5517"/>
                </a:lnTo>
                <a:lnTo>
                  <a:pt x="3186" y="5529"/>
                </a:lnTo>
                <a:lnTo>
                  <a:pt x="3191" y="5544"/>
                </a:lnTo>
                <a:lnTo>
                  <a:pt x="3199" y="5558"/>
                </a:lnTo>
                <a:lnTo>
                  <a:pt x="3208" y="5574"/>
                </a:lnTo>
                <a:lnTo>
                  <a:pt x="3229" y="5608"/>
                </a:lnTo>
                <a:lnTo>
                  <a:pt x="3255" y="5645"/>
                </a:lnTo>
                <a:lnTo>
                  <a:pt x="3284" y="5683"/>
                </a:lnTo>
                <a:lnTo>
                  <a:pt x="3315" y="5722"/>
                </a:lnTo>
                <a:lnTo>
                  <a:pt x="3349" y="5760"/>
                </a:lnTo>
                <a:lnTo>
                  <a:pt x="3382" y="5798"/>
                </a:lnTo>
                <a:lnTo>
                  <a:pt x="3416" y="5833"/>
                </a:lnTo>
                <a:lnTo>
                  <a:pt x="3448" y="5865"/>
                </a:lnTo>
                <a:lnTo>
                  <a:pt x="3480" y="5893"/>
                </a:lnTo>
                <a:lnTo>
                  <a:pt x="3507" y="5918"/>
                </a:lnTo>
                <a:lnTo>
                  <a:pt x="3531" y="5935"/>
                </a:lnTo>
                <a:lnTo>
                  <a:pt x="3542" y="5942"/>
                </a:lnTo>
                <a:lnTo>
                  <a:pt x="3551" y="5947"/>
                </a:lnTo>
                <a:lnTo>
                  <a:pt x="3558" y="5949"/>
                </a:lnTo>
                <a:lnTo>
                  <a:pt x="3565" y="5951"/>
                </a:lnTo>
                <a:lnTo>
                  <a:pt x="3574" y="5962"/>
                </a:lnTo>
                <a:lnTo>
                  <a:pt x="3582" y="5975"/>
                </a:lnTo>
                <a:lnTo>
                  <a:pt x="3591" y="5987"/>
                </a:lnTo>
                <a:lnTo>
                  <a:pt x="3598" y="6001"/>
                </a:lnTo>
                <a:lnTo>
                  <a:pt x="3612" y="6029"/>
                </a:lnTo>
                <a:lnTo>
                  <a:pt x="3624" y="6058"/>
                </a:lnTo>
                <a:lnTo>
                  <a:pt x="3634" y="6090"/>
                </a:lnTo>
                <a:lnTo>
                  <a:pt x="3641" y="6122"/>
                </a:lnTo>
                <a:lnTo>
                  <a:pt x="3649" y="6155"/>
                </a:lnTo>
                <a:lnTo>
                  <a:pt x="3655" y="6189"/>
                </a:lnTo>
                <a:lnTo>
                  <a:pt x="3664" y="6257"/>
                </a:lnTo>
                <a:lnTo>
                  <a:pt x="3672" y="6325"/>
                </a:lnTo>
                <a:lnTo>
                  <a:pt x="3680" y="6391"/>
                </a:lnTo>
                <a:lnTo>
                  <a:pt x="3685" y="6422"/>
                </a:lnTo>
                <a:lnTo>
                  <a:pt x="3691" y="6453"/>
                </a:lnTo>
                <a:lnTo>
                  <a:pt x="3694" y="6466"/>
                </a:lnTo>
                <a:lnTo>
                  <a:pt x="3694" y="6482"/>
                </a:lnTo>
                <a:lnTo>
                  <a:pt x="3694" y="6499"/>
                </a:lnTo>
                <a:lnTo>
                  <a:pt x="3693" y="6518"/>
                </a:lnTo>
                <a:lnTo>
                  <a:pt x="3688" y="6557"/>
                </a:lnTo>
                <a:lnTo>
                  <a:pt x="3679" y="6600"/>
                </a:lnTo>
                <a:lnTo>
                  <a:pt x="3669" y="6644"/>
                </a:lnTo>
                <a:lnTo>
                  <a:pt x="3658" y="6690"/>
                </a:lnTo>
                <a:lnTo>
                  <a:pt x="3635" y="6784"/>
                </a:lnTo>
                <a:lnTo>
                  <a:pt x="3624" y="6830"/>
                </a:lnTo>
                <a:lnTo>
                  <a:pt x="3615" y="6874"/>
                </a:lnTo>
                <a:lnTo>
                  <a:pt x="3609" y="6914"/>
                </a:lnTo>
                <a:lnTo>
                  <a:pt x="3608" y="6932"/>
                </a:lnTo>
                <a:lnTo>
                  <a:pt x="3607" y="6951"/>
                </a:lnTo>
                <a:lnTo>
                  <a:pt x="3608" y="6966"/>
                </a:lnTo>
                <a:lnTo>
                  <a:pt x="3609" y="6982"/>
                </a:lnTo>
                <a:lnTo>
                  <a:pt x="3612" y="6996"/>
                </a:lnTo>
                <a:lnTo>
                  <a:pt x="3617" y="7008"/>
                </a:lnTo>
                <a:lnTo>
                  <a:pt x="3622" y="7018"/>
                </a:lnTo>
                <a:lnTo>
                  <a:pt x="3629" y="7026"/>
                </a:lnTo>
                <a:lnTo>
                  <a:pt x="3639" y="7034"/>
                </a:lnTo>
                <a:lnTo>
                  <a:pt x="3649" y="7039"/>
                </a:lnTo>
                <a:lnTo>
                  <a:pt x="3649" y="7025"/>
                </a:lnTo>
                <a:lnTo>
                  <a:pt x="3650" y="7012"/>
                </a:lnTo>
                <a:lnTo>
                  <a:pt x="3651" y="6996"/>
                </a:lnTo>
                <a:lnTo>
                  <a:pt x="3653" y="6981"/>
                </a:lnTo>
                <a:lnTo>
                  <a:pt x="3661" y="6947"/>
                </a:lnTo>
                <a:lnTo>
                  <a:pt x="3671" y="6911"/>
                </a:lnTo>
                <a:lnTo>
                  <a:pt x="3683" y="6874"/>
                </a:lnTo>
                <a:lnTo>
                  <a:pt x="3697" y="6834"/>
                </a:lnTo>
                <a:lnTo>
                  <a:pt x="3713" y="6794"/>
                </a:lnTo>
                <a:lnTo>
                  <a:pt x="3730" y="6754"/>
                </a:lnTo>
                <a:lnTo>
                  <a:pt x="3768" y="6672"/>
                </a:lnTo>
                <a:lnTo>
                  <a:pt x="3806" y="6592"/>
                </a:lnTo>
                <a:lnTo>
                  <a:pt x="3875" y="6457"/>
                </a:lnTo>
                <a:lnTo>
                  <a:pt x="3872" y="6398"/>
                </a:lnTo>
                <a:lnTo>
                  <a:pt x="3867" y="6344"/>
                </a:lnTo>
                <a:lnTo>
                  <a:pt x="3862" y="6297"/>
                </a:lnTo>
                <a:lnTo>
                  <a:pt x="3855" y="6255"/>
                </a:lnTo>
                <a:lnTo>
                  <a:pt x="3848" y="6216"/>
                </a:lnTo>
                <a:lnTo>
                  <a:pt x="3837" y="6180"/>
                </a:lnTo>
                <a:lnTo>
                  <a:pt x="3826" y="6146"/>
                </a:lnTo>
                <a:lnTo>
                  <a:pt x="3812" y="6114"/>
                </a:lnTo>
                <a:lnTo>
                  <a:pt x="3798" y="6083"/>
                </a:lnTo>
                <a:lnTo>
                  <a:pt x="3782" y="6051"/>
                </a:lnTo>
                <a:lnTo>
                  <a:pt x="3745" y="5982"/>
                </a:lnTo>
                <a:lnTo>
                  <a:pt x="3701" y="5903"/>
                </a:lnTo>
                <a:lnTo>
                  <a:pt x="3677" y="5857"/>
                </a:lnTo>
                <a:lnTo>
                  <a:pt x="3651" y="5805"/>
                </a:lnTo>
                <a:lnTo>
                  <a:pt x="3624" y="5750"/>
                </a:lnTo>
                <a:lnTo>
                  <a:pt x="3598" y="5695"/>
                </a:lnTo>
                <a:lnTo>
                  <a:pt x="3574" y="5641"/>
                </a:lnTo>
                <a:lnTo>
                  <a:pt x="3551" y="5589"/>
                </a:lnTo>
                <a:lnTo>
                  <a:pt x="3529" y="5536"/>
                </a:lnTo>
                <a:lnTo>
                  <a:pt x="3509" y="5485"/>
                </a:lnTo>
                <a:lnTo>
                  <a:pt x="3490" y="5434"/>
                </a:lnTo>
                <a:lnTo>
                  <a:pt x="3472" y="5383"/>
                </a:lnTo>
                <a:lnTo>
                  <a:pt x="3455" y="5335"/>
                </a:lnTo>
                <a:lnTo>
                  <a:pt x="3441" y="5284"/>
                </a:lnTo>
                <a:lnTo>
                  <a:pt x="3426" y="5236"/>
                </a:lnTo>
                <a:lnTo>
                  <a:pt x="3414" y="5187"/>
                </a:lnTo>
                <a:lnTo>
                  <a:pt x="3403" y="5138"/>
                </a:lnTo>
                <a:lnTo>
                  <a:pt x="3392" y="5090"/>
                </a:lnTo>
                <a:lnTo>
                  <a:pt x="3383" y="5041"/>
                </a:lnTo>
                <a:lnTo>
                  <a:pt x="3376" y="4992"/>
                </a:lnTo>
                <a:lnTo>
                  <a:pt x="3369" y="4945"/>
                </a:lnTo>
                <a:lnTo>
                  <a:pt x="3364" y="4896"/>
                </a:lnTo>
                <a:lnTo>
                  <a:pt x="3359" y="4847"/>
                </a:lnTo>
                <a:lnTo>
                  <a:pt x="3356" y="4797"/>
                </a:lnTo>
                <a:lnTo>
                  <a:pt x="3355" y="4747"/>
                </a:lnTo>
                <a:lnTo>
                  <a:pt x="3354" y="4696"/>
                </a:lnTo>
                <a:lnTo>
                  <a:pt x="3355" y="4646"/>
                </a:lnTo>
                <a:lnTo>
                  <a:pt x="3356" y="4595"/>
                </a:lnTo>
                <a:lnTo>
                  <a:pt x="3359" y="4542"/>
                </a:lnTo>
                <a:lnTo>
                  <a:pt x="3364" y="4490"/>
                </a:lnTo>
                <a:lnTo>
                  <a:pt x="3369" y="4436"/>
                </a:lnTo>
                <a:lnTo>
                  <a:pt x="3375" y="4381"/>
                </a:lnTo>
                <a:lnTo>
                  <a:pt x="3382" y="4326"/>
                </a:lnTo>
                <a:lnTo>
                  <a:pt x="3391" y="4270"/>
                </a:lnTo>
                <a:lnTo>
                  <a:pt x="3400" y="4211"/>
                </a:lnTo>
                <a:lnTo>
                  <a:pt x="3411" y="4152"/>
                </a:lnTo>
                <a:lnTo>
                  <a:pt x="3443" y="3979"/>
                </a:lnTo>
                <a:lnTo>
                  <a:pt x="3461" y="3882"/>
                </a:lnTo>
                <a:lnTo>
                  <a:pt x="3472" y="3832"/>
                </a:lnTo>
                <a:lnTo>
                  <a:pt x="3483" y="3782"/>
                </a:lnTo>
                <a:lnTo>
                  <a:pt x="3496" y="3733"/>
                </a:lnTo>
                <a:lnTo>
                  <a:pt x="3509" y="3684"/>
                </a:lnTo>
                <a:lnTo>
                  <a:pt x="3523" y="3638"/>
                </a:lnTo>
                <a:lnTo>
                  <a:pt x="3537" y="3593"/>
                </a:lnTo>
                <a:lnTo>
                  <a:pt x="3554" y="3550"/>
                </a:lnTo>
                <a:lnTo>
                  <a:pt x="3571" y="3510"/>
                </a:lnTo>
                <a:lnTo>
                  <a:pt x="3590" y="3473"/>
                </a:lnTo>
                <a:lnTo>
                  <a:pt x="3600" y="3456"/>
                </a:lnTo>
                <a:lnTo>
                  <a:pt x="3609" y="3440"/>
                </a:lnTo>
                <a:lnTo>
                  <a:pt x="3631" y="3404"/>
                </a:lnTo>
                <a:lnTo>
                  <a:pt x="3651" y="3370"/>
                </a:lnTo>
                <a:lnTo>
                  <a:pt x="3667" y="3337"/>
                </a:lnTo>
                <a:lnTo>
                  <a:pt x="3680" y="3304"/>
                </a:lnTo>
                <a:lnTo>
                  <a:pt x="3693" y="3271"/>
                </a:lnTo>
                <a:lnTo>
                  <a:pt x="3702" y="3239"/>
                </a:lnTo>
                <a:lnTo>
                  <a:pt x="3711" y="3208"/>
                </a:lnTo>
                <a:lnTo>
                  <a:pt x="3718" y="3176"/>
                </a:lnTo>
                <a:lnTo>
                  <a:pt x="3732" y="3113"/>
                </a:lnTo>
                <a:lnTo>
                  <a:pt x="3746" y="3050"/>
                </a:lnTo>
                <a:lnTo>
                  <a:pt x="3755" y="3018"/>
                </a:lnTo>
                <a:lnTo>
                  <a:pt x="3763" y="2985"/>
                </a:lnTo>
                <a:lnTo>
                  <a:pt x="3774" y="2952"/>
                </a:lnTo>
                <a:lnTo>
                  <a:pt x="3787" y="2919"/>
                </a:lnTo>
                <a:lnTo>
                  <a:pt x="3798" y="2893"/>
                </a:lnTo>
                <a:lnTo>
                  <a:pt x="3810" y="2869"/>
                </a:lnTo>
                <a:lnTo>
                  <a:pt x="3823" y="2845"/>
                </a:lnTo>
                <a:lnTo>
                  <a:pt x="3837" y="2823"/>
                </a:lnTo>
                <a:lnTo>
                  <a:pt x="3866" y="2779"/>
                </a:lnTo>
                <a:lnTo>
                  <a:pt x="3895" y="2736"/>
                </a:lnTo>
                <a:lnTo>
                  <a:pt x="3924" y="2693"/>
                </a:lnTo>
                <a:lnTo>
                  <a:pt x="3937" y="2670"/>
                </a:lnTo>
                <a:lnTo>
                  <a:pt x="3949" y="2646"/>
                </a:lnTo>
                <a:lnTo>
                  <a:pt x="3960" y="2623"/>
                </a:lnTo>
                <a:lnTo>
                  <a:pt x="3970" y="2598"/>
                </a:lnTo>
                <a:lnTo>
                  <a:pt x="3979" y="2571"/>
                </a:lnTo>
                <a:lnTo>
                  <a:pt x="3986" y="2543"/>
                </a:lnTo>
                <a:lnTo>
                  <a:pt x="3990" y="2517"/>
                </a:lnTo>
                <a:lnTo>
                  <a:pt x="3993" y="2492"/>
                </a:lnTo>
                <a:lnTo>
                  <a:pt x="3998" y="2445"/>
                </a:lnTo>
                <a:lnTo>
                  <a:pt x="4003" y="2398"/>
                </a:lnTo>
                <a:lnTo>
                  <a:pt x="4007" y="2353"/>
                </a:lnTo>
                <a:lnTo>
                  <a:pt x="4010" y="2331"/>
                </a:lnTo>
                <a:lnTo>
                  <a:pt x="4014" y="2310"/>
                </a:lnTo>
                <a:lnTo>
                  <a:pt x="4019" y="2288"/>
                </a:lnTo>
                <a:lnTo>
                  <a:pt x="4025" y="2266"/>
                </a:lnTo>
                <a:lnTo>
                  <a:pt x="4032" y="2246"/>
                </a:lnTo>
                <a:lnTo>
                  <a:pt x="4042" y="2225"/>
                </a:lnTo>
                <a:lnTo>
                  <a:pt x="4053" y="2203"/>
                </a:lnTo>
                <a:lnTo>
                  <a:pt x="4067" y="2182"/>
                </a:lnTo>
                <a:lnTo>
                  <a:pt x="4083" y="2161"/>
                </a:lnTo>
                <a:lnTo>
                  <a:pt x="4098" y="2140"/>
                </a:lnTo>
                <a:lnTo>
                  <a:pt x="4134" y="2099"/>
                </a:lnTo>
                <a:lnTo>
                  <a:pt x="4172" y="2055"/>
                </a:lnTo>
                <a:lnTo>
                  <a:pt x="4211" y="2011"/>
                </a:lnTo>
                <a:lnTo>
                  <a:pt x="4230" y="1988"/>
                </a:lnTo>
                <a:lnTo>
                  <a:pt x="4249" y="1963"/>
                </a:lnTo>
                <a:lnTo>
                  <a:pt x="4266" y="1939"/>
                </a:lnTo>
                <a:lnTo>
                  <a:pt x="4283" y="1913"/>
                </a:lnTo>
                <a:lnTo>
                  <a:pt x="4298" y="1887"/>
                </a:lnTo>
                <a:lnTo>
                  <a:pt x="4311" y="1860"/>
                </a:lnTo>
                <a:lnTo>
                  <a:pt x="4323" y="1832"/>
                </a:lnTo>
                <a:lnTo>
                  <a:pt x="4333" y="1803"/>
                </a:lnTo>
                <a:lnTo>
                  <a:pt x="4326" y="1804"/>
                </a:lnTo>
                <a:lnTo>
                  <a:pt x="4318" y="1805"/>
                </a:lnTo>
                <a:lnTo>
                  <a:pt x="4314" y="1807"/>
                </a:lnTo>
                <a:lnTo>
                  <a:pt x="4310" y="1810"/>
                </a:lnTo>
                <a:lnTo>
                  <a:pt x="4307" y="1813"/>
                </a:lnTo>
                <a:lnTo>
                  <a:pt x="4305" y="1816"/>
                </a:lnTo>
                <a:lnTo>
                  <a:pt x="4303" y="1824"/>
                </a:lnTo>
                <a:lnTo>
                  <a:pt x="4301" y="1831"/>
                </a:lnTo>
                <a:lnTo>
                  <a:pt x="4299" y="1834"/>
                </a:lnTo>
                <a:lnTo>
                  <a:pt x="4298" y="1837"/>
                </a:lnTo>
                <a:lnTo>
                  <a:pt x="4295" y="1838"/>
                </a:lnTo>
                <a:lnTo>
                  <a:pt x="4290" y="1840"/>
                </a:lnTo>
                <a:lnTo>
                  <a:pt x="4285" y="1841"/>
                </a:lnTo>
                <a:lnTo>
                  <a:pt x="4279" y="1840"/>
                </a:lnTo>
                <a:lnTo>
                  <a:pt x="4307" y="1779"/>
                </a:lnTo>
                <a:lnTo>
                  <a:pt x="4337" y="1715"/>
                </a:lnTo>
                <a:lnTo>
                  <a:pt x="4369" y="1651"/>
                </a:lnTo>
                <a:lnTo>
                  <a:pt x="4403" y="1585"/>
                </a:lnTo>
                <a:lnTo>
                  <a:pt x="4437" y="1521"/>
                </a:lnTo>
                <a:lnTo>
                  <a:pt x="4474" y="1455"/>
                </a:lnTo>
                <a:lnTo>
                  <a:pt x="4512" y="1389"/>
                </a:lnTo>
                <a:lnTo>
                  <a:pt x="4550" y="1324"/>
                </a:lnTo>
                <a:lnTo>
                  <a:pt x="4590" y="1259"/>
                </a:lnTo>
                <a:lnTo>
                  <a:pt x="4630" y="1196"/>
                </a:lnTo>
                <a:lnTo>
                  <a:pt x="4672" y="1133"/>
                </a:lnTo>
                <a:lnTo>
                  <a:pt x="4715" y="1073"/>
                </a:lnTo>
                <a:lnTo>
                  <a:pt x="4757" y="1015"/>
                </a:lnTo>
                <a:lnTo>
                  <a:pt x="4801" y="958"/>
                </a:lnTo>
                <a:lnTo>
                  <a:pt x="4844" y="906"/>
                </a:lnTo>
                <a:lnTo>
                  <a:pt x="4889" y="856"/>
                </a:lnTo>
                <a:lnTo>
                  <a:pt x="4908" y="847"/>
                </a:lnTo>
                <a:lnTo>
                  <a:pt x="4925" y="839"/>
                </a:lnTo>
                <a:lnTo>
                  <a:pt x="4959" y="820"/>
                </a:lnTo>
                <a:lnTo>
                  <a:pt x="4992" y="799"/>
                </a:lnTo>
                <a:lnTo>
                  <a:pt x="5023" y="776"/>
                </a:lnTo>
                <a:lnTo>
                  <a:pt x="5052" y="752"/>
                </a:lnTo>
                <a:lnTo>
                  <a:pt x="5080" y="726"/>
                </a:lnTo>
                <a:lnTo>
                  <a:pt x="5107" y="698"/>
                </a:lnTo>
                <a:lnTo>
                  <a:pt x="5134" y="670"/>
                </a:lnTo>
                <a:lnTo>
                  <a:pt x="5158" y="641"/>
                </a:lnTo>
                <a:lnTo>
                  <a:pt x="5183" y="611"/>
                </a:lnTo>
                <a:lnTo>
                  <a:pt x="5230" y="549"/>
                </a:lnTo>
                <a:lnTo>
                  <a:pt x="5278" y="488"/>
                </a:lnTo>
                <a:lnTo>
                  <a:pt x="5326" y="428"/>
                </a:lnTo>
                <a:lnTo>
                  <a:pt x="5344" y="405"/>
                </a:lnTo>
                <a:lnTo>
                  <a:pt x="5360" y="379"/>
                </a:lnTo>
                <a:lnTo>
                  <a:pt x="5377" y="352"/>
                </a:lnTo>
                <a:lnTo>
                  <a:pt x="5392" y="323"/>
                </a:lnTo>
                <a:lnTo>
                  <a:pt x="5424" y="262"/>
                </a:lnTo>
                <a:lnTo>
                  <a:pt x="5455" y="198"/>
                </a:lnTo>
                <a:lnTo>
                  <a:pt x="5471" y="167"/>
                </a:lnTo>
                <a:lnTo>
                  <a:pt x="5488" y="137"/>
                </a:lnTo>
                <a:lnTo>
                  <a:pt x="5506" y="109"/>
                </a:lnTo>
                <a:lnTo>
                  <a:pt x="5525" y="82"/>
                </a:lnTo>
                <a:lnTo>
                  <a:pt x="5545" y="57"/>
                </a:lnTo>
                <a:lnTo>
                  <a:pt x="5554" y="45"/>
                </a:lnTo>
                <a:lnTo>
                  <a:pt x="5565" y="34"/>
                </a:lnTo>
                <a:lnTo>
                  <a:pt x="5576" y="24"/>
                </a:lnTo>
                <a:lnTo>
                  <a:pt x="5587" y="16"/>
                </a:lnTo>
                <a:lnTo>
                  <a:pt x="5600" y="7"/>
                </a:lnTo>
                <a:lnTo>
                  <a:pt x="5612" y="0"/>
                </a:lnTo>
                <a:lnTo>
                  <a:pt x="5628" y="12"/>
                </a:lnTo>
                <a:lnTo>
                  <a:pt x="5642" y="27"/>
                </a:lnTo>
                <a:lnTo>
                  <a:pt x="5657" y="43"/>
                </a:lnTo>
                <a:lnTo>
                  <a:pt x="5671" y="59"/>
                </a:lnTo>
                <a:lnTo>
                  <a:pt x="5684" y="77"/>
                </a:lnTo>
                <a:lnTo>
                  <a:pt x="5696" y="95"/>
                </a:lnTo>
                <a:lnTo>
                  <a:pt x="5708" y="115"/>
                </a:lnTo>
                <a:lnTo>
                  <a:pt x="5719" y="134"/>
                </a:lnTo>
                <a:lnTo>
                  <a:pt x="5730" y="155"/>
                </a:lnTo>
                <a:lnTo>
                  <a:pt x="5740" y="177"/>
                </a:lnTo>
                <a:lnTo>
                  <a:pt x="5760" y="222"/>
                </a:lnTo>
                <a:lnTo>
                  <a:pt x="5777" y="269"/>
                </a:lnTo>
                <a:lnTo>
                  <a:pt x="5794" y="318"/>
                </a:lnTo>
                <a:lnTo>
                  <a:pt x="5826" y="414"/>
                </a:lnTo>
                <a:lnTo>
                  <a:pt x="5842" y="463"/>
                </a:lnTo>
                <a:lnTo>
                  <a:pt x="5858" y="510"/>
                </a:lnTo>
                <a:lnTo>
                  <a:pt x="5875" y="555"/>
                </a:lnTo>
                <a:lnTo>
                  <a:pt x="5892" y="598"/>
                </a:lnTo>
                <a:lnTo>
                  <a:pt x="5910" y="637"/>
                </a:lnTo>
                <a:lnTo>
                  <a:pt x="5921" y="656"/>
                </a:lnTo>
                <a:lnTo>
                  <a:pt x="5931" y="674"/>
                </a:lnTo>
                <a:lnTo>
                  <a:pt x="5953" y="709"/>
                </a:lnTo>
                <a:lnTo>
                  <a:pt x="5974" y="746"/>
                </a:lnTo>
                <a:lnTo>
                  <a:pt x="5996" y="785"/>
                </a:lnTo>
                <a:lnTo>
                  <a:pt x="6017" y="824"/>
                </a:lnTo>
                <a:lnTo>
                  <a:pt x="6058" y="905"/>
                </a:lnTo>
                <a:lnTo>
                  <a:pt x="6098" y="989"/>
                </a:lnTo>
                <a:lnTo>
                  <a:pt x="6138" y="1074"/>
                </a:lnTo>
                <a:lnTo>
                  <a:pt x="6175" y="1159"/>
                </a:lnTo>
                <a:lnTo>
                  <a:pt x="6248" y="1320"/>
                </a:lnTo>
                <a:lnTo>
                  <a:pt x="6275" y="1379"/>
                </a:lnTo>
                <a:lnTo>
                  <a:pt x="6308" y="1458"/>
                </a:lnTo>
                <a:lnTo>
                  <a:pt x="6326" y="1504"/>
                </a:lnTo>
                <a:lnTo>
                  <a:pt x="6344" y="1550"/>
                </a:lnTo>
                <a:lnTo>
                  <a:pt x="6361" y="1598"/>
                </a:lnTo>
                <a:lnTo>
                  <a:pt x="6376" y="1645"/>
                </a:lnTo>
                <a:lnTo>
                  <a:pt x="6391" y="1692"/>
                </a:lnTo>
                <a:lnTo>
                  <a:pt x="6400" y="1736"/>
                </a:lnTo>
                <a:lnTo>
                  <a:pt x="6405" y="1757"/>
                </a:lnTo>
                <a:lnTo>
                  <a:pt x="6408" y="1776"/>
                </a:lnTo>
                <a:lnTo>
                  <a:pt x="6410" y="1794"/>
                </a:lnTo>
                <a:lnTo>
                  <a:pt x="6411" y="1813"/>
                </a:lnTo>
                <a:lnTo>
                  <a:pt x="6411" y="1829"/>
                </a:lnTo>
                <a:lnTo>
                  <a:pt x="6410" y="1843"/>
                </a:lnTo>
                <a:lnTo>
                  <a:pt x="6407" y="1856"/>
                </a:lnTo>
                <a:lnTo>
                  <a:pt x="6403" y="1867"/>
                </a:lnTo>
                <a:lnTo>
                  <a:pt x="6397" y="1876"/>
                </a:lnTo>
                <a:lnTo>
                  <a:pt x="6389" y="1884"/>
                </a:lnTo>
                <a:lnTo>
                  <a:pt x="6381" y="1889"/>
                </a:lnTo>
                <a:lnTo>
                  <a:pt x="6370" y="1891"/>
                </a:lnTo>
                <a:lnTo>
                  <a:pt x="6388" y="1917"/>
                </a:lnTo>
                <a:lnTo>
                  <a:pt x="6405" y="1941"/>
                </a:lnTo>
                <a:lnTo>
                  <a:pt x="6421" y="1964"/>
                </a:lnTo>
                <a:lnTo>
                  <a:pt x="6436" y="1988"/>
                </a:lnTo>
                <a:lnTo>
                  <a:pt x="6449" y="2010"/>
                </a:lnTo>
                <a:lnTo>
                  <a:pt x="6462" y="2032"/>
                </a:lnTo>
                <a:lnTo>
                  <a:pt x="6471" y="2052"/>
                </a:lnTo>
                <a:lnTo>
                  <a:pt x="6481" y="2073"/>
                </a:lnTo>
                <a:lnTo>
                  <a:pt x="6490" y="2094"/>
                </a:lnTo>
                <a:lnTo>
                  <a:pt x="6496" y="2114"/>
                </a:lnTo>
                <a:lnTo>
                  <a:pt x="6502" y="2133"/>
                </a:lnTo>
                <a:lnTo>
                  <a:pt x="6508" y="2153"/>
                </a:lnTo>
                <a:lnTo>
                  <a:pt x="6512" y="2172"/>
                </a:lnTo>
                <a:lnTo>
                  <a:pt x="6515" y="2192"/>
                </a:lnTo>
                <a:lnTo>
                  <a:pt x="6520" y="2231"/>
                </a:lnTo>
                <a:lnTo>
                  <a:pt x="6523" y="2270"/>
                </a:lnTo>
                <a:lnTo>
                  <a:pt x="6524" y="2310"/>
                </a:lnTo>
                <a:lnTo>
                  <a:pt x="6524" y="2353"/>
                </a:lnTo>
                <a:lnTo>
                  <a:pt x="6521" y="2398"/>
                </a:lnTo>
                <a:lnTo>
                  <a:pt x="6519" y="2496"/>
                </a:lnTo>
                <a:lnTo>
                  <a:pt x="6518" y="2551"/>
                </a:lnTo>
                <a:lnTo>
                  <a:pt x="6518" y="2610"/>
                </a:lnTo>
                <a:lnTo>
                  <a:pt x="6519" y="2637"/>
                </a:lnTo>
                <a:lnTo>
                  <a:pt x="6523" y="2661"/>
                </a:lnTo>
                <a:lnTo>
                  <a:pt x="6529" y="2684"/>
                </a:lnTo>
                <a:lnTo>
                  <a:pt x="6537" y="2704"/>
                </a:lnTo>
                <a:lnTo>
                  <a:pt x="6546" y="2724"/>
                </a:lnTo>
                <a:lnTo>
                  <a:pt x="6558" y="2741"/>
                </a:lnTo>
                <a:lnTo>
                  <a:pt x="6570" y="2757"/>
                </a:lnTo>
                <a:lnTo>
                  <a:pt x="6584" y="2771"/>
                </a:lnTo>
                <a:lnTo>
                  <a:pt x="6600" y="2785"/>
                </a:lnTo>
                <a:lnTo>
                  <a:pt x="6616" y="2798"/>
                </a:lnTo>
                <a:lnTo>
                  <a:pt x="6651" y="2823"/>
                </a:lnTo>
                <a:lnTo>
                  <a:pt x="6689" y="2848"/>
                </a:lnTo>
                <a:lnTo>
                  <a:pt x="6728" y="2876"/>
                </a:lnTo>
                <a:lnTo>
                  <a:pt x="6738" y="2898"/>
                </a:lnTo>
                <a:lnTo>
                  <a:pt x="6746" y="2920"/>
                </a:lnTo>
                <a:lnTo>
                  <a:pt x="6753" y="2942"/>
                </a:lnTo>
                <a:lnTo>
                  <a:pt x="6757" y="2964"/>
                </a:lnTo>
                <a:lnTo>
                  <a:pt x="6761" y="2986"/>
                </a:lnTo>
                <a:lnTo>
                  <a:pt x="6764" y="3008"/>
                </a:lnTo>
                <a:lnTo>
                  <a:pt x="6765" y="3030"/>
                </a:lnTo>
                <a:lnTo>
                  <a:pt x="6765" y="3052"/>
                </a:lnTo>
                <a:lnTo>
                  <a:pt x="6764" y="3074"/>
                </a:lnTo>
                <a:lnTo>
                  <a:pt x="6761" y="3096"/>
                </a:lnTo>
                <a:lnTo>
                  <a:pt x="6755" y="3140"/>
                </a:lnTo>
                <a:lnTo>
                  <a:pt x="6746" y="3184"/>
                </a:lnTo>
                <a:lnTo>
                  <a:pt x="6737" y="3228"/>
                </a:lnTo>
                <a:lnTo>
                  <a:pt x="6715" y="3316"/>
                </a:lnTo>
                <a:lnTo>
                  <a:pt x="6705" y="3360"/>
                </a:lnTo>
                <a:lnTo>
                  <a:pt x="6696" y="3404"/>
                </a:lnTo>
                <a:lnTo>
                  <a:pt x="6693" y="3426"/>
                </a:lnTo>
                <a:lnTo>
                  <a:pt x="6690" y="3448"/>
                </a:lnTo>
                <a:lnTo>
                  <a:pt x="6689" y="3470"/>
                </a:lnTo>
                <a:lnTo>
                  <a:pt x="6688" y="3494"/>
                </a:lnTo>
                <a:lnTo>
                  <a:pt x="6688" y="3516"/>
                </a:lnTo>
                <a:lnTo>
                  <a:pt x="6689" y="3538"/>
                </a:lnTo>
                <a:lnTo>
                  <a:pt x="6693" y="3561"/>
                </a:lnTo>
                <a:lnTo>
                  <a:pt x="6696" y="3583"/>
                </a:lnTo>
                <a:lnTo>
                  <a:pt x="6701" y="3611"/>
                </a:lnTo>
                <a:lnTo>
                  <a:pt x="6705" y="3638"/>
                </a:lnTo>
                <a:lnTo>
                  <a:pt x="6707" y="3664"/>
                </a:lnTo>
                <a:lnTo>
                  <a:pt x="6709" y="3689"/>
                </a:lnTo>
                <a:lnTo>
                  <a:pt x="6710" y="3714"/>
                </a:lnTo>
                <a:lnTo>
                  <a:pt x="6710" y="3737"/>
                </a:lnTo>
                <a:lnTo>
                  <a:pt x="6710" y="3760"/>
                </a:lnTo>
                <a:lnTo>
                  <a:pt x="6707" y="3783"/>
                </a:lnTo>
                <a:lnTo>
                  <a:pt x="6704" y="3826"/>
                </a:lnTo>
                <a:lnTo>
                  <a:pt x="6696" y="3869"/>
                </a:lnTo>
                <a:lnTo>
                  <a:pt x="6689" y="3909"/>
                </a:lnTo>
                <a:lnTo>
                  <a:pt x="6679" y="3950"/>
                </a:lnTo>
                <a:lnTo>
                  <a:pt x="6661" y="4031"/>
                </a:lnTo>
                <a:lnTo>
                  <a:pt x="6652" y="4073"/>
                </a:lnTo>
                <a:lnTo>
                  <a:pt x="6645" y="4116"/>
                </a:lnTo>
                <a:lnTo>
                  <a:pt x="6639" y="4160"/>
                </a:lnTo>
                <a:lnTo>
                  <a:pt x="6635" y="4206"/>
                </a:lnTo>
                <a:lnTo>
                  <a:pt x="6634" y="4231"/>
                </a:lnTo>
                <a:lnTo>
                  <a:pt x="6634" y="4256"/>
                </a:lnTo>
                <a:lnTo>
                  <a:pt x="6634" y="4282"/>
                </a:lnTo>
                <a:lnTo>
                  <a:pt x="6636" y="4309"/>
                </a:lnTo>
                <a:lnTo>
                  <a:pt x="6638" y="4337"/>
                </a:lnTo>
                <a:lnTo>
                  <a:pt x="6638" y="4364"/>
                </a:lnTo>
                <a:lnTo>
                  <a:pt x="6636" y="4388"/>
                </a:lnTo>
                <a:lnTo>
                  <a:pt x="6635" y="4413"/>
                </a:lnTo>
                <a:lnTo>
                  <a:pt x="6633" y="4436"/>
                </a:lnTo>
                <a:lnTo>
                  <a:pt x="6629" y="4459"/>
                </a:lnTo>
                <a:lnTo>
                  <a:pt x="6624" y="4480"/>
                </a:lnTo>
                <a:lnTo>
                  <a:pt x="6618" y="4501"/>
                </a:lnTo>
                <a:lnTo>
                  <a:pt x="6612" y="4522"/>
                </a:lnTo>
                <a:lnTo>
                  <a:pt x="6605" y="4541"/>
                </a:lnTo>
                <a:lnTo>
                  <a:pt x="6597" y="4560"/>
                </a:lnTo>
                <a:lnTo>
                  <a:pt x="6589" y="4578"/>
                </a:lnTo>
                <a:lnTo>
                  <a:pt x="6570" y="4613"/>
                </a:lnTo>
                <a:lnTo>
                  <a:pt x="6551" y="4649"/>
                </a:lnTo>
                <a:lnTo>
                  <a:pt x="6529" y="4683"/>
                </a:lnTo>
                <a:lnTo>
                  <a:pt x="6506" y="4718"/>
                </a:lnTo>
                <a:lnTo>
                  <a:pt x="6482" y="4754"/>
                </a:lnTo>
                <a:lnTo>
                  <a:pt x="6459" y="4791"/>
                </a:lnTo>
                <a:lnTo>
                  <a:pt x="6436" y="4830"/>
                </a:lnTo>
                <a:lnTo>
                  <a:pt x="6413" y="4871"/>
                </a:lnTo>
                <a:lnTo>
                  <a:pt x="6392" y="4916"/>
                </a:lnTo>
                <a:lnTo>
                  <a:pt x="6381" y="4941"/>
                </a:lnTo>
                <a:lnTo>
                  <a:pt x="6371" y="4967"/>
                </a:lnTo>
                <a:lnTo>
                  <a:pt x="6363" y="4994"/>
                </a:lnTo>
                <a:lnTo>
                  <a:pt x="6356" y="5019"/>
                </a:lnTo>
                <a:lnTo>
                  <a:pt x="6353" y="5045"/>
                </a:lnTo>
                <a:lnTo>
                  <a:pt x="6350" y="5069"/>
                </a:lnTo>
                <a:lnTo>
                  <a:pt x="6349" y="5094"/>
                </a:lnTo>
                <a:lnTo>
                  <a:pt x="6348" y="5118"/>
                </a:lnTo>
                <a:lnTo>
                  <a:pt x="6347" y="5165"/>
                </a:lnTo>
                <a:lnTo>
                  <a:pt x="6345" y="5188"/>
                </a:lnTo>
                <a:lnTo>
                  <a:pt x="6342" y="5210"/>
                </a:lnTo>
                <a:lnTo>
                  <a:pt x="6337" y="5232"/>
                </a:lnTo>
                <a:lnTo>
                  <a:pt x="6331" y="5254"/>
                </a:lnTo>
                <a:lnTo>
                  <a:pt x="6321" y="5277"/>
                </a:lnTo>
                <a:lnTo>
                  <a:pt x="6315" y="5288"/>
                </a:lnTo>
                <a:lnTo>
                  <a:pt x="6308" y="5299"/>
                </a:lnTo>
                <a:lnTo>
                  <a:pt x="6300" y="5310"/>
                </a:lnTo>
                <a:lnTo>
                  <a:pt x="6292" y="5321"/>
                </a:lnTo>
                <a:lnTo>
                  <a:pt x="6282" y="5332"/>
                </a:lnTo>
                <a:lnTo>
                  <a:pt x="6271" y="5343"/>
                </a:lnTo>
                <a:lnTo>
                  <a:pt x="6200" y="5412"/>
                </a:lnTo>
                <a:lnTo>
                  <a:pt x="6169" y="5445"/>
                </a:lnTo>
                <a:lnTo>
                  <a:pt x="6140" y="5476"/>
                </a:lnTo>
                <a:lnTo>
                  <a:pt x="6127" y="5493"/>
                </a:lnTo>
                <a:lnTo>
                  <a:pt x="6113" y="5512"/>
                </a:lnTo>
                <a:lnTo>
                  <a:pt x="6101" y="5530"/>
                </a:lnTo>
                <a:lnTo>
                  <a:pt x="6089" y="5550"/>
                </a:lnTo>
                <a:lnTo>
                  <a:pt x="6078" y="5569"/>
                </a:lnTo>
                <a:lnTo>
                  <a:pt x="6067" y="5591"/>
                </a:lnTo>
                <a:lnTo>
                  <a:pt x="6057" y="5616"/>
                </a:lnTo>
                <a:lnTo>
                  <a:pt x="6048" y="5640"/>
                </a:lnTo>
                <a:lnTo>
                  <a:pt x="6041" y="5660"/>
                </a:lnTo>
                <a:lnTo>
                  <a:pt x="6031" y="5679"/>
                </a:lnTo>
                <a:lnTo>
                  <a:pt x="6019" y="5700"/>
                </a:lnTo>
                <a:lnTo>
                  <a:pt x="6006" y="5722"/>
                </a:lnTo>
                <a:lnTo>
                  <a:pt x="5990" y="5744"/>
                </a:lnTo>
                <a:lnTo>
                  <a:pt x="5973" y="5767"/>
                </a:lnTo>
                <a:lnTo>
                  <a:pt x="5953" y="5792"/>
                </a:lnTo>
                <a:lnTo>
                  <a:pt x="5933" y="5816"/>
                </a:lnTo>
                <a:lnTo>
                  <a:pt x="5888" y="5866"/>
                </a:lnTo>
                <a:lnTo>
                  <a:pt x="5838" y="5918"/>
                </a:lnTo>
                <a:lnTo>
                  <a:pt x="5784" y="5968"/>
                </a:lnTo>
                <a:lnTo>
                  <a:pt x="5729" y="6019"/>
                </a:lnTo>
                <a:lnTo>
                  <a:pt x="5672" y="6068"/>
                </a:lnTo>
                <a:lnTo>
                  <a:pt x="5614" y="6114"/>
                </a:lnTo>
                <a:lnTo>
                  <a:pt x="5558" y="6158"/>
                </a:lnTo>
                <a:lnTo>
                  <a:pt x="5502" y="6198"/>
                </a:lnTo>
                <a:lnTo>
                  <a:pt x="5449" y="6233"/>
                </a:lnTo>
                <a:lnTo>
                  <a:pt x="5400" y="6262"/>
                </a:lnTo>
                <a:lnTo>
                  <a:pt x="5378" y="6276"/>
                </a:lnTo>
                <a:lnTo>
                  <a:pt x="5356" y="6287"/>
                </a:lnTo>
                <a:lnTo>
                  <a:pt x="5337" y="6295"/>
                </a:lnTo>
                <a:lnTo>
                  <a:pt x="5318" y="6303"/>
                </a:lnTo>
                <a:lnTo>
                  <a:pt x="5257" y="6325"/>
                </a:lnTo>
                <a:lnTo>
                  <a:pt x="5196" y="6345"/>
                </a:lnTo>
                <a:lnTo>
                  <a:pt x="5135" y="6364"/>
                </a:lnTo>
                <a:lnTo>
                  <a:pt x="5073" y="6381"/>
                </a:lnTo>
                <a:lnTo>
                  <a:pt x="5010" y="6396"/>
                </a:lnTo>
                <a:lnTo>
                  <a:pt x="4948" y="6409"/>
                </a:lnTo>
                <a:lnTo>
                  <a:pt x="4886" y="6420"/>
                </a:lnTo>
                <a:lnTo>
                  <a:pt x="4822" y="6429"/>
                </a:lnTo>
                <a:lnTo>
                  <a:pt x="4759" y="6435"/>
                </a:lnTo>
                <a:lnTo>
                  <a:pt x="4696" y="6438"/>
                </a:lnTo>
                <a:lnTo>
                  <a:pt x="4633" y="6441"/>
                </a:lnTo>
                <a:lnTo>
                  <a:pt x="4569" y="6440"/>
                </a:lnTo>
                <a:lnTo>
                  <a:pt x="4507" y="6435"/>
                </a:lnTo>
                <a:lnTo>
                  <a:pt x="4475" y="6432"/>
                </a:lnTo>
                <a:lnTo>
                  <a:pt x="4443" y="6429"/>
                </a:lnTo>
                <a:lnTo>
                  <a:pt x="4413" y="6424"/>
                </a:lnTo>
                <a:lnTo>
                  <a:pt x="4381" y="6418"/>
                </a:lnTo>
                <a:lnTo>
                  <a:pt x="4350" y="6411"/>
                </a:lnTo>
                <a:lnTo>
                  <a:pt x="4320" y="6405"/>
                </a:lnTo>
                <a:lnTo>
                  <a:pt x="4306" y="6403"/>
                </a:lnTo>
                <a:lnTo>
                  <a:pt x="4293" y="6402"/>
                </a:lnTo>
                <a:lnTo>
                  <a:pt x="4281" y="6400"/>
                </a:lnTo>
                <a:lnTo>
                  <a:pt x="4267" y="6402"/>
                </a:lnTo>
                <a:lnTo>
                  <a:pt x="4255" y="6403"/>
                </a:lnTo>
                <a:lnTo>
                  <a:pt x="4243" y="6407"/>
                </a:lnTo>
                <a:lnTo>
                  <a:pt x="4232" y="6410"/>
                </a:lnTo>
                <a:lnTo>
                  <a:pt x="4219" y="6415"/>
                </a:lnTo>
                <a:lnTo>
                  <a:pt x="4208" y="6420"/>
                </a:lnTo>
                <a:lnTo>
                  <a:pt x="4197" y="6426"/>
                </a:lnTo>
                <a:lnTo>
                  <a:pt x="4186" y="6435"/>
                </a:lnTo>
                <a:lnTo>
                  <a:pt x="4175" y="6442"/>
                </a:lnTo>
                <a:lnTo>
                  <a:pt x="4155" y="6462"/>
                </a:lnTo>
                <a:lnTo>
                  <a:pt x="4135" y="6484"/>
                </a:lnTo>
                <a:lnTo>
                  <a:pt x="4116" y="6508"/>
                </a:lnTo>
                <a:lnTo>
                  <a:pt x="4097" y="6535"/>
                </a:lnTo>
                <a:lnTo>
                  <a:pt x="4079" y="6564"/>
                </a:lnTo>
                <a:lnTo>
                  <a:pt x="4062" y="6596"/>
                </a:lnTo>
                <a:lnTo>
                  <a:pt x="4045" y="6629"/>
                </a:lnTo>
                <a:lnTo>
                  <a:pt x="4029" y="6665"/>
                </a:lnTo>
                <a:lnTo>
                  <a:pt x="4013" y="6701"/>
                </a:lnTo>
                <a:lnTo>
                  <a:pt x="3997" y="6738"/>
                </a:lnTo>
                <a:lnTo>
                  <a:pt x="3968" y="6816"/>
                </a:lnTo>
                <a:lnTo>
                  <a:pt x="3938" y="6894"/>
                </a:lnTo>
                <a:lnTo>
                  <a:pt x="3910" y="6974"/>
                </a:lnTo>
                <a:lnTo>
                  <a:pt x="3882" y="7051"/>
                </a:lnTo>
                <a:lnTo>
                  <a:pt x="3854" y="7123"/>
                </a:lnTo>
                <a:lnTo>
                  <a:pt x="3839" y="7157"/>
                </a:lnTo>
                <a:lnTo>
                  <a:pt x="3825" y="7190"/>
                </a:lnTo>
                <a:lnTo>
                  <a:pt x="3810" y="7221"/>
                </a:lnTo>
                <a:lnTo>
                  <a:pt x="3795" y="7249"/>
                </a:lnTo>
                <a:lnTo>
                  <a:pt x="3781" y="7276"/>
                </a:lnTo>
                <a:lnTo>
                  <a:pt x="3765" y="7299"/>
                </a:lnTo>
                <a:lnTo>
                  <a:pt x="3794" y="7298"/>
                </a:lnTo>
                <a:lnTo>
                  <a:pt x="3823" y="7298"/>
                </a:lnTo>
                <a:lnTo>
                  <a:pt x="3850" y="7300"/>
                </a:lnTo>
                <a:lnTo>
                  <a:pt x="3877" y="7304"/>
                </a:lnTo>
                <a:lnTo>
                  <a:pt x="3904" y="7309"/>
                </a:lnTo>
                <a:lnTo>
                  <a:pt x="3930" y="7315"/>
                </a:lnTo>
                <a:lnTo>
                  <a:pt x="3955" y="7323"/>
                </a:lnTo>
                <a:lnTo>
                  <a:pt x="3980" y="7332"/>
                </a:lnTo>
                <a:lnTo>
                  <a:pt x="4004" y="7342"/>
                </a:lnTo>
                <a:lnTo>
                  <a:pt x="4027" y="7353"/>
                </a:lnTo>
                <a:lnTo>
                  <a:pt x="4051" y="7365"/>
                </a:lnTo>
                <a:lnTo>
                  <a:pt x="4075" y="7378"/>
                </a:lnTo>
                <a:lnTo>
                  <a:pt x="4098" y="7393"/>
                </a:lnTo>
                <a:lnTo>
                  <a:pt x="4120" y="7409"/>
                </a:lnTo>
                <a:lnTo>
                  <a:pt x="4167" y="7442"/>
                </a:lnTo>
                <a:lnTo>
                  <a:pt x="4184" y="7453"/>
                </a:lnTo>
                <a:lnTo>
                  <a:pt x="4200" y="7463"/>
                </a:lnTo>
                <a:lnTo>
                  <a:pt x="4216" y="7470"/>
                </a:lnTo>
                <a:lnTo>
                  <a:pt x="4232" y="7476"/>
                </a:lnTo>
                <a:lnTo>
                  <a:pt x="4246" y="7480"/>
                </a:lnTo>
                <a:lnTo>
                  <a:pt x="4260" y="7482"/>
                </a:lnTo>
                <a:lnTo>
                  <a:pt x="4274" y="7482"/>
                </a:lnTo>
                <a:lnTo>
                  <a:pt x="4288" y="7481"/>
                </a:lnTo>
                <a:lnTo>
                  <a:pt x="4301" y="7479"/>
                </a:lnTo>
                <a:lnTo>
                  <a:pt x="4314" y="7475"/>
                </a:lnTo>
                <a:lnTo>
                  <a:pt x="4327" y="7470"/>
                </a:lnTo>
                <a:lnTo>
                  <a:pt x="4339" y="7465"/>
                </a:lnTo>
                <a:lnTo>
                  <a:pt x="4351" y="7458"/>
                </a:lnTo>
                <a:lnTo>
                  <a:pt x="4365" y="7451"/>
                </a:lnTo>
                <a:lnTo>
                  <a:pt x="4389" y="7433"/>
                </a:lnTo>
                <a:lnTo>
                  <a:pt x="4441" y="7394"/>
                </a:lnTo>
                <a:lnTo>
                  <a:pt x="4469" y="7374"/>
                </a:lnTo>
                <a:lnTo>
                  <a:pt x="4498" y="7354"/>
                </a:lnTo>
                <a:lnTo>
                  <a:pt x="4513" y="7344"/>
                </a:lnTo>
                <a:lnTo>
                  <a:pt x="4529" y="7336"/>
                </a:lnTo>
                <a:lnTo>
                  <a:pt x="4545" y="7327"/>
                </a:lnTo>
                <a:lnTo>
                  <a:pt x="4562" y="7320"/>
                </a:lnTo>
                <a:lnTo>
                  <a:pt x="4579" y="7314"/>
                </a:lnTo>
                <a:lnTo>
                  <a:pt x="4597" y="7308"/>
                </a:lnTo>
                <a:lnTo>
                  <a:pt x="4617" y="7303"/>
                </a:lnTo>
                <a:lnTo>
                  <a:pt x="4636" y="7299"/>
                </a:lnTo>
                <a:lnTo>
                  <a:pt x="4656" y="7297"/>
                </a:lnTo>
                <a:lnTo>
                  <a:pt x="4675" y="7295"/>
                </a:lnTo>
                <a:lnTo>
                  <a:pt x="4694" y="7294"/>
                </a:lnTo>
                <a:lnTo>
                  <a:pt x="4713" y="7294"/>
                </a:lnTo>
                <a:lnTo>
                  <a:pt x="4732" y="7295"/>
                </a:lnTo>
                <a:lnTo>
                  <a:pt x="4750" y="7297"/>
                </a:lnTo>
                <a:lnTo>
                  <a:pt x="4785" y="7301"/>
                </a:lnTo>
                <a:lnTo>
                  <a:pt x="4821" y="7310"/>
                </a:lnTo>
                <a:lnTo>
                  <a:pt x="4855" y="7320"/>
                </a:lnTo>
                <a:lnTo>
                  <a:pt x="4889" y="7332"/>
                </a:lnTo>
                <a:lnTo>
                  <a:pt x="4921" y="7347"/>
                </a:lnTo>
                <a:lnTo>
                  <a:pt x="4954" y="7363"/>
                </a:lnTo>
                <a:lnTo>
                  <a:pt x="4985" y="7380"/>
                </a:lnTo>
                <a:lnTo>
                  <a:pt x="5017" y="7397"/>
                </a:lnTo>
                <a:lnTo>
                  <a:pt x="5046" y="7416"/>
                </a:lnTo>
                <a:lnTo>
                  <a:pt x="5106" y="7455"/>
                </a:lnTo>
                <a:lnTo>
                  <a:pt x="5163" y="7493"/>
                </a:lnTo>
                <a:lnTo>
                  <a:pt x="5219" y="7530"/>
                </a:lnTo>
                <a:lnTo>
                  <a:pt x="5248" y="7547"/>
                </a:lnTo>
                <a:lnTo>
                  <a:pt x="5276" y="7562"/>
                </a:lnTo>
                <a:lnTo>
                  <a:pt x="5303" y="7575"/>
                </a:lnTo>
                <a:lnTo>
                  <a:pt x="5331" y="7587"/>
                </a:lnTo>
                <a:lnTo>
                  <a:pt x="5358" y="7597"/>
                </a:lnTo>
                <a:lnTo>
                  <a:pt x="5386" y="7605"/>
                </a:lnTo>
                <a:lnTo>
                  <a:pt x="5413" y="7609"/>
                </a:lnTo>
                <a:lnTo>
                  <a:pt x="5427" y="7611"/>
                </a:lnTo>
                <a:lnTo>
                  <a:pt x="5441" y="7611"/>
                </a:lnTo>
                <a:lnTo>
                  <a:pt x="5455" y="7611"/>
                </a:lnTo>
                <a:lnTo>
                  <a:pt x="5469" y="7609"/>
                </a:lnTo>
                <a:lnTo>
                  <a:pt x="5484" y="7608"/>
                </a:lnTo>
                <a:lnTo>
                  <a:pt x="5497" y="7605"/>
                </a:lnTo>
                <a:lnTo>
                  <a:pt x="5512" y="7601"/>
                </a:lnTo>
                <a:lnTo>
                  <a:pt x="5526" y="7596"/>
                </a:lnTo>
                <a:lnTo>
                  <a:pt x="5540" y="7590"/>
                </a:lnTo>
                <a:lnTo>
                  <a:pt x="5554" y="7584"/>
                </a:lnTo>
                <a:lnTo>
                  <a:pt x="5569" y="7575"/>
                </a:lnTo>
                <a:lnTo>
                  <a:pt x="5584" y="7567"/>
                </a:lnTo>
                <a:lnTo>
                  <a:pt x="5598" y="7557"/>
                </a:lnTo>
                <a:lnTo>
                  <a:pt x="5613" y="7546"/>
                </a:lnTo>
                <a:lnTo>
                  <a:pt x="5639" y="7524"/>
                </a:lnTo>
                <a:lnTo>
                  <a:pt x="5661" y="7501"/>
                </a:lnTo>
                <a:lnTo>
                  <a:pt x="5682" y="7476"/>
                </a:lnTo>
                <a:lnTo>
                  <a:pt x="5700" y="7451"/>
                </a:lnTo>
                <a:lnTo>
                  <a:pt x="5717" y="7422"/>
                </a:lnTo>
                <a:lnTo>
                  <a:pt x="5732" y="7393"/>
                </a:lnTo>
                <a:lnTo>
                  <a:pt x="5746" y="7363"/>
                </a:lnTo>
                <a:lnTo>
                  <a:pt x="5759" y="7332"/>
                </a:lnTo>
                <a:lnTo>
                  <a:pt x="5770" y="7299"/>
                </a:lnTo>
                <a:lnTo>
                  <a:pt x="5779" y="7266"/>
                </a:lnTo>
                <a:lnTo>
                  <a:pt x="5789" y="7232"/>
                </a:lnTo>
                <a:lnTo>
                  <a:pt x="5798" y="7196"/>
                </a:lnTo>
                <a:lnTo>
                  <a:pt x="5812" y="7124"/>
                </a:lnTo>
                <a:lnTo>
                  <a:pt x="5825" y="7051"/>
                </a:lnTo>
                <a:lnTo>
                  <a:pt x="5849" y="6900"/>
                </a:lnTo>
                <a:lnTo>
                  <a:pt x="5863" y="6826"/>
                </a:lnTo>
                <a:lnTo>
                  <a:pt x="5871" y="6789"/>
                </a:lnTo>
                <a:lnTo>
                  <a:pt x="5878" y="6754"/>
                </a:lnTo>
                <a:lnTo>
                  <a:pt x="5888" y="6717"/>
                </a:lnTo>
                <a:lnTo>
                  <a:pt x="5898" y="6683"/>
                </a:lnTo>
                <a:lnTo>
                  <a:pt x="5909" y="6649"/>
                </a:lnTo>
                <a:lnTo>
                  <a:pt x="5922" y="6614"/>
                </a:lnTo>
                <a:lnTo>
                  <a:pt x="5936" y="6581"/>
                </a:lnTo>
                <a:lnTo>
                  <a:pt x="5951" y="6551"/>
                </a:lnTo>
                <a:lnTo>
                  <a:pt x="5968" y="6520"/>
                </a:lnTo>
                <a:lnTo>
                  <a:pt x="5987" y="6491"/>
                </a:lnTo>
                <a:lnTo>
                  <a:pt x="6008" y="6462"/>
                </a:lnTo>
                <a:lnTo>
                  <a:pt x="6029" y="6433"/>
                </a:lnTo>
                <a:lnTo>
                  <a:pt x="6052" y="6407"/>
                </a:lnTo>
                <a:lnTo>
                  <a:pt x="6075" y="6381"/>
                </a:lnTo>
                <a:lnTo>
                  <a:pt x="6100" y="6356"/>
                </a:lnTo>
                <a:lnTo>
                  <a:pt x="6124" y="6332"/>
                </a:lnTo>
                <a:lnTo>
                  <a:pt x="6150" y="6310"/>
                </a:lnTo>
                <a:lnTo>
                  <a:pt x="6177" y="6289"/>
                </a:lnTo>
                <a:lnTo>
                  <a:pt x="6204" y="6270"/>
                </a:lnTo>
                <a:lnTo>
                  <a:pt x="6231" y="6250"/>
                </a:lnTo>
                <a:lnTo>
                  <a:pt x="6260" y="6233"/>
                </a:lnTo>
                <a:lnTo>
                  <a:pt x="6288" y="6216"/>
                </a:lnTo>
                <a:lnTo>
                  <a:pt x="6317" y="6200"/>
                </a:lnTo>
                <a:lnTo>
                  <a:pt x="6348" y="6187"/>
                </a:lnTo>
                <a:lnTo>
                  <a:pt x="6378" y="6173"/>
                </a:lnTo>
                <a:lnTo>
                  <a:pt x="6409" y="6161"/>
                </a:lnTo>
                <a:lnTo>
                  <a:pt x="6441" y="6150"/>
                </a:lnTo>
                <a:lnTo>
                  <a:pt x="6473" y="6140"/>
                </a:lnTo>
                <a:lnTo>
                  <a:pt x="6504" y="6130"/>
                </a:lnTo>
                <a:lnTo>
                  <a:pt x="6536" y="6123"/>
                </a:lnTo>
                <a:lnTo>
                  <a:pt x="6569" y="6117"/>
                </a:lnTo>
                <a:lnTo>
                  <a:pt x="6603" y="6111"/>
                </a:lnTo>
                <a:lnTo>
                  <a:pt x="6636" y="6106"/>
                </a:lnTo>
                <a:lnTo>
                  <a:pt x="6671" y="6102"/>
                </a:lnTo>
                <a:lnTo>
                  <a:pt x="6704" y="6100"/>
                </a:lnTo>
                <a:lnTo>
                  <a:pt x="6738" y="6099"/>
                </a:lnTo>
                <a:lnTo>
                  <a:pt x="6773" y="6099"/>
                </a:lnTo>
                <a:lnTo>
                  <a:pt x="6808" y="6100"/>
                </a:lnTo>
                <a:lnTo>
                  <a:pt x="6842" y="6101"/>
                </a:lnTo>
                <a:lnTo>
                  <a:pt x="6877" y="6105"/>
                </a:lnTo>
                <a:lnTo>
                  <a:pt x="6911" y="6108"/>
                </a:lnTo>
                <a:lnTo>
                  <a:pt x="6947" y="6113"/>
                </a:lnTo>
                <a:lnTo>
                  <a:pt x="6957" y="6143"/>
                </a:lnTo>
                <a:lnTo>
                  <a:pt x="6965" y="6173"/>
                </a:lnTo>
                <a:lnTo>
                  <a:pt x="6973" y="6204"/>
                </a:lnTo>
                <a:lnTo>
                  <a:pt x="6979" y="6233"/>
                </a:lnTo>
                <a:lnTo>
                  <a:pt x="6984" y="6262"/>
                </a:lnTo>
                <a:lnTo>
                  <a:pt x="6987" y="6293"/>
                </a:lnTo>
                <a:lnTo>
                  <a:pt x="6988" y="6322"/>
                </a:lnTo>
                <a:lnTo>
                  <a:pt x="6990" y="6352"/>
                </a:lnTo>
                <a:lnTo>
                  <a:pt x="6990" y="6381"/>
                </a:lnTo>
                <a:lnTo>
                  <a:pt x="6988" y="6410"/>
                </a:lnTo>
                <a:lnTo>
                  <a:pt x="6986" y="6440"/>
                </a:lnTo>
                <a:lnTo>
                  <a:pt x="6984" y="6468"/>
                </a:lnTo>
                <a:lnTo>
                  <a:pt x="6979" y="6497"/>
                </a:lnTo>
                <a:lnTo>
                  <a:pt x="6974" y="6525"/>
                </a:lnTo>
                <a:lnTo>
                  <a:pt x="6966" y="6553"/>
                </a:lnTo>
                <a:lnTo>
                  <a:pt x="6959" y="6581"/>
                </a:lnTo>
                <a:lnTo>
                  <a:pt x="6951" y="6610"/>
                </a:lnTo>
                <a:lnTo>
                  <a:pt x="6942" y="6638"/>
                </a:lnTo>
                <a:lnTo>
                  <a:pt x="6931" y="6665"/>
                </a:lnTo>
                <a:lnTo>
                  <a:pt x="6920" y="6691"/>
                </a:lnTo>
                <a:lnTo>
                  <a:pt x="6908" y="6718"/>
                </a:lnTo>
                <a:lnTo>
                  <a:pt x="6896" y="6745"/>
                </a:lnTo>
                <a:lnTo>
                  <a:pt x="6881" y="6772"/>
                </a:lnTo>
                <a:lnTo>
                  <a:pt x="6867" y="6798"/>
                </a:lnTo>
                <a:lnTo>
                  <a:pt x="6852" y="6825"/>
                </a:lnTo>
                <a:lnTo>
                  <a:pt x="6836" y="6850"/>
                </a:lnTo>
                <a:lnTo>
                  <a:pt x="6819" y="6875"/>
                </a:lnTo>
                <a:lnTo>
                  <a:pt x="6801" y="6900"/>
                </a:lnTo>
                <a:lnTo>
                  <a:pt x="6765" y="6949"/>
                </a:lnTo>
                <a:lnTo>
                  <a:pt x="6726" y="6997"/>
                </a:lnTo>
                <a:lnTo>
                  <a:pt x="6684" y="7043"/>
                </a:lnTo>
                <a:lnTo>
                  <a:pt x="6641" y="7089"/>
                </a:lnTo>
                <a:lnTo>
                  <a:pt x="6596" y="7131"/>
                </a:lnTo>
                <a:lnTo>
                  <a:pt x="6548" y="7173"/>
                </a:lnTo>
                <a:lnTo>
                  <a:pt x="6501" y="7213"/>
                </a:lnTo>
                <a:lnTo>
                  <a:pt x="6451" y="7251"/>
                </a:lnTo>
                <a:lnTo>
                  <a:pt x="6400" y="7288"/>
                </a:lnTo>
                <a:lnTo>
                  <a:pt x="6349" y="7322"/>
                </a:lnTo>
                <a:lnTo>
                  <a:pt x="6298" y="7354"/>
                </a:lnTo>
                <a:lnTo>
                  <a:pt x="6245" y="7385"/>
                </a:lnTo>
                <a:lnTo>
                  <a:pt x="6193" y="7413"/>
                </a:lnTo>
                <a:lnTo>
                  <a:pt x="6140" y="7438"/>
                </a:lnTo>
                <a:lnTo>
                  <a:pt x="6087" y="7463"/>
                </a:lnTo>
                <a:lnTo>
                  <a:pt x="6035" y="7484"/>
                </a:lnTo>
                <a:lnTo>
                  <a:pt x="5984" y="7503"/>
                </a:lnTo>
                <a:lnTo>
                  <a:pt x="5932" y="7519"/>
                </a:lnTo>
                <a:lnTo>
                  <a:pt x="5966" y="7526"/>
                </a:lnTo>
                <a:lnTo>
                  <a:pt x="6001" y="7534"/>
                </a:lnTo>
                <a:lnTo>
                  <a:pt x="6037" y="7541"/>
                </a:lnTo>
                <a:lnTo>
                  <a:pt x="6074" y="7546"/>
                </a:lnTo>
                <a:lnTo>
                  <a:pt x="6112" y="7552"/>
                </a:lnTo>
                <a:lnTo>
                  <a:pt x="6151" y="7556"/>
                </a:lnTo>
                <a:lnTo>
                  <a:pt x="6190" y="7559"/>
                </a:lnTo>
                <a:lnTo>
                  <a:pt x="6231" y="7563"/>
                </a:lnTo>
                <a:lnTo>
                  <a:pt x="6272" y="7565"/>
                </a:lnTo>
                <a:lnTo>
                  <a:pt x="6312" y="7567"/>
                </a:lnTo>
                <a:lnTo>
                  <a:pt x="6354" y="7568"/>
                </a:lnTo>
                <a:lnTo>
                  <a:pt x="6396" y="7568"/>
                </a:lnTo>
                <a:lnTo>
                  <a:pt x="6438" y="7567"/>
                </a:lnTo>
                <a:lnTo>
                  <a:pt x="6480" y="7565"/>
                </a:lnTo>
                <a:lnTo>
                  <a:pt x="6521" y="7563"/>
                </a:lnTo>
                <a:lnTo>
                  <a:pt x="6563" y="7561"/>
                </a:lnTo>
                <a:lnTo>
                  <a:pt x="6605" y="7557"/>
                </a:lnTo>
                <a:lnTo>
                  <a:pt x="6646" y="7552"/>
                </a:lnTo>
                <a:lnTo>
                  <a:pt x="6688" y="7547"/>
                </a:lnTo>
                <a:lnTo>
                  <a:pt x="6728" y="7541"/>
                </a:lnTo>
                <a:lnTo>
                  <a:pt x="6767" y="7534"/>
                </a:lnTo>
                <a:lnTo>
                  <a:pt x="6806" y="7525"/>
                </a:lnTo>
                <a:lnTo>
                  <a:pt x="6844" y="7517"/>
                </a:lnTo>
                <a:lnTo>
                  <a:pt x="6882" y="7508"/>
                </a:lnTo>
                <a:lnTo>
                  <a:pt x="6919" y="7497"/>
                </a:lnTo>
                <a:lnTo>
                  <a:pt x="6953" y="7486"/>
                </a:lnTo>
                <a:lnTo>
                  <a:pt x="6987" y="7474"/>
                </a:lnTo>
                <a:lnTo>
                  <a:pt x="7020" y="7462"/>
                </a:lnTo>
                <a:lnTo>
                  <a:pt x="7052" y="7448"/>
                </a:lnTo>
                <a:lnTo>
                  <a:pt x="7081" y="7433"/>
                </a:lnTo>
                <a:lnTo>
                  <a:pt x="7110" y="7418"/>
                </a:lnTo>
                <a:lnTo>
                  <a:pt x="7136" y="7402"/>
                </a:lnTo>
                <a:lnTo>
                  <a:pt x="7123" y="7347"/>
                </a:lnTo>
                <a:lnTo>
                  <a:pt x="7110" y="7292"/>
                </a:lnTo>
                <a:lnTo>
                  <a:pt x="7099" y="7237"/>
                </a:lnTo>
                <a:lnTo>
                  <a:pt x="7090" y="7183"/>
                </a:lnTo>
                <a:lnTo>
                  <a:pt x="7083" y="7128"/>
                </a:lnTo>
                <a:lnTo>
                  <a:pt x="7077" y="7073"/>
                </a:lnTo>
                <a:lnTo>
                  <a:pt x="7073" y="7019"/>
                </a:lnTo>
                <a:lnTo>
                  <a:pt x="7070" y="6964"/>
                </a:lnTo>
                <a:lnTo>
                  <a:pt x="7069" y="6910"/>
                </a:lnTo>
                <a:lnTo>
                  <a:pt x="7070" y="6855"/>
                </a:lnTo>
                <a:lnTo>
                  <a:pt x="7073" y="6801"/>
                </a:lnTo>
                <a:lnTo>
                  <a:pt x="7078" y="6749"/>
                </a:lnTo>
                <a:lnTo>
                  <a:pt x="7085" y="6695"/>
                </a:lnTo>
                <a:lnTo>
                  <a:pt x="7094" y="6643"/>
                </a:lnTo>
                <a:lnTo>
                  <a:pt x="7103" y="6590"/>
                </a:lnTo>
                <a:lnTo>
                  <a:pt x="7116" y="6537"/>
                </a:lnTo>
                <a:lnTo>
                  <a:pt x="7129" y="6486"/>
                </a:lnTo>
                <a:lnTo>
                  <a:pt x="7145" y="6435"/>
                </a:lnTo>
                <a:lnTo>
                  <a:pt x="7162" y="6383"/>
                </a:lnTo>
                <a:lnTo>
                  <a:pt x="7182" y="6333"/>
                </a:lnTo>
                <a:lnTo>
                  <a:pt x="7204" y="6283"/>
                </a:lnTo>
                <a:lnTo>
                  <a:pt x="7227" y="6234"/>
                </a:lnTo>
                <a:lnTo>
                  <a:pt x="7253" y="6187"/>
                </a:lnTo>
                <a:lnTo>
                  <a:pt x="7279" y="6139"/>
                </a:lnTo>
                <a:lnTo>
                  <a:pt x="7309" y="6091"/>
                </a:lnTo>
                <a:lnTo>
                  <a:pt x="7341" y="6045"/>
                </a:lnTo>
                <a:lnTo>
                  <a:pt x="7374" y="6000"/>
                </a:lnTo>
                <a:lnTo>
                  <a:pt x="7409" y="5956"/>
                </a:lnTo>
                <a:lnTo>
                  <a:pt x="7446" y="5912"/>
                </a:lnTo>
                <a:lnTo>
                  <a:pt x="7485" y="5869"/>
                </a:lnTo>
                <a:lnTo>
                  <a:pt x="7526" y="5826"/>
                </a:lnTo>
                <a:lnTo>
                  <a:pt x="7569" y="5786"/>
                </a:lnTo>
                <a:lnTo>
                  <a:pt x="7644" y="5717"/>
                </a:lnTo>
                <a:lnTo>
                  <a:pt x="7718" y="5654"/>
                </a:lnTo>
                <a:lnTo>
                  <a:pt x="7755" y="5622"/>
                </a:lnTo>
                <a:lnTo>
                  <a:pt x="7793" y="5592"/>
                </a:lnTo>
                <a:lnTo>
                  <a:pt x="7831" y="5563"/>
                </a:lnTo>
                <a:lnTo>
                  <a:pt x="7869" y="5534"/>
                </a:lnTo>
                <a:lnTo>
                  <a:pt x="7908" y="5507"/>
                </a:lnTo>
                <a:lnTo>
                  <a:pt x="7947" y="5480"/>
                </a:lnTo>
                <a:lnTo>
                  <a:pt x="7986" y="5454"/>
                </a:lnTo>
                <a:lnTo>
                  <a:pt x="8028" y="5430"/>
                </a:lnTo>
                <a:lnTo>
                  <a:pt x="8069" y="5405"/>
                </a:lnTo>
                <a:lnTo>
                  <a:pt x="8112" y="5383"/>
                </a:lnTo>
                <a:lnTo>
                  <a:pt x="8156" y="5361"/>
                </a:lnTo>
                <a:lnTo>
                  <a:pt x="8201" y="5341"/>
                </a:lnTo>
                <a:lnTo>
                  <a:pt x="8303" y="5295"/>
                </a:lnTo>
                <a:lnTo>
                  <a:pt x="8403" y="5251"/>
                </a:lnTo>
                <a:lnTo>
                  <a:pt x="8603" y="5165"/>
                </a:lnTo>
                <a:lnTo>
                  <a:pt x="8704" y="5122"/>
                </a:lnTo>
                <a:lnTo>
                  <a:pt x="8803" y="5077"/>
                </a:lnTo>
                <a:lnTo>
                  <a:pt x="8852" y="5053"/>
                </a:lnTo>
                <a:lnTo>
                  <a:pt x="8901" y="5029"/>
                </a:lnTo>
                <a:lnTo>
                  <a:pt x="8948" y="5003"/>
                </a:lnTo>
                <a:lnTo>
                  <a:pt x="8997" y="4978"/>
                </a:lnTo>
                <a:lnTo>
                  <a:pt x="9012" y="4969"/>
                </a:lnTo>
                <a:lnTo>
                  <a:pt x="9029" y="4962"/>
                </a:lnTo>
                <a:lnTo>
                  <a:pt x="9068" y="4946"/>
                </a:lnTo>
                <a:lnTo>
                  <a:pt x="9111" y="4931"/>
                </a:lnTo>
                <a:lnTo>
                  <a:pt x="9158" y="4916"/>
                </a:lnTo>
                <a:lnTo>
                  <a:pt x="9210" y="4903"/>
                </a:lnTo>
                <a:lnTo>
                  <a:pt x="9264" y="4891"/>
                </a:lnTo>
                <a:lnTo>
                  <a:pt x="9320" y="4879"/>
                </a:lnTo>
                <a:lnTo>
                  <a:pt x="9376" y="4868"/>
                </a:lnTo>
                <a:lnTo>
                  <a:pt x="9434" y="4857"/>
                </a:lnTo>
                <a:lnTo>
                  <a:pt x="9490" y="4847"/>
                </a:lnTo>
                <a:lnTo>
                  <a:pt x="9599" y="4830"/>
                </a:lnTo>
                <a:lnTo>
                  <a:pt x="9696" y="4817"/>
                </a:lnTo>
                <a:lnTo>
                  <a:pt x="9777" y="4808"/>
                </a:lnTo>
                <a:lnTo>
                  <a:pt x="9806" y="4804"/>
                </a:lnTo>
                <a:lnTo>
                  <a:pt x="9837" y="4803"/>
                </a:lnTo>
                <a:lnTo>
                  <a:pt x="9897" y="4800"/>
                </a:lnTo>
                <a:lnTo>
                  <a:pt x="9959" y="4800"/>
                </a:lnTo>
                <a:lnTo>
                  <a:pt x="10022" y="4802"/>
                </a:lnTo>
                <a:lnTo>
                  <a:pt x="10085" y="4805"/>
                </a:lnTo>
                <a:lnTo>
                  <a:pt x="10149" y="4810"/>
                </a:lnTo>
                <a:lnTo>
                  <a:pt x="10278" y="4822"/>
                </a:lnTo>
                <a:lnTo>
                  <a:pt x="10407" y="4833"/>
                </a:lnTo>
                <a:lnTo>
                  <a:pt x="10472" y="4837"/>
                </a:lnTo>
                <a:lnTo>
                  <a:pt x="10535" y="4841"/>
                </a:lnTo>
                <a:lnTo>
                  <a:pt x="10599" y="4842"/>
                </a:lnTo>
                <a:lnTo>
                  <a:pt x="10661" y="4841"/>
                </a:lnTo>
                <a:lnTo>
                  <a:pt x="10693" y="4839"/>
                </a:lnTo>
                <a:lnTo>
                  <a:pt x="10723" y="4837"/>
                </a:lnTo>
                <a:lnTo>
                  <a:pt x="10754" y="4833"/>
                </a:lnTo>
                <a:lnTo>
                  <a:pt x="10783" y="4830"/>
                </a:lnTo>
                <a:lnTo>
                  <a:pt x="10799" y="4828"/>
                </a:lnTo>
                <a:lnTo>
                  <a:pt x="10813" y="4826"/>
                </a:lnTo>
                <a:lnTo>
                  <a:pt x="10841" y="4819"/>
                </a:lnTo>
                <a:lnTo>
                  <a:pt x="10868" y="4810"/>
                </a:lnTo>
                <a:lnTo>
                  <a:pt x="10892" y="4800"/>
                </a:lnTo>
                <a:lnTo>
                  <a:pt x="10917" y="4789"/>
                </a:lnTo>
                <a:lnTo>
                  <a:pt x="10941" y="4777"/>
                </a:lnTo>
                <a:lnTo>
                  <a:pt x="10987" y="4754"/>
                </a:lnTo>
                <a:lnTo>
                  <a:pt x="11012" y="4743"/>
                </a:lnTo>
                <a:lnTo>
                  <a:pt x="11035" y="4733"/>
                </a:lnTo>
                <a:lnTo>
                  <a:pt x="11060" y="4726"/>
                </a:lnTo>
                <a:lnTo>
                  <a:pt x="11085" y="4720"/>
                </a:lnTo>
                <a:lnTo>
                  <a:pt x="11099" y="4717"/>
                </a:lnTo>
                <a:lnTo>
                  <a:pt x="11112" y="4716"/>
                </a:lnTo>
                <a:lnTo>
                  <a:pt x="11126" y="4716"/>
                </a:lnTo>
                <a:lnTo>
                  <a:pt x="11140" y="4716"/>
                </a:lnTo>
                <a:lnTo>
                  <a:pt x="11155" y="4717"/>
                </a:lnTo>
                <a:lnTo>
                  <a:pt x="11170" y="4720"/>
                </a:lnTo>
                <a:lnTo>
                  <a:pt x="11185" y="4722"/>
                </a:lnTo>
                <a:lnTo>
                  <a:pt x="11201" y="4727"/>
                </a:lnTo>
                <a:lnTo>
                  <a:pt x="11227" y="4733"/>
                </a:lnTo>
                <a:lnTo>
                  <a:pt x="11253" y="4738"/>
                </a:lnTo>
                <a:lnTo>
                  <a:pt x="11277" y="4742"/>
                </a:lnTo>
                <a:lnTo>
                  <a:pt x="11300" y="4742"/>
                </a:lnTo>
                <a:lnTo>
                  <a:pt x="11322" y="4742"/>
                </a:lnTo>
                <a:lnTo>
                  <a:pt x="11344" y="4739"/>
                </a:lnTo>
                <a:lnTo>
                  <a:pt x="11365" y="4734"/>
                </a:lnTo>
                <a:lnTo>
                  <a:pt x="11386" y="4729"/>
                </a:lnTo>
                <a:lnTo>
                  <a:pt x="11408" y="4723"/>
                </a:lnTo>
                <a:lnTo>
                  <a:pt x="11429" y="4716"/>
                </a:lnTo>
                <a:lnTo>
                  <a:pt x="11470" y="4699"/>
                </a:lnTo>
                <a:lnTo>
                  <a:pt x="11561" y="4657"/>
                </a:lnTo>
                <a:lnTo>
                  <a:pt x="11588" y="4648"/>
                </a:lnTo>
                <a:lnTo>
                  <a:pt x="11615" y="4639"/>
                </a:lnTo>
                <a:lnTo>
                  <a:pt x="11643" y="4633"/>
                </a:lnTo>
                <a:lnTo>
                  <a:pt x="11670" y="4629"/>
                </a:lnTo>
                <a:lnTo>
                  <a:pt x="11696" y="4626"/>
                </a:lnTo>
                <a:lnTo>
                  <a:pt x="11723" y="4624"/>
                </a:lnTo>
                <a:lnTo>
                  <a:pt x="11778" y="4623"/>
                </a:lnTo>
                <a:lnTo>
                  <a:pt x="11833" y="4623"/>
                </a:lnTo>
                <a:lnTo>
                  <a:pt x="11862" y="4623"/>
                </a:lnTo>
                <a:lnTo>
                  <a:pt x="11888" y="4622"/>
                </a:lnTo>
                <a:lnTo>
                  <a:pt x="11917" y="4619"/>
                </a:lnTo>
                <a:lnTo>
                  <a:pt x="11943" y="4616"/>
                </a:lnTo>
                <a:lnTo>
                  <a:pt x="11972" y="4611"/>
                </a:lnTo>
                <a:lnTo>
                  <a:pt x="11998" y="4605"/>
                </a:lnTo>
                <a:lnTo>
                  <a:pt x="12034" y="4591"/>
                </a:lnTo>
                <a:lnTo>
                  <a:pt x="12069" y="4577"/>
                </a:lnTo>
                <a:lnTo>
                  <a:pt x="12140" y="4545"/>
                </a:lnTo>
                <a:lnTo>
                  <a:pt x="12212" y="4513"/>
                </a:lnTo>
                <a:lnTo>
                  <a:pt x="12285" y="4480"/>
                </a:lnTo>
                <a:lnTo>
                  <a:pt x="12321" y="4464"/>
                </a:lnTo>
                <a:lnTo>
                  <a:pt x="12358" y="4450"/>
                </a:lnTo>
                <a:lnTo>
                  <a:pt x="12396" y="4435"/>
                </a:lnTo>
                <a:lnTo>
                  <a:pt x="12432" y="4423"/>
                </a:lnTo>
                <a:lnTo>
                  <a:pt x="12469" y="4412"/>
                </a:lnTo>
                <a:lnTo>
                  <a:pt x="12506" y="4401"/>
                </a:lnTo>
                <a:lnTo>
                  <a:pt x="12544" y="4393"/>
                </a:lnTo>
                <a:lnTo>
                  <a:pt x="12580" y="4387"/>
                </a:lnTo>
                <a:lnTo>
                  <a:pt x="12587" y="4390"/>
                </a:lnTo>
                <a:lnTo>
                  <a:pt x="12590" y="4395"/>
                </a:lnTo>
                <a:lnTo>
                  <a:pt x="12594" y="4399"/>
                </a:lnTo>
                <a:lnTo>
                  <a:pt x="12596" y="4406"/>
                </a:lnTo>
                <a:lnTo>
                  <a:pt x="12599" y="4412"/>
                </a:lnTo>
                <a:lnTo>
                  <a:pt x="12600" y="4419"/>
                </a:lnTo>
                <a:lnTo>
                  <a:pt x="12600" y="4428"/>
                </a:lnTo>
                <a:lnTo>
                  <a:pt x="12600" y="4436"/>
                </a:lnTo>
                <a:lnTo>
                  <a:pt x="12596" y="4456"/>
                </a:lnTo>
                <a:lnTo>
                  <a:pt x="12591" y="4479"/>
                </a:lnTo>
                <a:lnTo>
                  <a:pt x="12583" y="4505"/>
                </a:lnTo>
                <a:lnTo>
                  <a:pt x="12572" y="4534"/>
                </a:lnTo>
                <a:lnTo>
                  <a:pt x="12558" y="4564"/>
                </a:lnTo>
                <a:lnTo>
                  <a:pt x="12542" y="4599"/>
                </a:lnTo>
                <a:lnTo>
                  <a:pt x="12523" y="4635"/>
                </a:lnTo>
                <a:lnTo>
                  <a:pt x="12502" y="4673"/>
                </a:lnTo>
                <a:lnTo>
                  <a:pt x="12480" y="4714"/>
                </a:lnTo>
                <a:lnTo>
                  <a:pt x="12454" y="4756"/>
                </a:lnTo>
                <a:lnTo>
                  <a:pt x="12398" y="4848"/>
                </a:lnTo>
                <a:lnTo>
                  <a:pt x="12336" y="4947"/>
                </a:lnTo>
                <a:lnTo>
                  <a:pt x="12266" y="5052"/>
                </a:lnTo>
                <a:lnTo>
                  <a:pt x="12190" y="5162"/>
                </a:lnTo>
                <a:lnTo>
                  <a:pt x="12110" y="5278"/>
                </a:lnTo>
                <a:lnTo>
                  <a:pt x="12025" y="5397"/>
                </a:lnTo>
                <a:lnTo>
                  <a:pt x="11937" y="5519"/>
                </a:lnTo>
                <a:lnTo>
                  <a:pt x="11847" y="5643"/>
                </a:lnTo>
                <a:lnTo>
                  <a:pt x="11754" y="5769"/>
                </a:lnTo>
                <a:lnTo>
                  <a:pt x="11566" y="6019"/>
                </a:lnTo>
                <a:lnTo>
                  <a:pt x="11379" y="6266"/>
                </a:lnTo>
                <a:lnTo>
                  <a:pt x="11199" y="6501"/>
                </a:lnTo>
                <a:lnTo>
                  <a:pt x="11031" y="6717"/>
                </a:lnTo>
                <a:lnTo>
                  <a:pt x="10885" y="6909"/>
                </a:lnTo>
                <a:lnTo>
                  <a:pt x="10761" y="7068"/>
                </a:lnTo>
                <a:lnTo>
                  <a:pt x="10671" y="7190"/>
                </a:lnTo>
                <a:lnTo>
                  <a:pt x="10639" y="7234"/>
                </a:lnTo>
                <a:lnTo>
                  <a:pt x="10617" y="7266"/>
                </a:lnTo>
                <a:lnTo>
                  <a:pt x="10602" y="7287"/>
                </a:lnTo>
                <a:lnTo>
                  <a:pt x="10588" y="7306"/>
                </a:lnTo>
                <a:lnTo>
                  <a:pt x="10572" y="7325"/>
                </a:lnTo>
                <a:lnTo>
                  <a:pt x="10556" y="7343"/>
                </a:lnTo>
                <a:lnTo>
                  <a:pt x="10539" y="7360"/>
                </a:lnTo>
                <a:lnTo>
                  <a:pt x="10522" y="7377"/>
                </a:lnTo>
                <a:lnTo>
                  <a:pt x="10503" y="7393"/>
                </a:lnTo>
                <a:lnTo>
                  <a:pt x="10484" y="7409"/>
                </a:lnTo>
                <a:lnTo>
                  <a:pt x="10445" y="7440"/>
                </a:lnTo>
                <a:lnTo>
                  <a:pt x="10404" y="7468"/>
                </a:lnTo>
                <a:lnTo>
                  <a:pt x="10361" y="7496"/>
                </a:lnTo>
                <a:lnTo>
                  <a:pt x="10319" y="7523"/>
                </a:lnTo>
                <a:lnTo>
                  <a:pt x="10232" y="7578"/>
                </a:lnTo>
                <a:lnTo>
                  <a:pt x="10188" y="7605"/>
                </a:lnTo>
                <a:lnTo>
                  <a:pt x="10145" y="7634"/>
                </a:lnTo>
                <a:lnTo>
                  <a:pt x="10105" y="7663"/>
                </a:lnTo>
                <a:lnTo>
                  <a:pt x="10064" y="7696"/>
                </a:lnTo>
                <a:lnTo>
                  <a:pt x="10045" y="7712"/>
                </a:lnTo>
                <a:lnTo>
                  <a:pt x="10027" y="7730"/>
                </a:lnTo>
                <a:lnTo>
                  <a:pt x="10008" y="7748"/>
                </a:lnTo>
                <a:lnTo>
                  <a:pt x="9991" y="7767"/>
                </a:lnTo>
                <a:lnTo>
                  <a:pt x="9969" y="7789"/>
                </a:lnTo>
                <a:lnTo>
                  <a:pt x="9947" y="7809"/>
                </a:lnTo>
                <a:lnTo>
                  <a:pt x="9924" y="7825"/>
                </a:lnTo>
                <a:lnTo>
                  <a:pt x="9902" y="7839"/>
                </a:lnTo>
                <a:lnTo>
                  <a:pt x="9877" y="7851"/>
                </a:lnTo>
                <a:lnTo>
                  <a:pt x="9854" y="7862"/>
                </a:lnTo>
                <a:lnTo>
                  <a:pt x="9830" y="7871"/>
                </a:lnTo>
                <a:lnTo>
                  <a:pt x="9805" y="7880"/>
                </a:lnTo>
                <a:lnTo>
                  <a:pt x="9755" y="7893"/>
                </a:lnTo>
                <a:lnTo>
                  <a:pt x="9703" y="7906"/>
                </a:lnTo>
                <a:lnTo>
                  <a:pt x="9676" y="7915"/>
                </a:lnTo>
                <a:lnTo>
                  <a:pt x="9649" y="7924"/>
                </a:lnTo>
                <a:lnTo>
                  <a:pt x="9622" y="7933"/>
                </a:lnTo>
                <a:lnTo>
                  <a:pt x="9595" y="7944"/>
                </a:lnTo>
                <a:lnTo>
                  <a:pt x="9556" y="7964"/>
                </a:lnTo>
                <a:lnTo>
                  <a:pt x="9520" y="7985"/>
                </a:lnTo>
                <a:lnTo>
                  <a:pt x="9485" y="8007"/>
                </a:lnTo>
                <a:lnTo>
                  <a:pt x="9451" y="8029"/>
                </a:lnTo>
                <a:lnTo>
                  <a:pt x="9385" y="8073"/>
                </a:lnTo>
                <a:lnTo>
                  <a:pt x="9352" y="8095"/>
                </a:lnTo>
                <a:lnTo>
                  <a:pt x="9320" y="8114"/>
                </a:lnTo>
                <a:lnTo>
                  <a:pt x="9287" y="8134"/>
                </a:lnTo>
                <a:lnTo>
                  <a:pt x="9253" y="8151"/>
                </a:lnTo>
                <a:lnTo>
                  <a:pt x="9217" y="8166"/>
                </a:lnTo>
                <a:lnTo>
                  <a:pt x="9199" y="8173"/>
                </a:lnTo>
                <a:lnTo>
                  <a:pt x="9181" y="8178"/>
                </a:lnTo>
                <a:lnTo>
                  <a:pt x="9161" y="8184"/>
                </a:lnTo>
                <a:lnTo>
                  <a:pt x="9141" y="8189"/>
                </a:lnTo>
                <a:lnTo>
                  <a:pt x="9122" y="8193"/>
                </a:lnTo>
                <a:lnTo>
                  <a:pt x="9101" y="8195"/>
                </a:lnTo>
                <a:lnTo>
                  <a:pt x="9080" y="8197"/>
                </a:lnTo>
                <a:lnTo>
                  <a:pt x="9058" y="8199"/>
                </a:lnTo>
                <a:lnTo>
                  <a:pt x="9035" y="8199"/>
                </a:lnTo>
                <a:lnTo>
                  <a:pt x="9012" y="8197"/>
                </a:lnTo>
                <a:lnTo>
                  <a:pt x="8995" y="8197"/>
                </a:lnTo>
                <a:lnTo>
                  <a:pt x="8978" y="8197"/>
                </a:lnTo>
                <a:lnTo>
                  <a:pt x="8945" y="8200"/>
                </a:lnTo>
                <a:lnTo>
                  <a:pt x="8913" y="8205"/>
                </a:lnTo>
                <a:lnTo>
                  <a:pt x="8880" y="8211"/>
                </a:lnTo>
                <a:lnTo>
                  <a:pt x="8848" y="8219"/>
                </a:lnTo>
                <a:lnTo>
                  <a:pt x="8817" y="8229"/>
                </a:lnTo>
                <a:lnTo>
                  <a:pt x="8755" y="8251"/>
                </a:lnTo>
                <a:lnTo>
                  <a:pt x="8693" y="8272"/>
                </a:lnTo>
                <a:lnTo>
                  <a:pt x="8662" y="8281"/>
                </a:lnTo>
                <a:lnTo>
                  <a:pt x="8630" y="8289"/>
                </a:lnTo>
                <a:lnTo>
                  <a:pt x="8599" y="8294"/>
                </a:lnTo>
                <a:lnTo>
                  <a:pt x="8566" y="8298"/>
                </a:lnTo>
                <a:lnTo>
                  <a:pt x="8548" y="8299"/>
                </a:lnTo>
                <a:lnTo>
                  <a:pt x="8533" y="8299"/>
                </a:lnTo>
                <a:lnTo>
                  <a:pt x="8515" y="8299"/>
                </a:lnTo>
                <a:lnTo>
                  <a:pt x="8498" y="8296"/>
                </a:lnTo>
                <a:lnTo>
                  <a:pt x="8425" y="8288"/>
                </a:lnTo>
                <a:lnTo>
                  <a:pt x="8348" y="8277"/>
                </a:lnTo>
                <a:lnTo>
                  <a:pt x="8267" y="8263"/>
                </a:lnTo>
                <a:lnTo>
                  <a:pt x="8185" y="8249"/>
                </a:lnTo>
                <a:lnTo>
                  <a:pt x="8103" y="8232"/>
                </a:lnTo>
                <a:lnTo>
                  <a:pt x="8024" y="8215"/>
                </a:lnTo>
                <a:lnTo>
                  <a:pt x="7948" y="8196"/>
                </a:lnTo>
                <a:lnTo>
                  <a:pt x="7877" y="8177"/>
                </a:lnTo>
                <a:lnTo>
                  <a:pt x="7841" y="8164"/>
                </a:lnTo>
                <a:lnTo>
                  <a:pt x="7806" y="8151"/>
                </a:lnTo>
                <a:lnTo>
                  <a:pt x="7776" y="8136"/>
                </a:lnTo>
                <a:lnTo>
                  <a:pt x="7746" y="8120"/>
                </a:lnTo>
                <a:lnTo>
                  <a:pt x="7718" y="8103"/>
                </a:lnTo>
                <a:lnTo>
                  <a:pt x="7693" y="8086"/>
                </a:lnTo>
                <a:lnTo>
                  <a:pt x="7643" y="8051"/>
                </a:lnTo>
                <a:lnTo>
                  <a:pt x="7618" y="8034"/>
                </a:lnTo>
                <a:lnTo>
                  <a:pt x="7592" y="8018"/>
                </a:lnTo>
                <a:lnTo>
                  <a:pt x="7567" y="8002"/>
                </a:lnTo>
                <a:lnTo>
                  <a:pt x="7539" y="7988"/>
                </a:lnTo>
                <a:lnTo>
                  <a:pt x="7509" y="7976"/>
                </a:lnTo>
                <a:lnTo>
                  <a:pt x="7479" y="7965"/>
                </a:lnTo>
                <a:lnTo>
                  <a:pt x="7462" y="7961"/>
                </a:lnTo>
                <a:lnTo>
                  <a:pt x="7444" y="7957"/>
                </a:lnTo>
                <a:lnTo>
                  <a:pt x="7426" y="7954"/>
                </a:lnTo>
                <a:lnTo>
                  <a:pt x="7407" y="7952"/>
                </a:lnTo>
                <a:lnTo>
                  <a:pt x="7391" y="7949"/>
                </a:lnTo>
                <a:lnTo>
                  <a:pt x="7376" y="7947"/>
                </a:lnTo>
                <a:lnTo>
                  <a:pt x="7361" y="7942"/>
                </a:lnTo>
                <a:lnTo>
                  <a:pt x="7347" y="7938"/>
                </a:lnTo>
                <a:lnTo>
                  <a:pt x="7333" y="7932"/>
                </a:lnTo>
                <a:lnTo>
                  <a:pt x="7320" y="7927"/>
                </a:lnTo>
                <a:lnTo>
                  <a:pt x="7308" y="7920"/>
                </a:lnTo>
                <a:lnTo>
                  <a:pt x="7297" y="7913"/>
                </a:lnTo>
                <a:lnTo>
                  <a:pt x="7284" y="7905"/>
                </a:lnTo>
                <a:lnTo>
                  <a:pt x="7275" y="7897"/>
                </a:lnTo>
                <a:lnTo>
                  <a:pt x="7264" y="7887"/>
                </a:lnTo>
                <a:lnTo>
                  <a:pt x="7254" y="7877"/>
                </a:lnTo>
                <a:lnTo>
                  <a:pt x="7235" y="7856"/>
                </a:lnTo>
                <a:lnTo>
                  <a:pt x="7220" y="7834"/>
                </a:lnTo>
                <a:lnTo>
                  <a:pt x="7206" y="7810"/>
                </a:lnTo>
                <a:lnTo>
                  <a:pt x="7194" y="7784"/>
                </a:lnTo>
                <a:lnTo>
                  <a:pt x="7183" y="7759"/>
                </a:lnTo>
                <a:lnTo>
                  <a:pt x="7174" y="7730"/>
                </a:lnTo>
                <a:lnTo>
                  <a:pt x="7167" y="7702"/>
                </a:lnTo>
                <a:lnTo>
                  <a:pt x="7161" y="7674"/>
                </a:lnTo>
                <a:lnTo>
                  <a:pt x="7157" y="7645"/>
                </a:lnTo>
                <a:lnTo>
                  <a:pt x="7155" y="761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8" name="TextBox 18"/>
          <p:cNvSpPr txBox="1"/>
          <p:nvPr/>
        </p:nvSpPr>
        <p:spPr>
          <a:xfrm>
            <a:off x="2094934" y="1828867"/>
            <a:ext cx="6261394" cy="418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600" dirty="0" smtClean="0">
                <a:latin typeface="+mn-ea"/>
              </a:rPr>
              <a:t>XXXXXXXXXXXXXXXXXXXXXXXXX</a:t>
            </a:r>
            <a:endParaRPr lang="en-US" altLang="zh-CN" sz="1600" dirty="0">
              <a:latin typeface="+mn-ea"/>
            </a:endParaRPr>
          </a:p>
        </p:txBody>
      </p:sp>
      <p:sp>
        <p:nvSpPr>
          <p:cNvPr id="39" name="TextBox 18"/>
          <p:cNvSpPr txBox="1"/>
          <p:nvPr/>
        </p:nvSpPr>
        <p:spPr>
          <a:xfrm>
            <a:off x="2094934" y="3286189"/>
            <a:ext cx="6261394" cy="418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600" dirty="0" smtClean="0">
                <a:latin typeface="+mn-ea"/>
              </a:rPr>
              <a:t>XXXXXXXXXXXXXXXXXXXXXXXXX</a:t>
            </a:r>
            <a:endParaRPr lang="en-US" altLang="zh-CN" sz="1600" dirty="0">
              <a:latin typeface="+mn-ea"/>
            </a:endParaRPr>
          </a:p>
        </p:txBody>
      </p:sp>
      <p:sp>
        <p:nvSpPr>
          <p:cNvPr id="40" name="TextBox 18"/>
          <p:cNvSpPr txBox="1"/>
          <p:nvPr/>
        </p:nvSpPr>
        <p:spPr>
          <a:xfrm>
            <a:off x="1953317" y="4659229"/>
            <a:ext cx="6261394" cy="418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600" dirty="0" smtClean="0">
                <a:latin typeface="+mn-ea"/>
              </a:rPr>
              <a:t>XXXXXXXXXXXXXXXXXXXXXXXXX</a:t>
            </a:r>
            <a:endParaRPr lang="en-US" altLang="zh-CN" sz="16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91232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71080" y="1874006"/>
            <a:ext cx="79160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0" b="1" dirty="0" smtClean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谢谢大家</a:t>
            </a:r>
            <a:endParaRPr lang="zh-CN" altLang="en-US" sz="8000" b="1" dirty="0">
              <a:solidFill>
                <a:schemeClr val="bg1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59082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>
            <a:grpSpLocks noChangeAspect="1"/>
          </p:cNvGrpSpPr>
          <p:nvPr/>
        </p:nvGrpSpPr>
        <p:grpSpPr>
          <a:xfrm>
            <a:off x="2276221" y="3860936"/>
            <a:ext cx="1260000" cy="1260000"/>
            <a:chOff x="1174779" y="3359349"/>
            <a:chExt cx="1800000" cy="1800001"/>
          </a:xfrm>
        </p:grpSpPr>
        <p:grpSp>
          <p:nvGrpSpPr>
            <p:cNvPr id="3" name="组合 2"/>
            <p:cNvGrpSpPr/>
            <p:nvPr/>
          </p:nvGrpSpPr>
          <p:grpSpPr>
            <a:xfrm>
              <a:off x="1174779" y="3359349"/>
              <a:ext cx="1800000" cy="1800001"/>
              <a:chOff x="6250980" y="3660482"/>
              <a:chExt cx="1800000" cy="1800001"/>
            </a:xfrm>
          </p:grpSpPr>
          <p:sp>
            <p:nvSpPr>
              <p:cNvPr id="5" name="椭圆 4"/>
              <p:cNvSpPr/>
              <p:nvPr/>
            </p:nvSpPr>
            <p:spPr>
              <a:xfrm>
                <a:off x="6250980" y="3660482"/>
                <a:ext cx="1800000" cy="1800000"/>
              </a:xfrm>
              <a:prstGeom prst="ellipse">
                <a:avLst/>
              </a:prstGeom>
              <a:gradFill flip="none" rotWithShape="1">
                <a:gsLst>
                  <a:gs pos="0">
                    <a:srgbClr val="E8E7E9"/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" name="椭圆 5"/>
              <p:cNvSpPr/>
              <p:nvPr/>
            </p:nvSpPr>
            <p:spPr>
              <a:xfrm rot="19510690">
                <a:off x="6250980" y="3660483"/>
                <a:ext cx="1800000" cy="1800000"/>
              </a:xfrm>
              <a:prstGeom prst="ellipse">
                <a:avLst/>
              </a:prstGeom>
              <a:noFill/>
              <a:ln>
                <a:gradFill>
                  <a:gsLst>
                    <a:gs pos="0">
                      <a:schemeClr val="bg1"/>
                    </a:gs>
                    <a:gs pos="100000">
                      <a:srgbClr val="E7E4E9"/>
                    </a:gs>
                  </a:gsLst>
                  <a:lin ang="5400000" scaled="1"/>
                </a:gra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" name="椭圆 3"/>
            <p:cNvSpPr/>
            <p:nvPr/>
          </p:nvSpPr>
          <p:spPr>
            <a:xfrm>
              <a:off x="1354779" y="3539349"/>
              <a:ext cx="1440000" cy="1440000"/>
            </a:xfrm>
            <a:prstGeom prst="ellipse">
              <a:avLst/>
            </a:prstGeom>
            <a:solidFill>
              <a:srgbClr val="A6A6A6"/>
            </a:solidFill>
            <a:ln>
              <a:noFill/>
            </a:ln>
            <a:effectLst>
              <a:innerShdw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/>
          <p:cNvGrpSpPr>
            <a:grpSpLocks noChangeAspect="1"/>
          </p:cNvGrpSpPr>
          <p:nvPr/>
        </p:nvGrpSpPr>
        <p:grpSpPr>
          <a:xfrm>
            <a:off x="2683600" y="2570378"/>
            <a:ext cx="576000" cy="576000"/>
            <a:chOff x="1174779" y="3359349"/>
            <a:chExt cx="1800000" cy="1800001"/>
          </a:xfrm>
        </p:grpSpPr>
        <p:grpSp>
          <p:nvGrpSpPr>
            <p:cNvPr id="8" name="组合 7"/>
            <p:cNvGrpSpPr/>
            <p:nvPr/>
          </p:nvGrpSpPr>
          <p:grpSpPr>
            <a:xfrm>
              <a:off x="1174779" y="3359349"/>
              <a:ext cx="1800000" cy="1800001"/>
              <a:chOff x="6250980" y="3660482"/>
              <a:chExt cx="1800000" cy="1800001"/>
            </a:xfrm>
          </p:grpSpPr>
          <p:sp>
            <p:nvSpPr>
              <p:cNvPr id="10" name="椭圆 9"/>
              <p:cNvSpPr/>
              <p:nvPr/>
            </p:nvSpPr>
            <p:spPr>
              <a:xfrm>
                <a:off x="6250980" y="3660482"/>
                <a:ext cx="1800000" cy="1800000"/>
              </a:xfrm>
              <a:prstGeom prst="ellipse">
                <a:avLst/>
              </a:prstGeom>
              <a:gradFill flip="none" rotWithShape="1">
                <a:gsLst>
                  <a:gs pos="0">
                    <a:srgbClr val="E8E7E9"/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椭圆 10"/>
              <p:cNvSpPr/>
              <p:nvPr/>
            </p:nvSpPr>
            <p:spPr>
              <a:xfrm rot="19510690">
                <a:off x="6250980" y="3660483"/>
                <a:ext cx="1800000" cy="1800000"/>
              </a:xfrm>
              <a:prstGeom prst="ellipse">
                <a:avLst/>
              </a:prstGeom>
              <a:noFill/>
              <a:ln>
                <a:gradFill>
                  <a:gsLst>
                    <a:gs pos="0">
                      <a:schemeClr val="bg1"/>
                    </a:gs>
                    <a:gs pos="100000">
                      <a:srgbClr val="E7E4E9"/>
                    </a:gs>
                  </a:gsLst>
                  <a:lin ang="5400000" scaled="1"/>
                </a:gra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9" name="椭圆 8"/>
            <p:cNvSpPr/>
            <p:nvPr/>
          </p:nvSpPr>
          <p:spPr>
            <a:xfrm>
              <a:off x="1354779" y="3539349"/>
              <a:ext cx="1440000" cy="1440000"/>
            </a:xfrm>
            <a:prstGeom prst="ellipse">
              <a:avLst/>
            </a:prstGeom>
            <a:solidFill>
              <a:srgbClr val="90AFC6"/>
            </a:solidFill>
            <a:ln>
              <a:noFill/>
            </a:ln>
            <a:effectLst>
              <a:innerShdw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046591" y="2718418"/>
            <a:ext cx="1980000" cy="1980000"/>
            <a:chOff x="6250980" y="3660482"/>
            <a:chExt cx="1800000" cy="1800001"/>
          </a:xfrm>
        </p:grpSpPr>
        <p:sp>
          <p:nvSpPr>
            <p:cNvPr id="13" name="椭圆 12"/>
            <p:cNvSpPr/>
            <p:nvPr/>
          </p:nvSpPr>
          <p:spPr>
            <a:xfrm>
              <a:off x="6250980" y="3660482"/>
              <a:ext cx="1800000" cy="1800000"/>
            </a:xfrm>
            <a:prstGeom prst="ellipse">
              <a:avLst/>
            </a:prstGeom>
            <a:gradFill flip="none" rotWithShape="1">
              <a:gsLst>
                <a:gs pos="0">
                  <a:srgbClr val="E8E7E9"/>
                </a:gs>
                <a:gs pos="100000">
                  <a:schemeClr val="bg1"/>
                </a:gs>
              </a:gsLst>
              <a:lin ang="2700000" scaled="1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 rot="19510690">
              <a:off x="6250980" y="3660483"/>
              <a:ext cx="1800000" cy="1800000"/>
            </a:xfrm>
            <a:prstGeom prst="ellipse">
              <a:avLst/>
            </a:prstGeom>
            <a:noFill/>
            <a:ln>
              <a:gradFill>
                <a:gsLst>
                  <a:gs pos="0">
                    <a:schemeClr val="bg1"/>
                  </a:gs>
                  <a:gs pos="100000">
                    <a:srgbClr val="E7E4E9"/>
                  </a:gs>
                </a:gsLst>
                <a:lin ang="5400000" scaled="1"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5" name="椭圆 14"/>
          <p:cNvSpPr/>
          <p:nvPr/>
        </p:nvSpPr>
        <p:spPr>
          <a:xfrm>
            <a:off x="1190591" y="2862418"/>
            <a:ext cx="1692000" cy="1692000"/>
          </a:xfrm>
          <a:prstGeom prst="ellipse">
            <a:avLst/>
          </a:prstGeom>
          <a:solidFill>
            <a:srgbClr val="D54A47"/>
          </a:solidFill>
          <a:ln>
            <a:noFill/>
          </a:ln>
          <a:effectLst>
            <a:innerShdw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16" name="组合 15"/>
          <p:cNvGrpSpPr>
            <a:grpSpLocks noChangeAspect="1"/>
          </p:cNvGrpSpPr>
          <p:nvPr/>
        </p:nvGrpSpPr>
        <p:grpSpPr>
          <a:xfrm>
            <a:off x="778122" y="2035413"/>
            <a:ext cx="1044000" cy="1044000"/>
            <a:chOff x="1174779" y="3359349"/>
            <a:chExt cx="1800000" cy="1800001"/>
          </a:xfrm>
        </p:grpSpPr>
        <p:grpSp>
          <p:nvGrpSpPr>
            <p:cNvPr id="17" name="组合 16"/>
            <p:cNvGrpSpPr/>
            <p:nvPr/>
          </p:nvGrpSpPr>
          <p:grpSpPr>
            <a:xfrm>
              <a:off x="1174779" y="3359349"/>
              <a:ext cx="1800000" cy="1800001"/>
              <a:chOff x="6250980" y="3660482"/>
              <a:chExt cx="1800000" cy="1800001"/>
            </a:xfrm>
          </p:grpSpPr>
          <p:sp>
            <p:nvSpPr>
              <p:cNvPr id="19" name="椭圆 18"/>
              <p:cNvSpPr/>
              <p:nvPr/>
            </p:nvSpPr>
            <p:spPr>
              <a:xfrm>
                <a:off x="6250980" y="3660482"/>
                <a:ext cx="1800000" cy="1800000"/>
              </a:xfrm>
              <a:prstGeom prst="ellipse">
                <a:avLst/>
              </a:prstGeom>
              <a:gradFill flip="none" rotWithShape="1">
                <a:gsLst>
                  <a:gs pos="0">
                    <a:srgbClr val="E8E7E9"/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椭圆 19"/>
              <p:cNvSpPr/>
              <p:nvPr/>
            </p:nvSpPr>
            <p:spPr>
              <a:xfrm rot="19510690">
                <a:off x="6250980" y="3660483"/>
                <a:ext cx="1800000" cy="1800000"/>
              </a:xfrm>
              <a:prstGeom prst="ellipse">
                <a:avLst/>
              </a:prstGeom>
              <a:noFill/>
              <a:ln>
                <a:gradFill>
                  <a:gsLst>
                    <a:gs pos="0">
                      <a:schemeClr val="bg1"/>
                    </a:gs>
                    <a:gs pos="100000">
                      <a:srgbClr val="E7E4E9"/>
                    </a:gs>
                  </a:gsLst>
                  <a:lin ang="5400000" scaled="1"/>
                </a:gra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8" name="椭圆 17"/>
            <p:cNvSpPr/>
            <p:nvPr/>
          </p:nvSpPr>
          <p:spPr>
            <a:xfrm>
              <a:off x="1354779" y="3539349"/>
              <a:ext cx="1440000" cy="1440000"/>
            </a:xfrm>
            <a:prstGeom prst="ellipse">
              <a:avLst/>
            </a:prstGeom>
            <a:solidFill>
              <a:srgbClr val="789BB5"/>
            </a:solidFill>
            <a:ln>
              <a:noFill/>
            </a:ln>
            <a:effectLst>
              <a:innerShdw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1" name="组合 20"/>
          <p:cNvGrpSpPr>
            <a:grpSpLocks noChangeAspect="1"/>
          </p:cNvGrpSpPr>
          <p:nvPr/>
        </p:nvGrpSpPr>
        <p:grpSpPr>
          <a:xfrm>
            <a:off x="375243" y="4151919"/>
            <a:ext cx="648000" cy="648000"/>
            <a:chOff x="1174779" y="3359349"/>
            <a:chExt cx="1800000" cy="1800001"/>
          </a:xfrm>
        </p:grpSpPr>
        <p:grpSp>
          <p:nvGrpSpPr>
            <p:cNvPr id="22" name="组合 21"/>
            <p:cNvGrpSpPr/>
            <p:nvPr/>
          </p:nvGrpSpPr>
          <p:grpSpPr>
            <a:xfrm>
              <a:off x="1174779" y="3359349"/>
              <a:ext cx="1800000" cy="1800001"/>
              <a:chOff x="6250980" y="3660482"/>
              <a:chExt cx="1800000" cy="1800001"/>
            </a:xfrm>
          </p:grpSpPr>
          <p:sp>
            <p:nvSpPr>
              <p:cNvPr id="24" name="椭圆 23"/>
              <p:cNvSpPr/>
              <p:nvPr/>
            </p:nvSpPr>
            <p:spPr>
              <a:xfrm>
                <a:off x="6250980" y="3660482"/>
                <a:ext cx="1800000" cy="1800000"/>
              </a:xfrm>
              <a:prstGeom prst="ellipse">
                <a:avLst/>
              </a:prstGeom>
              <a:gradFill flip="none" rotWithShape="1">
                <a:gsLst>
                  <a:gs pos="0">
                    <a:srgbClr val="E8E7E9"/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椭圆 24"/>
              <p:cNvSpPr/>
              <p:nvPr/>
            </p:nvSpPr>
            <p:spPr>
              <a:xfrm rot="19510690">
                <a:off x="6250980" y="3660483"/>
                <a:ext cx="1800000" cy="1800000"/>
              </a:xfrm>
              <a:prstGeom prst="ellipse">
                <a:avLst/>
              </a:prstGeom>
              <a:noFill/>
              <a:ln>
                <a:gradFill>
                  <a:gsLst>
                    <a:gs pos="0">
                      <a:schemeClr val="bg1"/>
                    </a:gs>
                    <a:gs pos="100000">
                      <a:srgbClr val="E7E4E9"/>
                    </a:gs>
                  </a:gsLst>
                  <a:lin ang="5400000" scaled="1"/>
                </a:gra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3" name="椭圆 22"/>
            <p:cNvSpPr/>
            <p:nvPr/>
          </p:nvSpPr>
          <p:spPr>
            <a:xfrm>
              <a:off x="1354779" y="3539349"/>
              <a:ext cx="1440000" cy="1440000"/>
            </a:xfrm>
            <a:prstGeom prst="ellipse">
              <a:avLst/>
            </a:prstGeom>
            <a:solidFill>
              <a:schemeClr val="tx2">
                <a:lumMod val="75000"/>
                <a:lumOff val="25000"/>
              </a:schemeClr>
            </a:solidFill>
            <a:ln>
              <a:noFill/>
            </a:ln>
            <a:effectLst>
              <a:innerShdw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7" name="矩形 26"/>
          <p:cNvSpPr/>
          <p:nvPr/>
        </p:nvSpPr>
        <p:spPr>
          <a:xfrm>
            <a:off x="4327147" y="2247197"/>
            <a:ext cx="4609127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b="1" dirty="0" smtClean="0">
                <a:solidFill>
                  <a:srgbClr val="DF7566"/>
                </a:solidFill>
                <a:latin typeface="+mn-ea"/>
              </a:rPr>
              <a:t>一、单击此处</a:t>
            </a:r>
            <a:r>
              <a:rPr lang="zh-CN" altLang="en-US" sz="2400" b="1" dirty="0">
                <a:solidFill>
                  <a:srgbClr val="DF7566"/>
                </a:solidFill>
                <a:latin typeface="+mn-ea"/>
              </a:rPr>
              <a:t>填</a:t>
            </a:r>
            <a:r>
              <a:rPr lang="zh-CN" altLang="en-US" sz="2400" b="1" dirty="0" smtClean="0">
                <a:solidFill>
                  <a:srgbClr val="DF7566"/>
                </a:solidFill>
                <a:latin typeface="+mn-ea"/>
              </a:rPr>
              <a:t>加目录</a:t>
            </a:r>
            <a:endParaRPr lang="en-US" altLang="zh-CN" sz="2400" b="1" dirty="0" smtClean="0">
              <a:solidFill>
                <a:srgbClr val="DF7566"/>
              </a:solidFill>
              <a:latin typeface="+mn-ea"/>
            </a:endParaRPr>
          </a:p>
          <a:p>
            <a:pPr>
              <a:lnSpc>
                <a:spcPct val="200000"/>
              </a:lnSpc>
            </a:pPr>
            <a:r>
              <a:rPr lang="zh-CN" alt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二、</a:t>
            </a:r>
            <a:r>
              <a: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单击此处填加目录</a:t>
            </a:r>
            <a:endParaRPr lang="en-US" altLang="zh-CN" sz="2400" b="1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  <a:p>
            <a:pPr>
              <a:lnSpc>
                <a:spcPct val="200000"/>
              </a:lnSpc>
            </a:pPr>
            <a:r>
              <a: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三、单击此处填加目录</a:t>
            </a:r>
            <a:endParaRPr lang="en-US" altLang="zh-CN" sz="2400" b="1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  <a:p>
            <a:pPr>
              <a:lnSpc>
                <a:spcPct val="200000"/>
              </a:lnSpc>
            </a:pPr>
            <a:r>
              <a: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四、单击此处填加目录</a:t>
            </a:r>
            <a:endParaRPr lang="en-US" altLang="zh-CN" sz="2400" b="1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2204427" y="719222"/>
            <a:ext cx="4411767" cy="707886"/>
          </a:xfrm>
          <a:prstGeom prst="rect">
            <a:avLst/>
          </a:prstGeom>
          <a:noFill/>
        </p:spPr>
        <p:txBody>
          <a:bodyPr wrap="none" lIns="324000" rIns="324000">
            <a:spAutoFit/>
          </a:bodyPr>
          <a:lstStyle/>
          <a:p>
            <a:r>
              <a:rPr lang="en-US" altLang="zh-CN" sz="4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华文隶书" panose="02010800040101010101" pitchFamily="2" charset="-122"/>
              </a:rPr>
              <a:t>Contents  </a:t>
            </a:r>
            <a:r>
              <a:rPr lang="en-US" altLang="zh-CN" sz="4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Title</a:t>
            </a:r>
            <a:endParaRPr lang="zh-CN" altLang="en-US" sz="4000" b="1" dirty="0">
              <a:solidFill>
                <a:schemeClr val="tx1">
                  <a:lumMod val="95000"/>
                  <a:lumOff val="5000"/>
                </a:schemeClr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0" name="KSO_Shape"/>
          <p:cNvSpPr>
            <a:spLocks/>
          </p:cNvSpPr>
          <p:nvPr/>
        </p:nvSpPr>
        <p:spPr bwMode="auto">
          <a:xfrm>
            <a:off x="1528838" y="3336923"/>
            <a:ext cx="1076172" cy="843815"/>
          </a:xfrm>
          <a:custGeom>
            <a:avLst/>
            <a:gdLst>
              <a:gd name="T0" fmla="*/ 1009661 w 2006600"/>
              <a:gd name="T1" fmla="*/ 391160 h 1387475"/>
              <a:gd name="T2" fmla="*/ 1011251 w 2006600"/>
              <a:gd name="T3" fmla="*/ 509270 h 1387475"/>
              <a:gd name="T4" fmla="*/ 1084401 w 2006600"/>
              <a:gd name="T5" fmla="*/ 630555 h 1387475"/>
              <a:gd name="T6" fmla="*/ 1213209 w 2006600"/>
              <a:gd name="T7" fmla="*/ 691833 h 1387475"/>
              <a:gd name="T8" fmla="*/ 1322616 w 2006600"/>
              <a:gd name="T9" fmla="*/ 683895 h 1387475"/>
              <a:gd name="T10" fmla="*/ 1373821 w 2006600"/>
              <a:gd name="T11" fmla="*/ 722948 h 1387475"/>
              <a:gd name="T12" fmla="*/ 1348695 w 2006600"/>
              <a:gd name="T13" fmla="*/ 830580 h 1387475"/>
              <a:gd name="T14" fmla="*/ 1289857 w 2006600"/>
              <a:gd name="T15" fmla="*/ 930276 h 1387475"/>
              <a:gd name="T16" fmla="*/ 1172499 w 2006600"/>
              <a:gd name="T17" fmla="*/ 1024573 h 1387475"/>
              <a:gd name="T18" fmla="*/ 1069135 w 2006600"/>
              <a:gd name="T19" fmla="*/ 1059498 h 1387475"/>
              <a:gd name="T20" fmla="*/ 955912 w 2006600"/>
              <a:gd name="T21" fmla="*/ 1062356 h 1387475"/>
              <a:gd name="T22" fmla="*/ 850321 w 2006600"/>
              <a:gd name="T23" fmla="*/ 1032511 h 1387475"/>
              <a:gd name="T24" fmla="*/ 740914 w 2006600"/>
              <a:gd name="T25" fmla="*/ 956628 h 1387475"/>
              <a:gd name="T26" fmla="*/ 664902 w 2006600"/>
              <a:gd name="T27" fmla="*/ 847408 h 1387475"/>
              <a:gd name="T28" fmla="*/ 634688 w 2006600"/>
              <a:gd name="T29" fmla="*/ 741998 h 1387475"/>
              <a:gd name="T30" fmla="*/ 637550 w 2006600"/>
              <a:gd name="T31" fmla="*/ 628968 h 1387475"/>
              <a:gd name="T32" fmla="*/ 672535 w 2006600"/>
              <a:gd name="T33" fmla="*/ 525780 h 1387475"/>
              <a:gd name="T34" fmla="*/ 767312 w 2006600"/>
              <a:gd name="T35" fmla="*/ 408623 h 1387475"/>
              <a:gd name="T36" fmla="*/ 867178 w 2006600"/>
              <a:gd name="T37" fmla="*/ 349885 h 1387475"/>
              <a:gd name="T38" fmla="*/ 974676 w 2006600"/>
              <a:gd name="T39" fmla="*/ 324803 h 1387475"/>
              <a:gd name="T40" fmla="*/ 889318 w 2006600"/>
              <a:gd name="T41" fmla="*/ 202109 h 1387475"/>
              <a:gd name="T42" fmla="*/ 752158 w 2006600"/>
              <a:gd name="T43" fmla="*/ 256364 h 1387475"/>
              <a:gd name="T44" fmla="*/ 637858 w 2006600"/>
              <a:gd name="T45" fmla="*/ 346155 h 1387475"/>
              <a:gd name="T46" fmla="*/ 553720 w 2006600"/>
              <a:gd name="T47" fmla="*/ 464501 h 1387475"/>
              <a:gd name="T48" fmla="*/ 506412 w 2006600"/>
              <a:gd name="T49" fmla="*/ 604740 h 1387475"/>
              <a:gd name="T50" fmla="*/ 502602 w 2006600"/>
              <a:gd name="T51" fmla="*/ 758304 h 1387475"/>
              <a:gd name="T52" fmla="*/ 543242 w 2006600"/>
              <a:gd name="T53" fmla="*/ 901399 h 1387475"/>
              <a:gd name="T54" fmla="*/ 621665 w 2006600"/>
              <a:gd name="T55" fmla="*/ 1023552 h 1387475"/>
              <a:gd name="T56" fmla="*/ 731203 w 2006600"/>
              <a:gd name="T57" fmla="*/ 1118737 h 1387475"/>
              <a:gd name="T58" fmla="*/ 865188 w 2006600"/>
              <a:gd name="T59" fmla="*/ 1179338 h 1387475"/>
              <a:gd name="T60" fmla="*/ 1016317 w 2006600"/>
              <a:gd name="T61" fmla="*/ 1198058 h 1387475"/>
              <a:gd name="T62" fmla="*/ 1164907 w 2006600"/>
              <a:gd name="T63" fmla="*/ 1171723 h 1387475"/>
              <a:gd name="T64" fmla="*/ 1295400 w 2006600"/>
              <a:gd name="T65" fmla="*/ 1105094 h 1387475"/>
              <a:gd name="T66" fmla="*/ 1400175 w 2006600"/>
              <a:gd name="T67" fmla="*/ 1005150 h 1387475"/>
              <a:gd name="T68" fmla="*/ 1473200 w 2006600"/>
              <a:gd name="T69" fmla="*/ 878554 h 1387475"/>
              <a:gd name="T70" fmla="*/ 1506537 w 2006600"/>
              <a:gd name="T71" fmla="*/ 732605 h 1387475"/>
              <a:gd name="T72" fmla="*/ 1495107 w 2006600"/>
              <a:gd name="T73" fmla="*/ 580309 h 1387475"/>
              <a:gd name="T74" fmla="*/ 1441133 w 2006600"/>
              <a:gd name="T75" fmla="*/ 442926 h 1387475"/>
              <a:gd name="T76" fmla="*/ 1351280 w 2006600"/>
              <a:gd name="T77" fmla="*/ 329022 h 1387475"/>
              <a:gd name="T78" fmla="*/ 1232853 w 2006600"/>
              <a:gd name="T79" fmla="*/ 244625 h 1387475"/>
              <a:gd name="T80" fmla="*/ 1092517 w 2006600"/>
              <a:gd name="T81" fmla="*/ 197349 h 1387475"/>
              <a:gd name="T82" fmla="*/ 1067117 w 2006600"/>
              <a:gd name="T83" fmla="*/ 2221 h 1387475"/>
              <a:gd name="T84" fmla="*/ 1316355 w 2006600"/>
              <a:gd name="T85" fmla="*/ 48227 h 1387475"/>
              <a:gd name="T86" fmla="*/ 1546543 w 2006600"/>
              <a:gd name="T87" fmla="*/ 149440 h 1387475"/>
              <a:gd name="T88" fmla="*/ 1745297 w 2006600"/>
              <a:gd name="T89" fmla="*/ 297611 h 1387475"/>
              <a:gd name="T90" fmla="*/ 1900555 w 2006600"/>
              <a:gd name="T91" fmla="*/ 485442 h 1387475"/>
              <a:gd name="T92" fmla="*/ 2000885 w 2006600"/>
              <a:gd name="T93" fmla="*/ 704684 h 1387475"/>
              <a:gd name="T94" fmla="*/ 1921510 w 2006600"/>
              <a:gd name="T95" fmla="*/ 911552 h 1387475"/>
              <a:gd name="T96" fmla="*/ 1774507 w 2006600"/>
              <a:gd name="T97" fmla="*/ 1088913 h 1387475"/>
              <a:gd name="T98" fmla="*/ 1582103 w 2006600"/>
              <a:gd name="T99" fmla="*/ 1231055 h 1387475"/>
              <a:gd name="T100" fmla="*/ 1356677 w 2006600"/>
              <a:gd name="T101" fmla="*/ 1331316 h 1387475"/>
              <a:gd name="T102" fmla="*/ 1109345 w 2006600"/>
              <a:gd name="T103" fmla="*/ 1382399 h 1387475"/>
              <a:gd name="T104" fmla="*/ 852805 w 2006600"/>
              <a:gd name="T105" fmla="*/ 1377639 h 1387475"/>
              <a:gd name="T106" fmla="*/ 611187 w 2006600"/>
              <a:gd name="T107" fmla="*/ 1317990 h 1387475"/>
              <a:gd name="T108" fmla="*/ 397510 w 2006600"/>
              <a:gd name="T109" fmla="*/ 1210114 h 1387475"/>
              <a:gd name="T110" fmla="*/ 216852 w 2006600"/>
              <a:gd name="T111" fmla="*/ 1061309 h 1387475"/>
              <a:gd name="T112" fmla="*/ 75882 w 2006600"/>
              <a:gd name="T113" fmla="*/ 879189 h 1387475"/>
              <a:gd name="T114" fmla="*/ 22225 w 2006600"/>
              <a:gd name="T115" fmla="*/ 666610 h 1387475"/>
              <a:gd name="T116" fmla="*/ 140970 w 2006600"/>
              <a:gd name="T117" fmla="*/ 451810 h 1387475"/>
              <a:gd name="T118" fmla="*/ 302260 w 2006600"/>
              <a:gd name="T119" fmla="*/ 270324 h 1387475"/>
              <a:gd name="T120" fmla="*/ 500380 w 2006600"/>
              <a:gd name="T121" fmla="*/ 128817 h 1387475"/>
              <a:gd name="T122" fmla="*/ 728980 w 2006600"/>
              <a:gd name="T123" fmla="*/ 36487 h 1387475"/>
              <a:gd name="T124" fmla="*/ 981393 w 2006600"/>
              <a:gd name="T125" fmla="*/ 317 h 13874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006600" h="1387475">
                <a:moveTo>
                  <a:pt x="1003300" y="323850"/>
                </a:moveTo>
                <a:lnTo>
                  <a:pt x="1019520" y="324168"/>
                </a:lnTo>
                <a:lnTo>
                  <a:pt x="1035740" y="325120"/>
                </a:lnTo>
                <a:lnTo>
                  <a:pt x="1031924" y="332423"/>
                </a:lnTo>
                <a:lnTo>
                  <a:pt x="1028425" y="339090"/>
                </a:lnTo>
                <a:lnTo>
                  <a:pt x="1025245" y="346075"/>
                </a:lnTo>
                <a:lnTo>
                  <a:pt x="1022065" y="353378"/>
                </a:lnTo>
                <a:lnTo>
                  <a:pt x="1019202" y="360680"/>
                </a:lnTo>
                <a:lnTo>
                  <a:pt x="1016658" y="367983"/>
                </a:lnTo>
                <a:lnTo>
                  <a:pt x="1014113" y="375285"/>
                </a:lnTo>
                <a:lnTo>
                  <a:pt x="1011887" y="383223"/>
                </a:lnTo>
                <a:lnTo>
                  <a:pt x="1009661" y="391160"/>
                </a:lnTo>
                <a:lnTo>
                  <a:pt x="1008071" y="398780"/>
                </a:lnTo>
                <a:lnTo>
                  <a:pt x="1006480" y="406718"/>
                </a:lnTo>
                <a:lnTo>
                  <a:pt x="1005526" y="414655"/>
                </a:lnTo>
                <a:lnTo>
                  <a:pt x="1004572" y="422910"/>
                </a:lnTo>
                <a:lnTo>
                  <a:pt x="1003618" y="430848"/>
                </a:lnTo>
                <a:lnTo>
                  <a:pt x="1003300" y="439103"/>
                </a:lnTo>
                <a:lnTo>
                  <a:pt x="1003300" y="447358"/>
                </a:lnTo>
                <a:lnTo>
                  <a:pt x="1003618" y="460058"/>
                </a:lnTo>
                <a:lnTo>
                  <a:pt x="1004572" y="472758"/>
                </a:lnTo>
                <a:lnTo>
                  <a:pt x="1006162" y="485140"/>
                </a:lnTo>
                <a:lnTo>
                  <a:pt x="1008389" y="497205"/>
                </a:lnTo>
                <a:lnTo>
                  <a:pt x="1011251" y="509270"/>
                </a:lnTo>
                <a:lnTo>
                  <a:pt x="1014432" y="521018"/>
                </a:lnTo>
                <a:lnTo>
                  <a:pt x="1018248" y="532448"/>
                </a:lnTo>
                <a:lnTo>
                  <a:pt x="1022701" y="543560"/>
                </a:lnTo>
                <a:lnTo>
                  <a:pt x="1027471" y="554673"/>
                </a:lnTo>
                <a:lnTo>
                  <a:pt x="1033196" y="565150"/>
                </a:lnTo>
                <a:lnTo>
                  <a:pt x="1038921" y="575628"/>
                </a:lnTo>
                <a:lnTo>
                  <a:pt x="1045600" y="585470"/>
                </a:lnTo>
                <a:lnTo>
                  <a:pt x="1052597" y="595313"/>
                </a:lnTo>
                <a:lnTo>
                  <a:pt x="1059594" y="604838"/>
                </a:lnTo>
                <a:lnTo>
                  <a:pt x="1067545" y="613728"/>
                </a:lnTo>
                <a:lnTo>
                  <a:pt x="1075814" y="622300"/>
                </a:lnTo>
                <a:lnTo>
                  <a:pt x="1084401" y="630555"/>
                </a:lnTo>
                <a:lnTo>
                  <a:pt x="1093306" y="638175"/>
                </a:lnTo>
                <a:lnTo>
                  <a:pt x="1102848" y="645478"/>
                </a:lnTo>
                <a:lnTo>
                  <a:pt x="1112389" y="652463"/>
                </a:lnTo>
                <a:lnTo>
                  <a:pt x="1122566" y="658813"/>
                </a:lnTo>
                <a:lnTo>
                  <a:pt x="1132744" y="664845"/>
                </a:lnTo>
                <a:lnTo>
                  <a:pt x="1143557" y="670243"/>
                </a:lnTo>
                <a:lnTo>
                  <a:pt x="1154689" y="675323"/>
                </a:lnTo>
                <a:lnTo>
                  <a:pt x="1165820" y="679450"/>
                </a:lnTo>
                <a:lnTo>
                  <a:pt x="1177270" y="683578"/>
                </a:lnTo>
                <a:lnTo>
                  <a:pt x="1189037" y="686753"/>
                </a:lnTo>
                <a:lnTo>
                  <a:pt x="1201123" y="689610"/>
                </a:lnTo>
                <a:lnTo>
                  <a:pt x="1213209" y="691833"/>
                </a:lnTo>
                <a:lnTo>
                  <a:pt x="1225613" y="693420"/>
                </a:lnTo>
                <a:lnTo>
                  <a:pt x="1238016" y="694055"/>
                </a:lnTo>
                <a:lnTo>
                  <a:pt x="1251056" y="694690"/>
                </a:lnTo>
                <a:lnTo>
                  <a:pt x="1259325" y="694690"/>
                </a:lnTo>
                <a:lnTo>
                  <a:pt x="1267276" y="694055"/>
                </a:lnTo>
                <a:lnTo>
                  <a:pt x="1275545" y="693420"/>
                </a:lnTo>
                <a:lnTo>
                  <a:pt x="1283815" y="692468"/>
                </a:lnTo>
                <a:lnTo>
                  <a:pt x="1291766" y="691198"/>
                </a:lnTo>
                <a:lnTo>
                  <a:pt x="1299399" y="689928"/>
                </a:lnTo>
                <a:lnTo>
                  <a:pt x="1307350" y="688023"/>
                </a:lnTo>
                <a:lnTo>
                  <a:pt x="1315301" y="686118"/>
                </a:lnTo>
                <a:lnTo>
                  <a:pt x="1322616" y="683895"/>
                </a:lnTo>
                <a:lnTo>
                  <a:pt x="1330249" y="681355"/>
                </a:lnTo>
                <a:lnTo>
                  <a:pt x="1337564" y="678815"/>
                </a:lnTo>
                <a:lnTo>
                  <a:pt x="1345197" y="675958"/>
                </a:lnTo>
                <a:lnTo>
                  <a:pt x="1352194" y="672783"/>
                </a:lnTo>
                <a:lnTo>
                  <a:pt x="1359509" y="669608"/>
                </a:lnTo>
                <a:lnTo>
                  <a:pt x="1366188" y="666115"/>
                </a:lnTo>
                <a:lnTo>
                  <a:pt x="1372867" y="661988"/>
                </a:lnTo>
                <a:lnTo>
                  <a:pt x="1374139" y="678498"/>
                </a:lnTo>
                <a:lnTo>
                  <a:pt x="1374775" y="694690"/>
                </a:lnTo>
                <a:lnTo>
                  <a:pt x="1374457" y="704215"/>
                </a:lnTo>
                <a:lnTo>
                  <a:pt x="1374139" y="713740"/>
                </a:lnTo>
                <a:lnTo>
                  <a:pt x="1373821" y="722948"/>
                </a:lnTo>
                <a:lnTo>
                  <a:pt x="1372549" y="732790"/>
                </a:lnTo>
                <a:lnTo>
                  <a:pt x="1371595" y="741998"/>
                </a:lnTo>
                <a:lnTo>
                  <a:pt x="1370640" y="751205"/>
                </a:lnTo>
                <a:lnTo>
                  <a:pt x="1368732" y="760413"/>
                </a:lnTo>
                <a:lnTo>
                  <a:pt x="1366824" y="769303"/>
                </a:lnTo>
                <a:lnTo>
                  <a:pt x="1365234" y="778193"/>
                </a:lnTo>
                <a:lnTo>
                  <a:pt x="1363007" y="787083"/>
                </a:lnTo>
                <a:lnTo>
                  <a:pt x="1360463" y="795973"/>
                </a:lnTo>
                <a:lnTo>
                  <a:pt x="1357919" y="804863"/>
                </a:lnTo>
                <a:lnTo>
                  <a:pt x="1355056" y="813435"/>
                </a:lnTo>
                <a:lnTo>
                  <a:pt x="1351876" y="822008"/>
                </a:lnTo>
                <a:lnTo>
                  <a:pt x="1348695" y="830580"/>
                </a:lnTo>
                <a:lnTo>
                  <a:pt x="1345515" y="839153"/>
                </a:lnTo>
                <a:lnTo>
                  <a:pt x="1342017" y="847408"/>
                </a:lnTo>
                <a:lnTo>
                  <a:pt x="1337882" y="855663"/>
                </a:lnTo>
                <a:lnTo>
                  <a:pt x="1334065" y="863283"/>
                </a:lnTo>
                <a:lnTo>
                  <a:pt x="1329931" y="871538"/>
                </a:lnTo>
                <a:lnTo>
                  <a:pt x="1325478" y="879158"/>
                </a:lnTo>
                <a:lnTo>
                  <a:pt x="1321026" y="886778"/>
                </a:lnTo>
                <a:lnTo>
                  <a:pt x="1316255" y="894398"/>
                </a:lnTo>
                <a:lnTo>
                  <a:pt x="1311166" y="901700"/>
                </a:lnTo>
                <a:lnTo>
                  <a:pt x="1306396" y="909320"/>
                </a:lnTo>
                <a:lnTo>
                  <a:pt x="1300989" y="916305"/>
                </a:lnTo>
                <a:lnTo>
                  <a:pt x="1289857" y="930276"/>
                </a:lnTo>
                <a:lnTo>
                  <a:pt x="1278090" y="943928"/>
                </a:lnTo>
                <a:lnTo>
                  <a:pt x="1266004" y="956628"/>
                </a:lnTo>
                <a:lnTo>
                  <a:pt x="1252964" y="969011"/>
                </a:lnTo>
                <a:lnTo>
                  <a:pt x="1239606" y="980758"/>
                </a:lnTo>
                <a:lnTo>
                  <a:pt x="1225295" y="991553"/>
                </a:lnTo>
                <a:lnTo>
                  <a:pt x="1218297" y="996951"/>
                </a:lnTo>
                <a:lnTo>
                  <a:pt x="1210983" y="1002031"/>
                </a:lnTo>
                <a:lnTo>
                  <a:pt x="1203667" y="1006793"/>
                </a:lnTo>
                <a:lnTo>
                  <a:pt x="1195716" y="1011873"/>
                </a:lnTo>
                <a:lnTo>
                  <a:pt x="1188083" y="1016318"/>
                </a:lnTo>
                <a:lnTo>
                  <a:pt x="1180450" y="1020763"/>
                </a:lnTo>
                <a:lnTo>
                  <a:pt x="1172499" y="1024573"/>
                </a:lnTo>
                <a:lnTo>
                  <a:pt x="1164230" y="1029018"/>
                </a:lnTo>
                <a:lnTo>
                  <a:pt x="1155961" y="1032511"/>
                </a:lnTo>
                <a:lnTo>
                  <a:pt x="1148010" y="1036003"/>
                </a:lnTo>
                <a:lnTo>
                  <a:pt x="1139423" y="1039813"/>
                </a:lnTo>
                <a:lnTo>
                  <a:pt x="1131154" y="1042988"/>
                </a:lnTo>
                <a:lnTo>
                  <a:pt x="1122566" y="1046163"/>
                </a:lnTo>
                <a:lnTo>
                  <a:pt x="1113661" y="1048703"/>
                </a:lnTo>
                <a:lnTo>
                  <a:pt x="1105074" y="1051561"/>
                </a:lnTo>
                <a:lnTo>
                  <a:pt x="1096169" y="1053466"/>
                </a:lnTo>
                <a:lnTo>
                  <a:pt x="1087264" y="1056006"/>
                </a:lnTo>
                <a:lnTo>
                  <a:pt x="1078358" y="1057911"/>
                </a:lnTo>
                <a:lnTo>
                  <a:pt x="1069135" y="1059498"/>
                </a:lnTo>
                <a:lnTo>
                  <a:pt x="1059594" y="1061086"/>
                </a:lnTo>
                <a:lnTo>
                  <a:pt x="1050370" y="1062356"/>
                </a:lnTo>
                <a:lnTo>
                  <a:pt x="1041147" y="1063626"/>
                </a:lnTo>
                <a:lnTo>
                  <a:pt x="1031924" y="1064261"/>
                </a:lnTo>
                <a:lnTo>
                  <a:pt x="1022383" y="1064896"/>
                </a:lnTo>
                <a:lnTo>
                  <a:pt x="1012841" y="1065213"/>
                </a:lnTo>
                <a:lnTo>
                  <a:pt x="1003300" y="1065213"/>
                </a:lnTo>
                <a:lnTo>
                  <a:pt x="993759" y="1065213"/>
                </a:lnTo>
                <a:lnTo>
                  <a:pt x="984218" y="1064896"/>
                </a:lnTo>
                <a:lnTo>
                  <a:pt x="974676" y="1064261"/>
                </a:lnTo>
                <a:lnTo>
                  <a:pt x="965135" y="1063626"/>
                </a:lnTo>
                <a:lnTo>
                  <a:pt x="955912" y="1062356"/>
                </a:lnTo>
                <a:lnTo>
                  <a:pt x="946688" y="1061086"/>
                </a:lnTo>
                <a:lnTo>
                  <a:pt x="937783" y="1059498"/>
                </a:lnTo>
                <a:lnTo>
                  <a:pt x="928560" y="1057911"/>
                </a:lnTo>
                <a:lnTo>
                  <a:pt x="919655" y="1056006"/>
                </a:lnTo>
                <a:lnTo>
                  <a:pt x="910750" y="1053466"/>
                </a:lnTo>
                <a:lnTo>
                  <a:pt x="901526" y="1051561"/>
                </a:lnTo>
                <a:lnTo>
                  <a:pt x="892621" y="1048703"/>
                </a:lnTo>
                <a:lnTo>
                  <a:pt x="884034" y="1046163"/>
                </a:lnTo>
                <a:lnTo>
                  <a:pt x="875765" y="1042988"/>
                </a:lnTo>
                <a:lnTo>
                  <a:pt x="867178" y="1039813"/>
                </a:lnTo>
                <a:lnTo>
                  <a:pt x="858908" y="1036003"/>
                </a:lnTo>
                <a:lnTo>
                  <a:pt x="850321" y="1032511"/>
                </a:lnTo>
                <a:lnTo>
                  <a:pt x="842370" y="1029018"/>
                </a:lnTo>
                <a:lnTo>
                  <a:pt x="834101" y="1024573"/>
                </a:lnTo>
                <a:lnTo>
                  <a:pt x="826468" y="1020763"/>
                </a:lnTo>
                <a:lnTo>
                  <a:pt x="818517" y="1016318"/>
                </a:lnTo>
                <a:lnTo>
                  <a:pt x="810566" y="1011873"/>
                </a:lnTo>
                <a:lnTo>
                  <a:pt x="803251" y="1006793"/>
                </a:lnTo>
                <a:lnTo>
                  <a:pt x="795618" y="1002031"/>
                </a:lnTo>
                <a:lnTo>
                  <a:pt x="788303" y="996951"/>
                </a:lnTo>
                <a:lnTo>
                  <a:pt x="780988" y="991553"/>
                </a:lnTo>
                <a:lnTo>
                  <a:pt x="767312" y="980758"/>
                </a:lnTo>
                <a:lnTo>
                  <a:pt x="753636" y="969011"/>
                </a:lnTo>
                <a:lnTo>
                  <a:pt x="740914" y="956628"/>
                </a:lnTo>
                <a:lnTo>
                  <a:pt x="728192" y="943928"/>
                </a:lnTo>
                <a:lnTo>
                  <a:pt x="716743" y="930276"/>
                </a:lnTo>
                <a:lnTo>
                  <a:pt x="705929" y="916305"/>
                </a:lnTo>
                <a:lnTo>
                  <a:pt x="700523" y="909320"/>
                </a:lnTo>
                <a:lnTo>
                  <a:pt x="695434" y="901700"/>
                </a:lnTo>
                <a:lnTo>
                  <a:pt x="690345" y="894398"/>
                </a:lnTo>
                <a:lnTo>
                  <a:pt x="685893" y="886778"/>
                </a:lnTo>
                <a:lnTo>
                  <a:pt x="681122" y="879158"/>
                </a:lnTo>
                <a:lnTo>
                  <a:pt x="676669" y="871538"/>
                </a:lnTo>
                <a:lnTo>
                  <a:pt x="672535" y="863283"/>
                </a:lnTo>
                <a:lnTo>
                  <a:pt x="668718" y="855663"/>
                </a:lnTo>
                <a:lnTo>
                  <a:pt x="664902" y="847408"/>
                </a:lnTo>
                <a:lnTo>
                  <a:pt x="661085" y="839153"/>
                </a:lnTo>
                <a:lnTo>
                  <a:pt x="657587" y="830580"/>
                </a:lnTo>
                <a:lnTo>
                  <a:pt x="654406" y="822008"/>
                </a:lnTo>
                <a:lnTo>
                  <a:pt x="651544" y="813435"/>
                </a:lnTo>
                <a:lnTo>
                  <a:pt x="648682" y="804863"/>
                </a:lnTo>
                <a:lnTo>
                  <a:pt x="645819" y="795973"/>
                </a:lnTo>
                <a:lnTo>
                  <a:pt x="643593" y="787083"/>
                </a:lnTo>
                <a:lnTo>
                  <a:pt x="641367" y="778193"/>
                </a:lnTo>
                <a:lnTo>
                  <a:pt x="639458" y="769303"/>
                </a:lnTo>
                <a:lnTo>
                  <a:pt x="637550" y="760413"/>
                </a:lnTo>
                <a:lnTo>
                  <a:pt x="636278" y="751205"/>
                </a:lnTo>
                <a:lnTo>
                  <a:pt x="634688" y="741998"/>
                </a:lnTo>
                <a:lnTo>
                  <a:pt x="633734" y="732790"/>
                </a:lnTo>
                <a:lnTo>
                  <a:pt x="633097" y="722948"/>
                </a:lnTo>
                <a:lnTo>
                  <a:pt x="632143" y="713740"/>
                </a:lnTo>
                <a:lnTo>
                  <a:pt x="631825" y="704215"/>
                </a:lnTo>
                <a:lnTo>
                  <a:pt x="631825" y="694690"/>
                </a:lnTo>
                <a:lnTo>
                  <a:pt x="631825" y="684848"/>
                </a:lnTo>
                <a:lnTo>
                  <a:pt x="632143" y="675640"/>
                </a:lnTo>
                <a:lnTo>
                  <a:pt x="633097" y="666115"/>
                </a:lnTo>
                <a:lnTo>
                  <a:pt x="633734" y="656908"/>
                </a:lnTo>
                <a:lnTo>
                  <a:pt x="634688" y="647383"/>
                </a:lnTo>
                <a:lnTo>
                  <a:pt x="636278" y="638175"/>
                </a:lnTo>
                <a:lnTo>
                  <a:pt x="637550" y="628968"/>
                </a:lnTo>
                <a:lnTo>
                  <a:pt x="639458" y="620078"/>
                </a:lnTo>
                <a:lnTo>
                  <a:pt x="641367" y="610870"/>
                </a:lnTo>
                <a:lnTo>
                  <a:pt x="643593" y="601980"/>
                </a:lnTo>
                <a:lnTo>
                  <a:pt x="645819" y="593090"/>
                </a:lnTo>
                <a:lnTo>
                  <a:pt x="648682" y="584518"/>
                </a:lnTo>
                <a:lnTo>
                  <a:pt x="651544" y="575628"/>
                </a:lnTo>
                <a:lnTo>
                  <a:pt x="654406" y="567055"/>
                </a:lnTo>
                <a:lnTo>
                  <a:pt x="657587" y="558800"/>
                </a:lnTo>
                <a:lnTo>
                  <a:pt x="661085" y="550228"/>
                </a:lnTo>
                <a:lnTo>
                  <a:pt x="664902" y="541973"/>
                </a:lnTo>
                <a:lnTo>
                  <a:pt x="668718" y="534035"/>
                </a:lnTo>
                <a:lnTo>
                  <a:pt x="672535" y="525780"/>
                </a:lnTo>
                <a:lnTo>
                  <a:pt x="676669" y="517843"/>
                </a:lnTo>
                <a:lnTo>
                  <a:pt x="681122" y="509905"/>
                </a:lnTo>
                <a:lnTo>
                  <a:pt x="685893" y="502603"/>
                </a:lnTo>
                <a:lnTo>
                  <a:pt x="690345" y="494665"/>
                </a:lnTo>
                <a:lnTo>
                  <a:pt x="695434" y="487363"/>
                </a:lnTo>
                <a:lnTo>
                  <a:pt x="700523" y="480060"/>
                </a:lnTo>
                <a:lnTo>
                  <a:pt x="705929" y="472758"/>
                </a:lnTo>
                <a:lnTo>
                  <a:pt x="716743" y="458788"/>
                </a:lnTo>
                <a:lnTo>
                  <a:pt x="728192" y="445135"/>
                </a:lnTo>
                <a:lnTo>
                  <a:pt x="740914" y="432435"/>
                </a:lnTo>
                <a:lnTo>
                  <a:pt x="753636" y="420370"/>
                </a:lnTo>
                <a:lnTo>
                  <a:pt x="767312" y="408623"/>
                </a:lnTo>
                <a:lnTo>
                  <a:pt x="780988" y="397510"/>
                </a:lnTo>
                <a:lnTo>
                  <a:pt x="788303" y="392113"/>
                </a:lnTo>
                <a:lnTo>
                  <a:pt x="795618" y="387033"/>
                </a:lnTo>
                <a:lnTo>
                  <a:pt x="803251" y="382270"/>
                </a:lnTo>
                <a:lnTo>
                  <a:pt x="810566" y="377508"/>
                </a:lnTo>
                <a:lnTo>
                  <a:pt x="818517" y="373063"/>
                </a:lnTo>
                <a:lnTo>
                  <a:pt x="826468" y="368618"/>
                </a:lnTo>
                <a:lnTo>
                  <a:pt x="834101" y="364490"/>
                </a:lnTo>
                <a:lnTo>
                  <a:pt x="842370" y="360363"/>
                </a:lnTo>
                <a:lnTo>
                  <a:pt x="850321" y="356553"/>
                </a:lnTo>
                <a:lnTo>
                  <a:pt x="858908" y="353060"/>
                </a:lnTo>
                <a:lnTo>
                  <a:pt x="867178" y="349885"/>
                </a:lnTo>
                <a:lnTo>
                  <a:pt x="875765" y="346710"/>
                </a:lnTo>
                <a:lnTo>
                  <a:pt x="884034" y="343218"/>
                </a:lnTo>
                <a:lnTo>
                  <a:pt x="892621" y="340360"/>
                </a:lnTo>
                <a:lnTo>
                  <a:pt x="901526" y="338138"/>
                </a:lnTo>
                <a:lnTo>
                  <a:pt x="910750" y="335598"/>
                </a:lnTo>
                <a:lnTo>
                  <a:pt x="919655" y="333375"/>
                </a:lnTo>
                <a:lnTo>
                  <a:pt x="928560" y="331470"/>
                </a:lnTo>
                <a:lnTo>
                  <a:pt x="937783" y="329883"/>
                </a:lnTo>
                <a:lnTo>
                  <a:pt x="946688" y="327978"/>
                </a:lnTo>
                <a:lnTo>
                  <a:pt x="955912" y="327025"/>
                </a:lnTo>
                <a:lnTo>
                  <a:pt x="965135" y="326073"/>
                </a:lnTo>
                <a:lnTo>
                  <a:pt x="974676" y="324803"/>
                </a:lnTo>
                <a:lnTo>
                  <a:pt x="984218" y="324485"/>
                </a:lnTo>
                <a:lnTo>
                  <a:pt x="993759" y="324168"/>
                </a:lnTo>
                <a:lnTo>
                  <a:pt x="1003300" y="323850"/>
                </a:lnTo>
                <a:close/>
                <a:moveTo>
                  <a:pt x="990283" y="189417"/>
                </a:moveTo>
                <a:lnTo>
                  <a:pt x="977265" y="190052"/>
                </a:lnTo>
                <a:lnTo>
                  <a:pt x="964565" y="190687"/>
                </a:lnTo>
                <a:lnTo>
                  <a:pt x="951865" y="191956"/>
                </a:lnTo>
                <a:lnTo>
                  <a:pt x="939165" y="193225"/>
                </a:lnTo>
                <a:lnTo>
                  <a:pt x="926465" y="195129"/>
                </a:lnTo>
                <a:lnTo>
                  <a:pt x="914083" y="197349"/>
                </a:lnTo>
                <a:lnTo>
                  <a:pt x="901383" y="199888"/>
                </a:lnTo>
                <a:lnTo>
                  <a:pt x="889318" y="202109"/>
                </a:lnTo>
                <a:lnTo>
                  <a:pt x="877253" y="205282"/>
                </a:lnTo>
                <a:lnTo>
                  <a:pt x="865188" y="208772"/>
                </a:lnTo>
                <a:lnTo>
                  <a:pt x="853440" y="212262"/>
                </a:lnTo>
                <a:lnTo>
                  <a:pt x="841693" y="216069"/>
                </a:lnTo>
                <a:lnTo>
                  <a:pt x="829945" y="219877"/>
                </a:lnTo>
                <a:lnTo>
                  <a:pt x="818515" y="224319"/>
                </a:lnTo>
                <a:lnTo>
                  <a:pt x="807085" y="228760"/>
                </a:lnTo>
                <a:lnTo>
                  <a:pt x="795655" y="233837"/>
                </a:lnTo>
                <a:lnTo>
                  <a:pt x="784543" y="239231"/>
                </a:lnTo>
                <a:lnTo>
                  <a:pt x="773748" y="244625"/>
                </a:lnTo>
                <a:lnTo>
                  <a:pt x="762953" y="250336"/>
                </a:lnTo>
                <a:lnTo>
                  <a:pt x="752158" y="256364"/>
                </a:lnTo>
                <a:lnTo>
                  <a:pt x="741680" y="262392"/>
                </a:lnTo>
                <a:lnTo>
                  <a:pt x="731203" y="269055"/>
                </a:lnTo>
                <a:lnTo>
                  <a:pt x="721360" y="275401"/>
                </a:lnTo>
                <a:lnTo>
                  <a:pt x="711200" y="282698"/>
                </a:lnTo>
                <a:lnTo>
                  <a:pt x="701358" y="289679"/>
                </a:lnTo>
                <a:lnTo>
                  <a:pt x="691833" y="297293"/>
                </a:lnTo>
                <a:lnTo>
                  <a:pt x="682308" y="304591"/>
                </a:lnTo>
                <a:lnTo>
                  <a:pt x="673100" y="312523"/>
                </a:lnTo>
                <a:lnTo>
                  <a:pt x="663893" y="320772"/>
                </a:lnTo>
                <a:lnTo>
                  <a:pt x="655003" y="329022"/>
                </a:lnTo>
                <a:lnTo>
                  <a:pt x="646430" y="337588"/>
                </a:lnTo>
                <a:lnTo>
                  <a:pt x="637858" y="346155"/>
                </a:lnTo>
                <a:lnTo>
                  <a:pt x="629602" y="355039"/>
                </a:lnTo>
                <a:lnTo>
                  <a:pt x="621665" y="363923"/>
                </a:lnTo>
                <a:lnTo>
                  <a:pt x="613727" y="373124"/>
                </a:lnTo>
                <a:lnTo>
                  <a:pt x="606107" y="382642"/>
                </a:lnTo>
                <a:lnTo>
                  <a:pt x="598805" y="392161"/>
                </a:lnTo>
                <a:lnTo>
                  <a:pt x="591502" y="401997"/>
                </a:lnTo>
                <a:lnTo>
                  <a:pt x="584835" y="411832"/>
                </a:lnTo>
                <a:lnTo>
                  <a:pt x="578167" y="422303"/>
                </a:lnTo>
                <a:lnTo>
                  <a:pt x="571817" y="432456"/>
                </a:lnTo>
                <a:lnTo>
                  <a:pt x="565150" y="442926"/>
                </a:lnTo>
                <a:lnTo>
                  <a:pt x="559435" y="453396"/>
                </a:lnTo>
                <a:lnTo>
                  <a:pt x="553720" y="464501"/>
                </a:lnTo>
                <a:lnTo>
                  <a:pt x="548005" y="475289"/>
                </a:lnTo>
                <a:lnTo>
                  <a:pt x="543242" y="486711"/>
                </a:lnTo>
                <a:lnTo>
                  <a:pt x="538162" y="497499"/>
                </a:lnTo>
                <a:lnTo>
                  <a:pt x="533400" y="508921"/>
                </a:lnTo>
                <a:lnTo>
                  <a:pt x="529272" y="520660"/>
                </a:lnTo>
                <a:lnTo>
                  <a:pt x="525145" y="532082"/>
                </a:lnTo>
                <a:lnTo>
                  <a:pt x="521017" y="543822"/>
                </a:lnTo>
                <a:lnTo>
                  <a:pt x="517525" y="555878"/>
                </a:lnTo>
                <a:lnTo>
                  <a:pt x="514350" y="568252"/>
                </a:lnTo>
                <a:lnTo>
                  <a:pt x="511492" y="580309"/>
                </a:lnTo>
                <a:lnTo>
                  <a:pt x="508635" y="592366"/>
                </a:lnTo>
                <a:lnTo>
                  <a:pt x="506412" y="604740"/>
                </a:lnTo>
                <a:lnTo>
                  <a:pt x="504190" y="617114"/>
                </a:lnTo>
                <a:lnTo>
                  <a:pt x="502602" y="629805"/>
                </a:lnTo>
                <a:lnTo>
                  <a:pt x="501015" y="642496"/>
                </a:lnTo>
                <a:lnTo>
                  <a:pt x="500062" y="654870"/>
                </a:lnTo>
                <a:lnTo>
                  <a:pt x="499110" y="668196"/>
                </a:lnTo>
                <a:lnTo>
                  <a:pt x="498792" y="680888"/>
                </a:lnTo>
                <a:lnTo>
                  <a:pt x="498157" y="693896"/>
                </a:lnTo>
                <a:lnTo>
                  <a:pt x="498792" y="706905"/>
                </a:lnTo>
                <a:lnTo>
                  <a:pt x="499110" y="719596"/>
                </a:lnTo>
                <a:lnTo>
                  <a:pt x="500062" y="732605"/>
                </a:lnTo>
                <a:lnTo>
                  <a:pt x="501015" y="745296"/>
                </a:lnTo>
                <a:lnTo>
                  <a:pt x="502602" y="758304"/>
                </a:lnTo>
                <a:lnTo>
                  <a:pt x="504190" y="770678"/>
                </a:lnTo>
                <a:lnTo>
                  <a:pt x="506412" y="783052"/>
                </a:lnTo>
                <a:lnTo>
                  <a:pt x="508635" y="795426"/>
                </a:lnTo>
                <a:lnTo>
                  <a:pt x="511492" y="807800"/>
                </a:lnTo>
                <a:lnTo>
                  <a:pt x="514350" y="819857"/>
                </a:lnTo>
                <a:lnTo>
                  <a:pt x="517525" y="831914"/>
                </a:lnTo>
                <a:lnTo>
                  <a:pt x="521017" y="843653"/>
                </a:lnTo>
                <a:lnTo>
                  <a:pt x="525145" y="855393"/>
                </a:lnTo>
                <a:lnTo>
                  <a:pt x="529272" y="867132"/>
                </a:lnTo>
                <a:lnTo>
                  <a:pt x="533400" y="878554"/>
                </a:lnTo>
                <a:lnTo>
                  <a:pt x="538162" y="889977"/>
                </a:lnTo>
                <a:lnTo>
                  <a:pt x="543242" y="901399"/>
                </a:lnTo>
                <a:lnTo>
                  <a:pt x="548005" y="912186"/>
                </a:lnTo>
                <a:lnTo>
                  <a:pt x="553720" y="923291"/>
                </a:lnTo>
                <a:lnTo>
                  <a:pt x="559435" y="934079"/>
                </a:lnTo>
                <a:lnTo>
                  <a:pt x="565150" y="944549"/>
                </a:lnTo>
                <a:lnTo>
                  <a:pt x="571817" y="955337"/>
                </a:lnTo>
                <a:lnTo>
                  <a:pt x="578167" y="965807"/>
                </a:lnTo>
                <a:lnTo>
                  <a:pt x="584835" y="975643"/>
                </a:lnTo>
                <a:lnTo>
                  <a:pt x="591502" y="985479"/>
                </a:lnTo>
                <a:lnTo>
                  <a:pt x="598805" y="995632"/>
                </a:lnTo>
                <a:lnTo>
                  <a:pt x="606107" y="1005150"/>
                </a:lnTo>
                <a:lnTo>
                  <a:pt x="613727" y="1014351"/>
                </a:lnTo>
                <a:lnTo>
                  <a:pt x="621665" y="1023552"/>
                </a:lnTo>
                <a:lnTo>
                  <a:pt x="629602" y="1033071"/>
                </a:lnTo>
                <a:lnTo>
                  <a:pt x="637858" y="1041955"/>
                </a:lnTo>
                <a:lnTo>
                  <a:pt x="646430" y="1050521"/>
                </a:lnTo>
                <a:lnTo>
                  <a:pt x="655003" y="1059088"/>
                </a:lnTo>
                <a:lnTo>
                  <a:pt x="663893" y="1067020"/>
                </a:lnTo>
                <a:lnTo>
                  <a:pt x="673100" y="1074952"/>
                </a:lnTo>
                <a:lnTo>
                  <a:pt x="682308" y="1082884"/>
                </a:lnTo>
                <a:lnTo>
                  <a:pt x="691833" y="1090499"/>
                </a:lnTo>
                <a:lnTo>
                  <a:pt x="701358" y="1098114"/>
                </a:lnTo>
                <a:lnTo>
                  <a:pt x="711200" y="1105094"/>
                </a:lnTo>
                <a:lnTo>
                  <a:pt x="721360" y="1112074"/>
                </a:lnTo>
                <a:lnTo>
                  <a:pt x="731203" y="1118737"/>
                </a:lnTo>
                <a:lnTo>
                  <a:pt x="741680" y="1125083"/>
                </a:lnTo>
                <a:lnTo>
                  <a:pt x="752158" y="1131111"/>
                </a:lnTo>
                <a:lnTo>
                  <a:pt x="762953" y="1137139"/>
                </a:lnTo>
                <a:lnTo>
                  <a:pt x="773748" y="1142850"/>
                </a:lnTo>
                <a:lnTo>
                  <a:pt x="784543" y="1148562"/>
                </a:lnTo>
                <a:lnTo>
                  <a:pt x="795655" y="1153638"/>
                </a:lnTo>
                <a:lnTo>
                  <a:pt x="807085" y="1158715"/>
                </a:lnTo>
                <a:lnTo>
                  <a:pt x="818515" y="1163157"/>
                </a:lnTo>
                <a:lnTo>
                  <a:pt x="829945" y="1167599"/>
                </a:lnTo>
                <a:lnTo>
                  <a:pt x="841693" y="1171723"/>
                </a:lnTo>
                <a:lnTo>
                  <a:pt x="853440" y="1175531"/>
                </a:lnTo>
                <a:lnTo>
                  <a:pt x="865188" y="1179338"/>
                </a:lnTo>
                <a:lnTo>
                  <a:pt x="877253" y="1182511"/>
                </a:lnTo>
                <a:lnTo>
                  <a:pt x="889318" y="1185366"/>
                </a:lnTo>
                <a:lnTo>
                  <a:pt x="901383" y="1188222"/>
                </a:lnTo>
                <a:lnTo>
                  <a:pt x="914083" y="1190126"/>
                </a:lnTo>
                <a:lnTo>
                  <a:pt x="926465" y="1192347"/>
                </a:lnTo>
                <a:lnTo>
                  <a:pt x="939165" y="1194250"/>
                </a:lnTo>
                <a:lnTo>
                  <a:pt x="951865" y="1195519"/>
                </a:lnTo>
                <a:lnTo>
                  <a:pt x="964565" y="1196788"/>
                </a:lnTo>
                <a:lnTo>
                  <a:pt x="977265" y="1197740"/>
                </a:lnTo>
                <a:lnTo>
                  <a:pt x="990283" y="1198058"/>
                </a:lnTo>
                <a:lnTo>
                  <a:pt x="1003300" y="1198375"/>
                </a:lnTo>
                <a:lnTo>
                  <a:pt x="1016317" y="1198058"/>
                </a:lnTo>
                <a:lnTo>
                  <a:pt x="1029335" y="1197740"/>
                </a:lnTo>
                <a:lnTo>
                  <a:pt x="1042035" y="1196788"/>
                </a:lnTo>
                <a:lnTo>
                  <a:pt x="1055053" y="1195519"/>
                </a:lnTo>
                <a:lnTo>
                  <a:pt x="1067435" y="1194250"/>
                </a:lnTo>
                <a:lnTo>
                  <a:pt x="1079817" y="1192347"/>
                </a:lnTo>
                <a:lnTo>
                  <a:pt x="1092517" y="1190126"/>
                </a:lnTo>
                <a:lnTo>
                  <a:pt x="1104900" y="1188222"/>
                </a:lnTo>
                <a:lnTo>
                  <a:pt x="1116965" y="1185366"/>
                </a:lnTo>
                <a:lnTo>
                  <a:pt x="1129347" y="1182511"/>
                </a:lnTo>
                <a:lnTo>
                  <a:pt x="1141095" y="1179338"/>
                </a:lnTo>
                <a:lnTo>
                  <a:pt x="1153160" y="1175531"/>
                </a:lnTo>
                <a:lnTo>
                  <a:pt x="1164907" y="1171723"/>
                </a:lnTo>
                <a:lnTo>
                  <a:pt x="1176973" y="1167599"/>
                </a:lnTo>
                <a:lnTo>
                  <a:pt x="1188085" y="1163157"/>
                </a:lnTo>
                <a:lnTo>
                  <a:pt x="1199515" y="1158715"/>
                </a:lnTo>
                <a:lnTo>
                  <a:pt x="1210945" y="1153638"/>
                </a:lnTo>
                <a:lnTo>
                  <a:pt x="1222057" y="1148562"/>
                </a:lnTo>
                <a:lnTo>
                  <a:pt x="1232853" y="1142850"/>
                </a:lnTo>
                <a:lnTo>
                  <a:pt x="1243647" y="1137139"/>
                </a:lnTo>
                <a:lnTo>
                  <a:pt x="1254443" y="1131111"/>
                </a:lnTo>
                <a:lnTo>
                  <a:pt x="1264920" y="1125083"/>
                </a:lnTo>
                <a:lnTo>
                  <a:pt x="1275080" y="1118737"/>
                </a:lnTo>
                <a:lnTo>
                  <a:pt x="1285557" y="1112074"/>
                </a:lnTo>
                <a:lnTo>
                  <a:pt x="1295400" y="1105094"/>
                </a:lnTo>
                <a:lnTo>
                  <a:pt x="1304925" y="1098114"/>
                </a:lnTo>
                <a:lnTo>
                  <a:pt x="1314767" y="1090499"/>
                </a:lnTo>
                <a:lnTo>
                  <a:pt x="1324293" y="1082884"/>
                </a:lnTo>
                <a:lnTo>
                  <a:pt x="1333500" y="1074952"/>
                </a:lnTo>
                <a:lnTo>
                  <a:pt x="1342390" y="1067020"/>
                </a:lnTo>
                <a:lnTo>
                  <a:pt x="1351280" y="1059088"/>
                </a:lnTo>
                <a:lnTo>
                  <a:pt x="1359853" y="1050521"/>
                </a:lnTo>
                <a:lnTo>
                  <a:pt x="1368425" y="1041955"/>
                </a:lnTo>
                <a:lnTo>
                  <a:pt x="1376680" y="1033071"/>
                </a:lnTo>
                <a:lnTo>
                  <a:pt x="1384935" y="1023552"/>
                </a:lnTo>
                <a:lnTo>
                  <a:pt x="1392555" y="1014351"/>
                </a:lnTo>
                <a:lnTo>
                  <a:pt x="1400175" y="1005150"/>
                </a:lnTo>
                <a:lnTo>
                  <a:pt x="1407477" y="995632"/>
                </a:lnTo>
                <a:lnTo>
                  <a:pt x="1414780" y="985479"/>
                </a:lnTo>
                <a:lnTo>
                  <a:pt x="1421765" y="975643"/>
                </a:lnTo>
                <a:lnTo>
                  <a:pt x="1428433" y="965807"/>
                </a:lnTo>
                <a:lnTo>
                  <a:pt x="1435100" y="955337"/>
                </a:lnTo>
                <a:lnTo>
                  <a:pt x="1441133" y="944549"/>
                </a:lnTo>
                <a:lnTo>
                  <a:pt x="1447165" y="934079"/>
                </a:lnTo>
                <a:lnTo>
                  <a:pt x="1452880" y="923291"/>
                </a:lnTo>
                <a:lnTo>
                  <a:pt x="1458277" y="912186"/>
                </a:lnTo>
                <a:lnTo>
                  <a:pt x="1463675" y="901399"/>
                </a:lnTo>
                <a:lnTo>
                  <a:pt x="1468437" y="889977"/>
                </a:lnTo>
                <a:lnTo>
                  <a:pt x="1473200" y="878554"/>
                </a:lnTo>
                <a:lnTo>
                  <a:pt x="1477327" y="867132"/>
                </a:lnTo>
                <a:lnTo>
                  <a:pt x="1481455" y="855393"/>
                </a:lnTo>
                <a:lnTo>
                  <a:pt x="1485265" y="843653"/>
                </a:lnTo>
                <a:lnTo>
                  <a:pt x="1488757" y="831914"/>
                </a:lnTo>
                <a:lnTo>
                  <a:pt x="1491933" y="819857"/>
                </a:lnTo>
                <a:lnTo>
                  <a:pt x="1495107" y="807800"/>
                </a:lnTo>
                <a:lnTo>
                  <a:pt x="1497647" y="795426"/>
                </a:lnTo>
                <a:lnTo>
                  <a:pt x="1500187" y="783052"/>
                </a:lnTo>
                <a:lnTo>
                  <a:pt x="1502410" y="770678"/>
                </a:lnTo>
                <a:lnTo>
                  <a:pt x="1503997" y="758304"/>
                </a:lnTo>
                <a:lnTo>
                  <a:pt x="1505585" y="745296"/>
                </a:lnTo>
                <a:lnTo>
                  <a:pt x="1506537" y="732605"/>
                </a:lnTo>
                <a:lnTo>
                  <a:pt x="1507490" y="719596"/>
                </a:lnTo>
                <a:lnTo>
                  <a:pt x="1508125" y="706905"/>
                </a:lnTo>
                <a:lnTo>
                  <a:pt x="1508125" y="693896"/>
                </a:lnTo>
                <a:lnTo>
                  <a:pt x="1508125" y="680888"/>
                </a:lnTo>
                <a:lnTo>
                  <a:pt x="1507490" y="668196"/>
                </a:lnTo>
                <a:lnTo>
                  <a:pt x="1506537" y="654870"/>
                </a:lnTo>
                <a:lnTo>
                  <a:pt x="1505585" y="642496"/>
                </a:lnTo>
                <a:lnTo>
                  <a:pt x="1503997" y="629805"/>
                </a:lnTo>
                <a:lnTo>
                  <a:pt x="1502410" y="617114"/>
                </a:lnTo>
                <a:lnTo>
                  <a:pt x="1500187" y="604740"/>
                </a:lnTo>
                <a:lnTo>
                  <a:pt x="1497647" y="592366"/>
                </a:lnTo>
                <a:lnTo>
                  <a:pt x="1495107" y="580309"/>
                </a:lnTo>
                <a:lnTo>
                  <a:pt x="1491933" y="568252"/>
                </a:lnTo>
                <a:lnTo>
                  <a:pt x="1488757" y="555878"/>
                </a:lnTo>
                <a:lnTo>
                  <a:pt x="1485265" y="543822"/>
                </a:lnTo>
                <a:lnTo>
                  <a:pt x="1481455" y="532082"/>
                </a:lnTo>
                <a:lnTo>
                  <a:pt x="1477327" y="520660"/>
                </a:lnTo>
                <a:lnTo>
                  <a:pt x="1473200" y="508921"/>
                </a:lnTo>
                <a:lnTo>
                  <a:pt x="1468437" y="497499"/>
                </a:lnTo>
                <a:lnTo>
                  <a:pt x="1463675" y="486711"/>
                </a:lnTo>
                <a:lnTo>
                  <a:pt x="1458277" y="475289"/>
                </a:lnTo>
                <a:lnTo>
                  <a:pt x="1452880" y="464501"/>
                </a:lnTo>
                <a:lnTo>
                  <a:pt x="1447165" y="453396"/>
                </a:lnTo>
                <a:lnTo>
                  <a:pt x="1441133" y="442926"/>
                </a:lnTo>
                <a:lnTo>
                  <a:pt x="1435100" y="432456"/>
                </a:lnTo>
                <a:lnTo>
                  <a:pt x="1428433" y="422303"/>
                </a:lnTo>
                <a:lnTo>
                  <a:pt x="1421765" y="411832"/>
                </a:lnTo>
                <a:lnTo>
                  <a:pt x="1414780" y="401997"/>
                </a:lnTo>
                <a:lnTo>
                  <a:pt x="1407477" y="392161"/>
                </a:lnTo>
                <a:lnTo>
                  <a:pt x="1400175" y="382642"/>
                </a:lnTo>
                <a:lnTo>
                  <a:pt x="1392555" y="373124"/>
                </a:lnTo>
                <a:lnTo>
                  <a:pt x="1384935" y="363923"/>
                </a:lnTo>
                <a:lnTo>
                  <a:pt x="1376680" y="355039"/>
                </a:lnTo>
                <a:lnTo>
                  <a:pt x="1368425" y="346155"/>
                </a:lnTo>
                <a:lnTo>
                  <a:pt x="1359853" y="337588"/>
                </a:lnTo>
                <a:lnTo>
                  <a:pt x="1351280" y="329022"/>
                </a:lnTo>
                <a:lnTo>
                  <a:pt x="1342390" y="320772"/>
                </a:lnTo>
                <a:lnTo>
                  <a:pt x="1333500" y="312523"/>
                </a:lnTo>
                <a:lnTo>
                  <a:pt x="1324293" y="304591"/>
                </a:lnTo>
                <a:lnTo>
                  <a:pt x="1314767" y="297293"/>
                </a:lnTo>
                <a:lnTo>
                  <a:pt x="1304925" y="289679"/>
                </a:lnTo>
                <a:lnTo>
                  <a:pt x="1295400" y="282698"/>
                </a:lnTo>
                <a:lnTo>
                  <a:pt x="1285557" y="275401"/>
                </a:lnTo>
                <a:lnTo>
                  <a:pt x="1275080" y="269055"/>
                </a:lnTo>
                <a:lnTo>
                  <a:pt x="1264920" y="262392"/>
                </a:lnTo>
                <a:lnTo>
                  <a:pt x="1254443" y="256364"/>
                </a:lnTo>
                <a:lnTo>
                  <a:pt x="1243647" y="250336"/>
                </a:lnTo>
                <a:lnTo>
                  <a:pt x="1232853" y="244625"/>
                </a:lnTo>
                <a:lnTo>
                  <a:pt x="1222057" y="239231"/>
                </a:lnTo>
                <a:lnTo>
                  <a:pt x="1210945" y="233837"/>
                </a:lnTo>
                <a:lnTo>
                  <a:pt x="1199515" y="228760"/>
                </a:lnTo>
                <a:lnTo>
                  <a:pt x="1188085" y="224319"/>
                </a:lnTo>
                <a:lnTo>
                  <a:pt x="1176973" y="219877"/>
                </a:lnTo>
                <a:lnTo>
                  <a:pt x="1164907" y="216069"/>
                </a:lnTo>
                <a:lnTo>
                  <a:pt x="1153160" y="212262"/>
                </a:lnTo>
                <a:lnTo>
                  <a:pt x="1141095" y="208772"/>
                </a:lnTo>
                <a:lnTo>
                  <a:pt x="1129347" y="205282"/>
                </a:lnTo>
                <a:lnTo>
                  <a:pt x="1116965" y="202109"/>
                </a:lnTo>
                <a:lnTo>
                  <a:pt x="1104900" y="199888"/>
                </a:lnTo>
                <a:lnTo>
                  <a:pt x="1092517" y="197349"/>
                </a:lnTo>
                <a:lnTo>
                  <a:pt x="1079817" y="195129"/>
                </a:lnTo>
                <a:lnTo>
                  <a:pt x="1067435" y="193225"/>
                </a:lnTo>
                <a:lnTo>
                  <a:pt x="1055053" y="191956"/>
                </a:lnTo>
                <a:lnTo>
                  <a:pt x="1042035" y="190687"/>
                </a:lnTo>
                <a:lnTo>
                  <a:pt x="1029335" y="190052"/>
                </a:lnTo>
                <a:lnTo>
                  <a:pt x="1016317" y="189417"/>
                </a:lnTo>
                <a:lnTo>
                  <a:pt x="1003300" y="189417"/>
                </a:lnTo>
                <a:lnTo>
                  <a:pt x="990283" y="189417"/>
                </a:lnTo>
                <a:close/>
                <a:moveTo>
                  <a:pt x="1003300" y="0"/>
                </a:moveTo>
                <a:lnTo>
                  <a:pt x="1024573" y="317"/>
                </a:lnTo>
                <a:lnTo>
                  <a:pt x="1046163" y="1269"/>
                </a:lnTo>
                <a:lnTo>
                  <a:pt x="1067117" y="2221"/>
                </a:lnTo>
                <a:lnTo>
                  <a:pt x="1088390" y="3490"/>
                </a:lnTo>
                <a:lnTo>
                  <a:pt x="1109345" y="5711"/>
                </a:lnTo>
                <a:lnTo>
                  <a:pt x="1130935" y="8249"/>
                </a:lnTo>
                <a:lnTo>
                  <a:pt x="1151890" y="11105"/>
                </a:lnTo>
                <a:lnTo>
                  <a:pt x="1172845" y="14278"/>
                </a:lnTo>
                <a:lnTo>
                  <a:pt x="1193483" y="17768"/>
                </a:lnTo>
                <a:lnTo>
                  <a:pt x="1214120" y="21892"/>
                </a:lnTo>
                <a:lnTo>
                  <a:pt x="1234757" y="26334"/>
                </a:lnTo>
                <a:lnTo>
                  <a:pt x="1255395" y="31411"/>
                </a:lnTo>
                <a:lnTo>
                  <a:pt x="1276033" y="36487"/>
                </a:lnTo>
                <a:lnTo>
                  <a:pt x="1296353" y="42199"/>
                </a:lnTo>
                <a:lnTo>
                  <a:pt x="1316355" y="48227"/>
                </a:lnTo>
                <a:lnTo>
                  <a:pt x="1336675" y="54573"/>
                </a:lnTo>
                <a:lnTo>
                  <a:pt x="1356677" y="61553"/>
                </a:lnTo>
                <a:lnTo>
                  <a:pt x="1376363" y="68850"/>
                </a:lnTo>
                <a:lnTo>
                  <a:pt x="1395730" y="76148"/>
                </a:lnTo>
                <a:lnTo>
                  <a:pt x="1415415" y="84080"/>
                </a:lnTo>
                <a:lnTo>
                  <a:pt x="1434783" y="92329"/>
                </a:lnTo>
                <a:lnTo>
                  <a:pt x="1453833" y="101213"/>
                </a:lnTo>
                <a:lnTo>
                  <a:pt x="1472883" y="110097"/>
                </a:lnTo>
                <a:lnTo>
                  <a:pt x="1491297" y="119298"/>
                </a:lnTo>
                <a:lnTo>
                  <a:pt x="1509713" y="128817"/>
                </a:lnTo>
                <a:lnTo>
                  <a:pt x="1528445" y="138970"/>
                </a:lnTo>
                <a:lnTo>
                  <a:pt x="1546543" y="149440"/>
                </a:lnTo>
                <a:lnTo>
                  <a:pt x="1564323" y="160228"/>
                </a:lnTo>
                <a:lnTo>
                  <a:pt x="1582103" y="171015"/>
                </a:lnTo>
                <a:lnTo>
                  <a:pt x="1599565" y="182437"/>
                </a:lnTo>
                <a:lnTo>
                  <a:pt x="1616710" y="194177"/>
                </a:lnTo>
                <a:lnTo>
                  <a:pt x="1633855" y="205916"/>
                </a:lnTo>
                <a:lnTo>
                  <a:pt x="1650683" y="218290"/>
                </a:lnTo>
                <a:lnTo>
                  <a:pt x="1666875" y="230664"/>
                </a:lnTo>
                <a:lnTo>
                  <a:pt x="1683067" y="243355"/>
                </a:lnTo>
                <a:lnTo>
                  <a:pt x="1698943" y="256681"/>
                </a:lnTo>
                <a:lnTo>
                  <a:pt x="1714500" y="270324"/>
                </a:lnTo>
                <a:lnTo>
                  <a:pt x="1730057" y="283650"/>
                </a:lnTo>
                <a:lnTo>
                  <a:pt x="1745297" y="297611"/>
                </a:lnTo>
                <a:lnTo>
                  <a:pt x="1759903" y="311888"/>
                </a:lnTo>
                <a:lnTo>
                  <a:pt x="1774507" y="326483"/>
                </a:lnTo>
                <a:lnTo>
                  <a:pt x="1788477" y="341396"/>
                </a:lnTo>
                <a:lnTo>
                  <a:pt x="1802130" y="356308"/>
                </a:lnTo>
                <a:lnTo>
                  <a:pt x="1815783" y="371537"/>
                </a:lnTo>
                <a:lnTo>
                  <a:pt x="1829117" y="387402"/>
                </a:lnTo>
                <a:lnTo>
                  <a:pt x="1841817" y="402948"/>
                </a:lnTo>
                <a:lnTo>
                  <a:pt x="1854200" y="419130"/>
                </a:lnTo>
                <a:lnTo>
                  <a:pt x="1866265" y="435311"/>
                </a:lnTo>
                <a:lnTo>
                  <a:pt x="1878013" y="451810"/>
                </a:lnTo>
                <a:lnTo>
                  <a:pt x="1889443" y="468309"/>
                </a:lnTo>
                <a:lnTo>
                  <a:pt x="1900555" y="485442"/>
                </a:lnTo>
                <a:lnTo>
                  <a:pt x="1911350" y="502575"/>
                </a:lnTo>
                <a:lnTo>
                  <a:pt x="1921510" y="520026"/>
                </a:lnTo>
                <a:lnTo>
                  <a:pt x="1931670" y="537793"/>
                </a:lnTo>
                <a:lnTo>
                  <a:pt x="1940877" y="555561"/>
                </a:lnTo>
                <a:lnTo>
                  <a:pt x="1950085" y="573329"/>
                </a:lnTo>
                <a:lnTo>
                  <a:pt x="1958657" y="592049"/>
                </a:lnTo>
                <a:lnTo>
                  <a:pt x="1966913" y="610134"/>
                </a:lnTo>
                <a:lnTo>
                  <a:pt x="1974533" y="628536"/>
                </a:lnTo>
                <a:lnTo>
                  <a:pt x="1981835" y="647573"/>
                </a:lnTo>
                <a:lnTo>
                  <a:pt x="1988820" y="666610"/>
                </a:lnTo>
                <a:lnTo>
                  <a:pt x="1995170" y="685647"/>
                </a:lnTo>
                <a:lnTo>
                  <a:pt x="2000885" y="704684"/>
                </a:lnTo>
                <a:lnTo>
                  <a:pt x="2006600" y="724355"/>
                </a:lnTo>
                <a:lnTo>
                  <a:pt x="2000885" y="742123"/>
                </a:lnTo>
                <a:lnTo>
                  <a:pt x="1995170" y="759891"/>
                </a:lnTo>
                <a:lnTo>
                  <a:pt x="1988820" y="777341"/>
                </a:lnTo>
                <a:lnTo>
                  <a:pt x="1981835" y="794792"/>
                </a:lnTo>
                <a:lnTo>
                  <a:pt x="1974533" y="811925"/>
                </a:lnTo>
                <a:lnTo>
                  <a:pt x="1966913" y="829058"/>
                </a:lnTo>
                <a:lnTo>
                  <a:pt x="1958657" y="845874"/>
                </a:lnTo>
                <a:lnTo>
                  <a:pt x="1950085" y="862373"/>
                </a:lnTo>
                <a:lnTo>
                  <a:pt x="1940877" y="879189"/>
                </a:lnTo>
                <a:lnTo>
                  <a:pt x="1931670" y="895053"/>
                </a:lnTo>
                <a:lnTo>
                  <a:pt x="1921510" y="911552"/>
                </a:lnTo>
                <a:lnTo>
                  <a:pt x="1911350" y="927099"/>
                </a:lnTo>
                <a:lnTo>
                  <a:pt x="1900555" y="943280"/>
                </a:lnTo>
                <a:lnTo>
                  <a:pt x="1889443" y="958510"/>
                </a:lnTo>
                <a:lnTo>
                  <a:pt x="1878013" y="973739"/>
                </a:lnTo>
                <a:lnTo>
                  <a:pt x="1866265" y="989286"/>
                </a:lnTo>
                <a:lnTo>
                  <a:pt x="1854200" y="1004198"/>
                </a:lnTo>
                <a:lnTo>
                  <a:pt x="1841817" y="1018793"/>
                </a:lnTo>
                <a:lnTo>
                  <a:pt x="1829117" y="1033388"/>
                </a:lnTo>
                <a:lnTo>
                  <a:pt x="1815783" y="1047666"/>
                </a:lnTo>
                <a:lnTo>
                  <a:pt x="1802130" y="1061309"/>
                </a:lnTo>
                <a:lnTo>
                  <a:pt x="1788477" y="1075269"/>
                </a:lnTo>
                <a:lnTo>
                  <a:pt x="1774507" y="1088913"/>
                </a:lnTo>
                <a:lnTo>
                  <a:pt x="1759903" y="1101921"/>
                </a:lnTo>
                <a:lnTo>
                  <a:pt x="1745297" y="1115247"/>
                </a:lnTo>
                <a:lnTo>
                  <a:pt x="1730057" y="1127938"/>
                </a:lnTo>
                <a:lnTo>
                  <a:pt x="1714500" y="1140312"/>
                </a:lnTo>
                <a:lnTo>
                  <a:pt x="1698943" y="1152686"/>
                </a:lnTo>
                <a:lnTo>
                  <a:pt x="1683067" y="1164743"/>
                </a:lnTo>
                <a:lnTo>
                  <a:pt x="1666875" y="1176482"/>
                </a:lnTo>
                <a:lnTo>
                  <a:pt x="1650683" y="1187905"/>
                </a:lnTo>
                <a:lnTo>
                  <a:pt x="1633855" y="1199009"/>
                </a:lnTo>
                <a:lnTo>
                  <a:pt x="1616710" y="1210114"/>
                </a:lnTo>
                <a:lnTo>
                  <a:pt x="1599565" y="1220902"/>
                </a:lnTo>
                <a:lnTo>
                  <a:pt x="1582103" y="1231055"/>
                </a:lnTo>
                <a:lnTo>
                  <a:pt x="1564323" y="1241208"/>
                </a:lnTo>
                <a:lnTo>
                  <a:pt x="1546543" y="1250726"/>
                </a:lnTo>
                <a:lnTo>
                  <a:pt x="1528445" y="1260245"/>
                </a:lnTo>
                <a:lnTo>
                  <a:pt x="1509713" y="1269763"/>
                </a:lnTo>
                <a:lnTo>
                  <a:pt x="1491297" y="1278647"/>
                </a:lnTo>
                <a:lnTo>
                  <a:pt x="1472883" y="1287214"/>
                </a:lnTo>
                <a:lnTo>
                  <a:pt x="1453833" y="1295146"/>
                </a:lnTo>
                <a:lnTo>
                  <a:pt x="1434783" y="1303078"/>
                </a:lnTo>
                <a:lnTo>
                  <a:pt x="1415415" y="1310693"/>
                </a:lnTo>
                <a:lnTo>
                  <a:pt x="1395730" y="1317990"/>
                </a:lnTo>
                <a:lnTo>
                  <a:pt x="1376363" y="1324653"/>
                </a:lnTo>
                <a:lnTo>
                  <a:pt x="1356677" y="1331316"/>
                </a:lnTo>
                <a:lnTo>
                  <a:pt x="1336675" y="1337662"/>
                </a:lnTo>
                <a:lnTo>
                  <a:pt x="1316355" y="1343373"/>
                </a:lnTo>
                <a:lnTo>
                  <a:pt x="1296353" y="1349084"/>
                </a:lnTo>
                <a:lnTo>
                  <a:pt x="1276033" y="1354478"/>
                </a:lnTo>
                <a:lnTo>
                  <a:pt x="1255395" y="1358920"/>
                </a:lnTo>
                <a:lnTo>
                  <a:pt x="1234757" y="1363679"/>
                </a:lnTo>
                <a:lnTo>
                  <a:pt x="1214120" y="1367486"/>
                </a:lnTo>
                <a:lnTo>
                  <a:pt x="1193483" y="1371294"/>
                </a:lnTo>
                <a:lnTo>
                  <a:pt x="1172845" y="1374784"/>
                </a:lnTo>
                <a:lnTo>
                  <a:pt x="1151890" y="1377639"/>
                </a:lnTo>
                <a:lnTo>
                  <a:pt x="1130935" y="1380178"/>
                </a:lnTo>
                <a:lnTo>
                  <a:pt x="1109345" y="1382399"/>
                </a:lnTo>
                <a:lnTo>
                  <a:pt x="1088390" y="1384302"/>
                </a:lnTo>
                <a:lnTo>
                  <a:pt x="1067117" y="1385571"/>
                </a:lnTo>
                <a:lnTo>
                  <a:pt x="1046163" y="1386840"/>
                </a:lnTo>
                <a:lnTo>
                  <a:pt x="1024573" y="1387475"/>
                </a:lnTo>
                <a:lnTo>
                  <a:pt x="1003300" y="1387475"/>
                </a:lnTo>
                <a:lnTo>
                  <a:pt x="981393" y="1387475"/>
                </a:lnTo>
                <a:lnTo>
                  <a:pt x="959485" y="1386840"/>
                </a:lnTo>
                <a:lnTo>
                  <a:pt x="937895" y="1385571"/>
                </a:lnTo>
                <a:lnTo>
                  <a:pt x="916305" y="1384302"/>
                </a:lnTo>
                <a:lnTo>
                  <a:pt x="895033" y="1382399"/>
                </a:lnTo>
                <a:lnTo>
                  <a:pt x="873760" y="1380178"/>
                </a:lnTo>
                <a:lnTo>
                  <a:pt x="852805" y="1377639"/>
                </a:lnTo>
                <a:lnTo>
                  <a:pt x="831533" y="1374784"/>
                </a:lnTo>
                <a:lnTo>
                  <a:pt x="810578" y="1371294"/>
                </a:lnTo>
                <a:lnTo>
                  <a:pt x="789940" y="1367486"/>
                </a:lnTo>
                <a:lnTo>
                  <a:pt x="769303" y="1363679"/>
                </a:lnTo>
                <a:lnTo>
                  <a:pt x="748983" y="1358920"/>
                </a:lnTo>
                <a:lnTo>
                  <a:pt x="728980" y="1354478"/>
                </a:lnTo>
                <a:lnTo>
                  <a:pt x="708660" y="1349084"/>
                </a:lnTo>
                <a:lnTo>
                  <a:pt x="689293" y="1343373"/>
                </a:lnTo>
                <a:lnTo>
                  <a:pt x="669290" y="1337662"/>
                </a:lnTo>
                <a:lnTo>
                  <a:pt x="649605" y="1331316"/>
                </a:lnTo>
                <a:lnTo>
                  <a:pt x="630555" y="1324653"/>
                </a:lnTo>
                <a:lnTo>
                  <a:pt x="611187" y="1317990"/>
                </a:lnTo>
                <a:lnTo>
                  <a:pt x="592455" y="1310693"/>
                </a:lnTo>
                <a:lnTo>
                  <a:pt x="573722" y="1303078"/>
                </a:lnTo>
                <a:lnTo>
                  <a:pt x="554990" y="1295146"/>
                </a:lnTo>
                <a:lnTo>
                  <a:pt x="536892" y="1287214"/>
                </a:lnTo>
                <a:lnTo>
                  <a:pt x="518477" y="1278647"/>
                </a:lnTo>
                <a:lnTo>
                  <a:pt x="500380" y="1269763"/>
                </a:lnTo>
                <a:lnTo>
                  <a:pt x="482917" y="1260245"/>
                </a:lnTo>
                <a:lnTo>
                  <a:pt x="465137" y="1250726"/>
                </a:lnTo>
                <a:lnTo>
                  <a:pt x="447992" y="1241208"/>
                </a:lnTo>
                <a:lnTo>
                  <a:pt x="430847" y="1231055"/>
                </a:lnTo>
                <a:lnTo>
                  <a:pt x="414020" y="1220902"/>
                </a:lnTo>
                <a:lnTo>
                  <a:pt x="397510" y="1210114"/>
                </a:lnTo>
                <a:lnTo>
                  <a:pt x="381000" y="1199009"/>
                </a:lnTo>
                <a:lnTo>
                  <a:pt x="364807" y="1187905"/>
                </a:lnTo>
                <a:lnTo>
                  <a:pt x="348615" y="1176482"/>
                </a:lnTo>
                <a:lnTo>
                  <a:pt x="333057" y="1164743"/>
                </a:lnTo>
                <a:lnTo>
                  <a:pt x="317817" y="1152686"/>
                </a:lnTo>
                <a:lnTo>
                  <a:pt x="302260" y="1140312"/>
                </a:lnTo>
                <a:lnTo>
                  <a:pt x="287337" y="1127938"/>
                </a:lnTo>
                <a:lnTo>
                  <a:pt x="272732" y="1115247"/>
                </a:lnTo>
                <a:lnTo>
                  <a:pt x="258445" y="1101921"/>
                </a:lnTo>
                <a:lnTo>
                  <a:pt x="244475" y="1088913"/>
                </a:lnTo>
                <a:lnTo>
                  <a:pt x="230505" y="1075269"/>
                </a:lnTo>
                <a:lnTo>
                  <a:pt x="216852" y="1061309"/>
                </a:lnTo>
                <a:lnTo>
                  <a:pt x="203517" y="1047666"/>
                </a:lnTo>
                <a:lnTo>
                  <a:pt x="190182" y="1033388"/>
                </a:lnTo>
                <a:lnTo>
                  <a:pt x="177800" y="1018793"/>
                </a:lnTo>
                <a:lnTo>
                  <a:pt x="164782" y="1004198"/>
                </a:lnTo>
                <a:lnTo>
                  <a:pt x="152717" y="989286"/>
                </a:lnTo>
                <a:lnTo>
                  <a:pt x="140970" y="973739"/>
                </a:lnTo>
                <a:lnTo>
                  <a:pt x="129222" y="958510"/>
                </a:lnTo>
                <a:lnTo>
                  <a:pt x="117792" y="943280"/>
                </a:lnTo>
                <a:lnTo>
                  <a:pt x="106997" y="927099"/>
                </a:lnTo>
                <a:lnTo>
                  <a:pt x="96202" y="911552"/>
                </a:lnTo>
                <a:lnTo>
                  <a:pt x="85725" y="895053"/>
                </a:lnTo>
                <a:lnTo>
                  <a:pt x="75882" y="879189"/>
                </a:lnTo>
                <a:lnTo>
                  <a:pt x="66040" y="862373"/>
                </a:lnTo>
                <a:lnTo>
                  <a:pt x="56515" y="845874"/>
                </a:lnTo>
                <a:lnTo>
                  <a:pt x="47307" y="829058"/>
                </a:lnTo>
                <a:lnTo>
                  <a:pt x="38735" y="811925"/>
                </a:lnTo>
                <a:lnTo>
                  <a:pt x="30162" y="794792"/>
                </a:lnTo>
                <a:lnTo>
                  <a:pt x="22225" y="777341"/>
                </a:lnTo>
                <a:lnTo>
                  <a:pt x="14287" y="759891"/>
                </a:lnTo>
                <a:lnTo>
                  <a:pt x="6667" y="742123"/>
                </a:lnTo>
                <a:lnTo>
                  <a:pt x="0" y="724355"/>
                </a:lnTo>
                <a:lnTo>
                  <a:pt x="6667" y="704684"/>
                </a:lnTo>
                <a:lnTo>
                  <a:pt x="14287" y="685647"/>
                </a:lnTo>
                <a:lnTo>
                  <a:pt x="22225" y="666610"/>
                </a:lnTo>
                <a:lnTo>
                  <a:pt x="30162" y="647573"/>
                </a:lnTo>
                <a:lnTo>
                  <a:pt x="38735" y="628536"/>
                </a:lnTo>
                <a:lnTo>
                  <a:pt x="47307" y="610134"/>
                </a:lnTo>
                <a:lnTo>
                  <a:pt x="56515" y="592049"/>
                </a:lnTo>
                <a:lnTo>
                  <a:pt x="66040" y="573329"/>
                </a:lnTo>
                <a:lnTo>
                  <a:pt x="75882" y="555561"/>
                </a:lnTo>
                <a:lnTo>
                  <a:pt x="85725" y="537793"/>
                </a:lnTo>
                <a:lnTo>
                  <a:pt x="96202" y="520026"/>
                </a:lnTo>
                <a:lnTo>
                  <a:pt x="106997" y="502575"/>
                </a:lnTo>
                <a:lnTo>
                  <a:pt x="117792" y="485442"/>
                </a:lnTo>
                <a:lnTo>
                  <a:pt x="129222" y="468309"/>
                </a:lnTo>
                <a:lnTo>
                  <a:pt x="140970" y="451810"/>
                </a:lnTo>
                <a:lnTo>
                  <a:pt x="152717" y="435311"/>
                </a:lnTo>
                <a:lnTo>
                  <a:pt x="164782" y="419130"/>
                </a:lnTo>
                <a:lnTo>
                  <a:pt x="177800" y="402948"/>
                </a:lnTo>
                <a:lnTo>
                  <a:pt x="190182" y="387402"/>
                </a:lnTo>
                <a:lnTo>
                  <a:pt x="203517" y="371537"/>
                </a:lnTo>
                <a:lnTo>
                  <a:pt x="216852" y="356308"/>
                </a:lnTo>
                <a:lnTo>
                  <a:pt x="230505" y="341396"/>
                </a:lnTo>
                <a:lnTo>
                  <a:pt x="244475" y="326483"/>
                </a:lnTo>
                <a:lnTo>
                  <a:pt x="258445" y="311888"/>
                </a:lnTo>
                <a:lnTo>
                  <a:pt x="272732" y="297611"/>
                </a:lnTo>
                <a:lnTo>
                  <a:pt x="287337" y="283650"/>
                </a:lnTo>
                <a:lnTo>
                  <a:pt x="302260" y="270324"/>
                </a:lnTo>
                <a:lnTo>
                  <a:pt x="317817" y="256681"/>
                </a:lnTo>
                <a:lnTo>
                  <a:pt x="333057" y="243355"/>
                </a:lnTo>
                <a:lnTo>
                  <a:pt x="348615" y="230664"/>
                </a:lnTo>
                <a:lnTo>
                  <a:pt x="364807" y="218290"/>
                </a:lnTo>
                <a:lnTo>
                  <a:pt x="381000" y="205916"/>
                </a:lnTo>
                <a:lnTo>
                  <a:pt x="397510" y="194177"/>
                </a:lnTo>
                <a:lnTo>
                  <a:pt x="414020" y="182437"/>
                </a:lnTo>
                <a:lnTo>
                  <a:pt x="430847" y="171015"/>
                </a:lnTo>
                <a:lnTo>
                  <a:pt x="447992" y="160228"/>
                </a:lnTo>
                <a:lnTo>
                  <a:pt x="465137" y="149440"/>
                </a:lnTo>
                <a:lnTo>
                  <a:pt x="482917" y="138970"/>
                </a:lnTo>
                <a:lnTo>
                  <a:pt x="500380" y="128817"/>
                </a:lnTo>
                <a:lnTo>
                  <a:pt x="518477" y="119298"/>
                </a:lnTo>
                <a:lnTo>
                  <a:pt x="536892" y="110097"/>
                </a:lnTo>
                <a:lnTo>
                  <a:pt x="554990" y="101213"/>
                </a:lnTo>
                <a:lnTo>
                  <a:pt x="573722" y="92329"/>
                </a:lnTo>
                <a:lnTo>
                  <a:pt x="592455" y="84080"/>
                </a:lnTo>
                <a:lnTo>
                  <a:pt x="611187" y="76148"/>
                </a:lnTo>
                <a:lnTo>
                  <a:pt x="630555" y="68850"/>
                </a:lnTo>
                <a:lnTo>
                  <a:pt x="649605" y="61553"/>
                </a:lnTo>
                <a:lnTo>
                  <a:pt x="669290" y="54573"/>
                </a:lnTo>
                <a:lnTo>
                  <a:pt x="689293" y="48227"/>
                </a:lnTo>
                <a:lnTo>
                  <a:pt x="708660" y="42199"/>
                </a:lnTo>
                <a:lnTo>
                  <a:pt x="728980" y="36487"/>
                </a:lnTo>
                <a:lnTo>
                  <a:pt x="748983" y="31411"/>
                </a:lnTo>
                <a:lnTo>
                  <a:pt x="769303" y="26334"/>
                </a:lnTo>
                <a:lnTo>
                  <a:pt x="789940" y="21892"/>
                </a:lnTo>
                <a:lnTo>
                  <a:pt x="810578" y="17768"/>
                </a:lnTo>
                <a:lnTo>
                  <a:pt x="831533" y="14278"/>
                </a:lnTo>
                <a:lnTo>
                  <a:pt x="852805" y="11105"/>
                </a:lnTo>
                <a:lnTo>
                  <a:pt x="873760" y="8249"/>
                </a:lnTo>
                <a:lnTo>
                  <a:pt x="895033" y="5711"/>
                </a:lnTo>
                <a:lnTo>
                  <a:pt x="916305" y="3490"/>
                </a:lnTo>
                <a:lnTo>
                  <a:pt x="937895" y="2221"/>
                </a:lnTo>
                <a:lnTo>
                  <a:pt x="959485" y="1269"/>
                </a:lnTo>
                <a:lnTo>
                  <a:pt x="981393" y="317"/>
                </a:lnTo>
                <a:lnTo>
                  <a:pt x="100330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1376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5"/>
          <p:cNvSpPr/>
          <p:nvPr/>
        </p:nvSpPr>
        <p:spPr>
          <a:xfrm>
            <a:off x="0" y="2"/>
            <a:ext cx="9144000" cy="4941277"/>
          </a:xfrm>
          <a:custGeom>
            <a:avLst/>
            <a:gdLst>
              <a:gd name="connsiteX0" fmla="*/ 0 w 9144000"/>
              <a:gd name="connsiteY0" fmla="*/ 0 h 4026877"/>
              <a:gd name="connsiteX1" fmla="*/ 9144000 w 9144000"/>
              <a:gd name="connsiteY1" fmla="*/ 0 h 4026877"/>
              <a:gd name="connsiteX2" fmla="*/ 9144000 w 9144000"/>
              <a:gd name="connsiteY2" fmla="*/ 4026877 h 4026877"/>
              <a:gd name="connsiteX3" fmla="*/ 0 w 9144000"/>
              <a:gd name="connsiteY3" fmla="*/ 4026877 h 4026877"/>
              <a:gd name="connsiteX4" fmla="*/ 0 w 9144000"/>
              <a:gd name="connsiteY4" fmla="*/ 0 h 4026877"/>
              <a:gd name="connsiteX0" fmla="*/ 0 w 9144000"/>
              <a:gd name="connsiteY0" fmla="*/ 0 h 4026877"/>
              <a:gd name="connsiteX1" fmla="*/ 9144000 w 9144000"/>
              <a:gd name="connsiteY1" fmla="*/ 0 h 4026877"/>
              <a:gd name="connsiteX2" fmla="*/ 9144000 w 9144000"/>
              <a:gd name="connsiteY2" fmla="*/ 4026877 h 4026877"/>
              <a:gd name="connsiteX3" fmla="*/ 4466492 w 9144000"/>
              <a:gd name="connsiteY3" fmla="*/ 4009292 h 4026877"/>
              <a:gd name="connsiteX4" fmla="*/ 0 w 9144000"/>
              <a:gd name="connsiteY4" fmla="*/ 4026877 h 4026877"/>
              <a:gd name="connsiteX5" fmla="*/ 0 w 9144000"/>
              <a:gd name="connsiteY5" fmla="*/ 0 h 4026877"/>
              <a:gd name="connsiteX0" fmla="*/ 0 w 9144000"/>
              <a:gd name="connsiteY0" fmla="*/ 0 h 4501661"/>
              <a:gd name="connsiteX1" fmla="*/ 9144000 w 9144000"/>
              <a:gd name="connsiteY1" fmla="*/ 0 h 4501661"/>
              <a:gd name="connsiteX2" fmla="*/ 9144000 w 9144000"/>
              <a:gd name="connsiteY2" fmla="*/ 4026877 h 4501661"/>
              <a:gd name="connsiteX3" fmla="*/ 4677508 w 9144000"/>
              <a:gd name="connsiteY3" fmla="*/ 4501661 h 4501661"/>
              <a:gd name="connsiteX4" fmla="*/ 0 w 9144000"/>
              <a:gd name="connsiteY4" fmla="*/ 4026877 h 4501661"/>
              <a:gd name="connsiteX5" fmla="*/ 0 w 9144000"/>
              <a:gd name="connsiteY5" fmla="*/ 0 h 4501661"/>
              <a:gd name="connsiteX0" fmla="*/ 0 w 9144000"/>
              <a:gd name="connsiteY0" fmla="*/ 0 h 5045818"/>
              <a:gd name="connsiteX1" fmla="*/ 9144000 w 9144000"/>
              <a:gd name="connsiteY1" fmla="*/ 0 h 5045818"/>
              <a:gd name="connsiteX2" fmla="*/ 9144000 w 9144000"/>
              <a:gd name="connsiteY2" fmla="*/ 4026877 h 5045818"/>
              <a:gd name="connsiteX3" fmla="*/ 4677508 w 9144000"/>
              <a:gd name="connsiteY3" fmla="*/ 5045818 h 5045818"/>
              <a:gd name="connsiteX4" fmla="*/ 0 w 9144000"/>
              <a:gd name="connsiteY4" fmla="*/ 4026877 h 5045818"/>
              <a:gd name="connsiteX5" fmla="*/ 0 w 9144000"/>
              <a:gd name="connsiteY5" fmla="*/ 0 h 5045818"/>
              <a:gd name="connsiteX0" fmla="*/ 0 w 9144000"/>
              <a:gd name="connsiteY0" fmla="*/ 0 h 5045818"/>
              <a:gd name="connsiteX1" fmla="*/ 9144000 w 9144000"/>
              <a:gd name="connsiteY1" fmla="*/ 0 h 5045818"/>
              <a:gd name="connsiteX2" fmla="*/ 9144000 w 9144000"/>
              <a:gd name="connsiteY2" fmla="*/ 4026877 h 5045818"/>
              <a:gd name="connsiteX3" fmla="*/ 4585145 w 9144000"/>
              <a:gd name="connsiteY3" fmla="*/ 5045818 h 5045818"/>
              <a:gd name="connsiteX4" fmla="*/ 0 w 9144000"/>
              <a:gd name="connsiteY4" fmla="*/ 4026877 h 5045818"/>
              <a:gd name="connsiteX5" fmla="*/ 0 w 9144000"/>
              <a:gd name="connsiteY5" fmla="*/ 0 h 5045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00" h="5045818">
                <a:moveTo>
                  <a:pt x="0" y="0"/>
                </a:moveTo>
                <a:lnTo>
                  <a:pt x="9144000" y="0"/>
                </a:lnTo>
                <a:lnTo>
                  <a:pt x="9144000" y="4026877"/>
                </a:lnTo>
                <a:lnTo>
                  <a:pt x="4585145" y="5045818"/>
                </a:lnTo>
                <a:lnTo>
                  <a:pt x="0" y="402687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Blur radius="5"/>
                      </a14:imgEffect>
                    </a14:imgLayer>
                  </a14:imgProps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" name="矩形 5"/>
          <p:cNvSpPr/>
          <p:nvPr/>
        </p:nvSpPr>
        <p:spPr>
          <a:xfrm>
            <a:off x="0" y="2"/>
            <a:ext cx="9144000" cy="4941277"/>
          </a:xfrm>
          <a:custGeom>
            <a:avLst/>
            <a:gdLst>
              <a:gd name="connsiteX0" fmla="*/ 0 w 9144000"/>
              <a:gd name="connsiteY0" fmla="*/ 0 h 4026877"/>
              <a:gd name="connsiteX1" fmla="*/ 9144000 w 9144000"/>
              <a:gd name="connsiteY1" fmla="*/ 0 h 4026877"/>
              <a:gd name="connsiteX2" fmla="*/ 9144000 w 9144000"/>
              <a:gd name="connsiteY2" fmla="*/ 4026877 h 4026877"/>
              <a:gd name="connsiteX3" fmla="*/ 0 w 9144000"/>
              <a:gd name="connsiteY3" fmla="*/ 4026877 h 4026877"/>
              <a:gd name="connsiteX4" fmla="*/ 0 w 9144000"/>
              <a:gd name="connsiteY4" fmla="*/ 0 h 4026877"/>
              <a:gd name="connsiteX0" fmla="*/ 0 w 9144000"/>
              <a:gd name="connsiteY0" fmla="*/ 0 h 4026877"/>
              <a:gd name="connsiteX1" fmla="*/ 9144000 w 9144000"/>
              <a:gd name="connsiteY1" fmla="*/ 0 h 4026877"/>
              <a:gd name="connsiteX2" fmla="*/ 9144000 w 9144000"/>
              <a:gd name="connsiteY2" fmla="*/ 4026877 h 4026877"/>
              <a:gd name="connsiteX3" fmla="*/ 4466492 w 9144000"/>
              <a:gd name="connsiteY3" fmla="*/ 4009292 h 4026877"/>
              <a:gd name="connsiteX4" fmla="*/ 0 w 9144000"/>
              <a:gd name="connsiteY4" fmla="*/ 4026877 h 4026877"/>
              <a:gd name="connsiteX5" fmla="*/ 0 w 9144000"/>
              <a:gd name="connsiteY5" fmla="*/ 0 h 4026877"/>
              <a:gd name="connsiteX0" fmla="*/ 0 w 9144000"/>
              <a:gd name="connsiteY0" fmla="*/ 0 h 4501661"/>
              <a:gd name="connsiteX1" fmla="*/ 9144000 w 9144000"/>
              <a:gd name="connsiteY1" fmla="*/ 0 h 4501661"/>
              <a:gd name="connsiteX2" fmla="*/ 9144000 w 9144000"/>
              <a:gd name="connsiteY2" fmla="*/ 4026877 h 4501661"/>
              <a:gd name="connsiteX3" fmla="*/ 4677508 w 9144000"/>
              <a:gd name="connsiteY3" fmla="*/ 4501661 h 4501661"/>
              <a:gd name="connsiteX4" fmla="*/ 0 w 9144000"/>
              <a:gd name="connsiteY4" fmla="*/ 4026877 h 4501661"/>
              <a:gd name="connsiteX5" fmla="*/ 0 w 9144000"/>
              <a:gd name="connsiteY5" fmla="*/ 0 h 4501661"/>
              <a:gd name="connsiteX0" fmla="*/ 0 w 9144000"/>
              <a:gd name="connsiteY0" fmla="*/ 0 h 5045818"/>
              <a:gd name="connsiteX1" fmla="*/ 9144000 w 9144000"/>
              <a:gd name="connsiteY1" fmla="*/ 0 h 5045818"/>
              <a:gd name="connsiteX2" fmla="*/ 9144000 w 9144000"/>
              <a:gd name="connsiteY2" fmla="*/ 4026877 h 5045818"/>
              <a:gd name="connsiteX3" fmla="*/ 4677508 w 9144000"/>
              <a:gd name="connsiteY3" fmla="*/ 5045818 h 5045818"/>
              <a:gd name="connsiteX4" fmla="*/ 0 w 9144000"/>
              <a:gd name="connsiteY4" fmla="*/ 4026877 h 5045818"/>
              <a:gd name="connsiteX5" fmla="*/ 0 w 9144000"/>
              <a:gd name="connsiteY5" fmla="*/ 0 h 5045818"/>
              <a:gd name="connsiteX0" fmla="*/ 0 w 9144000"/>
              <a:gd name="connsiteY0" fmla="*/ 0 h 5026954"/>
              <a:gd name="connsiteX1" fmla="*/ 9144000 w 9144000"/>
              <a:gd name="connsiteY1" fmla="*/ 0 h 5026954"/>
              <a:gd name="connsiteX2" fmla="*/ 9144000 w 9144000"/>
              <a:gd name="connsiteY2" fmla="*/ 4026877 h 5026954"/>
              <a:gd name="connsiteX3" fmla="*/ 4603617 w 9144000"/>
              <a:gd name="connsiteY3" fmla="*/ 5026954 h 5026954"/>
              <a:gd name="connsiteX4" fmla="*/ 0 w 9144000"/>
              <a:gd name="connsiteY4" fmla="*/ 4026877 h 5026954"/>
              <a:gd name="connsiteX5" fmla="*/ 0 w 9144000"/>
              <a:gd name="connsiteY5" fmla="*/ 0 h 50269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00" h="5026954">
                <a:moveTo>
                  <a:pt x="0" y="0"/>
                </a:moveTo>
                <a:lnTo>
                  <a:pt x="9144000" y="0"/>
                </a:lnTo>
                <a:lnTo>
                  <a:pt x="9144000" y="4026877"/>
                </a:lnTo>
                <a:lnTo>
                  <a:pt x="4603617" y="5026954"/>
                </a:lnTo>
                <a:lnTo>
                  <a:pt x="0" y="4026877"/>
                </a:lnTo>
                <a:lnTo>
                  <a:pt x="0" y="0"/>
                </a:lnTo>
                <a:close/>
              </a:path>
            </a:pathLst>
          </a:custGeom>
          <a:solidFill>
            <a:srgbClr val="5482A3">
              <a:alpha val="80000"/>
            </a:srgbClr>
          </a:solidFill>
          <a:ln>
            <a:noFill/>
          </a:ln>
          <a:effectLst>
            <a:outerShdw blurRad="50800" dist="76200" dir="5400000" algn="t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271851" y="2109618"/>
            <a:ext cx="8723871" cy="9069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4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内容一：此处添加文本文字</a:t>
            </a:r>
            <a:endParaRPr lang="zh-CN" altLang="en-US" sz="4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355" y="209796"/>
            <a:ext cx="3288870" cy="880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61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/>
          <p:cNvGrpSpPr/>
          <p:nvPr/>
        </p:nvGrpSpPr>
        <p:grpSpPr>
          <a:xfrm>
            <a:off x="143692" y="4976443"/>
            <a:ext cx="8856617" cy="1763991"/>
            <a:chOff x="143692" y="4976443"/>
            <a:chExt cx="8856617" cy="1763991"/>
          </a:xfrm>
        </p:grpSpPr>
        <p:sp>
          <p:nvSpPr>
            <p:cNvPr id="17" name="矩形 16"/>
            <p:cNvSpPr/>
            <p:nvPr/>
          </p:nvSpPr>
          <p:spPr>
            <a:xfrm>
              <a:off x="143692" y="5947563"/>
              <a:ext cx="8856617" cy="792871"/>
            </a:xfrm>
            <a:prstGeom prst="rect">
              <a:avLst/>
            </a:prstGeom>
            <a:solidFill>
              <a:srgbClr val="D54A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等腰三角形 22"/>
            <p:cNvSpPr/>
            <p:nvPr/>
          </p:nvSpPr>
          <p:spPr>
            <a:xfrm>
              <a:off x="7382939" y="4976443"/>
              <a:ext cx="1475283" cy="636426"/>
            </a:xfrm>
            <a:prstGeom prst="triangle">
              <a:avLst/>
            </a:prstGeom>
            <a:solidFill>
              <a:srgbClr val="D54A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075" name="内容占位符 2"/>
          <p:cNvSpPr>
            <a:spLocks noGrp="1"/>
          </p:cNvSpPr>
          <p:nvPr>
            <p:ph idx="4294967295"/>
          </p:nvPr>
        </p:nvSpPr>
        <p:spPr>
          <a:xfrm>
            <a:off x="1220097" y="3430107"/>
            <a:ext cx="1503264" cy="1155920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zh-CN" sz="1800" dirty="0" smtClean="0">
                <a:latin typeface="+mn-ea"/>
              </a:rPr>
              <a:t>XXXXXXXXXXXXXXXXXXXXXXXX</a:t>
            </a:r>
            <a:endParaRPr lang="zh-CN" altLang="en-US" sz="2400" dirty="0" smtClean="0">
              <a:ea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endParaRPr lang="en-US" altLang="zh-CN" sz="2400" dirty="0">
              <a:latin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  <a:defRPr/>
            </a:pPr>
            <a:endParaRPr lang="en-US" altLang="zh-CN" sz="2400" dirty="0" smtClean="0">
              <a:ea typeface="宋体" panose="02010600030101010101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094907" y="1795980"/>
            <a:ext cx="4448687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D54A47"/>
              </a:buClr>
              <a:buFont typeface="Arial" panose="020B0604020202020204" pitchFamily="34" charset="0"/>
              <a:buChar char="•"/>
              <a:defRPr/>
            </a:pPr>
            <a:r>
              <a:rPr lang="en-US" altLang="zh-CN" dirty="0" smtClean="0">
                <a:latin typeface="+mn-ea"/>
              </a:rPr>
              <a:t>XXXXXXXXXXXXXXXXXXXXXXX</a:t>
            </a:r>
            <a:endParaRPr lang="zh-CN" altLang="en-US" dirty="0">
              <a:latin typeface="+mn-ea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79394" y="3016704"/>
            <a:ext cx="2550698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200" b="1" dirty="0" smtClean="0">
                <a:latin typeface="+mn-ea"/>
              </a:rPr>
              <a:t>XXXXXXXXXXXX</a:t>
            </a:r>
            <a:endParaRPr lang="en-US" altLang="zh-CN" sz="2200" b="1" dirty="0">
              <a:latin typeface="+mn-ea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194707" y="3430107"/>
            <a:ext cx="1889094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dirty="0" smtClean="0">
                <a:latin typeface="+mn-ea"/>
              </a:rPr>
              <a:t>XXXXXXXXXXXXXXXXXXXXXXXXXX</a:t>
            </a:r>
            <a:endParaRPr lang="en-US" altLang="zh-CN" sz="2400" b="1" dirty="0">
              <a:solidFill>
                <a:srgbClr val="D54A47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940460" y="3430107"/>
            <a:ext cx="2032362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dirty="0" smtClean="0">
                <a:latin typeface="+mn-ea"/>
              </a:rPr>
              <a:t>XXXXXXXXXXXXXXXXXXXXXXXXXXXX</a:t>
            </a:r>
            <a:endParaRPr lang="zh-CN" altLang="en-US" sz="2400" b="1" dirty="0">
              <a:solidFill>
                <a:srgbClr val="D54A47"/>
              </a:solidFill>
              <a:latin typeface="+mn-ea"/>
            </a:endParaRPr>
          </a:p>
        </p:txBody>
      </p:sp>
      <p:cxnSp>
        <p:nvCxnSpPr>
          <p:cNvPr id="20" name="直接连接符 19"/>
          <p:cNvCxnSpPr/>
          <p:nvPr/>
        </p:nvCxnSpPr>
        <p:spPr>
          <a:xfrm>
            <a:off x="6096000" y="3224030"/>
            <a:ext cx="0" cy="1836000"/>
          </a:xfrm>
          <a:prstGeom prst="line">
            <a:avLst/>
          </a:prstGeom>
          <a:ln w="25400">
            <a:solidFill>
              <a:srgbClr val="5482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7590178" y="5600689"/>
            <a:ext cx="1060803" cy="817295"/>
          </a:xfrm>
          <a:prstGeom prst="rect">
            <a:avLst/>
          </a:prstGeom>
          <a:solidFill>
            <a:srgbClr val="D54A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378691" y="5543833"/>
            <a:ext cx="24690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dirty="0" smtClean="0">
                <a:ea typeface="宋体" panose="02010600030101010101" pitchFamily="2" charset="-122"/>
              </a:rPr>
              <a:t>XXXXXXXXXXXXX</a:t>
            </a:r>
            <a:endParaRPr lang="en-US" altLang="zh-CN" sz="2200" b="1" dirty="0">
              <a:latin typeface="+mn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24789" y="5962681"/>
            <a:ext cx="869442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200" b="1" dirty="0" smtClean="0">
                <a:solidFill>
                  <a:schemeClr val="bg1"/>
                </a:solidFill>
                <a:latin typeface="+mn-ea"/>
              </a:rPr>
              <a:t>       </a:t>
            </a:r>
            <a:r>
              <a:rPr lang="en-US" altLang="zh-CN" sz="2200" b="1" dirty="0" smtClean="0">
                <a:solidFill>
                  <a:schemeClr val="bg1"/>
                </a:solidFill>
                <a:latin typeface="+mn-ea"/>
              </a:rPr>
              <a:t>XXXXXXXXXXXXXXXXXXXXXXXXXXXXXXXXXXXX</a:t>
            </a:r>
            <a:endParaRPr lang="en-US" altLang="zh-CN" sz="2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474693" y="1296433"/>
            <a:ext cx="491673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200" b="1" dirty="0" smtClean="0">
                <a:solidFill>
                  <a:srgbClr val="D54A47"/>
                </a:solidFill>
                <a:latin typeface="+mn-ea"/>
              </a:rPr>
              <a:t>XXXXXXXXXXXXXXXXXXXXXXXX</a:t>
            </a:r>
            <a:endParaRPr lang="zh-CN" altLang="en-US" sz="2200" b="1" dirty="0">
              <a:solidFill>
                <a:srgbClr val="D54A47"/>
              </a:solidFill>
              <a:latin typeface="+mn-ea"/>
            </a:endParaRPr>
          </a:p>
        </p:txBody>
      </p:sp>
      <p:cxnSp>
        <p:nvCxnSpPr>
          <p:cNvPr id="29" name="直接连接符 28"/>
          <p:cNvCxnSpPr/>
          <p:nvPr/>
        </p:nvCxnSpPr>
        <p:spPr>
          <a:xfrm>
            <a:off x="3190875" y="3265727"/>
            <a:ext cx="0" cy="1836000"/>
          </a:xfrm>
          <a:prstGeom prst="line">
            <a:avLst/>
          </a:prstGeom>
          <a:ln w="25400">
            <a:solidFill>
              <a:srgbClr val="5482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550220" y="3526260"/>
            <a:ext cx="669877" cy="1162050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72" name="矩形 3071"/>
          <p:cNvSpPr/>
          <p:nvPr/>
        </p:nvSpPr>
        <p:spPr>
          <a:xfrm>
            <a:off x="518029" y="3560836"/>
            <a:ext cx="713657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6000" b="1" dirty="0" smtClean="0">
                <a:solidFill>
                  <a:srgbClr val="5482A3"/>
                </a:solidFill>
                <a:latin typeface="Rockwell Extra Bold" panose="02060903040505020403" pitchFamily="18" charset="0"/>
                <a:ea typeface="幼圆" panose="02010509060101010101" pitchFamily="49" charset="-122"/>
              </a:rPr>
              <a:t>1</a:t>
            </a:r>
            <a:endParaRPr lang="zh-CN" altLang="en-US" sz="6000" b="1" dirty="0">
              <a:solidFill>
                <a:srgbClr val="5482A3"/>
              </a:solidFill>
              <a:latin typeface="Rockwell Extra Bold" panose="02060903040505020403" pitchFamily="18" charset="0"/>
              <a:ea typeface="幼圆" panose="02010509060101010101" pitchFamily="49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3319251" y="3458375"/>
            <a:ext cx="725650" cy="1162050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3364052" y="3521941"/>
            <a:ext cx="713657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6000" b="1" dirty="0" smtClean="0">
                <a:solidFill>
                  <a:srgbClr val="5482A3"/>
                </a:solidFill>
                <a:latin typeface="Rockwell Extra Bold" panose="02060903040505020403" pitchFamily="18" charset="0"/>
                <a:ea typeface="幼圆" panose="02010509060101010101" pitchFamily="49" charset="-122"/>
              </a:rPr>
              <a:t>2</a:t>
            </a:r>
            <a:endParaRPr lang="zh-CN" altLang="en-US" sz="6000" b="1" dirty="0">
              <a:solidFill>
                <a:srgbClr val="5482A3"/>
              </a:solidFill>
              <a:latin typeface="Rockwell Extra Bold" panose="02060903040505020403" pitchFamily="18" charset="0"/>
              <a:ea typeface="幼圆" panose="02010509060101010101" pitchFamily="49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6194857" y="3494161"/>
            <a:ext cx="702904" cy="1162050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6211832" y="3530580"/>
            <a:ext cx="713657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6000" b="1" dirty="0" smtClean="0">
                <a:solidFill>
                  <a:srgbClr val="5482A3"/>
                </a:solidFill>
                <a:latin typeface="Rockwell Extra Bold" panose="02060903040505020403" pitchFamily="18" charset="0"/>
                <a:ea typeface="幼圆" panose="02010509060101010101" pitchFamily="49" charset="-122"/>
              </a:rPr>
              <a:t>3</a:t>
            </a:r>
            <a:endParaRPr lang="zh-CN" altLang="en-US" sz="6000" b="1" dirty="0">
              <a:solidFill>
                <a:srgbClr val="5482A3"/>
              </a:solidFill>
              <a:latin typeface="Rockwell Extra Bold" panose="02060903040505020403" pitchFamily="18" charset="0"/>
              <a:ea typeface="幼圆" panose="02010509060101010101" pitchFamily="49" charset="-122"/>
            </a:endParaRPr>
          </a:p>
        </p:txBody>
      </p:sp>
      <p:sp>
        <p:nvSpPr>
          <p:cNvPr id="38" name="标题 1"/>
          <p:cNvSpPr txBox="1">
            <a:spLocks/>
          </p:cNvSpPr>
          <p:nvPr/>
        </p:nvSpPr>
        <p:spPr>
          <a:xfrm>
            <a:off x="2584269" y="197440"/>
            <a:ext cx="3975463" cy="493394"/>
          </a:xfrm>
          <a:prstGeom prst="rect">
            <a:avLst/>
          </a:prstGeom>
          <a:solidFill>
            <a:srgbClr val="5482A3"/>
          </a:solidFill>
        </p:spPr>
        <p:txBody>
          <a:bodyPr anchor="ctr" anchorCtr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zh-CN" altLang="en-US" sz="3200" dirty="0" smtClean="0">
                <a:solidFill>
                  <a:schemeClr val="bg1"/>
                </a:solidFill>
                <a:latin typeface="隶书" pitchFamily="49" charset="-122"/>
                <a:ea typeface="隶书" pitchFamily="49" charset="-122"/>
                <a:cs typeface="+mn-cs"/>
              </a:rPr>
              <a:t>单击此处添加内容</a:t>
            </a:r>
            <a:endParaRPr lang="zh-CN" altLang="en-US" sz="3200" dirty="0">
              <a:solidFill>
                <a:schemeClr val="bg1"/>
              </a:solidFill>
              <a:latin typeface="隶书" pitchFamily="49" charset="-122"/>
              <a:ea typeface="隶书" pitchFamily="49" charset="-122"/>
              <a:cs typeface="+mn-cs"/>
            </a:endParaRPr>
          </a:p>
        </p:txBody>
      </p:sp>
      <p:cxnSp>
        <p:nvCxnSpPr>
          <p:cNvPr id="39" name="直接连接符 38"/>
          <p:cNvCxnSpPr>
            <a:endCxn id="38" idx="1"/>
          </p:cNvCxnSpPr>
          <p:nvPr/>
        </p:nvCxnSpPr>
        <p:spPr>
          <a:xfrm>
            <a:off x="0" y="444137"/>
            <a:ext cx="2584269" cy="0"/>
          </a:xfrm>
          <a:prstGeom prst="line">
            <a:avLst/>
          </a:prstGeom>
          <a:ln w="25400">
            <a:solidFill>
              <a:srgbClr val="5482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>
            <a:stCxn id="38" idx="3"/>
          </p:cNvCxnSpPr>
          <p:nvPr/>
        </p:nvCxnSpPr>
        <p:spPr>
          <a:xfrm>
            <a:off x="6559732" y="444137"/>
            <a:ext cx="2584268" cy="1"/>
          </a:xfrm>
          <a:prstGeom prst="line">
            <a:avLst/>
          </a:prstGeom>
          <a:ln w="25400">
            <a:solidFill>
              <a:srgbClr val="5482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KSO_Shape"/>
          <p:cNvSpPr>
            <a:spLocks/>
          </p:cNvSpPr>
          <p:nvPr/>
        </p:nvSpPr>
        <p:spPr bwMode="auto">
          <a:xfrm>
            <a:off x="7851866" y="5243456"/>
            <a:ext cx="710950" cy="661322"/>
          </a:xfrm>
          <a:custGeom>
            <a:avLst/>
            <a:gdLst>
              <a:gd name="T0" fmla="*/ 726341 w 2395538"/>
              <a:gd name="T1" fmla="*/ 2170112 h 2170112"/>
              <a:gd name="T2" fmla="*/ 1441768 w 2395538"/>
              <a:gd name="T3" fmla="*/ 728510 h 2170112"/>
              <a:gd name="T4" fmla="*/ 1885633 w 2395538"/>
              <a:gd name="T5" fmla="*/ 1143658 h 2170112"/>
              <a:gd name="T6" fmla="*/ 1870393 w 2395538"/>
              <a:gd name="T7" fmla="*/ 1187775 h 2170112"/>
              <a:gd name="T8" fmla="*/ 1824038 w 2395538"/>
              <a:gd name="T9" fmla="*/ 1209358 h 2170112"/>
              <a:gd name="T10" fmla="*/ 1774825 w 2395538"/>
              <a:gd name="T11" fmla="*/ 1196345 h 2170112"/>
              <a:gd name="T12" fmla="*/ 87630 w 2395538"/>
              <a:gd name="T13" fmla="*/ 1207136 h 2170112"/>
              <a:gd name="T14" fmla="*/ 36195 w 2395538"/>
              <a:gd name="T15" fmla="*/ 1203010 h 2170112"/>
              <a:gd name="T16" fmla="*/ 2540 w 2395538"/>
              <a:gd name="T17" fmla="*/ 1166510 h 2170112"/>
              <a:gd name="T18" fmla="*/ 7937 w 2395538"/>
              <a:gd name="T19" fmla="*/ 1121123 h 2170112"/>
              <a:gd name="T20" fmla="*/ 1968140 w 2395538"/>
              <a:gd name="T21" fmla="*/ 219388 h 2170112"/>
              <a:gd name="T22" fmla="*/ 2114413 w 2395538"/>
              <a:gd name="T23" fmla="*/ 243789 h 2170112"/>
              <a:gd name="T24" fmla="*/ 2240697 w 2395538"/>
              <a:gd name="T25" fmla="*/ 284667 h 2170112"/>
              <a:gd name="T26" fmla="*/ 2388557 w 2395538"/>
              <a:gd name="T27" fmla="*/ 355016 h 2170112"/>
              <a:gd name="T28" fmla="*/ 2336521 w 2395538"/>
              <a:gd name="T29" fmla="*/ 373079 h 2170112"/>
              <a:gd name="T30" fmla="*/ 2250533 w 2395538"/>
              <a:gd name="T31" fmla="*/ 415225 h 2170112"/>
              <a:gd name="T32" fmla="*/ 2138845 w 2395538"/>
              <a:gd name="T33" fmla="*/ 508390 h 2170112"/>
              <a:gd name="T34" fmla="*/ 2044926 w 2395538"/>
              <a:gd name="T35" fmla="*/ 621519 h 2170112"/>
              <a:gd name="T36" fmla="*/ 1960525 w 2395538"/>
              <a:gd name="T37" fmla="*/ 747006 h 2170112"/>
              <a:gd name="T38" fmla="*/ 1902777 w 2395538"/>
              <a:gd name="T39" fmla="*/ 803412 h 2170112"/>
              <a:gd name="T40" fmla="*/ 1832020 w 2395538"/>
              <a:gd name="T41" fmla="*/ 843974 h 2170112"/>
              <a:gd name="T42" fmla="*/ 1753013 w 2395538"/>
              <a:gd name="T43" fmla="*/ 868374 h 2170112"/>
              <a:gd name="T44" fmla="*/ 1568664 w 2395538"/>
              <a:gd name="T45" fmla="*/ 707079 h 2170112"/>
              <a:gd name="T46" fmla="*/ 1657507 w 2395538"/>
              <a:gd name="T47" fmla="*/ 590147 h 2170112"/>
              <a:gd name="T48" fmla="*/ 1736514 w 2395538"/>
              <a:gd name="T49" fmla="*/ 513143 h 2170112"/>
              <a:gd name="T50" fmla="*/ 1825674 w 2395538"/>
              <a:gd name="T51" fmla="*/ 448498 h 2170112"/>
              <a:gd name="T52" fmla="*/ 1925622 w 2395538"/>
              <a:gd name="T53" fmla="*/ 399381 h 2170112"/>
              <a:gd name="T54" fmla="*/ 2033820 w 2395538"/>
              <a:gd name="T55" fmla="*/ 369910 h 2170112"/>
              <a:gd name="T56" fmla="*/ 2147095 w 2395538"/>
              <a:gd name="T57" fmla="*/ 361671 h 2170112"/>
              <a:gd name="T58" fmla="*/ 2032234 w 2395538"/>
              <a:gd name="T59" fmla="*/ 356601 h 2170112"/>
              <a:gd name="T60" fmla="*/ 1917373 w 2395538"/>
              <a:gd name="T61" fmla="*/ 373713 h 2170112"/>
              <a:gd name="T62" fmla="*/ 1806953 w 2395538"/>
              <a:gd name="T63" fmla="*/ 412690 h 2170112"/>
              <a:gd name="T64" fmla="*/ 1703832 w 2395538"/>
              <a:gd name="T65" fmla="*/ 469730 h 2170112"/>
              <a:gd name="T66" fmla="*/ 1610230 w 2395538"/>
              <a:gd name="T67" fmla="*/ 542297 h 2170112"/>
              <a:gd name="T68" fmla="*/ 1526146 w 2395538"/>
              <a:gd name="T69" fmla="*/ 625638 h 2170112"/>
              <a:gd name="T70" fmla="*/ 1409381 w 2395538"/>
              <a:gd name="T71" fmla="*/ 589196 h 2170112"/>
              <a:gd name="T72" fmla="*/ 1430322 w 2395538"/>
              <a:gd name="T73" fmla="*/ 523601 h 2170112"/>
              <a:gd name="T74" fmla="*/ 1476648 w 2395538"/>
              <a:gd name="T75" fmla="*/ 444696 h 2170112"/>
              <a:gd name="T76" fmla="*/ 1541376 w 2395538"/>
              <a:gd name="T77" fmla="*/ 367375 h 2170112"/>
              <a:gd name="T78" fmla="*/ 1611816 w 2395538"/>
              <a:gd name="T79" fmla="*/ 308117 h 2170112"/>
              <a:gd name="T80" fmla="*/ 1686381 w 2395538"/>
              <a:gd name="T81" fmla="*/ 265337 h 2170112"/>
              <a:gd name="T82" fmla="*/ 1763166 w 2395538"/>
              <a:gd name="T83" fmla="*/ 237134 h 2170112"/>
              <a:gd name="T84" fmla="*/ 1910075 w 2395538"/>
              <a:gd name="T85" fmla="*/ 217487 h 2170112"/>
              <a:gd name="T86" fmla="*/ 1198124 w 2395538"/>
              <a:gd name="T87" fmla="*/ 20298 h 2170112"/>
              <a:gd name="T88" fmla="*/ 1336237 w 2395538"/>
              <a:gd name="T89" fmla="*/ 78653 h 2170112"/>
              <a:gd name="T90" fmla="*/ 1406886 w 2395538"/>
              <a:gd name="T91" fmla="*/ 127177 h 2170112"/>
              <a:gd name="T92" fmla="*/ 1468305 w 2395538"/>
              <a:gd name="T93" fmla="*/ 191241 h 2170112"/>
              <a:gd name="T94" fmla="*/ 1512540 w 2395538"/>
              <a:gd name="T95" fmla="*/ 273066 h 2170112"/>
              <a:gd name="T96" fmla="*/ 1474351 w 2395538"/>
              <a:gd name="T97" fmla="*/ 374554 h 2170112"/>
              <a:gd name="T98" fmla="*/ 1420252 w 2395538"/>
              <a:gd name="T99" fmla="*/ 385654 h 2170112"/>
              <a:gd name="T100" fmla="*/ 1384927 w 2395538"/>
              <a:gd name="T101" fmla="*/ 273700 h 2170112"/>
              <a:gd name="T102" fmla="*/ 1348012 w 2395538"/>
              <a:gd name="T103" fmla="*/ 208050 h 2170112"/>
              <a:gd name="T104" fmla="*/ 1299640 w 2395538"/>
              <a:gd name="T105" fmla="*/ 150963 h 2170112"/>
              <a:gd name="T106" fmla="*/ 1242040 w 2395538"/>
              <a:gd name="T107" fmla="*/ 104659 h 2170112"/>
              <a:gd name="T108" fmla="*/ 1280546 w 2395538"/>
              <a:gd name="T109" fmla="*/ 143986 h 2170112"/>
              <a:gd name="T110" fmla="*/ 1323508 w 2395538"/>
              <a:gd name="T111" fmla="*/ 202024 h 2170112"/>
              <a:gd name="T112" fmla="*/ 1356923 w 2395538"/>
              <a:gd name="T113" fmla="*/ 274969 h 2170112"/>
              <a:gd name="T114" fmla="*/ 1381108 w 2395538"/>
              <a:gd name="T115" fmla="*/ 413880 h 2170112"/>
              <a:gd name="T116" fmla="*/ 1369652 w 2395538"/>
              <a:gd name="T117" fmla="*/ 554378 h 2170112"/>
              <a:gd name="T118" fmla="*/ 1166937 w 2395538"/>
              <a:gd name="T119" fmla="*/ 363136 h 2170112"/>
              <a:gd name="T120" fmla="*/ 1178711 w 2395538"/>
              <a:gd name="T121" fmla="*/ 227079 h 2170112"/>
              <a:gd name="T122" fmla="*/ 1172028 w 2395538"/>
              <a:gd name="T123" fmla="*/ 132568 h 2170112"/>
              <a:gd name="T124" fmla="*/ 1144342 w 2395538"/>
              <a:gd name="T125" fmla="*/ 45670 h 2170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395538" h="2170112">
                <a:moveTo>
                  <a:pt x="940433" y="595312"/>
                </a:moveTo>
                <a:lnTo>
                  <a:pt x="1643062" y="1217102"/>
                </a:lnTo>
                <a:lnTo>
                  <a:pt x="1643062" y="2170112"/>
                </a:lnTo>
                <a:lnTo>
                  <a:pt x="1433735" y="2170112"/>
                </a:lnTo>
                <a:lnTo>
                  <a:pt x="1159290" y="2170112"/>
                </a:lnTo>
                <a:lnTo>
                  <a:pt x="1159290" y="1557214"/>
                </a:lnTo>
                <a:lnTo>
                  <a:pt x="726341" y="1557214"/>
                </a:lnTo>
                <a:lnTo>
                  <a:pt x="726341" y="2170112"/>
                </a:lnTo>
                <a:lnTo>
                  <a:pt x="612307" y="2170112"/>
                </a:lnTo>
                <a:lnTo>
                  <a:pt x="242887" y="2170112"/>
                </a:lnTo>
                <a:lnTo>
                  <a:pt x="242887" y="1655658"/>
                </a:lnTo>
                <a:lnTo>
                  <a:pt x="242887" y="1217102"/>
                </a:lnTo>
                <a:lnTo>
                  <a:pt x="940433" y="595312"/>
                </a:lnTo>
                <a:close/>
                <a:moveTo>
                  <a:pt x="942657" y="284162"/>
                </a:moveTo>
                <a:lnTo>
                  <a:pt x="1252855" y="559975"/>
                </a:lnTo>
                <a:lnTo>
                  <a:pt x="1441768" y="728510"/>
                </a:lnTo>
                <a:lnTo>
                  <a:pt x="1865630" y="1106523"/>
                </a:lnTo>
                <a:lnTo>
                  <a:pt x="1870393" y="1110966"/>
                </a:lnTo>
                <a:lnTo>
                  <a:pt x="1874520" y="1115727"/>
                </a:lnTo>
                <a:lnTo>
                  <a:pt x="1878013" y="1121123"/>
                </a:lnTo>
                <a:lnTo>
                  <a:pt x="1880553" y="1126519"/>
                </a:lnTo>
                <a:lnTo>
                  <a:pt x="1882775" y="1132232"/>
                </a:lnTo>
                <a:lnTo>
                  <a:pt x="1884680" y="1137627"/>
                </a:lnTo>
                <a:lnTo>
                  <a:pt x="1885633" y="1143658"/>
                </a:lnTo>
                <a:lnTo>
                  <a:pt x="1885950" y="1149053"/>
                </a:lnTo>
                <a:lnTo>
                  <a:pt x="1885633" y="1155084"/>
                </a:lnTo>
                <a:lnTo>
                  <a:pt x="1884680" y="1160797"/>
                </a:lnTo>
                <a:lnTo>
                  <a:pt x="1882775" y="1166510"/>
                </a:lnTo>
                <a:lnTo>
                  <a:pt x="1880553" y="1171906"/>
                </a:lnTo>
                <a:lnTo>
                  <a:pt x="1878013" y="1177619"/>
                </a:lnTo>
                <a:lnTo>
                  <a:pt x="1874520" y="1182697"/>
                </a:lnTo>
                <a:lnTo>
                  <a:pt x="1870393" y="1187775"/>
                </a:lnTo>
                <a:lnTo>
                  <a:pt x="1865630" y="1192219"/>
                </a:lnTo>
                <a:lnTo>
                  <a:pt x="1860550" y="1196345"/>
                </a:lnTo>
                <a:lnTo>
                  <a:pt x="1855153" y="1200153"/>
                </a:lnTo>
                <a:lnTo>
                  <a:pt x="1849438" y="1203010"/>
                </a:lnTo>
                <a:lnTo>
                  <a:pt x="1843405" y="1205549"/>
                </a:lnTo>
                <a:lnTo>
                  <a:pt x="1836738" y="1207453"/>
                </a:lnTo>
                <a:lnTo>
                  <a:pt x="1830705" y="1208723"/>
                </a:lnTo>
                <a:lnTo>
                  <a:pt x="1824038" y="1209358"/>
                </a:lnTo>
                <a:lnTo>
                  <a:pt x="1817688" y="1209675"/>
                </a:lnTo>
                <a:lnTo>
                  <a:pt x="1811020" y="1209358"/>
                </a:lnTo>
                <a:lnTo>
                  <a:pt x="1804670" y="1208723"/>
                </a:lnTo>
                <a:lnTo>
                  <a:pt x="1798320" y="1207453"/>
                </a:lnTo>
                <a:lnTo>
                  <a:pt x="1792288" y="1205549"/>
                </a:lnTo>
                <a:lnTo>
                  <a:pt x="1785938" y="1203010"/>
                </a:lnTo>
                <a:lnTo>
                  <a:pt x="1780223" y="1200153"/>
                </a:lnTo>
                <a:lnTo>
                  <a:pt x="1774825" y="1196345"/>
                </a:lnTo>
                <a:lnTo>
                  <a:pt x="1769745" y="1192219"/>
                </a:lnTo>
                <a:lnTo>
                  <a:pt x="942657" y="455553"/>
                </a:lnTo>
                <a:lnTo>
                  <a:pt x="116205" y="1192219"/>
                </a:lnTo>
                <a:lnTo>
                  <a:pt x="111125" y="1196345"/>
                </a:lnTo>
                <a:lnTo>
                  <a:pt x="105410" y="1200153"/>
                </a:lnTo>
                <a:lnTo>
                  <a:pt x="99695" y="1203010"/>
                </a:lnTo>
                <a:lnTo>
                  <a:pt x="93662" y="1205549"/>
                </a:lnTo>
                <a:lnTo>
                  <a:pt x="87630" y="1207136"/>
                </a:lnTo>
                <a:lnTo>
                  <a:pt x="80962" y="1208723"/>
                </a:lnTo>
                <a:lnTo>
                  <a:pt x="74930" y="1209358"/>
                </a:lnTo>
                <a:lnTo>
                  <a:pt x="68262" y="1209675"/>
                </a:lnTo>
                <a:lnTo>
                  <a:pt x="61277" y="1209358"/>
                </a:lnTo>
                <a:lnTo>
                  <a:pt x="55245" y="1208723"/>
                </a:lnTo>
                <a:lnTo>
                  <a:pt x="48577" y="1207136"/>
                </a:lnTo>
                <a:lnTo>
                  <a:pt x="42545" y="1205549"/>
                </a:lnTo>
                <a:lnTo>
                  <a:pt x="36195" y="1203010"/>
                </a:lnTo>
                <a:lnTo>
                  <a:pt x="30797" y="1200153"/>
                </a:lnTo>
                <a:lnTo>
                  <a:pt x="25082" y="1196345"/>
                </a:lnTo>
                <a:lnTo>
                  <a:pt x="20002" y="1192219"/>
                </a:lnTo>
                <a:lnTo>
                  <a:pt x="15240" y="1187775"/>
                </a:lnTo>
                <a:lnTo>
                  <a:pt x="11112" y="1182697"/>
                </a:lnTo>
                <a:lnTo>
                  <a:pt x="7937" y="1177619"/>
                </a:lnTo>
                <a:lnTo>
                  <a:pt x="5080" y="1171906"/>
                </a:lnTo>
                <a:lnTo>
                  <a:pt x="2540" y="1166510"/>
                </a:lnTo>
                <a:lnTo>
                  <a:pt x="1270" y="1160797"/>
                </a:lnTo>
                <a:lnTo>
                  <a:pt x="317" y="1155084"/>
                </a:lnTo>
                <a:lnTo>
                  <a:pt x="0" y="1149053"/>
                </a:lnTo>
                <a:lnTo>
                  <a:pt x="317" y="1143658"/>
                </a:lnTo>
                <a:lnTo>
                  <a:pt x="1270" y="1137627"/>
                </a:lnTo>
                <a:lnTo>
                  <a:pt x="2540" y="1131914"/>
                </a:lnTo>
                <a:lnTo>
                  <a:pt x="5080" y="1126201"/>
                </a:lnTo>
                <a:lnTo>
                  <a:pt x="7937" y="1121123"/>
                </a:lnTo>
                <a:lnTo>
                  <a:pt x="11112" y="1115727"/>
                </a:lnTo>
                <a:lnTo>
                  <a:pt x="15240" y="1110966"/>
                </a:lnTo>
                <a:lnTo>
                  <a:pt x="20002" y="1106523"/>
                </a:lnTo>
                <a:lnTo>
                  <a:pt x="942657" y="284162"/>
                </a:lnTo>
                <a:close/>
                <a:moveTo>
                  <a:pt x="1910075" y="217487"/>
                </a:moveTo>
                <a:lnTo>
                  <a:pt x="1929430" y="217487"/>
                </a:lnTo>
                <a:lnTo>
                  <a:pt x="1948785" y="218121"/>
                </a:lnTo>
                <a:lnTo>
                  <a:pt x="1968140" y="219388"/>
                </a:lnTo>
                <a:lnTo>
                  <a:pt x="1986860" y="220973"/>
                </a:lnTo>
                <a:lnTo>
                  <a:pt x="2005898" y="222874"/>
                </a:lnTo>
                <a:lnTo>
                  <a:pt x="2024301" y="225726"/>
                </a:lnTo>
                <a:lnTo>
                  <a:pt x="2043022" y="228578"/>
                </a:lnTo>
                <a:lnTo>
                  <a:pt x="2061425" y="231747"/>
                </a:lnTo>
                <a:lnTo>
                  <a:pt x="2079193" y="235550"/>
                </a:lnTo>
                <a:lnTo>
                  <a:pt x="2097279" y="239669"/>
                </a:lnTo>
                <a:lnTo>
                  <a:pt x="2114413" y="243789"/>
                </a:lnTo>
                <a:lnTo>
                  <a:pt x="2131865" y="248542"/>
                </a:lnTo>
                <a:lnTo>
                  <a:pt x="2148364" y="252979"/>
                </a:lnTo>
                <a:lnTo>
                  <a:pt x="2164546" y="258049"/>
                </a:lnTo>
                <a:lnTo>
                  <a:pt x="2181046" y="263119"/>
                </a:lnTo>
                <a:lnTo>
                  <a:pt x="2196593" y="268189"/>
                </a:lnTo>
                <a:lnTo>
                  <a:pt x="2211506" y="273893"/>
                </a:lnTo>
                <a:lnTo>
                  <a:pt x="2226419" y="278963"/>
                </a:lnTo>
                <a:lnTo>
                  <a:pt x="2240697" y="284667"/>
                </a:lnTo>
                <a:lnTo>
                  <a:pt x="2267668" y="295758"/>
                </a:lnTo>
                <a:lnTo>
                  <a:pt x="2292734" y="306216"/>
                </a:lnTo>
                <a:lnTo>
                  <a:pt x="2315579" y="316673"/>
                </a:lnTo>
                <a:lnTo>
                  <a:pt x="2335886" y="326496"/>
                </a:lnTo>
                <a:lnTo>
                  <a:pt x="2353338" y="335686"/>
                </a:lnTo>
                <a:lnTo>
                  <a:pt x="2368251" y="343608"/>
                </a:lnTo>
                <a:lnTo>
                  <a:pt x="2379991" y="349946"/>
                </a:lnTo>
                <a:lnTo>
                  <a:pt x="2388557" y="355016"/>
                </a:lnTo>
                <a:lnTo>
                  <a:pt x="2395538" y="359136"/>
                </a:lnTo>
                <a:lnTo>
                  <a:pt x="2386971" y="360403"/>
                </a:lnTo>
                <a:lnTo>
                  <a:pt x="2378721" y="361988"/>
                </a:lnTo>
                <a:lnTo>
                  <a:pt x="2370154" y="363572"/>
                </a:lnTo>
                <a:lnTo>
                  <a:pt x="2361587" y="365791"/>
                </a:lnTo>
                <a:lnTo>
                  <a:pt x="2353020" y="368009"/>
                </a:lnTo>
                <a:lnTo>
                  <a:pt x="2345088" y="370544"/>
                </a:lnTo>
                <a:lnTo>
                  <a:pt x="2336521" y="373079"/>
                </a:lnTo>
                <a:lnTo>
                  <a:pt x="2328271" y="375614"/>
                </a:lnTo>
                <a:lnTo>
                  <a:pt x="2320656" y="379100"/>
                </a:lnTo>
                <a:lnTo>
                  <a:pt x="2312406" y="382269"/>
                </a:lnTo>
                <a:lnTo>
                  <a:pt x="2304157" y="385755"/>
                </a:lnTo>
                <a:lnTo>
                  <a:pt x="2296541" y="389557"/>
                </a:lnTo>
                <a:lnTo>
                  <a:pt x="2280677" y="397162"/>
                </a:lnTo>
                <a:lnTo>
                  <a:pt x="2265446" y="405718"/>
                </a:lnTo>
                <a:lnTo>
                  <a:pt x="2250533" y="415225"/>
                </a:lnTo>
                <a:lnTo>
                  <a:pt x="2235303" y="425049"/>
                </a:lnTo>
                <a:lnTo>
                  <a:pt x="2220708" y="435189"/>
                </a:lnTo>
                <a:lnTo>
                  <a:pt x="2206429" y="446280"/>
                </a:lnTo>
                <a:lnTo>
                  <a:pt x="2192468" y="457688"/>
                </a:lnTo>
                <a:lnTo>
                  <a:pt x="2178825" y="469730"/>
                </a:lnTo>
                <a:lnTo>
                  <a:pt x="2164863" y="482088"/>
                </a:lnTo>
                <a:lnTo>
                  <a:pt x="2151854" y="495081"/>
                </a:lnTo>
                <a:lnTo>
                  <a:pt x="2138845" y="508390"/>
                </a:lnTo>
                <a:lnTo>
                  <a:pt x="2126153" y="521699"/>
                </a:lnTo>
                <a:lnTo>
                  <a:pt x="2113779" y="535325"/>
                </a:lnTo>
                <a:lnTo>
                  <a:pt x="2101721" y="549268"/>
                </a:lnTo>
                <a:lnTo>
                  <a:pt x="2089664" y="563528"/>
                </a:lnTo>
                <a:lnTo>
                  <a:pt x="2078242" y="578105"/>
                </a:lnTo>
                <a:lnTo>
                  <a:pt x="2066819" y="592682"/>
                </a:lnTo>
                <a:lnTo>
                  <a:pt x="2055714" y="607259"/>
                </a:lnTo>
                <a:lnTo>
                  <a:pt x="2044926" y="621519"/>
                </a:lnTo>
                <a:lnTo>
                  <a:pt x="2034455" y="636413"/>
                </a:lnTo>
                <a:lnTo>
                  <a:pt x="2024301" y="650989"/>
                </a:lnTo>
                <a:lnTo>
                  <a:pt x="2014782" y="665566"/>
                </a:lnTo>
                <a:lnTo>
                  <a:pt x="1995745" y="694403"/>
                </a:lnTo>
                <a:lnTo>
                  <a:pt x="1977976" y="722289"/>
                </a:lnTo>
                <a:lnTo>
                  <a:pt x="1972582" y="730845"/>
                </a:lnTo>
                <a:lnTo>
                  <a:pt x="1966553" y="739084"/>
                </a:lnTo>
                <a:lnTo>
                  <a:pt x="1960525" y="747006"/>
                </a:lnTo>
                <a:lnTo>
                  <a:pt x="1954179" y="755245"/>
                </a:lnTo>
                <a:lnTo>
                  <a:pt x="1947833" y="762534"/>
                </a:lnTo>
                <a:lnTo>
                  <a:pt x="1940852" y="770139"/>
                </a:lnTo>
                <a:lnTo>
                  <a:pt x="1933872" y="777111"/>
                </a:lnTo>
                <a:lnTo>
                  <a:pt x="1926257" y="784082"/>
                </a:lnTo>
                <a:lnTo>
                  <a:pt x="1918642" y="790737"/>
                </a:lnTo>
                <a:lnTo>
                  <a:pt x="1911027" y="797075"/>
                </a:lnTo>
                <a:lnTo>
                  <a:pt x="1902777" y="803412"/>
                </a:lnTo>
                <a:lnTo>
                  <a:pt x="1894527" y="809116"/>
                </a:lnTo>
                <a:lnTo>
                  <a:pt x="1886277" y="815137"/>
                </a:lnTo>
                <a:lnTo>
                  <a:pt x="1877710" y="820524"/>
                </a:lnTo>
                <a:lnTo>
                  <a:pt x="1868826" y="825911"/>
                </a:lnTo>
                <a:lnTo>
                  <a:pt x="1859625" y="830665"/>
                </a:lnTo>
                <a:lnTo>
                  <a:pt x="1850740" y="835735"/>
                </a:lnTo>
                <a:lnTo>
                  <a:pt x="1841539" y="839854"/>
                </a:lnTo>
                <a:lnTo>
                  <a:pt x="1832020" y="843974"/>
                </a:lnTo>
                <a:lnTo>
                  <a:pt x="1822501" y="848410"/>
                </a:lnTo>
                <a:lnTo>
                  <a:pt x="1812665" y="851896"/>
                </a:lnTo>
                <a:lnTo>
                  <a:pt x="1803146" y="855065"/>
                </a:lnTo>
                <a:lnTo>
                  <a:pt x="1793310" y="858551"/>
                </a:lnTo>
                <a:lnTo>
                  <a:pt x="1783473" y="861403"/>
                </a:lnTo>
                <a:lnTo>
                  <a:pt x="1773320" y="863938"/>
                </a:lnTo>
                <a:lnTo>
                  <a:pt x="1763166" y="866156"/>
                </a:lnTo>
                <a:lnTo>
                  <a:pt x="1753013" y="868374"/>
                </a:lnTo>
                <a:lnTo>
                  <a:pt x="1742542" y="870276"/>
                </a:lnTo>
                <a:lnTo>
                  <a:pt x="1732706" y="871860"/>
                </a:lnTo>
                <a:lnTo>
                  <a:pt x="1722235" y="873128"/>
                </a:lnTo>
                <a:lnTo>
                  <a:pt x="1711764" y="874078"/>
                </a:lnTo>
                <a:lnTo>
                  <a:pt x="1701611" y="874712"/>
                </a:lnTo>
                <a:lnTo>
                  <a:pt x="1548674" y="738450"/>
                </a:lnTo>
                <a:lnTo>
                  <a:pt x="1558510" y="722923"/>
                </a:lnTo>
                <a:lnTo>
                  <a:pt x="1568664" y="707079"/>
                </a:lnTo>
                <a:lnTo>
                  <a:pt x="1578500" y="691234"/>
                </a:lnTo>
                <a:lnTo>
                  <a:pt x="1589288" y="676024"/>
                </a:lnTo>
                <a:lnTo>
                  <a:pt x="1605470" y="653841"/>
                </a:lnTo>
                <a:lnTo>
                  <a:pt x="1622287" y="631976"/>
                </a:lnTo>
                <a:lnTo>
                  <a:pt x="1630854" y="621202"/>
                </a:lnTo>
                <a:lnTo>
                  <a:pt x="1639738" y="610745"/>
                </a:lnTo>
                <a:lnTo>
                  <a:pt x="1648305" y="600604"/>
                </a:lnTo>
                <a:lnTo>
                  <a:pt x="1657507" y="590147"/>
                </a:lnTo>
                <a:lnTo>
                  <a:pt x="1667026" y="580007"/>
                </a:lnTo>
                <a:lnTo>
                  <a:pt x="1676545" y="569866"/>
                </a:lnTo>
                <a:lnTo>
                  <a:pt x="1686063" y="560043"/>
                </a:lnTo>
                <a:lnTo>
                  <a:pt x="1695582" y="550219"/>
                </a:lnTo>
                <a:lnTo>
                  <a:pt x="1705418" y="540396"/>
                </a:lnTo>
                <a:lnTo>
                  <a:pt x="1715572" y="531523"/>
                </a:lnTo>
                <a:lnTo>
                  <a:pt x="1726043" y="522016"/>
                </a:lnTo>
                <a:lnTo>
                  <a:pt x="1736514" y="513143"/>
                </a:lnTo>
                <a:lnTo>
                  <a:pt x="1746984" y="503954"/>
                </a:lnTo>
                <a:lnTo>
                  <a:pt x="1757772" y="495714"/>
                </a:lnTo>
                <a:lnTo>
                  <a:pt x="1768878" y="487158"/>
                </a:lnTo>
                <a:lnTo>
                  <a:pt x="1779983" y="478919"/>
                </a:lnTo>
                <a:lnTo>
                  <a:pt x="1791089" y="470680"/>
                </a:lnTo>
                <a:lnTo>
                  <a:pt x="1802194" y="463075"/>
                </a:lnTo>
                <a:lnTo>
                  <a:pt x="1813934" y="455470"/>
                </a:lnTo>
                <a:lnTo>
                  <a:pt x="1825674" y="448498"/>
                </a:lnTo>
                <a:lnTo>
                  <a:pt x="1838048" y="441210"/>
                </a:lnTo>
                <a:lnTo>
                  <a:pt x="1850106" y="434238"/>
                </a:lnTo>
                <a:lnTo>
                  <a:pt x="1862163" y="427901"/>
                </a:lnTo>
                <a:lnTo>
                  <a:pt x="1874537" y="421563"/>
                </a:lnTo>
                <a:lnTo>
                  <a:pt x="1887229" y="415859"/>
                </a:lnTo>
                <a:lnTo>
                  <a:pt x="1899921" y="409838"/>
                </a:lnTo>
                <a:lnTo>
                  <a:pt x="1912613" y="404451"/>
                </a:lnTo>
                <a:lnTo>
                  <a:pt x="1925622" y="399381"/>
                </a:lnTo>
                <a:lnTo>
                  <a:pt x="1938631" y="394627"/>
                </a:lnTo>
                <a:lnTo>
                  <a:pt x="1951958" y="390191"/>
                </a:lnTo>
                <a:lnTo>
                  <a:pt x="1965284" y="385755"/>
                </a:lnTo>
                <a:lnTo>
                  <a:pt x="1978928" y="382269"/>
                </a:lnTo>
                <a:lnTo>
                  <a:pt x="1992572" y="378783"/>
                </a:lnTo>
                <a:lnTo>
                  <a:pt x="2006215" y="375297"/>
                </a:lnTo>
                <a:lnTo>
                  <a:pt x="2019859" y="372445"/>
                </a:lnTo>
                <a:lnTo>
                  <a:pt x="2033820" y="369910"/>
                </a:lnTo>
                <a:lnTo>
                  <a:pt x="2047781" y="368009"/>
                </a:lnTo>
                <a:lnTo>
                  <a:pt x="2062059" y="366107"/>
                </a:lnTo>
                <a:lnTo>
                  <a:pt x="2076021" y="364206"/>
                </a:lnTo>
                <a:lnTo>
                  <a:pt x="2089981" y="362938"/>
                </a:lnTo>
                <a:lnTo>
                  <a:pt x="2104260" y="362305"/>
                </a:lnTo>
                <a:lnTo>
                  <a:pt x="2118538" y="361671"/>
                </a:lnTo>
                <a:lnTo>
                  <a:pt x="2132817" y="361354"/>
                </a:lnTo>
                <a:lnTo>
                  <a:pt x="2147095" y="361671"/>
                </a:lnTo>
                <a:lnTo>
                  <a:pt x="2133134" y="359770"/>
                </a:lnTo>
                <a:lnTo>
                  <a:pt x="2118538" y="358502"/>
                </a:lnTo>
                <a:lnTo>
                  <a:pt x="2104260" y="357235"/>
                </a:lnTo>
                <a:lnTo>
                  <a:pt x="2089981" y="356601"/>
                </a:lnTo>
                <a:lnTo>
                  <a:pt x="2075703" y="355967"/>
                </a:lnTo>
                <a:lnTo>
                  <a:pt x="2061425" y="355967"/>
                </a:lnTo>
                <a:lnTo>
                  <a:pt x="2046829" y="355967"/>
                </a:lnTo>
                <a:lnTo>
                  <a:pt x="2032234" y="356601"/>
                </a:lnTo>
                <a:lnTo>
                  <a:pt x="2017955" y="357552"/>
                </a:lnTo>
                <a:lnTo>
                  <a:pt x="2003677" y="358819"/>
                </a:lnTo>
                <a:lnTo>
                  <a:pt x="1989081" y="360403"/>
                </a:lnTo>
                <a:lnTo>
                  <a:pt x="1974803" y="362305"/>
                </a:lnTo>
                <a:lnTo>
                  <a:pt x="1960525" y="364523"/>
                </a:lnTo>
                <a:lnTo>
                  <a:pt x="1946246" y="367375"/>
                </a:lnTo>
                <a:lnTo>
                  <a:pt x="1931968" y="370227"/>
                </a:lnTo>
                <a:lnTo>
                  <a:pt x="1917373" y="373713"/>
                </a:lnTo>
                <a:lnTo>
                  <a:pt x="1903411" y="377515"/>
                </a:lnTo>
                <a:lnTo>
                  <a:pt x="1889450" y="381318"/>
                </a:lnTo>
                <a:lnTo>
                  <a:pt x="1875489" y="385755"/>
                </a:lnTo>
                <a:lnTo>
                  <a:pt x="1861528" y="390508"/>
                </a:lnTo>
                <a:lnTo>
                  <a:pt x="1847567" y="395578"/>
                </a:lnTo>
                <a:lnTo>
                  <a:pt x="1833924" y="400965"/>
                </a:lnTo>
                <a:lnTo>
                  <a:pt x="1820280" y="406669"/>
                </a:lnTo>
                <a:lnTo>
                  <a:pt x="1806953" y="412690"/>
                </a:lnTo>
                <a:lnTo>
                  <a:pt x="1793627" y="418711"/>
                </a:lnTo>
                <a:lnTo>
                  <a:pt x="1780618" y="425366"/>
                </a:lnTo>
                <a:lnTo>
                  <a:pt x="1766974" y="432020"/>
                </a:lnTo>
                <a:lnTo>
                  <a:pt x="1754282" y="438992"/>
                </a:lnTo>
                <a:lnTo>
                  <a:pt x="1741273" y="446280"/>
                </a:lnTo>
                <a:lnTo>
                  <a:pt x="1728898" y="453885"/>
                </a:lnTo>
                <a:lnTo>
                  <a:pt x="1716207" y="461808"/>
                </a:lnTo>
                <a:lnTo>
                  <a:pt x="1703832" y="469730"/>
                </a:lnTo>
                <a:lnTo>
                  <a:pt x="1691775" y="478286"/>
                </a:lnTo>
                <a:lnTo>
                  <a:pt x="1679717" y="486842"/>
                </a:lnTo>
                <a:lnTo>
                  <a:pt x="1667660" y="495398"/>
                </a:lnTo>
                <a:lnTo>
                  <a:pt x="1655920" y="504270"/>
                </a:lnTo>
                <a:lnTo>
                  <a:pt x="1644180" y="513460"/>
                </a:lnTo>
                <a:lnTo>
                  <a:pt x="1632758" y="522967"/>
                </a:lnTo>
                <a:lnTo>
                  <a:pt x="1621335" y="532473"/>
                </a:lnTo>
                <a:lnTo>
                  <a:pt x="1610230" y="542297"/>
                </a:lnTo>
                <a:lnTo>
                  <a:pt x="1599124" y="551804"/>
                </a:lnTo>
                <a:lnTo>
                  <a:pt x="1588336" y="561944"/>
                </a:lnTo>
                <a:lnTo>
                  <a:pt x="1577548" y="572084"/>
                </a:lnTo>
                <a:lnTo>
                  <a:pt x="1566760" y="582542"/>
                </a:lnTo>
                <a:lnTo>
                  <a:pt x="1556606" y="592999"/>
                </a:lnTo>
                <a:lnTo>
                  <a:pt x="1546136" y="603773"/>
                </a:lnTo>
                <a:lnTo>
                  <a:pt x="1535982" y="614547"/>
                </a:lnTo>
                <a:lnTo>
                  <a:pt x="1526146" y="625638"/>
                </a:lnTo>
                <a:lnTo>
                  <a:pt x="1514406" y="638631"/>
                </a:lnTo>
                <a:lnTo>
                  <a:pt x="1503301" y="651623"/>
                </a:lnTo>
                <a:lnTo>
                  <a:pt x="1492195" y="664932"/>
                </a:lnTo>
                <a:lnTo>
                  <a:pt x="1481407" y="678559"/>
                </a:lnTo>
                <a:lnTo>
                  <a:pt x="1406525" y="612012"/>
                </a:lnTo>
                <a:lnTo>
                  <a:pt x="1407160" y="604407"/>
                </a:lnTo>
                <a:lnTo>
                  <a:pt x="1408112" y="596802"/>
                </a:lnTo>
                <a:lnTo>
                  <a:pt x="1409381" y="589196"/>
                </a:lnTo>
                <a:lnTo>
                  <a:pt x="1410967" y="581274"/>
                </a:lnTo>
                <a:lnTo>
                  <a:pt x="1412554" y="573352"/>
                </a:lnTo>
                <a:lnTo>
                  <a:pt x="1415092" y="565430"/>
                </a:lnTo>
                <a:lnTo>
                  <a:pt x="1417313" y="557191"/>
                </a:lnTo>
                <a:lnTo>
                  <a:pt x="1420169" y="548952"/>
                </a:lnTo>
                <a:lnTo>
                  <a:pt x="1423025" y="540396"/>
                </a:lnTo>
                <a:lnTo>
                  <a:pt x="1426198" y="532157"/>
                </a:lnTo>
                <a:lnTo>
                  <a:pt x="1430322" y="523601"/>
                </a:lnTo>
                <a:lnTo>
                  <a:pt x="1434130" y="514728"/>
                </a:lnTo>
                <a:lnTo>
                  <a:pt x="1438572" y="505855"/>
                </a:lnTo>
                <a:lnTo>
                  <a:pt x="1443332" y="497299"/>
                </a:lnTo>
                <a:lnTo>
                  <a:pt x="1448408" y="488109"/>
                </a:lnTo>
                <a:lnTo>
                  <a:pt x="1453802" y="478919"/>
                </a:lnTo>
                <a:lnTo>
                  <a:pt x="1461100" y="467195"/>
                </a:lnTo>
                <a:lnTo>
                  <a:pt x="1469033" y="455787"/>
                </a:lnTo>
                <a:lnTo>
                  <a:pt x="1476648" y="444696"/>
                </a:lnTo>
                <a:lnTo>
                  <a:pt x="1484263" y="433921"/>
                </a:lnTo>
                <a:lnTo>
                  <a:pt x="1492195" y="423464"/>
                </a:lnTo>
                <a:lnTo>
                  <a:pt x="1500128" y="413641"/>
                </a:lnTo>
                <a:lnTo>
                  <a:pt x="1508060" y="403817"/>
                </a:lnTo>
                <a:lnTo>
                  <a:pt x="1516310" y="393994"/>
                </a:lnTo>
                <a:lnTo>
                  <a:pt x="1524877" y="384804"/>
                </a:lnTo>
                <a:lnTo>
                  <a:pt x="1533127" y="375614"/>
                </a:lnTo>
                <a:lnTo>
                  <a:pt x="1541376" y="367375"/>
                </a:lnTo>
                <a:lnTo>
                  <a:pt x="1549943" y="358819"/>
                </a:lnTo>
                <a:lnTo>
                  <a:pt x="1558828" y="350580"/>
                </a:lnTo>
                <a:lnTo>
                  <a:pt x="1567077" y="342975"/>
                </a:lnTo>
                <a:lnTo>
                  <a:pt x="1575962" y="335369"/>
                </a:lnTo>
                <a:lnTo>
                  <a:pt x="1584846" y="328081"/>
                </a:lnTo>
                <a:lnTo>
                  <a:pt x="1594047" y="321109"/>
                </a:lnTo>
                <a:lnTo>
                  <a:pt x="1602932" y="314455"/>
                </a:lnTo>
                <a:lnTo>
                  <a:pt x="1611816" y="308117"/>
                </a:lnTo>
                <a:lnTo>
                  <a:pt x="1621018" y="301779"/>
                </a:lnTo>
                <a:lnTo>
                  <a:pt x="1630219" y="296075"/>
                </a:lnTo>
                <a:lnTo>
                  <a:pt x="1639421" y="290054"/>
                </a:lnTo>
                <a:lnTo>
                  <a:pt x="1648622" y="284667"/>
                </a:lnTo>
                <a:lnTo>
                  <a:pt x="1657824" y="279280"/>
                </a:lnTo>
                <a:lnTo>
                  <a:pt x="1667343" y="274527"/>
                </a:lnTo>
                <a:lnTo>
                  <a:pt x="1676862" y="269457"/>
                </a:lnTo>
                <a:lnTo>
                  <a:pt x="1686381" y="265337"/>
                </a:lnTo>
                <a:lnTo>
                  <a:pt x="1695582" y="261218"/>
                </a:lnTo>
                <a:lnTo>
                  <a:pt x="1705101" y="256781"/>
                </a:lnTo>
                <a:lnTo>
                  <a:pt x="1714937" y="252979"/>
                </a:lnTo>
                <a:lnTo>
                  <a:pt x="1724456" y="249493"/>
                </a:lnTo>
                <a:lnTo>
                  <a:pt x="1734292" y="246007"/>
                </a:lnTo>
                <a:lnTo>
                  <a:pt x="1743494" y="242838"/>
                </a:lnTo>
                <a:lnTo>
                  <a:pt x="1753330" y="239986"/>
                </a:lnTo>
                <a:lnTo>
                  <a:pt x="1763166" y="237134"/>
                </a:lnTo>
                <a:lnTo>
                  <a:pt x="1773003" y="234599"/>
                </a:lnTo>
                <a:lnTo>
                  <a:pt x="1792675" y="230163"/>
                </a:lnTo>
                <a:lnTo>
                  <a:pt x="1812030" y="226360"/>
                </a:lnTo>
                <a:lnTo>
                  <a:pt x="1831702" y="222874"/>
                </a:lnTo>
                <a:lnTo>
                  <a:pt x="1851375" y="220656"/>
                </a:lnTo>
                <a:lnTo>
                  <a:pt x="1870730" y="219072"/>
                </a:lnTo>
                <a:lnTo>
                  <a:pt x="1890402" y="217804"/>
                </a:lnTo>
                <a:lnTo>
                  <a:pt x="1910075" y="217487"/>
                </a:lnTo>
                <a:close/>
                <a:moveTo>
                  <a:pt x="1112837" y="0"/>
                </a:moveTo>
                <a:lnTo>
                  <a:pt x="1116656" y="634"/>
                </a:lnTo>
                <a:lnTo>
                  <a:pt x="1128112" y="2854"/>
                </a:lnTo>
                <a:lnTo>
                  <a:pt x="1146570" y="6660"/>
                </a:lnTo>
                <a:lnTo>
                  <a:pt x="1157708" y="9197"/>
                </a:lnTo>
                <a:lnTo>
                  <a:pt x="1170119" y="12369"/>
                </a:lnTo>
                <a:lnTo>
                  <a:pt x="1183485" y="16175"/>
                </a:lnTo>
                <a:lnTo>
                  <a:pt x="1198124" y="20298"/>
                </a:lnTo>
                <a:lnTo>
                  <a:pt x="1213399" y="25372"/>
                </a:lnTo>
                <a:lnTo>
                  <a:pt x="1229629" y="30763"/>
                </a:lnTo>
                <a:lnTo>
                  <a:pt x="1246495" y="37106"/>
                </a:lnTo>
                <a:lnTo>
                  <a:pt x="1263998" y="43767"/>
                </a:lnTo>
                <a:lnTo>
                  <a:pt x="1281501" y="51378"/>
                </a:lnTo>
                <a:lnTo>
                  <a:pt x="1299640" y="59307"/>
                </a:lnTo>
                <a:lnTo>
                  <a:pt x="1317780" y="68504"/>
                </a:lnTo>
                <a:lnTo>
                  <a:pt x="1336237" y="78653"/>
                </a:lnTo>
                <a:lnTo>
                  <a:pt x="1345148" y="84045"/>
                </a:lnTo>
                <a:lnTo>
                  <a:pt x="1354058" y="89436"/>
                </a:lnTo>
                <a:lnTo>
                  <a:pt x="1363287" y="95462"/>
                </a:lnTo>
                <a:lnTo>
                  <a:pt x="1372198" y="101171"/>
                </a:lnTo>
                <a:lnTo>
                  <a:pt x="1381108" y="107514"/>
                </a:lnTo>
                <a:lnTo>
                  <a:pt x="1389701" y="113540"/>
                </a:lnTo>
                <a:lnTo>
                  <a:pt x="1398293" y="120517"/>
                </a:lnTo>
                <a:lnTo>
                  <a:pt x="1406886" y="127177"/>
                </a:lnTo>
                <a:lnTo>
                  <a:pt x="1415160" y="134471"/>
                </a:lnTo>
                <a:lnTo>
                  <a:pt x="1423116" y="141449"/>
                </a:lnTo>
                <a:lnTo>
                  <a:pt x="1431390" y="149377"/>
                </a:lnTo>
                <a:lnTo>
                  <a:pt x="1439346" y="157306"/>
                </a:lnTo>
                <a:lnTo>
                  <a:pt x="1446665" y="165552"/>
                </a:lnTo>
                <a:lnTo>
                  <a:pt x="1454303" y="173798"/>
                </a:lnTo>
                <a:lnTo>
                  <a:pt x="1461304" y="182361"/>
                </a:lnTo>
                <a:lnTo>
                  <a:pt x="1468305" y="191241"/>
                </a:lnTo>
                <a:lnTo>
                  <a:pt x="1474988" y="200756"/>
                </a:lnTo>
                <a:lnTo>
                  <a:pt x="1481034" y="209953"/>
                </a:lnTo>
                <a:lnTo>
                  <a:pt x="1487399" y="219785"/>
                </a:lnTo>
                <a:lnTo>
                  <a:pt x="1492809" y="229616"/>
                </a:lnTo>
                <a:lnTo>
                  <a:pt x="1498537" y="240082"/>
                </a:lnTo>
                <a:lnTo>
                  <a:pt x="1503311" y="250865"/>
                </a:lnTo>
                <a:lnTo>
                  <a:pt x="1508084" y="261648"/>
                </a:lnTo>
                <a:lnTo>
                  <a:pt x="1512540" y="273066"/>
                </a:lnTo>
                <a:lnTo>
                  <a:pt x="1516358" y="284483"/>
                </a:lnTo>
                <a:lnTo>
                  <a:pt x="1519859" y="296218"/>
                </a:lnTo>
                <a:lnTo>
                  <a:pt x="1523041" y="308269"/>
                </a:lnTo>
                <a:lnTo>
                  <a:pt x="1525587" y="320955"/>
                </a:lnTo>
                <a:lnTo>
                  <a:pt x="1512540" y="333641"/>
                </a:lnTo>
                <a:lnTo>
                  <a:pt x="1499492" y="346645"/>
                </a:lnTo>
                <a:lnTo>
                  <a:pt x="1486763" y="360599"/>
                </a:lnTo>
                <a:lnTo>
                  <a:pt x="1474351" y="374554"/>
                </a:lnTo>
                <a:lnTo>
                  <a:pt x="1462259" y="389777"/>
                </a:lnTo>
                <a:lnTo>
                  <a:pt x="1450484" y="405000"/>
                </a:lnTo>
                <a:lnTo>
                  <a:pt x="1439027" y="420540"/>
                </a:lnTo>
                <a:lnTo>
                  <a:pt x="1427889" y="437032"/>
                </a:lnTo>
                <a:lnTo>
                  <a:pt x="1426616" y="424346"/>
                </a:lnTo>
                <a:lnTo>
                  <a:pt x="1424389" y="411343"/>
                </a:lnTo>
                <a:lnTo>
                  <a:pt x="1422479" y="398340"/>
                </a:lnTo>
                <a:lnTo>
                  <a:pt x="1420252" y="385654"/>
                </a:lnTo>
                <a:lnTo>
                  <a:pt x="1417706" y="373285"/>
                </a:lnTo>
                <a:lnTo>
                  <a:pt x="1414842" y="360599"/>
                </a:lnTo>
                <a:lnTo>
                  <a:pt x="1411341" y="348230"/>
                </a:lnTo>
                <a:lnTo>
                  <a:pt x="1408159" y="335544"/>
                </a:lnTo>
                <a:lnTo>
                  <a:pt x="1402112" y="317467"/>
                </a:lnTo>
                <a:lnTo>
                  <a:pt x="1396065" y="299706"/>
                </a:lnTo>
                <a:lnTo>
                  <a:pt x="1388746" y="281946"/>
                </a:lnTo>
                <a:lnTo>
                  <a:pt x="1384927" y="273700"/>
                </a:lnTo>
                <a:lnTo>
                  <a:pt x="1381108" y="265137"/>
                </a:lnTo>
                <a:lnTo>
                  <a:pt x="1376653" y="256574"/>
                </a:lnTo>
                <a:lnTo>
                  <a:pt x="1372516" y="248328"/>
                </a:lnTo>
                <a:lnTo>
                  <a:pt x="1368061" y="240082"/>
                </a:lnTo>
                <a:lnTo>
                  <a:pt x="1363287" y="231836"/>
                </a:lnTo>
                <a:lnTo>
                  <a:pt x="1358514" y="223591"/>
                </a:lnTo>
                <a:lnTo>
                  <a:pt x="1353104" y="215979"/>
                </a:lnTo>
                <a:lnTo>
                  <a:pt x="1348012" y="208050"/>
                </a:lnTo>
                <a:lnTo>
                  <a:pt x="1342284" y="200121"/>
                </a:lnTo>
                <a:lnTo>
                  <a:pt x="1336874" y="192827"/>
                </a:lnTo>
                <a:lnTo>
                  <a:pt x="1330827" y="185215"/>
                </a:lnTo>
                <a:lnTo>
                  <a:pt x="1325099" y="178238"/>
                </a:lnTo>
                <a:lnTo>
                  <a:pt x="1319053" y="171261"/>
                </a:lnTo>
                <a:lnTo>
                  <a:pt x="1312688" y="164284"/>
                </a:lnTo>
                <a:lnTo>
                  <a:pt x="1306323" y="157623"/>
                </a:lnTo>
                <a:lnTo>
                  <a:pt x="1299640" y="150963"/>
                </a:lnTo>
                <a:lnTo>
                  <a:pt x="1292957" y="144620"/>
                </a:lnTo>
                <a:lnTo>
                  <a:pt x="1286274" y="138277"/>
                </a:lnTo>
                <a:lnTo>
                  <a:pt x="1278955" y="132251"/>
                </a:lnTo>
                <a:lnTo>
                  <a:pt x="1271636" y="126225"/>
                </a:lnTo>
                <a:lnTo>
                  <a:pt x="1264635" y="120834"/>
                </a:lnTo>
                <a:lnTo>
                  <a:pt x="1257315" y="115125"/>
                </a:lnTo>
                <a:lnTo>
                  <a:pt x="1249996" y="110051"/>
                </a:lnTo>
                <a:lnTo>
                  <a:pt x="1242040" y="104659"/>
                </a:lnTo>
                <a:lnTo>
                  <a:pt x="1234402" y="99902"/>
                </a:lnTo>
                <a:lnTo>
                  <a:pt x="1241403" y="105611"/>
                </a:lnTo>
                <a:lnTo>
                  <a:pt x="1248086" y="111637"/>
                </a:lnTo>
                <a:lnTo>
                  <a:pt x="1255088" y="117663"/>
                </a:lnTo>
                <a:lnTo>
                  <a:pt x="1262089" y="124006"/>
                </a:lnTo>
                <a:lnTo>
                  <a:pt x="1268135" y="130666"/>
                </a:lnTo>
                <a:lnTo>
                  <a:pt x="1274818" y="137009"/>
                </a:lnTo>
                <a:lnTo>
                  <a:pt x="1280546" y="143986"/>
                </a:lnTo>
                <a:lnTo>
                  <a:pt x="1286911" y="150646"/>
                </a:lnTo>
                <a:lnTo>
                  <a:pt x="1292321" y="157623"/>
                </a:lnTo>
                <a:lnTo>
                  <a:pt x="1298367" y="164601"/>
                </a:lnTo>
                <a:lnTo>
                  <a:pt x="1303459" y="171895"/>
                </a:lnTo>
                <a:lnTo>
                  <a:pt x="1308869" y="179190"/>
                </a:lnTo>
                <a:lnTo>
                  <a:pt x="1313961" y="186484"/>
                </a:lnTo>
                <a:lnTo>
                  <a:pt x="1318734" y="194095"/>
                </a:lnTo>
                <a:lnTo>
                  <a:pt x="1323508" y="202024"/>
                </a:lnTo>
                <a:lnTo>
                  <a:pt x="1327963" y="209636"/>
                </a:lnTo>
                <a:lnTo>
                  <a:pt x="1332418" y="217565"/>
                </a:lnTo>
                <a:lnTo>
                  <a:pt x="1336237" y="225493"/>
                </a:lnTo>
                <a:lnTo>
                  <a:pt x="1340056" y="233422"/>
                </a:lnTo>
                <a:lnTo>
                  <a:pt x="1344193" y="241668"/>
                </a:lnTo>
                <a:lnTo>
                  <a:pt x="1347376" y="249914"/>
                </a:lnTo>
                <a:lnTo>
                  <a:pt x="1350558" y="257843"/>
                </a:lnTo>
                <a:lnTo>
                  <a:pt x="1356923" y="274969"/>
                </a:lnTo>
                <a:lnTo>
                  <a:pt x="1362333" y="291778"/>
                </a:lnTo>
                <a:lnTo>
                  <a:pt x="1366788" y="308904"/>
                </a:lnTo>
                <a:lnTo>
                  <a:pt x="1370925" y="326030"/>
                </a:lnTo>
                <a:lnTo>
                  <a:pt x="1374107" y="343790"/>
                </a:lnTo>
                <a:lnTo>
                  <a:pt x="1376653" y="360916"/>
                </a:lnTo>
                <a:lnTo>
                  <a:pt x="1378562" y="378677"/>
                </a:lnTo>
                <a:lnTo>
                  <a:pt x="1380472" y="396120"/>
                </a:lnTo>
                <a:lnTo>
                  <a:pt x="1381108" y="413880"/>
                </a:lnTo>
                <a:lnTo>
                  <a:pt x="1381427" y="431641"/>
                </a:lnTo>
                <a:lnTo>
                  <a:pt x="1381108" y="449401"/>
                </a:lnTo>
                <a:lnTo>
                  <a:pt x="1380472" y="466844"/>
                </a:lnTo>
                <a:lnTo>
                  <a:pt x="1378881" y="484605"/>
                </a:lnTo>
                <a:lnTo>
                  <a:pt x="1377290" y="502048"/>
                </a:lnTo>
                <a:lnTo>
                  <a:pt x="1375380" y="519491"/>
                </a:lnTo>
                <a:lnTo>
                  <a:pt x="1372516" y="536934"/>
                </a:lnTo>
                <a:lnTo>
                  <a:pt x="1369652" y="554378"/>
                </a:lnTo>
                <a:lnTo>
                  <a:pt x="1367106" y="564843"/>
                </a:lnTo>
                <a:lnTo>
                  <a:pt x="1364878" y="574675"/>
                </a:lnTo>
                <a:lnTo>
                  <a:pt x="1334646" y="547717"/>
                </a:lnTo>
                <a:lnTo>
                  <a:pt x="1168210" y="399609"/>
                </a:lnTo>
                <a:lnTo>
                  <a:pt x="1166618" y="387557"/>
                </a:lnTo>
                <a:lnTo>
                  <a:pt x="1166300" y="375188"/>
                </a:lnTo>
                <a:lnTo>
                  <a:pt x="1166618" y="369479"/>
                </a:lnTo>
                <a:lnTo>
                  <a:pt x="1166937" y="363136"/>
                </a:lnTo>
                <a:lnTo>
                  <a:pt x="1167573" y="357110"/>
                </a:lnTo>
                <a:lnTo>
                  <a:pt x="1168528" y="350767"/>
                </a:lnTo>
                <a:lnTo>
                  <a:pt x="1171074" y="330153"/>
                </a:lnTo>
                <a:lnTo>
                  <a:pt x="1173620" y="308269"/>
                </a:lnTo>
                <a:lnTo>
                  <a:pt x="1175847" y="285435"/>
                </a:lnTo>
                <a:lnTo>
                  <a:pt x="1177438" y="262283"/>
                </a:lnTo>
                <a:lnTo>
                  <a:pt x="1178393" y="238814"/>
                </a:lnTo>
                <a:lnTo>
                  <a:pt x="1178711" y="227079"/>
                </a:lnTo>
                <a:lnTo>
                  <a:pt x="1178711" y="215027"/>
                </a:lnTo>
                <a:lnTo>
                  <a:pt x="1178393" y="203293"/>
                </a:lnTo>
                <a:lnTo>
                  <a:pt x="1178075" y="191241"/>
                </a:lnTo>
                <a:lnTo>
                  <a:pt x="1177438" y="179507"/>
                </a:lnTo>
                <a:lnTo>
                  <a:pt x="1176484" y="167772"/>
                </a:lnTo>
                <a:lnTo>
                  <a:pt x="1175211" y="155720"/>
                </a:lnTo>
                <a:lnTo>
                  <a:pt x="1173938" y="144303"/>
                </a:lnTo>
                <a:lnTo>
                  <a:pt x="1172028" y="132568"/>
                </a:lnTo>
                <a:lnTo>
                  <a:pt x="1169801" y="121151"/>
                </a:lnTo>
                <a:lnTo>
                  <a:pt x="1167573" y="109734"/>
                </a:lnTo>
                <a:lnTo>
                  <a:pt x="1164391" y="98633"/>
                </a:lnTo>
                <a:lnTo>
                  <a:pt x="1161208" y="87533"/>
                </a:lnTo>
                <a:lnTo>
                  <a:pt x="1157708" y="76750"/>
                </a:lnTo>
                <a:lnTo>
                  <a:pt x="1153571" y="66284"/>
                </a:lnTo>
                <a:lnTo>
                  <a:pt x="1149115" y="55818"/>
                </a:lnTo>
                <a:lnTo>
                  <a:pt x="1144342" y="45670"/>
                </a:lnTo>
                <a:lnTo>
                  <a:pt x="1138932" y="35838"/>
                </a:lnTo>
                <a:lnTo>
                  <a:pt x="1133204" y="26641"/>
                </a:lnTo>
                <a:lnTo>
                  <a:pt x="1126839" y="17443"/>
                </a:lnTo>
                <a:lnTo>
                  <a:pt x="1119838" y="8563"/>
                </a:lnTo>
                <a:lnTo>
                  <a:pt x="111283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0923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9" name="直接箭头连接符 108"/>
          <p:cNvCxnSpPr/>
          <p:nvPr/>
        </p:nvCxnSpPr>
        <p:spPr>
          <a:xfrm>
            <a:off x="5538207" y="5375654"/>
            <a:ext cx="3291840" cy="0"/>
          </a:xfrm>
          <a:prstGeom prst="straightConnector1">
            <a:avLst/>
          </a:prstGeom>
          <a:ln w="22225">
            <a:solidFill>
              <a:schemeClr val="bg1">
                <a:lumMod val="65000"/>
              </a:schemeClr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468001" y="1440000"/>
            <a:ext cx="2061444" cy="545206"/>
          </a:xfrm>
          <a:prstGeom prst="rect">
            <a:avLst/>
          </a:prstGeom>
          <a:solidFill>
            <a:srgbClr val="D54A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290" name="Rectangle 14"/>
          <p:cNvSpPr>
            <a:spLocks noChangeArrowheads="1"/>
          </p:cNvSpPr>
          <p:nvPr/>
        </p:nvSpPr>
        <p:spPr bwMode="gray">
          <a:xfrm>
            <a:off x="536575" y="2133600"/>
            <a:ext cx="18970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80808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80808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80808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80808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80808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80808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80808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80808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80808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000">
              <a:solidFill>
                <a:srgbClr val="000000"/>
              </a:solidFill>
            </a:endParaRPr>
          </a:p>
        </p:txBody>
      </p:sp>
      <p:sp>
        <p:nvSpPr>
          <p:cNvPr id="12293" name="Rectangle 15"/>
          <p:cNvSpPr>
            <a:spLocks noChangeArrowheads="1"/>
          </p:cNvSpPr>
          <p:nvPr/>
        </p:nvSpPr>
        <p:spPr bwMode="gray">
          <a:xfrm>
            <a:off x="890978" y="3520924"/>
            <a:ext cx="5029200" cy="466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80808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80808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80808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80808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80808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80808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80808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80808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80808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ts val="3200"/>
              </a:lnSpc>
              <a:buNone/>
            </a:pPr>
            <a:r>
              <a:rPr lang="en-US" altLang="zh-CN" sz="2000" b="1" dirty="0" smtClean="0">
                <a:solidFill>
                  <a:srgbClr val="5482A3"/>
                </a:solidFill>
                <a:latin typeface="Calibri" panose="020F0502020204030204" pitchFamily="34" charset="0"/>
              </a:rPr>
              <a:t>XXXXXXXXXXXXXXXXX</a:t>
            </a:r>
            <a:endParaRPr lang="en-US" altLang="zh-CN" sz="2000" b="1" dirty="0">
              <a:solidFill>
                <a:srgbClr val="5482A3"/>
              </a:solidFill>
              <a:latin typeface="Calibri" panose="020F050202020403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01121" y="2111628"/>
            <a:ext cx="8341758" cy="8781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200"/>
              </a:lnSpc>
            </a:pPr>
            <a:r>
              <a:rPr lang="en-US" altLang="zh-CN" sz="2000" dirty="0" smtClean="0">
                <a:latin typeface="Calibri" panose="020F0502020204030204" pitchFamily="34" charset="0"/>
              </a:rPr>
              <a:t>XXXXXXXXXXXXXXXXXXXXXXXXXXXXXXXXXXXXXXXXXXXXXXXXXXXXXXXXXXXXXXXXXXXXXXXXXXXXXXXXXXXXXXXXXXXXXXXXXXX</a:t>
            </a:r>
            <a:endParaRPr lang="en-US" altLang="zh-CN" sz="2000" dirty="0">
              <a:latin typeface="Calibri" panose="020F0502020204030204" pitchFamily="34" charset="0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583474" y="4246004"/>
            <a:ext cx="3291840" cy="2259300"/>
            <a:chOff x="401121" y="4010872"/>
            <a:chExt cx="3291840" cy="2259300"/>
          </a:xfrm>
        </p:grpSpPr>
        <p:sp>
          <p:nvSpPr>
            <p:cNvPr id="14" name="KSO_Shape"/>
            <p:cNvSpPr>
              <a:spLocks/>
            </p:cNvSpPr>
            <p:nvPr/>
          </p:nvSpPr>
          <p:spPr bwMode="auto">
            <a:xfrm>
              <a:off x="1361017" y="4420396"/>
              <a:ext cx="612309" cy="658956"/>
            </a:xfrm>
            <a:custGeom>
              <a:avLst/>
              <a:gdLst>
                <a:gd name="T0" fmla="*/ 984018 w 1589088"/>
                <a:gd name="T1" fmla="*/ 589506 h 1589088"/>
                <a:gd name="T2" fmla="*/ 955171 w 1589088"/>
                <a:gd name="T3" fmla="*/ 645802 h 1589088"/>
                <a:gd name="T4" fmla="*/ 898294 w 1589088"/>
                <a:gd name="T5" fmla="*/ 673272 h 1589088"/>
                <a:gd name="T6" fmla="*/ 881422 w 1589088"/>
                <a:gd name="T7" fmla="*/ 964824 h 1589088"/>
                <a:gd name="T8" fmla="*/ 873530 w 1589088"/>
                <a:gd name="T9" fmla="*/ 1040159 h 1589088"/>
                <a:gd name="T10" fmla="*/ 824817 w 1589088"/>
                <a:gd name="T11" fmla="*/ 1084490 h 1589088"/>
                <a:gd name="T12" fmla="*/ 756238 w 1589088"/>
                <a:gd name="T13" fmla="*/ 1088026 h 1589088"/>
                <a:gd name="T14" fmla="*/ 703444 w 1589088"/>
                <a:gd name="T15" fmla="*/ 1048590 h 1589088"/>
                <a:gd name="T16" fmla="*/ 686571 w 1589088"/>
                <a:gd name="T17" fmla="*/ 985493 h 1589088"/>
                <a:gd name="T18" fmla="*/ 486007 w 1589088"/>
                <a:gd name="T19" fmla="*/ 893024 h 1589088"/>
                <a:gd name="T20" fmla="*/ 398106 w 1589088"/>
                <a:gd name="T21" fmla="*/ 820680 h 1589088"/>
                <a:gd name="T22" fmla="*/ 402189 w 1589088"/>
                <a:gd name="T23" fmla="*/ 755134 h 1589088"/>
                <a:gd name="T24" fmla="*/ 446547 w 1589088"/>
                <a:gd name="T25" fmla="*/ 706452 h 1589088"/>
                <a:gd name="T26" fmla="*/ 514037 w 1589088"/>
                <a:gd name="T27" fmla="*/ 696389 h 1589088"/>
                <a:gd name="T28" fmla="*/ 570641 w 1589088"/>
                <a:gd name="T29" fmla="*/ 730385 h 1589088"/>
                <a:gd name="T30" fmla="*/ 593501 w 1589088"/>
                <a:gd name="T31" fmla="*/ 794027 h 1589088"/>
                <a:gd name="T32" fmla="*/ 818558 w 1589088"/>
                <a:gd name="T33" fmla="*/ 648522 h 1589088"/>
                <a:gd name="T34" fmla="*/ 785901 w 1589088"/>
                <a:gd name="T35" fmla="*/ 575091 h 1589088"/>
                <a:gd name="T36" fmla="*/ 808761 w 1589088"/>
                <a:gd name="T37" fmla="*/ 511721 h 1589088"/>
                <a:gd name="T38" fmla="*/ 865365 w 1589088"/>
                <a:gd name="T39" fmla="*/ 477726 h 1589088"/>
                <a:gd name="T40" fmla="*/ 728574 w 1589088"/>
                <a:gd name="T41" fmla="*/ 144010 h 1589088"/>
                <a:gd name="T42" fmla="*/ 531280 w 1589088"/>
                <a:gd name="T43" fmla="*/ 182593 h 1589088"/>
                <a:gd name="T44" fmla="*/ 353281 w 1589088"/>
                <a:gd name="T45" fmla="*/ 288291 h 1589088"/>
                <a:gd name="T46" fmla="*/ 219577 w 1589088"/>
                <a:gd name="T47" fmla="*/ 451592 h 1589088"/>
                <a:gd name="T48" fmla="*/ 152454 w 1589088"/>
                <a:gd name="T49" fmla="*/ 642880 h 1589088"/>
                <a:gd name="T50" fmla="*/ 152454 w 1589088"/>
                <a:gd name="T51" fmla="*/ 843135 h 1589088"/>
                <a:gd name="T52" fmla="*/ 219577 w 1589088"/>
                <a:gd name="T53" fmla="*/ 1034422 h 1589088"/>
                <a:gd name="T54" fmla="*/ 353281 w 1589088"/>
                <a:gd name="T55" fmla="*/ 1197724 h 1589088"/>
                <a:gd name="T56" fmla="*/ 531280 w 1589088"/>
                <a:gd name="T57" fmla="*/ 1303421 h 1589088"/>
                <a:gd name="T58" fmla="*/ 728574 w 1589088"/>
                <a:gd name="T59" fmla="*/ 1341734 h 1589088"/>
                <a:gd name="T60" fmla="*/ 927227 w 1589088"/>
                <a:gd name="T61" fmla="*/ 1312931 h 1589088"/>
                <a:gd name="T62" fmla="*/ 1109302 w 1589088"/>
                <a:gd name="T63" fmla="*/ 1217015 h 1589088"/>
                <a:gd name="T64" fmla="*/ 1251431 w 1589088"/>
                <a:gd name="T65" fmla="*/ 1059964 h 1589088"/>
                <a:gd name="T66" fmla="*/ 1328065 w 1589088"/>
                <a:gd name="T67" fmla="*/ 871393 h 1589088"/>
                <a:gd name="T68" fmla="*/ 1337576 w 1589088"/>
                <a:gd name="T69" fmla="*/ 671410 h 1589088"/>
                <a:gd name="T70" fmla="*/ 1280237 w 1589088"/>
                <a:gd name="T71" fmla="*/ 477677 h 1589088"/>
                <a:gd name="T72" fmla="*/ 1155500 w 1589088"/>
                <a:gd name="T73" fmla="*/ 308670 h 1589088"/>
                <a:gd name="T74" fmla="*/ 981849 w 1589088"/>
                <a:gd name="T75" fmla="*/ 193462 h 1589088"/>
                <a:gd name="T76" fmla="*/ 785915 w 1589088"/>
                <a:gd name="T77" fmla="*/ 145640 h 1589088"/>
                <a:gd name="T78" fmla="*/ 902226 w 1589088"/>
                <a:gd name="T79" fmla="*/ 17390 h 1589088"/>
                <a:gd name="T80" fmla="*/ 1136207 w 1589088"/>
                <a:gd name="T81" fmla="*/ 112491 h 1589088"/>
                <a:gd name="T82" fmla="*/ 1320999 w 1589088"/>
                <a:gd name="T83" fmla="*/ 276063 h 1589088"/>
                <a:gd name="T84" fmla="*/ 1429702 w 1589088"/>
                <a:gd name="T85" fmla="*/ 459201 h 1589088"/>
                <a:gd name="T86" fmla="*/ 1481334 w 1589088"/>
                <a:gd name="T87" fmla="*/ 660270 h 1589088"/>
                <a:gd name="T88" fmla="*/ 1475356 w 1589088"/>
                <a:gd name="T89" fmla="*/ 866502 h 1589088"/>
                <a:gd name="T90" fmla="*/ 1412581 w 1589088"/>
                <a:gd name="T91" fmla="*/ 1064855 h 1589088"/>
                <a:gd name="T92" fmla="*/ 1892771 w 1589088"/>
                <a:gd name="T93" fmla="*/ 1636001 h 1589088"/>
                <a:gd name="T94" fmla="*/ 1896304 w 1589088"/>
                <a:gd name="T95" fmla="*/ 1759632 h 1589088"/>
                <a:gd name="T96" fmla="*/ 1783798 w 1589088"/>
                <a:gd name="T97" fmla="*/ 1885980 h 1589088"/>
                <a:gd name="T98" fmla="*/ 1662866 w 1589088"/>
                <a:gd name="T99" fmla="*/ 1900381 h 1589088"/>
                <a:gd name="T100" fmla="*/ 1104954 w 1589088"/>
                <a:gd name="T101" fmla="*/ 1391458 h 1589088"/>
                <a:gd name="T102" fmla="*/ 909835 w 1589088"/>
                <a:gd name="T103" fmla="*/ 1466451 h 1589088"/>
                <a:gd name="T104" fmla="*/ 704388 w 1589088"/>
                <a:gd name="T105" fmla="*/ 1484656 h 1589088"/>
                <a:gd name="T106" fmla="*/ 501116 w 1589088"/>
                <a:gd name="T107" fmla="*/ 1445528 h 1589088"/>
                <a:gd name="T108" fmla="*/ 313061 w 1589088"/>
                <a:gd name="T109" fmla="*/ 1349069 h 1589088"/>
                <a:gd name="T110" fmla="*/ 143758 w 1589088"/>
                <a:gd name="T111" fmla="*/ 1181965 h 1589088"/>
                <a:gd name="T112" fmla="*/ 30708 w 1589088"/>
                <a:gd name="T113" fmla="*/ 954538 h 1589088"/>
                <a:gd name="T114" fmla="*/ 815 w 1589088"/>
                <a:gd name="T115" fmla="*/ 707277 h 1589088"/>
                <a:gd name="T116" fmla="*/ 54351 w 1589088"/>
                <a:gd name="T117" fmla="*/ 463275 h 1589088"/>
                <a:gd name="T118" fmla="*/ 191315 w 1589088"/>
                <a:gd name="T119" fmla="*/ 245360 h 1589088"/>
                <a:gd name="T120" fmla="*/ 397577 w 1589088"/>
                <a:gd name="T121" fmla="*/ 85319 h 1589088"/>
                <a:gd name="T122" fmla="*/ 636177 w 1589088"/>
                <a:gd name="T123" fmla="*/ 7880 h 1589088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1589088" h="1589088">
                  <a:moveTo>
                    <a:pt x="916859" y="288925"/>
                  </a:moveTo>
                  <a:lnTo>
                    <a:pt x="954088" y="332030"/>
                  </a:lnTo>
                  <a:lnTo>
                    <a:pt x="816067" y="450682"/>
                  </a:lnTo>
                  <a:lnTo>
                    <a:pt x="817430" y="454085"/>
                  </a:lnTo>
                  <a:lnTo>
                    <a:pt x="818338" y="457488"/>
                  </a:lnTo>
                  <a:lnTo>
                    <a:pt x="819246" y="461118"/>
                  </a:lnTo>
                  <a:lnTo>
                    <a:pt x="820381" y="464748"/>
                  </a:lnTo>
                  <a:lnTo>
                    <a:pt x="820835" y="468378"/>
                  </a:lnTo>
                  <a:lnTo>
                    <a:pt x="821289" y="472008"/>
                  </a:lnTo>
                  <a:lnTo>
                    <a:pt x="821743" y="475865"/>
                  </a:lnTo>
                  <a:lnTo>
                    <a:pt x="821743" y="479722"/>
                  </a:lnTo>
                  <a:lnTo>
                    <a:pt x="821743" y="483805"/>
                  </a:lnTo>
                  <a:lnTo>
                    <a:pt x="821289" y="487662"/>
                  </a:lnTo>
                  <a:lnTo>
                    <a:pt x="820835" y="491746"/>
                  </a:lnTo>
                  <a:lnTo>
                    <a:pt x="820154" y="495602"/>
                  </a:lnTo>
                  <a:lnTo>
                    <a:pt x="819246" y="499459"/>
                  </a:lnTo>
                  <a:lnTo>
                    <a:pt x="818338" y="503089"/>
                  </a:lnTo>
                  <a:lnTo>
                    <a:pt x="816976" y="506946"/>
                  </a:lnTo>
                  <a:lnTo>
                    <a:pt x="815840" y="510349"/>
                  </a:lnTo>
                  <a:lnTo>
                    <a:pt x="814251" y="513979"/>
                  </a:lnTo>
                  <a:lnTo>
                    <a:pt x="812662" y="517382"/>
                  </a:lnTo>
                  <a:lnTo>
                    <a:pt x="810619" y="520785"/>
                  </a:lnTo>
                  <a:lnTo>
                    <a:pt x="808803" y="523961"/>
                  </a:lnTo>
                  <a:lnTo>
                    <a:pt x="806760" y="527137"/>
                  </a:lnTo>
                  <a:lnTo>
                    <a:pt x="804263" y="530313"/>
                  </a:lnTo>
                  <a:lnTo>
                    <a:pt x="801993" y="533036"/>
                  </a:lnTo>
                  <a:lnTo>
                    <a:pt x="799496" y="535985"/>
                  </a:lnTo>
                  <a:lnTo>
                    <a:pt x="796772" y="538707"/>
                  </a:lnTo>
                  <a:lnTo>
                    <a:pt x="794048" y="541203"/>
                  </a:lnTo>
                  <a:lnTo>
                    <a:pt x="791324" y="543698"/>
                  </a:lnTo>
                  <a:lnTo>
                    <a:pt x="788146" y="545967"/>
                  </a:lnTo>
                  <a:lnTo>
                    <a:pt x="785194" y="548009"/>
                  </a:lnTo>
                  <a:lnTo>
                    <a:pt x="781789" y="550051"/>
                  </a:lnTo>
                  <a:lnTo>
                    <a:pt x="778611" y="552093"/>
                  </a:lnTo>
                  <a:lnTo>
                    <a:pt x="775433" y="553908"/>
                  </a:lnTo>
                  <a:lnTo>
                    <a:pt x="771801" y="555496"/>
                  </a:lnTo>
                  <a:lnTo>
                    <a:pt x="768396" y="556857"/>
                  </a:lnTo>
                  <a:lnTo>
                    <a:pt x="764537" y="558218"/>
                  </a:lnTo>
                  <a:lnTo>
                    <a:pt x="760905" y="559352"/>
                  </a:lnTo>
                  <a:lnTo>
                    <a:pt x="757046" y="560260"/>
                  </a:lnTo>
                  <a:lnTo>
                    <a:pt x="753413" y="560940"/>
                  </a:lnTo>
                  <a:lnTo>
                    <a:pt x="749327" y="561621"/>
                  </a:lnTo>
                  <a:lnTo>
                    <a:pt x="745241" y="562075"/>
                  </a:lnTo>
                  <a:lnTo>
                    <a:pt x="692121" y="754005"/>
                  </a:lnTo>
                  <a:lnTo>
                    <a:pt x="697343" y="756728"/>
                  </a:lnTo>
                  <a:lnTo>
                    <a:pt x="702110" y="759904"/>
                  </a:lnTo>
                  <a:lnTo>
                    <a:pt x="706650" y="763080"/>
                  </a:lnTo>
                  <a:lnTo>
                    <a:pt x="710963" y="766937"/>
                  </a:lnTo>
                  <a:lnTo>
                    <a:pt x="715049" y="770794"/>
                  </a:lnTo>
                  <a:lnTo>
                    <a:pt x="718908" y="774877"/>
                  </a:lnTo>
                  <a:lnTo>
                    <a:pt x="722313" y="779188"/>
                  </a:lnTo>
                  <a:lnTo>
                    <a:pt x="725718" y="783952"/>
                  </a:lnTo>
                  <a:lnTo>
                    <a:pt x="728670" y="788943"/>
                  </a:lnTo>
                  <a:lnTo>
                    <a:pt x="731167" y="793934"/>
                  </a:lnTo>
                  <a:lnTo>
                    <a:pt x="733437" y="799379"/>
                  </a:lnTo>
                  <a:lnTo>
                    <a:pt x="735253" y="804824"/>
                  </a:lnTo>
                  <a:lnTo>
                    <a:pt x="736615" y="810496"/>
                  </a:lnTo>
                  <a:lnTo>
                    <a:pt x="737750" y="816167"/>
                  </a:lnTo>
                  <a:lnTo>
                    <a:pt x="738431" y="822066"/>
                  </a:lnTo>
                  <a:lnTo>
                    <a:pt x="738658" y="828191"/>
                  </a:lnTo>
                  <a:lnTo>
                    <a:pt x="738658" y="832729"/>
                  </a:lnTo>
                  <a:lnTo>
                    <a:pt x="738431" y="836812"/>
                  </a:lnTo>
                  <a:lnTo>
                    <a:pt x="737523" y="840896"/>
                  </a:lnTo>
                  <a:lnTo>
                    <a:pt x="736842" y="844980"/>
                  </a:lnTo>
                  <a:lnTo>
                    <a:pt x="735934" y="849063"/>
                  </a:lnTo>
                  <a:lnTo>
                    <a:pt x="734799" y="852920"/>
                  </a:lnTo>
                  <a:lnTo>
                    <a:pt x="733664" y="856777"/>
                  </a:lnTo>
                  <a:lnTo>
                    <a:pt x="732075" y="860407"/>
                  </a:lnTo>
                  <a:lnTo>
                    <a:pt x="730259" y="864263"/>
                  </a:lnTo>
                  <a:lnTo>
                    <a:pt x="728670" y="867666"/>
                  </a:lnTo>
                  <a:lnTo>
                    <a:pt x="726626" y="871296"/>
                  </a:lnTo>
                  <a:lnTo>
                    <a:pt x="724583" y="874699"/>
                  </a:lnTo>
                  <a:lnTo>
                    <a:pt x="722086" y="877876"/>
                  </a:lnTo>
                  <a:lnTo>
                    <a:pt x="719589" y="881052"/>
                  </a:lnTo>
                  <a:lnTo>
                    <a:pt x="717092" y="884228"/>
                  </a:lnTo>
                  <a:lnTo>
                    <a:pt x="714141" y="886950"/>
                  </a:lnTo>
                  <a:lnTo>
                    <a:pt x="711417" y="889673"/>
                  </a:lnTo>
                  <a:lnTo>
                    <a:pt x="708239" y="892395"/>
                  </a:lnTo>
                  <a:lnTo>
                    <a:pt x="705288" y="894891"/>
                  </a:lnTo>
                  <a:lnTo>
                    <a:pt x="702110" y="896933"/>
                  </a:lnTo>
                  <a:lnTo>
                    <a:pt x="698705" y="899428"/>
                  </a:lnTo>
                  <a:lnTo>
                    <a:pt x="695299" y="901243"/>
                  </a:lnTo>
                  <a:lnTo>
                    <a:pt x="691440" y="903058"/>
                  </a:lnTo>
                  <a:lnTo>
                    <a:pt x="688035" y="904646"/>
                  </a:lnTo>
                  <a:lnTo>
                    <a:pt x="684176" y="906234"/>
                  </a:lnTo>
                  <a:lnTo>
                    <a:pt x="680317" y="907595"/>
                  </a:lnTo>
                  <a:lnTo>
                    <a:pt x="676231" y="908730"/>
                  </a:lnTo>
                  <a:lnTo>
                    <a:pt x="672372" y="909637"/>
                  </a:lnTo>
                  <a:lnTo>
                    <a:pt x="668286" y="910318"/>
                  </a:lnTo>
                  <a:lnTo>
                    <a:pt x="664199" y="910771"/>
                  </a:lnTo>
                  <a:lnTo>
                    <a:pt x="659886" y="911225"/>
                  </a:lnTo>
                  <a:lnTo>
                    <a:pt x="655573" y="911225"/>
                  </a:lnTo>
                  <a:lnTo>
                    <a:pt x="651260" y="911225"/>
                  </a:lnTo>
                  <a:lnTo>
                    <a:pt x="646947" y="910771"/>
                  </a:lnTo>
                  <a:lnTo>
                    <a:pt x="643088" y="910318"/>
                  </a:lnTo>
                  <a:lnTo>
                    <a:pt x="638775" y="909637"/>
                  </a:lnTo>
                  <a:lnTo>
                    <a:pt x="634915" y="908730"/>
                  </a:lnTo>
                  <a:lnTo>
                    <a:pt x="630829" y="907595"/>
                  </a:lnTo>
                  <a:lnTo>
                    <a:pt x="627197" y="906234"/>
                  </a:lnTo>
                  <a:lnTo>
                    <a:pt x="623338" y="904646"/>
                  </a:lnTo>
                  <a:lnTo>
                    <a:pt x="619706" y="903058"/>
                  </a:lnTo>
                  <a:lnTo>
                    <a:pt x="616074" y="901243"/>
                  </a:lnTo>
                  <a:lnTo>
                    <a:pt x="612669" y="899428"/>
                  </a:lnTo>
                  <a:lnTo>
                    <a:pt x="609037" y="896933"/>
                  </a:lnTo>
                  <a:lnTo>
                    <a:pt x="605858" y="894891"/>
                  </a:lnTo>
                  <a:lnTo>
                    <a:pt x="602680" y="892395"/>
                  </a:lnTo>
                  <a:lnTo>
                    <a:pt x="599729" y="889673"/>
                  </a:lnTo>
                  <a:lnTo>
                    <a:pt x="596778" y="886950"/>
                  </a:lnTo>
                  <a:lnTo>
                    <a:pt x="594054" y="884228"/>
                  </a:lnTo>
                  <a:lnTo>
                    <a:pt x="591557" y="881052"/>
                  </a:lnTo>
                  <a:lnTo>
                    <a:pt x="588833" y="877876"/>
                  </a:lnTo>
                  <a:lnTo>
                    <a:pt x="586790" y="874699"/>
                  </a:lnTo>
                  <a:lnTo>
                    <a:pt x="584520" y="871296"/>
                  </a:lnTo>
                  <a:lnTo>
                    <a:pt x="582704" y="867666"/>
                  </a:lnTo>
                  <a:lnTo>
                    <a:pt x="580661" y="864263"/>
                  </a:lnTo>
                  <a:lnTo>
                    <a:pt x="579072" y="860407"/>
                  </a:lnTo>
                  <a:lnTo>
                    <a:pt x="577710" y="856777"/>
                  </a:lnTo>
                  <a:lnTo>
                    <a:pt x="576348" y="852920"/>
                  </a:lnTo>
                  <a:lnTo>
                    <a:pt x="575212" y="849063"/>
                  </a:lnTo>
                  <a:lnTo>
                    <a:pt x="574077" y="844980"/>
                  </a:lnTo>
                  <a:lnTo>
                    <a:pt x="573396" y="840896"/>
                  </a:lnTo>
                  <a:lnTo>
                    <a:pt x="572942" y="836812"/>
                  </a:lnTo>
                  <a:lnTo>
                    <a:pt x="572488" y="832729"/>
                  </a:lnTo>
                  <a:lnTo>
                    <a:pt x="572488" y="828191"/>
                  </a:lnTo>
                  <a:lnTo>
                    <a:pt x="572488" y="825242"/>
                  </a:lnTo>
                  <a:lnTo>
                    <a:pt x="572715" y="822066"/>
                  </a:lnTo>
                  <a:lnTo>
                    <a:pt x="573623" y="815940"/>
                  </a:lnTo>
                  <a:lnTo>
                    <a:pt x="574986" y="810042"/>
                  </a:lnTo>
                  <a:lnTo>
                    <a:pt x="576575" y="804370"/>
                  </a:lnTo>
                  <a:lnTo>
                    <a:pt x="454445" y="733134"/>
                  </a:lnTo>
                  <a:lnTo>
                    <a:pt x="449904" y="736083"/>
                  </a:lnTo>
                  <a:lnTo>
                    <a:pt x="444910" y="738352"/>
                  </a:lnTo>
                  <a:lnTo>
                    <a:pt x="439689" y="740166"/>
                  </a:lnTo>
                  <a:lnTo>
                    <a:pt x="434468" y="741981"/>
                  </a:lnTo>
                  <a:lnTo>
                    <a:pt x="429020" y="743569"/>
                  </a:lnTo>
                  <a:lnTo>
                    <a:pt x="423571" y="744477"/>
                  </a:lnTo>
                  <a:lnTo>
                    <a:pt x="417669" y="745158"/>
                  </a:lnTo>
                  <a:lnTo>
                    <a:pt x="412221" y="745384"/>
                  </a:lnTo>
                  <a:lnTo>
                    <a:pt x="408589" y="745158"/>
                  </a:lnTo>
                  <a:lnTo>
                    <a:pt x="405411" y="744931"/>
                  </a:lnTo>
                  <a:lnTo>
                    <a:pt x="398828" y="744023"/>
                  </a:lnTo>
                  <a:lnTo>
                    <a:pt x="305755" y="898294"/>
                  </a:lnTo>
                  <a:lnTo>
                    <a:pt x="257175" y="869255"/>
                  </a:lnTo>
                  <a:lnTo>
                    <a:pt x="349113" y="716118"/>
                  </a:lnTo>
                  <a:lnTo>
                    <a:pt x="347070" y="713396"/>
                  </a:lnTo>
                  <a:lnTo>
                    <a:pt x="344573" y="710220"/>
                  </a:lnTo>
                  <a:lnTo>
                    <a:pt x="342757" y="707497"/>
                  </a:lnTo>
                  <a:lnTo>
                    <a:pt x="340714" y="704321"/>
                  </a:lnTo>
                  <a:lnTo>
                    <a:pt x="339125" y="701145"/>
                  </a:lnTo>
                  <a:lnTo>
                    <a:pt x="337536" y="697969"/>
                  </a:lnTo>
                  <a:lnTo>
                    <a:pt x="335720" y="694793"/>
                  </a:lnTo>
                  <a:lnTo>
                    <a:pt x="334358" y="691390"/>
                  </a:lnTo>
                  <a:lnTo>
                    <a:pt x="333223" y="687987"/>
                  </a:lnTo>
                  <a:lnTo>
                    <a:pt x="332087" y="684584"/>
                  </a:lnTo>
                  <a:lnTo>
                    <a:pt x="331179" y="680954"/>
                  </a:lnTo>
                  <a:lnTo>
                    <a:pt x="330498" y="677324"/>
                  </a:lnTo>
                  <a:lnTo>
                    <a:pt x="329590" y="673467"/>
                  </a:lnTo>
                  <a:lnTo>
                    <a:pt x="329136" y="670064"/>
                  </a:lnTo>
                  <a:lnTo>
                    <a:pt x="328909" y="665981"/>
                  </a:lnTo>
                  <a:lnTo>
                    <a:pt x="328909" y="662351"/>
                  </a:lnTo>
                  <a:lnTo>
                    <a:pt x="328909" y="658040"/>
                  </a:lnTo>
                  <a:lnTo>
                    <a:pt x="329363" y="653730"/>
                  </a:lnTo>
                  <a:lnTo>
                    <a:pt x="330044" y="649646"/>
                  </a:lnTo>
                  <a:lnTo>
                    <a:pt x="330725" y="645335"/>
                  </a:lnTo>
                  <a:lnTo>
                    <a:pt x="331633" y="641479"/>
                  </a:lnTo>
                  <a:lnTo>
                    <a:pt x="332768" y="637395"/>
                  </a:lnTo>
                  <a:lnTo>
                    <a:pt x="333904" y="633765"/>
                  </a:lnTo>
                  <a:lnTo>
                    <a:pt x="335493" y="629908"/>
                  </a:lnTo>
                  <a:lnTo>
                    <a:pt x="337082" y="626279"/>
                  </a:lnTo>
                  <a:lnTo>
                    <a:pt x="339125" y="622649"/>
                  </a:lnTo>
                  <a:lnTo>
                    <a:pt x="340941" y="619246"/>
                  </a:lnTo>
                  <a:lnTo>
                    <a:pt x="342984" y="615843"/>
                  </a:lnTo>
                  <a:lnTo>
                    <a:pt x="345481" y="612666"/>
                  </a:lnTo>
                  <a:lnTo>
                    <a:pt x="347978" y="609263"/>
                  </a:lnTo>
                  <a:lnTo>
                    <a:pt x="350475" y="606314"/>
                  </a:lnTo>
                  <a:lnTo>
                    <a:pt x="353426" y="603592"/>
                  </a:lnTo>
                  <a:lnTo>
                    <a:pt x="356150" y="600642"/>
                  </a:lnTo>
                  <a:lnTo>
                    <a:pt x="359101" y="598147"/>
                  </a:lnTo>
                  <a:lnTo>
                    <a:pt x="362279" y="595878"/>
                  </a:lnTo>
                  <a:lnTo>
                    <a:pt x="365458" y="593383"/>
                  </a:lnTo>
                  <a:lnTo>
                    <a:pt x="369090" y="591341"/>
                  </a:lnTo>
                  <a:lnTo>
                    <a:pt x="372495" y="589299"/>
                  </a:lnTo>
                  <a:lnTo>
                    <a:pt x="376127" y="587484"/>
                  </a:lnTo>
                  <a:lnTo>
                    <a:pt x="379759" y="585669"/>
                  </a:lnTo>
                  <a:lnTo>
                    <a:pt x="383618" y="584308"/>
                  </a:lnTo>
                  <a:lnTo>
                    <a:pt x="387250" y="582947"/>
                  </a:lnTo>
                  <a:lnTo>
                    <a:pt x="391336" y="581812"/>
                  </a:lnTo>
                  <a:lnTo>
                    <a:pt x="395196" y="580905"/>
                  </a:lnTo>
                  <a:lnTo>
                    <a:pt x="399509" y="580224"/>
                  </a:lnTo>
                  <a:lnTo>
                    <a:pt x="403368" y="579544"/>
                  </a:lnTo>
                  <a:lnTo>
                    <a:pt x="407681" y="579317"/>
                  </a:lnTo>
                  <a:lnTo>
                    <a:pt x="412221" y="579090"/>
                  </a:lnTo>
                  <a:lnTo>
                    <a:pt x="416307" y="579317"/>
                  </a:lnTo>
                  <a:lnTo>
                    <a:pt x="420620" y="579544"/>
                  </a:lnTo>
                  <a:lnTo>
                    <a:pt x="424707" y="580224"/>
                  </a:lnTo>
                  <a:lnTo>
                    <a:pt x="428793" y="580905"/>
                  </a:lnTo>
                  <a:lnTo>
                    <a:pt x="432652" y="581812"/>
                  </a:lnTo>
                  <a:lnTo>
                    <a:pt x="436738" y="582947"/>
                  </a:lnTo>
                  <a:lnTo>
                    <a:pt x="440597" y="584308"/>
                  </a:lnTo>
                  <a:lnTo>
                    <a:pt x="444456" y="585669"/>
                  </a:lnTo>
                  <a:lnTo>
                    <a:pt x="447861" y="587484"/>
                  </a:lnTo>
                  <a:lnTo>
                    <a:pt x="451720" y="589299"/>
                  </a:lnTo>
                  <a:lnTo>
                    <a:pt x="454899" y="591341"/>
                  </a:lnTo>
                  <a:lnTo>
                    <a:pt x="458531" y="593383"/>
                  </a:lnTo>
                  <a:lnTo>
                    <a:pt x="461709" y="595878"/>
                  </a:lnTo>
                  <a:lnTo>
                    <a:pt x="464887" y="598147"/>
                  </a:lnTo>
                  <a:lnTo>
                    <a:pt x="467838" y="600642"/>
                  </a:lnTo>
                  <a:lnTo>
                    <a:pt x="470562" y="603592"/>
                  </a:lnTo>
                  <a:lnTo>
                    <a:pt x="473513" y="606314"/>
                  </a:lnTo>
                  <a:lnTo>
                    <a:pt x="476010" y="609263"/>
                  </a:lnTo>
                  <a:lnTo>
                    <a:pt x="478734" y="612666"/>
                  </a:lnTo>
                  <a:lnTo>
                    <a:pt x="481004" y="615843"/>
                  </a:lnTo>
                  <a:lnTo>
                    <a:pt x="483047" y="619246"/>
                  </a:lnTo>
                  <a:lnTo>
                    <a:pt x="484864" y="622649"/>
                  </a:lnTo>
                  <a:lnTo>
                    <a:pt x="486907" y="626279"/>
                  </a:lnTo>
                  <a:lnTo>
                    <a:pt x="488496" y="629908"/>
                  </a:lnTo>
                  <a:lnTo>
                    <a:pt x="490085" y="633765"/>
                  </a:lnTo>
                  <a:lnTo>
                    <a:pt x="491220" y="637395"/>
                  </a:lnTo>
                  <a:lnTo>
                    <a:pt x="492355" y="641479"/>
                  </a:lnTo>
                  <a:lnTo>
                    <a:pt x="493490" y="645335"/>
                  </a:lnTo>
                  <a:lnTo>
                    <a:pt x="494171" y="649646"/>
                  </a:lnTo>
                  <a:lnTo>
                    <a:pt x="494625" y="653730"/>
                  </a:lnTo>
                  <a:lnTo>
                    <a:pt x="495079" y="658040"/>
                  </a:lnTo>
                  <a:lnTo>
                    <a:pt x="495079" y="662351"/>
                  </a:lnTo>
                  <a:lnTo>
                    <a:pt x="495079" y="665527"/>
                  </a:lnTo>
                  <a:lnTo>
                    <a:pt x="494852" y="669157"/>
                  </a:lnTo>
                  <a:lnTo>
                    <a:pt x="494398" y="672333"/>
                  </a:lnTo>
                  <a:lnTo>
                    <a:pt x="493944" y="675509"/>
                  </a:lnTo>
                  <a:lnTo>
                    <a:pt x="492355" y="682088"/>
                  </a:lnTo>
                  <a:lnTo>
                    <a:pt x="490539" y="688214"/>
                  </a:lnTo>
                  <a:lnTo>
                    <a:pt x="610853" y="758543"/>
                  </a:lnTo>
                  <a:lnTo>
                    <a:pt x="616528" y="755140"/>
                  </a:lnTo>
                  <a:lnTo>
                    <a:pt x="622430" y="752417"/>
                  </a:lnTo>
                  <a:lnTo>
                    <a:pt x="628559" y="749922"/>
                  </a:lnTo>
                  <a:lnTo>
                    <a:pt x="634915" y="748107"/>
                  </a:lnTo>
                  <a:lnTo>
                    <a:pt x="690305" y="547101"/>
                  </a:lnTo>
                  <a:lnTo>
                    <a:pt x="686673" y="544152"/>
                  </a:lnTo>
                  <a:lnTo>
                    <a:pt x="682814" y="540976"/>
                  </a:lnTo>
                  <a:lnTo>
                    <a:pt x="679409" y="537800"/>
                  </a:lnTo>
                  <a:lnTo>
                    <a:pt x="676004" y="533943"/>
                  </a:lnTo>
                  <a:lnTo>
                    <a:pt x="673053" y="530540"/>
                  </a:lnTo>
                  <a:lnTo>
                    <a:pt x="670102" y="526456"/>
                  </a:lnTo>
                  <a:lnTo>
                    <a:pt x="667605" y="522373"/>
                  </a:lnTo>
                  <a:lnTo>
                    <a:pt x="665107" y="518062"/>
                  </a:lnTo>
                  <a:lnTo>
                    <a:pt x="662837" y="513979"/>
                  </a:lnTo>
                  <a:lnTo>
                    <a:pt x="661021" y="509214"/>
                  </a:lnTo>
                  <a:lnTo>
                    <a:pt x="659432" y="504450"/>
                  </a:lnTo>
                  <a:lnTo>
                    <a:pt x="658070" y="499913"/>
                  </a:lnTo>
                  <a:lnTo>
                    <a:pt x="657162" y="494922"/>
                  </a:lnTo>
                  <a:lnTo>
                    <a:pt x="656027" y="489931"/>
                  </a:lnTo>
                  <a:lnTo>
                    <a:pt x="655573" y="484940"/>
                  </a:lnTo>
                  <a:lnTo>
                    <a:pt x="655573" y="479722"/>
                  </a:lnTo>
                  <a:lnTo>
                    <a:pt x="655573" y="475411"/>
                  </a:lnTo>
                  <a:lnTo>
                    <a:pt x="655800" y="471327"/>
                  </a:lnTo>
                  <a:lnTo>
                    <a:pt x="656708" y="467017"/>
                  </a:lnTo>
                  <a:lnTo>
                    <a:pt x="657389" y="463160"/>
                  </a:lnTo>
                  <a:lnTo>
                    <a:pt x="658297" y="458850"/>
                  </a:lnTo>
                  <a:lnTo>
                    <a:pt x="659432" y="455220"/>
                  </a:lnTo>
                  <a:lnTo>
                    <a:pt x="660567" y="451136"/>
                  </a:lnTo>
                  <a:lnTo>
                    <a:pt x="661929" y="447506"/>
                  </a:lnTo>
                  <a:lnTo>
                    <a:pt x="663745" y="443649"/>
                  </a:lnTo>
                  <a:lnTo>
                    <a:pt x="665561" y="440246"/>
                  </a:lnTo>
                  <a:lnTo>
                    <a:pt x="667605" y="436617"/>
                  </a:lnTo>
                  <a:lnTo>
                    <a:pt x="669648" y="433440"/>
                  </a:lnTo>
                  <a:lnTo>
                    <a:pt x="672145" y="430037"/>
                  </a:lnTo>
                  <a:lnTo>
                    <a:pt x="674642" y="426861"/>
                  </a:lnTo>
                  <a:lnTo>
                    <a:pt x="677139" y="423912"/>
                  </a:lnTo>
                  <a:lnTo>
                    <a:pt x="679863" y="420963"/>
                  </a:lnTo>
                  <a:lnTo>
                    <a:pt x="682814" y="418240"/>
                  </a:lnTo>
                  <a:lnTo>
                    <a:pt x="685765" y="415518"/>
                  </a:lnTo>
                  <a:lnTo>
                    <a:pt x="688943" y="413249"/>
                  </a:lnTo>
                  <a:lnTo>
                    <a:pt x="692121" y="410980"/>
                  </a:lnTo>
                  <a:lnTo>
                    <a:pt x="695526" y="408712"/>
                  </a:lnTo>
                  <a:lnTo>
                    <a:pt x="698932" y="406670"/>
                  </a:lnTo>
                  <a:lnTo>
                    <a:pt x="702791" y="404855"/>
                  </a:lnTo>
                  <a:lnTo>
                    <a:pt x="706196" y="403267"/>
                  </a:lnTo>
                  <a:lnTo>
                    <a:pt x="710055" y="401679"/>
                  </a:lnTo>
                  <a:lnTo>
                    <a:pt x="713914" y="400318"/>
                  </a:lnTo>
                  <a:lnTo>
                    <a:pt x="718000" y="399410"/>
                  </a:lnTo>
                  <a:lnTo>
                    <a:pt x="721859" y="398503"/>
                  </a:lnTo>
                  <a:lnTo>
                    <a:pt x="725945" y="397595"/>
                  </a:lnTo>
                  <a:lnTo>
                    <a:pt x="730032" y="397141"/>
                  </a:lnTo>
                  <a:lnTo>
                    <a:pt x="734345" y="396915"/>
                  </a:lnTo>
                  <a:lnTo>
                    <a:pt x="738658" y="396688"/>
                  </a:lnTo>
                  <a:lnTo>
                    <a:pt x="744106" y="396915"/>
                  </a:lnTo>
                  <a:lnTo>
                    <a:pt x="749554" y="397595"/>
                  </a:lnTo>
                  <a:lnTo>
                    <a:pt x="754775" y="398276"/>
                  </a:lnTo>
                  <a:lnTo>
                    <a:pt x="759770" y="399637"/>
                  </a:lnTo>
                  <a:lnTo>
                    <a:pt x="764764" y="400998"/>
                  </a:lnTo>
                  <a:lnTo>
                    <a:pt x="769758" y="403040"/>
                  </a:lnTo>
                  <a:lnTo>
                    <a:pt x="774298" y="405082"/>
                  </a:lnTo>
                  <a:lnTo>
                    <a:pt x="778838" y="407577"/>
                  </a:lnTo>
                  <a:lnTo>
                    <a:pt x="916859" y="288925"/>
                  </a:lnTo>
                  <a:close/>
                  <a:moveTo>
                    <a:pt x="607752" y="120128"/>
                  </a:moveTo>
                  <a:lnTo>
                    <a:pt x="595738" y="120581"/>
                  </a:lnTo>
                  <a:lnTo>
                    <a:pt x="583950" y="121488"/>
                  </a:lnTo>
                  <a:lnTo>
                    <a:pt x="571936" y="122621"/>
                  </a:lnTo>
                  <a:lnTo>
                    <a:pt x="559921" y="123755"/>
                  </a:lnTo>
                  <a:lnTo>
                    <a:pt x="548133" y="125341"/>
                  </a:lnTo>
                  <a:lnTo>
                    <a:pt x="536119" y="127154"/>
                  </a:lnTo>
                  <a:lnTo>
                    <a:pt x="524331" y="129421"/>
                  </a:lnTo>
                  <a:lnTo>
                    <a:pt x="512543" y="131688"/>
                  </a:lnTo>
                  <a:lnTo>
                    <a:pt x="500755" y="134407"/>
                  </a:lnTo>
                  <a:lnTo>
                    <a:pt x="489194" y="137581"/>
                  </a:lnTo>
                  <a:lnTo>
                    <a:pt x="477406" y="140754"/>
                  </a:lnTo>
                  <a:lnTo>
                    <a:pt x="466072" y="144380"/>
                  </a:lnTo>
                  <a:lnTo>
                    <a:pt x="454511" y="148234"/>
                  </a:lnTo>
                  <a:lnTo>
                    <a:pt x="443176" y="152313"/>
                  </a:lnTo>
                  <a:lnTo>
                    <a:pt x="431615" y="156620"/>
                  </a:lnTo>
                  <a:lnTo>
                    <a:pt x="420508" y="161380"/>
                  </a:lnTo>
                  <a:lnTo>
                    <a:pt x="409400" y="166593"/>
                  </a:lnTo>
                  <a:lnTo>
                    <a:pt x="398519" y="171579"/>
                  </a:lnTo>
                  <a:lnTo>
                    <a:pt x="387411" y="177246"/>
                  </a:lnTo>
                  <a:lnTo>
                    <a:pt x="376530" y="183139"/>
                  </a:lnTo>
                  <a:lnTo>
                    <a:pt x="365876" y="189485"/>
                  </a:lnTo>
                  <a:lnTo>
                    <a:pt x="355221" y="195831"/>
                  </a:lnTo>
                  <a:lnTo>
                    <a:pt x="344794" y="202631"/>
                  </a:lnTo>
                  <a:lnTo>
                    <a:pt x="334593" y="209431"/>
                  </a:lnTo>
                  <a:lnTo>
                    <a:pt x="324392" y="216684"/>
                  </a:lnTo>
                  <a:lnTo>
                    <a:pt x="314191" y="224163"/>
                  </a:lnTo>
                  <a:lnTo>
                    <a:pt x="304443" y="232323"/>
                  </a:lnTo>
                  <a:lnTo>
                    <a:pt x="294695" y="240483"/>
                  </a:lnTo>
                  <a:lnTo>
                    <a:pt x="284948" y="248869"/>
                  </a:lnTo>
                  <a:lnTo>
                    <a:pt x="275654" y="257482"/>
                  </a:lnTo>
                  <a:lnTo>
                    <a:pt x="266359" y="266548"/>
                  </a:lnTo>
                  <a:lnTo>
                    <a:pt x="257518" y="275614"/>
                  </a:lnTo>
                  <a:lnTo>
                    <a:pt x="248678" y="285134"/>
                  </a:lnTo>
                  <a:lnTo>
                    <a:pt x="240290" y="294654"/>
                  </a:lnTo>
                  <a:lnTo>
                    <a:pt x="232129" y="304400"/>
                  </a:lnTo>
                  <a:lnTo>
                    <a:pt x="224195" y="314373"/>
                  </a:lnTo>
                  <a:lnTo>
                    <a:pt x="216714" y="324346"/>
                  </a:lnTo>
                  <a:lnTo>
                    <a:pt x="209460" y="334545"/>
                  </a:lnTo>
                  <a:lnTo>
                    <a:pt x="202433" y="344971"/>
                  </a:lnTo>
                  <a:lnTo>
                    <a:pt x="195632" y="355397"/>
                  </a:lnTo>
                  <a:lnTo>
                    <a:pt x="189058" y="366050"/>
                  </a:lnTo>
                  <a:lnTo>
                    <a:pt x="183164" y="376703"/>
                  </a:lnTo>
                  <a:lnTo>
                    <a:pt x="177271" y="387583"/>
                  </a:lnTo>
                  <a:lnTo>
                    <a:pt x="171603" y="398462"/>
                  </a:lnTo>
                  <a:lnTo>
                    <a:pt x="166390" y="409342"/>
                  </a:lnTo>
                  <a:lnTo>
                    <a:pt x="161402" y="420448"/>
                  </a:lnTo>
                  <a:lnTo>
                    <a:pt x="156642" y="431554"/>
                  </a:lnTo>
                  <a:lnTo>
                    <a:pt x="152108" y="443114"/>
                  </a:lnTo>
                  <a:lnTo>
                    <a:pt x="148028" y="454673"/>
                  </a:lnTo>
                  <a:lnTo>
                    <a:pt x="144174" y="466006"/>
                  </a:lnTo>
                  <a:lnTo>
                    <a:pt x="140774" y="477565"/>
                  </a:lnTo>
                  <a:lnTo>
                    <a:pt x="137373" y="489125"/>
                  </a:lnTo>
                  <a:lnTo>
                    <a:pt x="134426" y="500911"/>
                  </a:lnTo>
                  <a:lnTo>
                    <a:pt x="131706" y="512470"/>
                  </a:lnTo>
                  <a:lnTo>
                    <a:pt x="129213" y="524256"/>
                  </a:lnTo>
                  <a:lnTo>
                    <a:pt x="127172" y="536269"/>
                  </a:lnTo>
                  <a:lnTo>
                    <a:pt x="125359" y="548055"/>
                  </a:lnTo>
                  <a:lnTo>
                    <a:pt x="123772" y="560068"/>
                  </a:lnTo>
                  <a:lnTo>
                    <a:pt x="122185" y="571854"/>
                  </a:lnTo>
                  <a:lnTo>
                    <a:pt x="121278" y="583867"/>
                  </a:lnTo>
                  <a:lnTo>
                    <a:pt x="120598" y="595880"/>
                  </a:lnTo>
                  <a:lnTo>
                    <a:pt x="120145" y="607666"/>
                  </a:lnTo>
                  <a:lnTo>
                    <a:pt x="120145" y="619905"/>
                  </a:lnTo>
                  <a:lnTo>
                    <a:pt x="120145" y="631918"/>
                  </a:lnTo>
                  <a:lnTo>
                    <a:pt x="120598" y="643704"/>
                  </a:lnTo>
                  <a:lnTo>
                    <a:pt x="121278" y="655717"/>
                  </a:lnTo>
                  <a:lnTo>
                    <a:pt x="122185" y="667503"/>
                  </a:lnTo>
                  <a:lnTo>
                    <a:pt x="123772" y="679516"/>
                  </a:lnTo>
                  <a:lnTo>
                    <a:pt x="125359" y="691529"/>
                  </a:lnTo>
                  <a:lnTo>
                    <a:pt x="127172" y="703315"/>
                  </a:lnTo>
                  <a:lnTo>
                    <a:pt x="129213" y="715328"/>
                  </a:lnTo>
                  <a:lnTo>
                    <a:pt x="131706" y="726887"/>
                  </a:lnTo>
                  <a:lnTo>
                    <a:pt x="134426" y="738673"/>
                  </a:lnTo>
                  <a:lnTo>
                    <a:pt x="137373" y="750460"/>
                  </a:lnTo>
                  <a:lnTo>
                    <a:pt x="140774" y="762019"/>
                  </a:lnTo>
                  <a:lnTo>
                    <a:pt x="144174" y="773579"/>
                  </a:lnTo>
                  <a:lnTo>
                    <a:pt x="148028" y="784911"/>
                  </a:lnTo>
                  <a:lnTo>
                    <a:pt x="152108" y="796471"/>
                  </a:lnTo>
                  <a:lnTo>
                    <a:pt x="156642" y="807804"/>
                  </a:lnTo>
                  <a:lnTo>
                    <a:pt x="161402" y="819136"/>
                  </a:lnTo>
                  <a:lnTo>
                    <a:pt x="166390" y="830016"/>
                  </a:lnTo>
                  <a:lnTo>
                    <a:pt x="171603" y="841122"/>
                  </a:lnTo>
                  <a:lnTo>
                    <a:pt x="177271" y="852002"/>
                  </a:lnTo>
                  <a:lnTo>
                    <a:pt x="183164" y="862881"/>
                  </a:lnTo>
                  <a:lnTo>
                    <a:pt x="189058" y="873534"/>
                  </a:lnTo>
                  <a:lnTo>
                    <a:pt x="195632" y="884187"/>
                  </a:lnTo>
                  <a:lnTo>
                    <a:pt x="202433" y="894613"/>
                  </a:lnTo>
                  <a:lnTo>
                    <a:pt x="209460" y="904813"/>
                  </a:lnTo>
                  <a:lnTo>
                    <a:pt x="216714" y="915239"/>
                  </a:lnTo>
                  <a:lnTo>
                    <a:pt x="224195" y="925212"/>
                  </a:lnTo>
                  <a:lnTo>
                    <a:pt x="232129" y="934958"/>
                  </a:lnTo>
                  <a:lnTo>
                    <a:pt x="240290" y="944931"/>
                  </a:lnTo>
                  <a:lnTo>
                    <a:pt x="248678" y="954450"/>
                  </a:lnTo>
                  <a:lnTo>
                    <a:pt x="257518" y="963743"/>
                  </a:lnTo>
                  <a:lnTo>
                    <a:pt x="266359" y="973036"/>
                  </a:lnTo>
                  <a:lnTo>
                    <a:pt x="275654" y="982102"/>
                  </a:lnTo>
                  <a:lnTo>
                    <a:pt x="284948" y="990715"/>
                  </a:lnTo>
                  <a:lnTo>
                    <a:pt x="294695" y="999102"/>
                  </a:lnTo>
                  <a:lnTo>
                    <a:pt x="304443" y="1007261"/>
                  </a:lnTo>
                  <a:lnTo>
                    <a:pt x="314191" y="1015194"/>
                  </a:lnTo>
                  <a:lnTo>
                    <a:pt x="324392" y="1022674"/>
                  </a:lnTo>
                  <a:lnTo>
                    <a:pt x="334593" y="1029927"/>
                  </a:lnTo>
                  <a:lnTo>
                    <a:pt x="344794" y="1036953"/>
                  </a:lnTo>
                  <a:lnTo>
                    <a:pt x="355221" y="1043753"/>
                  </a:lnTo>
                  <a:lnTo>
                    <a:pt x="365876" y="1050099"/>
                  </a:lnTo>
                  <a:lnTo>
                    <a:pt x="376530" y="1056446"/>
                  </a:lnTo>
                  <a:lnTo>
                    <a:pt x="387411" y="1062339"/>
                  </a:lnTo>
                  <a:lnTo>
                    <a:pt x="398292" y="1067779"/>
                  </a:lnTo>
                  <a:lnTo>
                    <a:pt x="409400" y="1072992"/>
                  </a:lnTo>
                  <a:lnTo>
                    <a:pt x="420508" y="1078205"/>
                  </a:lnTo>
                  <a:lnTo>
                    <a:pt x="431615" y="1082738"/>
                  </a:lnTo>
                  <a:lnTo>
                    <a:pt x="443176" y="1087271"/>
                  </a:lnTo>
                  <a:lnTo>
                    <a:pt x="454511" y="1091351"/>
                  </a:lnTo>
                  <a:lnTo>
                    <a:pt x="466072" y="1095204"/>
                  </a:lnTo>
                  <a:lnTo>
                    <a:pt x="477406" y="1098830"/>
                  </a:lnTo>
                  <a:lnTo>
                    <a:pt x="489194" y="1102004"/>
                  </a:lnTo>
                  <a:lnTo>
                    <a:pt x="500755" y="1104950"/>
                  </a:lnTo>
                  <a:lnTo>
                    <a:pt x="512543" y="1107897"/>
                  </a:lnTo>
                  <a:lnTo>
                    <a:pt x="524331" y="1110163"/>
                  </a:lnTo>
                  <a:lnTo>
                    <a:pt x="536119" y="1112203"/>
                  </a:lnTo>
                  <a:lnTo>
                    <a:pt x="548133" y="1114243"/>
                  </a:lnTo>
                  <a:lnTo>
                    <a:pt x="559921" y="1115830"/>
                  </a:lnTo>
                  <a:lnTo>
                    <a:pt x="571936" y="1116963"/>
                  </a:lnTo>
                  <a:lnTo>
                    <a:pt x="583950" y="1118096"/>
                  </a:lnTo>
                  <a:lnTo>
                    <a:pt x="595738" y="1118776"/>
                  </a:lnTo>
                  <a:lnTo>
                    <a:pt x="607752" y="1119230"/>
                  </a:lnTo>
                  <a:lnTo>
                    <a:pt x="619540" y="1119230"/>
                  </a:lnTo>
                  <a:lnTo>
                    <a:pt x="631782" y="1119230"/>
                  </a:lnTo>
                  <a:lnTo>
                    <a:pt x="643796" y="1118776"/>
                  </a:lnTo>
                  <a:lnTo>
                    <a:pt x="655584" y="1118096"/>
                  </a:lnTo>
                  <a:lnTo>
                    <a:pt x="667598" y="1116963"/>
                  </a:lnTo>
                  <a:lnTo>
                    <a:pt x="679613" y="1115830"/>
                  </a:lnTo>
                  <a:lnTo>
                    <a:pt x="691401" y="1114243"/>
                  </a:lnTo>
                  <a:lnTo>
                    <a:pt x="703415" y="1112203"/>
                  </a:lnTo>
                  <a:lnTo>
                    <a:pt x="715203" y="1110163"/>
                  </a:lnTo>
                  <a:lnTo>
                    <a:pt x="726991" y="1107897"/>
                  </a:lnTo>
                  <a:lnTo>
                    <a:pt x="738779" y="1104950"/>
                  </a:lnTo>
                  <a:lnTo>
                    <a:pt x="750340" y="1102004"/>
                  </a:lnTo>
                  <a:lnTo>
                    <a:pt x="762128" y="1098830"/>
                  </a:lnTo>
                  <a:lnTo>
                    <a:pt x="773462" y="1095204"/>
                  </a:lnTo>
                  <a:lnTo>
                    <a:pt x="785023" y="1091351"/>
                  </a:lnTo>
                  <a:lnTo>
                    <a:pt x="796358" y="1087271"/>
                  </a:lnTo>
                  <a:lnTo>
                    <a:pt x="807692" y="1082738"/>
                  </a:lnTo>
                  <a:lnTo>
                    <a:pt x="819026" y="1078205"/>
                  </a:lnTo>
                  <a:lnTo>
                    <a:pt x="830134" y="1072992"/>
                  </a:lnTo>
                  <a:lnTo>
                    <a:pt x="841015" y="1067779"/>
                  </a:lnTo>
                  <a:lnTo>
                    <a:pt x="852123" y="1062339"/>
                  </a:lnTo>
                  <a:lnTo>
                    <a:pt x="862777" y="1056446"/>
                  </a:lnTo>
                  <a:lnTo>
                    <a:pt x="873658" y="1050099"/>
                  </a:lnTo>
                  <a:lnTo>
                    <a:pt x="884086" y="1043753"/>
                  </a:lnTo>
                  <a:lnTo>
                    <a:pt x="894740" y="1036953"/>
                  </a:lnTo>
                  <a:lnTo>
                    <a:pt x="904941" y="1029927"/>
                  </a:lnTo>
                  <a:lnTo>
                    <a:pt x="915142" y="1022674"/>
                  </a:lnTo>
                  <a:lnTo>
                    <a:pt x="925343" y="1015194"/>
                  </a:lnTo>
                  <a:lnTo>
                    <a:pt x="935091" y="1007261"/>
                  </a:lnTo>
                  <a:lnTo>
                    <a:pt x="944839" y="999102"/>
                  </a:lnTo>
                  <a:lnTo>
                    <a:pt x="954586" y="990715"/>
                  </a:lnTo>
                  <a:lnTo>
                    <a:pt x="963880" y="982102"/>
                  </a:lnTo>
                  <a:lnTo>
                    <a:pt x="972948" y="973036"/>
                  </a:lnTo>
                  <a:lnTo>
                    <a:pt x="982016" y="963743"/>
                  </a:lnTo>
                  <a:lnTo>
                    <a:pt x="990856" y="954450"/>
                  </a:lnTo>
                  <a:lnTo>
                    <a:pt x="999244" y="944931"/>
                  </a:lnTo>
                  <a:lnTo>
                    <a:pt x="1007405" y="934958"/>
                  </a:lnTo>
                  <a:lnTo>
                    <a:pt x="1015339" y="925212"/>
                  </a:lnTo>
                  <a:lnTo>
                    <a:pt x="1022820" y="915239"/>
                  </a:lnTo>
                  <a:lnTo>
                    <a:pt x="1030074" y="904813"/>
                  </a:lnTo>
                  <a:lnTo>
                    <a:pt x="1037101" y="894613"/>
                  </a:lnTo>
                  <a:lnTo>
                    <a:pt x="1043902" y="884187"/>
                  </a:lnTo>
                  <a:lnTo>
                    <a:pt x="1050249" y="873534"/>
                  </a:lnTo>
                  <a:lnTo>
                    <a:pt x="1056370" y="862881"/>
                  </a:lnTo>
                  <a:lnTo>
                    <a:pt x="1062263" y="852002"/>
                  </a:lnTo>
                  <a:lnTo>
                    <a:pt x="1067931" y="841122"/>
                  </a:lnTo>
                  <a:lnTo>
                    <a:pt x="1073144" y="830016"/>
                  </a:lnTo>
                  <a:lnTo>
                    <a:pt x="1078132" y="819136"/>
                  </a:lnTo>
                  <a:lnTo>
                    <a:pt x="1082892" y="807804"/>
                  </a:lnTo>
                  <a:lnTo>
                    <a:pt x="1087426" y="796471"/>
                  </a:lnTo>
                  <a:lnTo>
                    <a:pt x="1091280" y="784911"/>
                  </a:lnTo>
                  <a:lnTo>
                    <a:pt x="1095360" y="773579"/>
                  </a:lnTo>
                  <a:lnTo>
                    <a:pt x="1098760" y="762019"/>
                  </a:lnTo>
                  <a:lnTo>
                    <a:pt x="1102161" y="750460"/>
                  </a:lnTo>
                  <a:lnTo>
                    <a:pt x="1105108" y="738673"/>
                  </a:lnTo>
                  <a:lnTo>
                    <a:pt x="1107828" y="726887"/>
                  </a:lnTo>
                  <a:lnTo>
                    <a:pt x="1110321" y="715328"/>
                  </a:lnTo>
                  <a:lnTo>
                    <a:pt x="1112362" y="703315"/>
                  </a:lnTo>
                  <a:lnTo>
                    <a:pt x="1114175" y="691529"/>
                  </a:lnTo>
                  <a:lnTo>
                    <a:pt x="1115762" y="679516"/>
                  </a:lnTo>
                  <a:lnTo>
                    <a:pt x="1117122" y="667503"/>
                  </a:lnTo>
                  <a:lnTo>
                    <a:pt x="1118256" y="655717"/>
                  </a:lnTo>
                  <a:lnTo>
                    <a:pt x="1118936" y="643704"/>
                  </a:lnTo>
                  <a:lnTo>
                    <a:pt x="1119389" y="631918"/>
                  </a:lnTo>
                  <a:lnTo>
                    <a:pt x="1119389" y="619905"/>
                  </a:lnTo>
                  <a:lnTo>
                    <a:pt x="1119389" y="607666"/>
                  </a:lnTo>
                  <a:lnTo>
                    <a:pt x="1118936" y="595880"/>
                  </a:lnTo>
                  <a:lnTo>
                    <a:pt x="1118256" y="583867"/>
                  </a:lnTo>
                  <a:lnTo>
                    <a:pt x="1117122" y="571854"/>
                  </a:lnTo>
                  <a:lnTo>
                    <a:pt x="1115762" y="560068"/>
                  </a:lnTo>
                  <a:lnTo>
                    <a:pt x="1114175" y="548055"/>
                  </a:lnTo>
                  <a:lnTo>
                    <a:pt x="1112362" y="536269"/>
                  </a:lnTo>
                  <a:lnTo>
                    <a:pt x="1110321" y="524256"/>
                  </a:lnTo>
                  <a:lnTo>
                    <a:pt x="1107828" y="512470"/>
                  </a:lnTo>
                  <a:lnTo>
                    <a:pt x="1105108" y="500911"/>
                  </a:lnTo>
                  <a:lnTo>
                    <a:pt x="1102161" y="489125"/>
                  </a:lnTo>
                  <a:lnTo>
                    <a:pt x="1098760" y="477565"/>
                  </a:lnTo>
                  <a:lnTo>
                    <a:pt x="1095360" y="466006"/>
                  </a:lnTo>
                  <a:lnTo>
                    <a:pt x="1091280" y="454673"/>
                  </a:lnTo>
                  <a:lnTo>
                    <a:pt x="1087426" y="443114"/>
                  </a:lnTo>
                  <a:lnTo>
                    <a:pt x="1082892" y="431554"/>
                  </a:lnTo>
                  <a:lnTo>
                    <a:pt x="1078132" y="420448"/>
                  </a:lnTo>
                  <a:lnTo>
                    <a:pt x="1073144" y="409342"/>
                  </a:lnTo>
                  <a:lnTo>
                    <a:pt x="1067931" y="398462"/>
                  </a:lnTo>
                  <a:lnTo>
                    <a:pt x="1062263" y="387583"/>
                  </a:lnTo>
                  <a:lnTo>
                    <a:pt x="1056370" y="376703"/>
                  </a:lnTo>
                  <a:lnTo>
                    <a:pt x="1050249" y="366050"/>
                  </a:lnTo>
                  <a:lnTo>
                    <a:pt x="1043902" y="355397"/>
                  </a:lnTo>
                  <a:lnTo>
                    <a:pt x="1037101" y="344971"/>
                  </a:lnTo>
                  <a:lnTo>
                    <a:pt x="1030074" y="334545"/>
                  </a:lnTo>
                  <a:lnTo>
                    <a:pt x="1022820" y="324346"/>
                  </a:lnTo>
                  <a:lnTo>
                    <a:pt x="1015339" y="314373"/>
                  </a:lnTo>
                  <a:lnTo>
                    <a:pt x="1007405" y="304400"/>
                  </a:lnTo>
                  <a:lnTo>
                    <a:pt x="999244" y="294654"/>
                  </a:lnTo>
                  <a:lnTo>
                    <a:pt x="990856" y="285134"/>
                  </a:lnTo>
                  <a:lnTo>
                    <a:pt x="982016" y="275614"/>
                  </a:lnTo>
                  <a:lnTo>
                    <a:pt x="972948" y="266548"/>
                  </a:lnTo>
                  <a:lnTo>
                    <a:pt x="963880" y="257482"/>
                  </a:lnTo>
                  <a:lnTo>
                    <a:pt x="954586" y="248869"/>
                  </a:lnTo>
                  <a:lnTo>
                    <a:pt x="944839" y="240483"/>
                  </a:lnTo>
                  <a:lnTo>
                    <a:pt x="935091" y="232323"/>
                  </a:lnTo>
                  <a:lnTo>
                    <a:pt x="925343" y="224163"/>
                  </a:lnTo>
                  <a:lnTo>
                    <a:pt x="915142" y="216684"/>
                  </a:lnTo>
                  <a:lnTo>
                    <a:pt x="904941" y="209431"/>
                  </a:lnTo>
                  <a:lnTo>
                    <a:pt x="894740" y="202631"/>
                  </a:lnTo>
                  <a:lnTo>
                    <a:pt x="884086" y="195831"/>
                  </a:lnTo>
                  <a:lnTo>
                    <a:pt x="873658" y="189485"/>
                  </a:lnTo>
                  <a:lnTo>
                    <a:pt x="862777" y="183139"/>
                  </a:lnTo>
                  <a:lnTo>
                    <a:pt x="852123" y="177246"/>
                  </a:lnTo>
                  <a:lnTo>
                    <a:pt x="841015" y="171579"/>
                  </a:lnTo>
                  <a:lnTo>
                    <a:pt x="830134" y="166593"/>
                  </a:lnTo>
                  <a:lnTo>
                    <a:pt x="819026" y="161380"/>
                  </a:lnTo>
                  <a:lnTo>
                    <a:pt x="807692" y="156620"/>
                  </a:lnTo>
                  <a:lnTo>
                    <a:pt x="796358" y="152313"/>
                  </a:lnTo>
                  <a:lnTo>
                    <a:pt x="785023" y="148234"/>
                  </a:lnTo>
                  <a:lnTo>
                    <a:pt x="773462" y="144380"/>
                  </a:lnTo>
                  <a:lnTo>
                    <a:pt x="762128" y="140754"/>
                  </a:lnTo>
                  <a:lnTo>
                    <a:pt x="750340" y="137581"/>
                  </a:lnTo>
                  <a:lnTo>
                    <a:pt x="738779" y="134407"/>
                  </a:lnTo>
                  <a:lnTo>
                    <a:pt x="726991" y="131688"/>
                  </a:lnTo>
                  <a:lnTo>
                    <a:pt x="715203" y="129421"/>
                  </a:lnTo>
                  <a:lnTo>
                    <a:pt x="703415" y="127154"/>
                  </a:lnTo>
                  <a:lnTo>
                    <a:pt x="691401" y="125341"/>
                  </a:lnTo>
                  <a:lnTo>
                    <a:pt x="679613" y="123755"/>
                  </a:lnTo>
                  <a:lnTo>
                    <a:pt x="667598" y="122621"/>
                  </a:lnTo>
                  <a:lnTo>
                    <a:pt x="655584" y="121488"/>
                  </a:lnTo>
                  <a:lnTo>
                    <a:pt x="643796" y="120581"/>
                  </a:lnTo>
                  <a:lnTo>
                    <a:pt x="631782" y="120128"/>
                  </a:lnTo>
                  <a:lnTo>
                    <a:pt x="619540" y="120128"/>
                  </a:lnTo>
                  <a:lnTo>
                    <a:pt x="607752" y="120128"/>
                  </a:lnTo>
                  <a:close/>
                  <a:moveTo>
                    <a:pt x="619540" y="0"/>
                  </a:moveTo>
                  <a:lnTo>
                    <a:pt x="634502" y="227"/>
                  </a:lnTo>
                  <a:lnTo>
                    <a:pt x="649690" y="907"/>
                  </a:lnTo>
                  <a:lnTo>
                    <a:pt x="664198" y="1587"/>
                  </a:lnTo>
                  <a:lnTo>
                    <a:pt x="678933" y="3173"/>
                  </a:lnTo>
                  <a:lnTo>
                    <a:pt x="694121" y="4533"/>
                  </a:lnTo>
                  <a:lnTo>
                    <a:pt x="708629" y="6573"/>
                  </a:lnTo>
                  <a:lnTo>
                    <a:pt x="723364" y="8840"/>
                  </a:lnTo>
                  <a:lnTo>
                    <a:pt x="738098" y="11560"/>
                  </a:lnTo>
                  <a:lnTo>
                    <a:pt x="752607" y="14506"/>
                  </a:lnTo>
                  <a:lnTo>
                    <a:pt x="767115" y="17906"/>
                  </a:lnTo>
                  <a:lnTo>
                    <a:pt x="781623" y="21533"/>
                  </a:lnTo>
                  <a:lnTo>
                    <a:pt x="796131" y="25839"/>
                  </a:lnTo>
                  <a:lnTo>
                    <a:pt x="810412" y="30146"/>
                  </a:lnTo>
                  <a:lnTo>
                    <a:pt x="824694" y="34905"/>
                  </a:lnTo>
                  <a:lnTo>
                    <a:pt x="838975" y="40118"/>
                  </a:lnTo>
                  <a:lnTo>
                    <a:pt x="853030" y="45558"/>
                  </a:lnTo>
                  <a:lnTo>
                    <a:pt x="866858" y="51451"/>
                  </a:lnTo>
                  <a:lnTo>
                    <a:pt x="880686" y="57571"/>
                  </a:lnTo>
                  <a:lnTo>
                    <a:pt x="894514" y="64144"/>
                  </a:lnTo>
                  <a:lnTo>
                    <a:pt x="907888" y="71170"/>
                  </a:lnTo>
                  <a:lnTo>
                    <a:pt x="921263" y="78423"/>
                  </a:lnTo>
                  <a:lnTo>
                    <a:pt x="934638" y="85903"/>
                  </a:lnTo>
                  <a:lnTo>
                    <a:pt x="947786" y="93836"/>
                  </a:lnTo>
                  <a:lnTo>
                    <a:pt x="960934" y="102222"/>
                  </a:lnTo>
                  <a:lnTo>
                    <a:pt x="973401" y="110835"/>
                  </a:lnTo>
                  <a:lnTo>
                    <a:pt x="986096" y="119901"/>
                  </a:lnTo>
                  <a:lnTo>
                    <a:pt x="998791" y="129421"/>
                  </a:lnTo>
                  <a:lnTo>
                    <a:pt x="1010805" y="139167"/>
                  </a:lnTo>
                  <a:lnTo>
                    <a:pt x="1023046" y="149140"/>
                  </a:lnTo>
                  <a:lnTo>
                    <a:pt x="1034607" y="159793"/>
                  </a:lnTo>
                  <a:lnTo>
                    <a:pt x="1046395" y="170446"/>
                  </a:lnTo>
                  <a:lnTo>
                    <a:pt x="1057956" y="181779"/>
                  </a:lnTo>
                  <a:lnTo>
                    <a:pt x="1067251" y="191072"/>
                  </a:lnTo>
                  <a:lnTo>
                    <a:pt x="1076318" y="200591"/>
                  </a:lnTo>
                  <a:lnTo>
                    <a:pt x="1084932" y="210564"/>
                  </a:lnTo>
                  <a:lnTo>
                    <a:pt x="1093546" y="220310"/>
                  </a:lnTo>
                  <a:lnTo>
                    <a:pt x="1101934" y="230283"/>
                  </a:lnTo>
                  <a:lnTo>
                    <a:pt x="1110095" y="240709"/>
                  </a:lnTo>
                  <a:lnTo>
                    <a:pt x="1117802" y="250909"/>
                  </a:lnTo>
                  <a:lnTo>
                    <a:pt x="1125510" y="261108"/>
                  </a:lnTo>
                  <a:lnTo>
                    <a:pt x="1132764" y="271988"/>
                  </a:lnTo>
                  <a:lnTo>
                    <a:pt x="1139791" y="282414"/>
                  </a:lnTo>
                  <a:lnTo>
                    <a:pt x="1146592" y="293294"/>
                  </a:lnTo>
                  <a:lnTo>
                    <a:pt x="1153166" y="304173"/>
                  </a:lnTo>
                  <a:lnTo>
                    <a:pt x="1159513" y="315279"/>
                  </a:lnTo>
                  <a:lnTo>
                    <a:pt x="1165634" y="326159"/>
                  </a:lnTo>
                  <a:lnTo>
                    <a:pt x="1171527" y="337492"/>
                  </a:lnTo>
                  <a:lnTo>
                    <a:pt x="1177195" y="348598"/>
                  </a:lnTo>
                  <a:lnTo>
                    <a:pt x="1182408" y="360157"/>
                  </a:lnTo>
                  <a:lnTo>
                    <a:pt x="1187622" y="371490"/>
                  </a:lnTo>
                  <a:lnTo>
                    <a:pt x="1192610" y="383050"/>
                  </a:lnTo>
                  <a:lnTo>
                    <a:pt x="1197143" y="394609"/>
                  </a:lnTo>
                  <a:lnTo>
                    <a:pt x="1201677" y="406395"/>
                  </a:lnTo>
                  <a:lnTo>
                    <a:pt x="1205984" y="418181"/>
                  </a:lnTo>
                  <a:lnTo>
                    <a:pt x="1209611" y="429741"/>
                  </a:lnTo>
                  <a:lnTo>
                    <a:pt x="1213465" y="441754"/>
                  </a:lnTo>
                  <a:lnTo>
                    <a:pt x="1216865" y="453540"/>
                  </a:lnTo>
                  <a:lnTo>
                    <a:pt x="1219812" y="465552"/>
                  </a:lnTo>
                  <a:lnTo>
                    <a:pt x="1222986" y="477792"/>
                  </a:lnTo>
                  <a:lnTo>
                    <a:pt x="1225706" y="489578"/>
                  </a:lnTo>
                  <a:lnTo>
                    <a:pt x="1228200" y="501818"/>
                  </a:lnTo>
                  <a:lnTo>
                    <a:pt x="1230240" y="514057"/>
                  </a:lnTo>
                  <a:lnTo>
                    <a:pt x="1232280" y="526070"/>
                  </a:lnTo>
                  <a:lnTo>
                    <a:pt x="1233867" y="538536"/>
                  </a:lnTo>
                  <a:lnTo>
                    <a:pt x="1235680" y="550775"/>
                  </a:lnTo>
                  <a:lnTo>
                    <a:pt x="1236814" y="563015"/>
                  </a:lnTo>
                  <a:lnTo>
                    <a:pt x="1237720" y="575254"/>
                  </a:lnTo>
                  <a:lnTo>
                    <a:pt x="1238401" y="587720"/>
                  </a:lnTo>
                  <a:lnTo>
                    <a:pt x="1239081" y="599733"/>
                  </a:lnTo>
                  <a:lnTo>
                    <a:pt x="1239307" y="612199"/>
                  </a:lnTo>
                  <a:lnTo>
                    <a:pt x="1239307" y="624665"/>
                  </a:lnTo>
                  <a:lnTo>
                    <a:pt x="1239081" y="636678"/>
                  </a:lnTo>
                  <a:lnTo>
                    <a:pt x="1238627" y="649144"/>
                  </a:lnTo>
                  <a:lnTo>
                    <a:pt x="1237947" y="661610"/>
                  </a:lnTo>
                  <a:lnTo>
                    <a:pt x="1237040" y="673623"/>
                  </a:lnTo>
                  <a:lnTo>
                    <a:pt x="1235907" y="686089"/>
                  </a:lnTo>
                  <a:lnTo>
                    <a:pt x="1234320" y="698102"/>
                  </a:lnTo>
                  <a:lnTo>
                    <a:pt x="1232507" y="710341"/>
                  </a:lnTo>
                  <a:lnTo>
                    <a:pt x="1230693" y="722807"/>
                  </a:lnTo>
                  <a:lnTo>
                    <a:pt x="1228653" y="734820"/>
                  </a:lnTo>
                  <a:lnTo>
                    <a:pt x="1226159" y="746833"/>
                  </a:lnTo>
                  <a:lnTo>
                    <a:pt x="1223439" y="759073"/>
                  </a:lnTo>
                  <a:lnTo>
                    <a:pt x="1220719" y="771085"/>
                  </a:lnTo>
                  <a:lnTo>
                    <a:pt x="1217545" y="783098"/>
                  </a:lnTo>
                  <a:lnTo>
                    <a:pt x="1214145" y="795111"/>
                  </a:lnTo>
                  <a:lnTo>
                    <a:pt x="1210518" y="806897"/>
                  </a:lnTo>
                  <a:lnTo>
                    <a:pt x="1206664" y="818683"/>
                  </a:lnTo>
                  <a:lnTo>
                    <a:pt x="1202357" y="830469"/>
                  </a:lnTo>
                  <a:lnTo>
                    <a:pt x="1198277" y="842255"/>
                  </a:lnTo>
                  <a:lnTo>
                    <a:pt x="1193516" y="853588"/>
                  </a:lnTo>
                  <a:lnTo>
                    <a:pt x="1188529" y="865374"/>
                  </a:lnTo>
                  <a:lnTo>
                    <a:pt x="1183769" y="876934"/>
                  </a:lnTo>
                  <a:lnTo>
                    <a:pt x="1178328" y="888267"/>
                  </a:lnTo>
                  <a:lnTo>
                    <a:pt x="1172661" y="899599"/>
                  </a:lnTo>
                  <a:lnTo>
                    <a:pt x="1166767" y="910706"/>
                  </a:lnTo>
                  <a:lnTo>
                    <a:pt x="1160646" y="921812"/>
                  </a:lnTo>
                  <a:lnTo>
                    <a:pt x="1534229" y="1295115"/>
                  </a:lnTo>
                  <a:lnTo>
                    <a:pt x="1540350" y="1301461"/>
                  </a:lnTo>
                  <a:lnTo>
                    <a:pt x="1545790" y="1308034"/>
                  </a:lnTo>
                  <a:lnTo>
                    <a:pt x="1551231" y="1314607"/>
                  </a:lnTo>
                  <a:lnTo>
                    <a:pt x="1556445" y="1321407"/>
                  </a:lnTo>
                  <a:lnTo>
                    <a:pt x="1560752" y="1328433"/>
                  </a:lnTo>
                  <a:lnTo>
                    <a:pt x="1565286" y="1335460"/>
                  </a:lnTo>
                  <a:lnTo>
                    <a:pt x="1569366" y="1342713"/>
                  </a:lnTo>
                  <a:lnTo>
                    <a:pt x="1572766" y="1349966"/>
                  </a:lnTo>
                  <a:lnTo>
                    <a:pt x="1576167" y="1357219"/>
                  </a:lnTo>
                  <a:lnTo>
                    <a:pt x="1578887" y="1364698"/>
                  </a:lnTo>
                  <a:lnTo>
                    <a:pt x="1581381" y="1372178"/>
                  </a:lnTo>
                  <a:lnTo>
                    <a:pt x="1583648" y="1379658"/>
                  </a:lnTo>
                  <a:lnTo>
                    <a:pt x="1585461" y="1387137"/>
                  </a:lnTo>
                  <a:lnTo>
                    <a:pt x="1586821" y="1394617"/>
                  </a:lnTo>
                  <a:lnTo>
                    <a:pt x="1587955" y="1402323"/>
                  </a:lnTo>
                  <a:lnTo>
                    <a:pt x="1588635" y="1409803"/>
                  </a:lnTo>
                  <a:lnTo>
                    <a:pt x="1589088" y="1417283"/>
                  </a:lnTo>
                  <a:lnTo>
                    <a:pt x="1589088" y="1424762"/>
                  </a:lnTo>
                  <a:lnTo>
                    <a:pt x="1588861" y="1432242"/>
                  </a:lnTo>
                  <a:lnTo>
                    <a:pt x="1588181" y="1439495"/>
                  </a:lnTo>
                  <a:lnTo>
                    <a:pt x="1587274" y="1446748"/>
                  </a:lnTo>
                  <a:lnTo>
                    <a:pt x="1585914" y="1454001"/>
                  </a:lnTo>
                  <a:lnTo>
                    <a:pt x="1584101" y="1461027"/>
                  </a:lnTo>
                  <a:lnTo>
                    <a:pt x="1581834" y="1467827"/>
                  </a:lnTo>
                  <a:lnTo>
                    <a:pt x="1579340" y="1474627"/>
                  </a:lnTo>
                  <a:lnTo>
                    <a:pt x="1576620" y="1481200"/>
                  </a:lnTo>
                  <a:lnTo>
                    <a:pt x="1573220" y="1487773"/>
                  </a:lnTo>
                  <a:lnTo>
                    <a:pt x="1569593" y="1494119"/>
                  </a:lnTo>
                  <a:lnTo>
                    <a:pt x="1565512" y="1500239"/>
                  </a:lnTo>
                  <a:lnTo>
                    <a:pt x="1561432" y="1506132"/>
                  </a:lnTo>
                  <a:lnTo>
                    <a:pt x="1556445" y="1511572"/>
                  </a:lnTo>
                  <a:lnTo>
                    <a:pt x="1551231" y="1517011"/>
                  </a:lnTo>
                  <a:lnTo>
                    <a:pt x="1517228" y="1551237"/>
                  </a:lnTo>
                  <a:lnTo>
                    <a:pt x="1511787" y="1556223"/>
                  </a:lnTo>
                  <a:lnTo>
                    <a:pt x="1506120" y="1561209"/>
                  </a:lnTo>
                  <a:lnTo>
                    <a:pt x="1500226" y="1565516"/>
                  </a:lnTo>
                  <a:lnTo>
                    <a:pt x="1494106" y="1569369"/>
                  </a:lnTo>
                  <a:lnTo>
                    <a:pt x="1487985" y="1573222"/>
                  </a:lnTo>
                  <a:lnTo>
                    <a:pt x="1481411" y="1576395"/>
                  </a:lnTo>
                  <a:lnTo>
                    <a:pt x="1474837" y="1579342"/>
                  </a:lnTo>
                  <a:lnTo>
                    <a:pt x="1468036" y="1581835"/>
                  </a:lnTo>
                  <a:lnTo>
                    <a:pt x="1461009" y="1583875"/>
                  </a:lnTo>
                  <a:lnTo>
                    <a:pt x="1453982" y="1585688"/>
                  </a:lnTo>
                  <a:lnTo>
                    <a:pt x="1446728" y="1587275"/>
                  </a:lnTo>
                  <a:lnTo>
                    <a:pt x="1439474" y="1588182"/>
                  </a:lnTo>
                  <a:lnTo>
                    <a:pt x="1432219" y="1588862"/>
                  </a:lnTo>
                  <a:lnTo>
                    <a:pt x="1424739" y="1589088"/>
                  </a:lnTo>
                  <a:lnTo>
                    <a:pt x="1417258" y="1589088"/>
                  </a:lnTo>
                  <a:lnTo>
                    <a:pt x="1409777" y="1588862"/>
                  </a:lnTo>
                  <a:lnTo>
                    <a:pt x="1402296" y="1587955"/>
                  </a:lnTo>
                  <a:lnTo>
                    <a:pt x="1394589" y="1587048"/>
                  </a:lnTo>
                  <a:lnTo>
                    <a:pt x="1387108" y="1585235"/>
                  </a:lnTo>
                  <a:lnTo>
                    <a:pt x="1379628" y="1583422"/>
                  </a:lnTo>
                  <a:lnTo>
                    <a:pt x="1372147" y="1581382"/>
                  </a:lnTo>
                  <a:lnTo>
                    <a:pt x="1364666" y="1578662"/>
                  </a:lnTo>
                  <a:lnTo>
                    <a:pt x="1357186" y="1575942"/>
                  </a:lnTo>
                  <a:lnTo>
                    <a:pt x="1349931" y="1572769"/>
                  </a:lnTo>
                  <a:lnTo>
                    <a:pt x="1342677" y="1569142"/>
                  </a:lnTo>
                  <a:lnTo>
                    <a:pt x="1335423" y="1565289"/>
                  </a:lnTo>
                  <a:lnTo>
                    <a:pt x="1328396" y="1560756"/>
                  </a:lnTo>
                  <a:lnTo>
                    <a:pt x="1321369" y="1556223"/>
                  </a:lnTo>
                  <a:lnTo>
                    <a:pt x="1314568" y="1551237"/>
                  </a:lnTo>
                  <a:lnTo>
                    <a:pt x="1307994" y="1545797"/>
                  </a:lnTo>
                  <a:lnTo>
                    <a:pt x="1301420" y="1540130"/>
                  </a:lnTo>
                  <a:lnTo>
                    <a:pt x="1295299" y="1534011"/>
                  </a:lnTo>
                  <a:lnTo>
                    <a:pt x="921716" y="1160708"/>
                  </a:lnTo>
                  <a:lnTo>
                    <a:pt x="910835" y="1166827"/>
                  </a:lnTo>
                  <a:lnTo>
                    <a:pt x="899501" y="1172720"/>
                  </a:lnTo>
                  <a:lnTo>
                    <a:pt x="888166" y="1178160"/>
                  </a:lnTo>
                  <a:lnTo>
                    <a:pt x="876832" y="1183600"/>
                  </a:lnTo>
                  <a:lnTo>
                    <a:pt x="865498" y="1188586"/>
                  </a:lnTo>
                  <a:lnTo>
                    <a:pt x="853710" y="1193346"/>
                  </a:lnTo>
                  <a:lnTo>
                    <a:pt x="842375" y="1198106"/>
                  </a:lnTo>
                  <a:lnTo>
                    <a:pt x="830588" y="1202412"/>
                  </a:lnTo>
                  <a:lnTo>
                    <a:pt x="818573" y="1206492"/>
                  </a:lnTo>
                  <a:lnTo>
                    <a:pt x="807012" y="1210572"/>
                  </a:lnTo>
                  <a:lnTo>
                    <a:pt x="794997" y="1213972"/>
                  </a:lnTo>
                  <a:lnTo>
                    <a:pt x="783210" y="1217598"/>
                  </a:lnTo>
                  <a:lnTo>
                    <a:pt x="771195" y="1220545"/>
                  </a:lnTo>
                  <a:lnTo>
                    <a:pt x="758954" y="1223265"/>
                  </a:lnTo>
                  <a:lnTo>
                    <a:pt x="746939" y="1226211"/>
                  </a:lnTo>
                  <a:lnTo>
                    <a:pt x="734698" y="1228478"/>
                  </a:lnTo>
                  <a:lnTo>
                    <a:pt x="722457" y="1230518"/>
                  </a:lnTo>
                  <a:lnTo>
                    <a:pt x="710442" y="1232784"/>
                  </a:lnTo>
                  <a:lnTo>
                    <a:pt x="698201" y="1234371"/>
                  </a:lnTo>
                  <a:lnTo>
                    <a:pt x="685960" y="1235731"/>
                  </a:lnTo>
                  <a:lnTo>
                    <a:pt x="673719" y="1236864"/>
                  </a:lnTo>
                  <a:lnTo>
                    <a:pt x="661478" y="1237771"/>
                  </a:lnTo>
                  <a:lnTo>
                    <a:pt x="649010" y="1238451"/>
                  </a:lnTo>
                  <a:lnTo>
                    <a:pt x="636769" y="1239131"/>
                  </a:lnTo>
                  <a:lnTo>
                    <a:pt x="624527" y="1239357"/>
                  </a:lnTo>
                  <a:lnTo>
                    <a:pt x="612060" y="1239357"/>
                  </a:lnTo>
                  <a:lnTo>
                    <a:pt x="599818" y="1239131"/>
                  </a:lnTo>
                  <a:lnTo>
                    <a:pt x="587577" y="1238451"/>
                  </a:lnTo>
                  <a:lnTo>
                    <a:pt x="575109" y="1237544"/>
                  </a:lnTo>
                  <a:lnTo>
                    <a:pt x="562868" y="1236638"/>
                  </a:lnTo>
                  <a:lnTo>
                    <a:pt x="550627" y="1235504"/>
                  </a:lnTo>
                  <a:lnTo>
                    <a:pt x="538612" y="1233918"/>
                  </a:lnTo>
                  <a:lnTo>
                    <a:pt x="526145" y="1232331"/>
                  </a:lnTo>
                  <a:lnTo>
                    <a:pt x="513903" y="1230291"/>
                  </a:lnTo>
                  <a:lnTo>
                    <a:pt x="501889" y="1228025"/>
                  </a:lnTo>
                  <a:lnTo>
                    <a:pt x="489648" y="1225758"/>
                  </a:lnTo>
                  <a:lnTo>
                    <a:pt x="477633" y="1222811"/>
                  </a:lnTo>
                  <a:lnTo>
                    <a:pt x="465619" y="1219865"/>
                  </a:lnTo>
                  <a:lnTo>
                    <a:pt x="453604" y="1216918"/>
                  </a:lnTo>
                  <a:lnTo>
                    <a:pt x="441590" y="1213292"/>
                  </a:lnTo>
                  <a:lnTo>
                    <a:pt x="429802" y="1209665"/>
                  </a:lnTo>
                  <a:lnTo>
                    <a:pt x="418014" y="1205812"/>
                  </a:lnTo>
                  <a:lnTo>
                    <a:pt x="406453" y="1201506"/>
                  </a:lnTo>
                  <a:lnTo>
                    <a:pt x="394665" y="1197199"/>
                  </a:lnTo>
                  <a:lnTo>
                    <a:pt x="383104" y="1192440"/>
                  </a:lnTo>
                  <a:lnTo>
                    <a:pt x="371543" y="1187680"/>
                  </a:lnTo>
                  <a:lnTo>
                    <a:pt x="359982" y="1182467"/>
                  </a:lnTo>
                  <a:lnTo>
                    <a:pt x="348647" y="1177027"/>
                  </a:lnTo>
                  <a:lnTo>
                    <a:pt x="337313" y="1171360"/>
                  </a:lnTo>
                  <a:lnTo>
                    <a:pt x="326205" y="1165694"/>
                  </a:lnTo>
                  <a:lnTo>
                    <a:pt x="315097" y="1159574"/>
                  </a:lnTo>
                  <a:lnTo>
                    <a:pt x="304216" y="1153228"/>
                  </a:lnTo>
                  <a:lnTo>
                    <a:pt x="293109" y="1146655"/>
                  </a:lnTo>
                  <a:lnTo>
                    <a:pt x="282454" y="1139629"/>
                  </a:lnTo>
                  <a:lnTo>
                    <a:pt x="272026" y="1132602"/>
                  </a:lnTo>
                  <a:lnTo>
                    <a:pt x="261145" y="1125349"/>
                  </a:lnTo>
                  <a:lnTo>
                    <a:pt x="250944" y="1117643"/>
                  </a:lnTo>
                  <a:lnTo>
                    <a:pt x="240517" y="1109937"/>
                  </a:lnTo>
                  <a:lnTo>
                    <a:pt x="230316" y="1101777"/>
                  </a:lnTo>
                  <a:lnTo>
                    <a:pt x="220341" y="1093617"/>
                  </a:lnTo>
                  <a:lnTo>
                    <a:pt x="210367" y="1085004"/>
                  </a:lnTo>
                  <a:lnTo>
                    <a:pt x="200620" y="1076391"/>
                  </a:lnTo>
                  <a:lnTo>
                    <a:pt x="191099" y="1067099"/>
                  </a:lnTo>
                  <a:lnTo>
                    <a:pt x="181578" y="1057806"/>
                  </a:lnTo>
                  <a:lnTo>
                    <a:pt x="170470" y="1046473"/>
                  </a:lnTo>
                  <a:lnTo>
                    <a:pt x="159589" y="1034913"/>
                  </a:lnTo>
                  <a:lnTo>
                    <a:pt x="149161" y="1022901"/>
                  </a:lnTo>
                  <a:lnTo>
                    <a:pt x="139187" y="1010888"/>
                  </a:lnTo>
                  <a:lnTo>
                    <a:pt x="129213" y="998648"/>
                  </a:lnTo>
                  <a:lnTo>
                    <a:pt x="119918" y="985956"/>
                  </a:lnTo>
                  <a:lnTo>
                    <a:pt x="110851" y="973489"/>
                  </a:lnTo>
                  <a:lnTo>
                    <a:pt x="102237" y="960797"/>
                  </a:lnTo>
                  <a:lnTo>
                    <a:pt x="93849" y="947651"/>
                  </a:lnTo>
                  <a:lnTo>
                    <a:pt x="85688" y="934505"/>
                  </a:lnTo>
                  <a:lnTo>
                    <a:pt x="78208" y="921358"/>
                  </a:lnTo>
                  <a:lnTo>
                    <a:pt x="70954" y="907986"/>
                  </a:lnTo>
                  <a:lnTo>
                    <a:pt x="64153" y="894386"/>
                  </a:lnTo>
                  <a:lnTo>
                    <a:pt x="57579" y="880560"/>
                  </a:lnTo>
                  <a:lnTo>
                    <a:pt x="51232" y="866734"/>
                  </a:lnTo>
                  <a:lnTo>
                    <a:pt x="45338" y="852908"/>
                  </a:lnTo>
                  <a:lnTo>
                    <a:pt x="39897" y="838856"/>
                  </a:lnTo>
                  <a:lnTo>
                    <a:pt x="34910" y="824803"/>
                  </a:lnTo>
                  <a:lnTo>
                    <a:pt x="30150" y="810524"/>
                  </a:lnTo>
                  <a:lnTo>
                    <a:pt x="25616" y="796244"/>
                  </a:lnTo>
                  <a:lnTo>
                    <a:pt x="21535" y="781738"/>
                  </a:lnTo>
                  <a:lnTo>
                    <a:pt x="17682" y="767232"/>
                  </a:lnTo>
                  <a:lnTo>
                    <a:pt x="14508" y="752726"/>
                  </a:lnTo>
                  <a:lnTo>
                    <a:pt x="11334" y="738220"/>
                  </a:lnTo>
                  <a:lnTo>
                    <a:pt x="8841" y="723487"/>
                  </a:lnTo>
                  <a:lnTo>
                    <a:pt x="6574" y="708755"/>
                  </a:lnTo>
                  <a:lnTo>
                    <a:pt x="4307" y="694022"/>
                  </a:lnTo>
                  <a:lnTo>
                    <a:pt x="2947" y="679289"/>
                  </a:lnTo>
                  <a:lnTo>
                    <a:pt x="1587" y="664330"/>
                  </a:lnTo>
                  <a:lnTo>
                    <a:pt x="680" y="649597"/>
                  </a:lnTo>
                  <a:lnTo>
                    <a:pt x="227" y="634638"/>
                  </a:lnTo>
                  <a:lnTo>
                    <a:pt x="0" y="619905"/>
                  </a:lnTo>
                  <a:lnTo>
                    <a:pt x="227" y="604946"/>
                  </a:lnTo>
                  <a:lnTo>
                    <a:pt x="680" y="589987"/>
                  </a:lnTo>
                  <a:lnTo>
                    <a:pt x="1587" y="575254"/>
                  </a:lnTo>
                  <a:lnTo>
                    <a:pt x="2947" y="560295"/>
                  </a:lnTo>
                  <a:lnTo>
                    <a:pt x="4307" y="545562"/>
                  </a:lnTo>
                  <a:lnTo>
                    <a:pt x="6574" y="530830"/>
                  </a:lnTo>
                  <a:lnTo>
                    <a:pt x="8841" y="516097"/>
                  </a:lnTo>
                  <a:lnTo>
                    <a:pt x="11334" y="501364"/>
                  </a:lnTo>
                  <a:lnTo>
                    <a:pt x="14508" y="486858"/>
                  </a:lnTo>
                  <a:lnTo>
                    <a:pt x="17682" y="472352"/>
                  </a:lnTo>
                  <a:lnTo>
                    <a:pt x="21535" y="457846"/>
                  </a:lnTo>
                  <a:lnTo>
                    <a:pt x="25616" y="443340"/>
                  </a:lnTo>
                  <a:lnTo>
                    <a:pt x="30150" y="429061"/>
                  </a:lnTo>
                  <a:lnTo>
                    <a:pt x="34910" y="414781"/>
                  </a:lnTo>
                  <a:lnTo>
                    <a:pt x="39897" y="400502"/>
                  </a:lnTo>
                  <a:lnTo>
                    <a:pt x="45338" y="386449"/>
                  </a:lnTo>
                  <a:lnTo>
                    <a:pt x="51232" y="372850"/>
                  </a:lnTo>
                  <a:lnTo>
                    <a:pt x="57579" y="359024"/>
                  </a:lnTo>
                  <a:lnTo>
                    <a:pt x="64153" y="345198"/>
                  </a:lnTo>
                  <a:lnTo>
                    <a:pt x="70954" y="331599"/>
                  </a:lnTo>
                  <a:lnTo>
                    <a:pt x="78208" y="318226"/>
                  </a:lnTo>
                  <a:lnTo>
                    <a:pt x="85688" y="304853"/>
                  </a:lnTo>
                  <a:lnTo>
                    <a:pt x="93849" y="291934"/>
                  </a:lnTo>
                  <a:lnTo>
                    <a:pt x="102237" y="278788"/>
                  </a:lnTo>
                  <a:lnTo>
                    <a:pt x="110851" y="266095"/>
                  </a:lnTo>
                  <a:lnTo>
                    <a:pt x="119918" y="253402"/>
                  </a:lnTo>
                  <a:lnTo>
                    <a:pt x="129213" y="240936"/>
                  </a:lnTo>
                  <a:lnTo>
                    <a:pt x="139187" y="228697"/>
                  </a:lnTo>
                  <a:lnTo>
                    <a:pt x="149161" y="216457"/>
                  </a:lnTo>
                  <a:lnTo>
                    <a:pt x="159589" y="204671"/>
                  </a:lnTo>
                  <a:lnTo>
                    <a:pt x="170470" y="193111"/>
                  </a:lnTo>
                  <a:lnTo>
                    <a:pt x="181578" y="181779"/>
                  </a:lnTo>
                  <a:lnTo>
                    <a:pt x="193139" y="170446"/>
                  </a:lnTo>
                  <a:lnTo>
                    <a:pt x="204473" y="159793"/>
                  </a:lnTo>
                  <a:lnTo>
                    <a:pt x="216488" y="149140"/>
                  </a:lnTo>
                  <a:lnTo>
                    <a:pt x="228729" y="139167"/>
                  </a:lnTo>
                  <a:lnTo>
                    <a:pt x="240743" y="129421"/>
                  </a:lnTo>
                  <a:lnTo>
                    <a:pt x="253438" y="119901"/>
                  </a:lnTo>
                  <a:lnTo>
                    <a:pt x="266133" y="110835"/>
                  </a:lnTo>
                  <a:lnTo>
                    <a:pt x="278600" y="102222"/>
                  </a:lnTo>
                  <a:lnTo>
                    <a:pt x="291748" y="93836"/>
                  </a:lnTo>
                  <a:lnTo>
                    <a:pt x="304896" y="85903"/>
                  </a:lnTo>
                  <a:lnTo>
                    <a:pt x="318271" y="78423"/>
                  </a:lnTo>
                  <a:lnTo>
                    <a:pt x="331646" y="71170"/>
                  </a:lnTo>
                  <a:lnTo>
                    <a:pt x="345020" y="64144"/>
                  </a:lnTo>
                  <a:lnTo>
                    <a:pt x="358848" y="57571"/>
                  </a:lnTo>
                  <a:lnTo>
                    <a:pt x="372676" y="51451"/>
                  </a:lnTo>
                  <a:lnTo>
                    <a:pt x="386504" y="45558"/>
                  </a:lnTo>
                  <a:lnTo>
                    <a:pt x="400559" y="40118"/>
                  </a:lnTo>
                  <a:lnTo>
                    <a:pt x="414840" y="34905"/>
                  </a:lnTo>
                  <a:lnTo>
                    <a:pt x="429122" y="30146"/>
                  </a:lnTo>
                  <a:lnTo>
                    <a:pt x="443403" y="25839"/>
                  </a:lnTo>
                  <a:lnTo>
                    <a:pt x="457911" y="21533"/>
                  </a:lnTo>
                  <a:lnTo>
                    <a:pt x="472419" y="17906"/>
                  </a:lnTo>
                  <a:lnTo>
                    <a:pt x="486927" y="14506"/>
                  </a:lnTo>
                  <a:lnTo>
                    <a:pt x="501435" y="11560"/>
                  </a:lnTo>
                  <a:lnTo>
                    <a:pt x="515944" y="8840"/>
                  </a:lnTo>
                  <a:lnTo>
                    <a:pt x="530678" y="6573"/>
                  </a:lnTo>
                  <a:lnTo>
                    <a:pt x="545413" y="4533"/>
                  </a:lnTo>
                  <a:lnTo>
                    <a:pt x="560148" y="3173"/>
                  </a:lnTo>
                  <a:lnTo>
                    <a:pt x="575109" y="1587"/>
                  </a:lnTo>
                  <a:lnTo>
                    <a:pt x="589844" y="907"/>
                  </a:lnTo>
                  <a:lnTo>
                    <a:pt x="604806" y="227"/>
                  </a:lnTo>
                  <a:lnTo>
                    <a:pt x="619540" y="0"/>
                  </a:lnTo>
                  <a:close/>
                </a:path>
              </a:pathLst>
            </a:custGeom>
            <a:solidFill>
              <a:srgbClr val="5482A3"/>
            </a:solidFill>
            <a:ln>
              <a:noFill/>
            </a:ln>
            <a:extLst/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5" name="KSO_Shape"/>
            <p:cNvSpPr>
              <a:spLocks/>
            </p:cNvSpPr>
            <p:nvPr/>
          </p:nvSpPr>
          <p:spPr bwMode="auto">
            <a:xfrm>
              <a:off x="1361017" y="5193191"/>
              <a:ext cx="552116" cy="632505"/>
            </a:xfrm>
            <a:custGeom>
              <a:avLst/>
              <a:gdLst>
                <a:gd name="T0" fmla="*/ 1114659 w 1125538"/>
                <a:gd name="T1" fmla="*/ 1446451 h 1516063"/>
                <a:gd name="T2" fmla="*/ 1124632 w 1125538"/>
                <a:gd name="T3" fmla="*/ 1455581 h 1516063"/>
                <a:gd name="T4" fmla="*/ 1123952 w 1125538"/>
                <a:gd name="T5" fmla="*/ 1506706 h 1516063"/>
                <a:gd name="T6" fmla="*/ 1112619 w 1125538"/>
                <a:gd name="T7" fmla="*/ 1514922 h 1516063"/>
                <a:gd name="T8" fmla="*/ 14959 w 1125538"/>
                <a:gd name="T9" fmla="*/ 1515379 h 1516063"/>
                <a:gd name="T10" fmla="*/ 2720 w 1125538"/>
                <a:gd name="T11" fmla="*/ 1508075 h 1516063"/>
                <a:gd name="T12" fmla="*/ 453 w 1125538"/>
                <a:gd name="T13" fmla="*/ 1456950 h 1516063"/>
                <a:gd name="T14" fmla="*/ 9292 w 1125538"/>
                <a:gd name="T15" fmla="*/ 1447136 h 1516063"/>
                <a:gd name="T16" fmla="*/ 202628 w 1125538"/>
                <a:gd name="T17" fmla="*/ 1074964 h 1516063"/>
                <a:gd name="T18" fmla="*/ 218423 w 1125538"/>
                <a:gd name="T19" fmla="*/ 1080869 h 1516063"/>
                <a:gd name="T20" fmla="*/ 223838 w 1125538"/>
                <a:gd name="T21" fmla="*/ 1377473 h 1516063"/>
                <a:gd name="T22" fmla="*/ 216843 w 1125538"/>
                <a:gd name="T23" fmla="*/ 1389056 h 1516063"/>
                <a:gd name="T24" fmla="*/ 200146 w 1125538"/>
                <a:gd name="T25" fmla="*/ 1393825 h 1516063"/>
                <a:gd name="T26" fmla="*/ 8574 w 1125538"/>
                <a:gd name="T27" fmla="*/ 1390191 h 1516063"/>
                <a:gd name="T28" fmla="*/ 225 w 1125538"/>
                <a:gd name="T29" fmla="*/ 1379063 h 1516063"/>
                <a:gd name="T30" fmla="*/ 4287 w 1125538"/>
                <a:gd name="T31" fmla="*/ 1082005 h 1516063"/>
                <a:gd name="T32" fmla="*/ 18954 w 1125538"/>
                <a:gd name="T33" fmla="*/ 1075191 h 1516063"/>
                <a:gd name="T34" fmla="*/ 494553 w 1125538"/>
                <a:gd name="T35" fmla="*/ 906007 h 1516063"/>
                <a:gd name="T36" fmla="*/ 508443 w 1125538"/>
                <a:gd name="T37" fmla="*/ 918225 h 1516063"/>
                <a:gd name="T38" fmla="*/ 510720 w 1125538"/>
                <a:gd name="T39" fmla="*/ 1373688 h 1516063"/>
                <a:gd name="T40" fmla="*/ 500929 w 1125538"/>
                <a:gd name="T41" fmla="*/ 1389526 h 1516063"/>
                <a:gd name="T42" fmla="*/ 307154 w 1125538"/>
                <a:gd name="T43" fmla="*/ 1393599 h 1516063"/>
                <a:gd name="T44" fmla="*/ 291215 w 1125538"/>
                <a:gd name="T45" fmla="*/ 1384549 h 1516063"/>
                <a:gd name="T46" fmla="*/ 285750 w 1125538"/>
                <a:gd name="T47" fmla="*/ 930216 h 1516063"/>
                <a:gd name="T48" fmla="*/ 292581 w 1125538"/>
                <a:gd name="T49" fmla="*/ 912342 h 1516063"/>
                <a:gd name="T50" fmla="*/ 614065 w 1125538"/>
                <a:gd name="T51" fmla="*/ 754062 h 1516063"/>
                <a:gd name="T52" fmla="*/ 807605 w 1125538"/>
                <a:gd name="T53" fmla="*/ 758598 h 1516063"/>
                <a:gd name="T54" fmla="*/ 814388 w 1125538"/>
                <a:gd name="T55" fmla="*/ 776968 h 1516063"/>
                <a:gd name="T56" fmla="*/ 808962 w 1125538"/>
                <a:gd name="T57" fmla="*/ 1387929 h 1516063"/>
                <a:gd name="T58" fmla="*/ 790874 w 1125538"/>
                <a:gd name="T59" fmla="*/ 1393825 h 1516063"/>
                <a:gd name="T60" fmla="*/ 597559 w 1125538"/>
                <a:gd name="T61" fmla="*/ 1389290 h 1516063"/>
                <a:gd name="T62" fmla="*/ 590550 w 1125538"/>
                <a:gd name="T63" fmla="*/ 1370920 h 1516063"/>
                <a:gd name="T64" fmla="*/ 595977 w 1125538"/>
                <a:gd name="T65" fmla="*/ 759959 h 1516063"/>
                <a:gd name="T66" fmla="*/ 614065 w 1125538"/>
                <a:gd name="T67" fmla="*/ 754062 h 1516063"/>
                <a:gd name="T68" fmla="*/ 1117173 w 1125538"/>
                <a:gd name="T69" fmla="*/ 374198 h 1516063"/>
                <a:gd name="T70" fmla="*/ 1125538 w 1125538"/>
                <a:gd name="T71" fmla="*/ 395525 h 1516063"/>
                <a:gd name="T72" fmla="*/ 1121695 w 1125538"/>
                <a:gd name="T73" fmla="*/ 1383617 h 1516063"/>
                <a:gd name="T74" fmla="*/ 1106998 w 1125538"/>
                <a:gd name="T75" fmla="*/ 1390650 h 1516063"/>
                <a:gd name="T76" fmla="*/ 910292 w 1125538"/>
                <a:gd name="T77" fmla="*/ 1388381 h 1516063"/>
                <a:gd name="T78" fmla="*/ 901926 w 1125538"/>
                <a:gd name="T79" fmla="*/ 1366827 h 1516063"/>
                <a:gd name="T80" fmla="*/ 905544 w 1125538"/>
                <a:gd name="T81" fmla="*/ 378509 h 1516063"/>
                <a:gd name="T82" fmla="*/ 920466 w 1125538"/>
                <a:gd name="T83" fmla="*/ 371702 h 1516063"/>
                <a:gd name="T84" fmla="*/ 871862 w 1125538"/>
                <a:gd name="T85" fmla="*/ 250077 h 1516063"/>
                <a:gd name="T86" fmla="*/ 834181 w 1125538"/>
                <a:gd name="T87" fmla="*/ 369107 h 1516063"/>
                <a:gd name="T88" fmla="*/ 785151 w 1125538"/>
                <a:gd name="T89" fmla="*/ 471133 h 1516063"/>
                <a:gd name="T90" fmla="*/ 726588 w 1125538"/>
                <a:gd name="T91" fmla="*/ 557062 h 1516063"/>
                <a:gd name="T92" fmla="*/ 660533 w 1125538"/>
                <a:gd name="T93" fmla="*/ 628934 h 1516063"/>
                <a:gd name="T94" fmla="*/ 589258 w 1125538"/>
                <a:gd name="T95" fmla="*/ 687429 h 1516063"/>
                <a:gd name="T96" fmla="*/ 514351 w 1125538"/>
                <a:gd name="T97" fmla="*/ 733907 h 1516063"/>
                <a:gd name="T98" fmla="*/ 419015 w 1125538"/>
                <a:gd name="T99" fmla="*/ 777438 h 1516063"/>
                <a:gd name="T100" fmla="*/ 271244 w 1125538"/>
                <a:gd name="T101" fmla="*/ 819382 h 1516063"/>
                <a:gd name="T102" fmla="*/ 143448 w 1125538"/>
                <a:gd name="T103" fmla="*/ 835933 h 1516063"/>
                <a:gd name="T104" fmla="*/ 29499 w 1125538"/>
                <a:gd name="T105" fmla="*/ 836840 h 1516063"/>
                <a:gd name="T106" fmla="*/ 97823 w 1125538"/>
                <a:gd name="T107" fmla="*/ 823690 h 1516063"/>
                <a:gd name="T108" fmla="*/ 204055 w 1125538"/>
                <a:gd name="T109" fmla="*/ 801017 h 1516063"/>
                <a:gd name="T110" fmla="*/ 299618 w 1125538"/>
                <a:gd name="T111" fmla="*/ 770863 h 1516063"/>
                <a:gd name="T112" fmla="*/ 404715 w 1125538"/>
                <a:gd name="T113" fmla="*/ 724838 h 1516063"/>
                <a:gd name="T114" fmla="*/ 542725 w 1125538"/>
                <a:gd name="T115" fmla="*/ 635962 h 1516063"/>
                <a:gd name="T116" fmla="*/ 647822 w 1125538"/>
                <a:gd name="T117" fmla="*/ 535296 h 1516063"/>
                <a:gd name="T118" fmla="*/ 724091 w 1125538"/>
                <a:gd name="T119" fmla="*/ 431683 h 1516063"/>
                <a:gd name="T120" fmla="*/ 776299 w 1125538"/>
                <a:gd name="T121" fmla="*/ 333285 h 1516063"/>
                <a:gd name="T122" fmla="*/ 814206 w 1125538"/>
                <a:gd name="T123" fmla="*/ 229445 h 15160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25538" h="1516063">
                  <a:moveTo>
                    <a:pt x="19039" y="1444625"/>
                  </a:moveTo>
                  <a:lnTo>
                    <a:pt x="21305" y="1444625"/>
                  </a:lnTo>
                  <a:lnTo>
                    <a:pt x="1104460" y="1444625"/>
                  </a:lnTo>
                  <a:lnTo>
                    <a:pt x="1106726" y="1444625"/>
                  </a:lnTo>
                  <a:lnTo>
                    <a:pt x="1108766" y="1444853"/>
                  </a:lnTo>
                  <a:lnTo>
                    <a:pt x="1110806" y="1445310"/>
                  </a:lnTo>
                  <a:lnTo>
                    <a:pt x="1112619" y="1445766"/>
                  </a:lnTo>
                  <a:lnTo>
                    <a:pt x="1114659" y="1446451"/>
                  </a:lnTo>
                  <a:lnTo>
                    <a:pt x="1116472" y="1447136"/>
                  </a:lnTo>
                  <a:lnTo>
                    <a:pt x="1118059" y="1448277"/>
                  </a:lnTo>
                  <a:lnTo>
                    <a:pt x="1119419" y="1449190"/>
                  </a:lnTo>
                  <a:lnTo>
                    <a:pt x="1120779" y="1450331"/>
                  </a:lnTo>
                  <a:lnTo>
                    <a:pt x="1122138" y="1451472"/>
                  </a:lnTo>
                  <a:lnTo>
                    <a:pt x="1123272" y="1452614"/>
                  </a:lnTo>
                  <a:lnTo>
                    <a:pt x="1123952" y="1453983"/>
                  </a:lnTo>
                  <a:lnTo>
                    <a:pt x="1124632" y="1455581"/>
                  </a:lnTo>
                  <a:lnTo>
                    <a:pt x="1125312" y="1456950"/>
                  </a:lnTo>
                  <a:lnTo>
                    <a:pt x="1125538" y="1458319"/>
                  </a:lnTo>
                  <a:lnTo>
                    <a:pt x="1125538" y="1459917"/>
                  </a:lnTo>
                  <a:lnTo>
                    <a:pt x="1125538" y="1500771"/>
                  </a:lnTo>
                  <a:lnTo>
                    <a:pt x="1125538" y="1502369"/>
                  </a:lnTo>
                  <a:lnTo>
                    <a:pt x="1125312" y="1503967"/>
                  </a:lnTo>
                  <a:lnTo>
                    <a:pt x="1124632" y="1505336"/>
                  </a:lnTo>
                  <a:lnTo>
                    <a:pt x="1123952" y="1506706"/>
                  </a:lnTo>
                  <a:lnTo>
                    <a:pt x="1123272" y="1508075"/>
                  </a:lnTo>
                  <a:lnTo>
                    <a:pt x="1122138" y="1509444"/>
                  </a:lnTo>
                  <a:lnTo>
                    <a:pt x="1120779" y="1510586"/>
                  </a:lnTo>
                  <a:lnTo>
                    <a:pt x="1119419" y="1511499"/>
                  </a:lnTo>
                  <a:lnTo>
                    <a:pt x="1118059" y="1512640"/>
                  </a:lnTo>
                  <a:lnTo>
                    <a:pt x="1116472" y="1513324"/>
                  </a:lnTo>
                  <a:lnTo>
                    <a:pt x="1114659" y="1514237"/>
                  </a:lnTo>
                  <a:lnTo>
                    <a:pt x="1112619" y="1514922"/>
                  </a:lnTo>
                  <a:lnTo>
                    <a:pt x="1110806" y="1515379"/>
                  </a:lnTo>
                  <a:lnTo>
                    <a:pt x="1108766" y="1515835"/>
                  </a:lnTo>
                  <a:lnTo>
                    <a:pt x="1106726" y="1516063"/>
                  </a:lnTo>
                  <a:lnTo>
                    <a:pt x="1104460" y="1516063"/>
                  </a:lnTo>
                  <a:lnTo>
                    <a:pt x="21305" y="1516063"/>
                  </a:lnTo>
                  <a:lnTo>
                    <a:pt x="19039" y="1516063"/>
                  </a:lnTo>
                  <a:lnTo>
                    <a:pt x="16772" y="1515835"/>
                  </a:lnTo>
                  <a:lnTo>
                    <a:pt x="14959" y="1515379"/>
                  </a:lnTo>
                  <a:lnTo>
                    <a:pt x="12919" y="1514922"/>
                  </a:lnTo>
                  <a:lnTo>
                    <a:pt x="11333" y="1514237"/>
                  </a:lnTo>
                  <a:lnTo>
                    <a:pt x="9292" y="1513324"/>
                  </a:lnTo>
                  <a:lnTo>
                    <a:pt x="7706" y="1512640"/>
                  </a:lnTo>
                  <a:lnTo>
                    <a:pt x="6346" y="1511499"/>
                  </a:lnTo>
                  <a:lnTo>
                    <a:pt x="4986" y="1510586"/>
                  </a:lnTo>
                  <a:lnTo>
                    <a:pt x="3853" y="1509444"/>
                  </a:lnTo>
                  <a:lnTo>
                    <a:pt x="2720" y="1508075"/>
                  </a:lnTo>
                  <a:lnTo>
                    <a:pt x="1586" y="1506706"/>
                  </a:lnTo>
                  <a:lnTo>
                    <a:pt x="906" y="1505336"/>
                  </a:lnTo>
                  <a:lnTo>
                    <a:pt x="453" y="1503967"/>
                  </a:lnTo>
                  <a:lnTo>
                    <a:pt x="226" y="1502369"/>
                  </a:lnTo>
                  <a:lnTo>
                    <a:pt x="0" y="1500771"/>
                  </a:lnTo>
                  <a:lnTo>
                    <a:pt x="0" y="1459917"/>
                  </a:lnTo>
                  <a:lnTo>
                    <a:pt x="226" y="1458319"/>
                  </a:lnTo>
                  <a:lnTo>
                    <a:pt x="453" y="1456950"/>
                  </a:lnTo>
                  <a:lnTo>
                    <a:pt x="906" y="1455581"/>
                  </a:lnTo>
                  <a:lnTo>
                    <a:pt x="1586" y="1453983"/>
                  </a:lnTo>
                  <a:lnTo>
                    <a:pt x="2720" y="1452614"/>
                  </a:lnTo>
                  <a:lnTo>
                    <a:pt x="3853" y="1451472"/>
                  </a:lnTo>
                  <a:lnTo>
                    <a:pt x="4986" y="1450331"/>
                  </a:lnTo>
                  <a:lnTo>
                    <a:pt x="6346" y="1449190"/>
                  </a:lnTo>
                  <a:lnTo>
                    <a:pt x="7706" y="1448277"/>
                  </a:lnTo>
                  <a:lnTo>
                    <a:pt x="9292" y="1447136"/>
                  </a:lnTo>
                  <a:lnTo>
                    <a:pt x="11333" y="1446451"/>
                  </a:lnTo>
                  <a:lnTo>
                    <a:pt x="12919" y="1445766"/>
                  </a:lnTo>
                  <a:lnTo>
                    <a:pt x="14959" y="1445310"/>
                  </a:lnTo>
                  <a:lnTo>
                    <a:pt x="16772" y="1444853"/>
                  </a:lnTo>
                  <a:lnTo>
                    <a:pt x="19039" y="1444625"/>
                  </a:lnTo>
                  <a:close/>
                  <a:moveTo>
                    <a:pt x="23693" y="1074737"/>
                  </a:moveTo>
                  <a:lnTo>
                    <a:pt x="200146" y="1074737"/>
                  </a:lnTo>
                  <a:lnTo>
                    <a:pt x="202628" y="1074964"/>
                  </a:lnTo>
                  <a:lnTo>
                    <a:pt x="204884" y="1075191"/>
                  </a:lnTo>
                  <a:lnTo>
                    <a:pt x="207141" y="1075419"/>
                  </a:lnTo>
                  <a:lnTo>
                    <a:pt x="209397" y="1076100"/>
                  </a:lnTo>
                  <a:lnTo>
                    <a:pt x="211428" y="1076781"/>
                  </a:lnTo>
                  <a:lnTo>
                    <a:pt x="213233" y="1077690"/>
                  </a:lnTo>
                  <a:lnTo>
                    <a:pt x="215038" y="1078598"/>
                  </a:lnTo>
                  <a:lnTo>
                    <a:pt x="216843" y="1079734"/>
                  </a:lnTo>
                  <a:lnTo>
                    <a:pt x="218423" y="1080869"/>
                  </a:lnTo>
                  <a:lnTo>
                    <a:pt x="219551" y="1082005"/>
                  </a:lnTo>
                  <a:lnTo>
                    <a:pt x="220905" y="1083367"/>
                  </a:lnTo>
                  <a:lnTo>
                    <a:pt x="221807" y="1084957"/>
                  </a:lnTo>
                  <a:lnTo>
                    <a:pt x="222484" y="1086547"/>
                  </a:lnTo>
                  <a:lnTo>
                    <a:pt x="223161" y="1087910"/>
                  </a:lnTo>
                  <a:lnTo>
                    <a:pt x="223387" y="1089499"/>
                  </a:lnTo>
                  <a:lnTo>
                    <a:pt x="223838" y="1091316"/>
                  </a:lnTo>
                  <a:lnTo>
                    <a:pt x="223838" y="1377473"/>
                  </a:lnTo>
                  <a:lnTo>
                    <a:pt x="223387" y="1379063"/>
                  </a:lnTo>
                  <a:lnTo>
                    <a:pt x="223161" y="1380653"/>
                  </a:lnTo>
                  <a:lnTo>
                    <a:pt x="222484" y="1382470"/>
                  </a:lnTo>
                  <a:lnTo>
                    <a:pt x="221807" y="1383832"/>
                  </a:lnTo>
                  <a:lnTo>
                    <a:pt x="220905" y="1385195"/>
                  </a:lnTo>
                  <a:lnTo>
                    <a:pt x="219551" y="1386558"/>
                  </a:lnTo>
                  <a:lnTo>
                    <a:pt x="218423" y="1387693"/>
                  </a:lnTo>
                  <a:lnTo>
                    <a:pt x="216843" y="1389056"/>
                  </a:lnTo>
                  <a:lnTo>
                    <a:pt x="215038" y="1390191"/>
                  </a:lnTo>
                  <a:lnTo>
                    <a:pt x="213233" y="1391100"/>
                  </a:lnTo>
                  <a:lnTo>
                    <a:pt x="211428" y="1392008"/>
                  </a:lnTo>
                  <a:lnTo>
                    <a:pt x="209397" y="1392690"/>
                  </a:lnTo>
                  <a:lnTo>
                    <a:pt x="207141" y="1393144"/>
                  </a:lnTo>
                  <a:lnTo>
                    <a:pt x="204884" y="1393598"/>
                  </a:lnTo>
                  <a:lnTo>
                    <a:pt x="202628" y="1393825"/>
                  </a:lnTo>
                  <a:lnTo>
                    <a:pt x="200146" y="1393825"/>
                  </a:lnTo>
                  <a:lnTo>
                    <a:pt x="23693" y="1393825"/>
                  </a:lnTo>
                  <a:lnTo>
                    <a:pt x="21211" y="1393825"/>
                  </a:lnTo>
                  <a:lnTo>
                    <a:pt x="18954" y="1393598"/>
                  </a:lnTo>
                  <a:lnTo>
                    <a:pt x="16472" y="1393144"/>
                  </a:lnTo>
                  <a:lnTo>
                    <a:pt x="14441" y="1392690"/>
                  </a:lnTo>
                  <a:lnTo>
                    <a:pt x="12411" y="1392008"/>
                  </a:lnTo>
                  <a:lnTo>
                    <a:pt x="10605" y="1391100"/>
                  </a:lnTo>
                  <a:lnTo>
                    <a:pt x="8574" y="1390191"/>
                  </a:lnTo>
                  <a:lnTo>
                    <a:pt x="6995" y="1389056"/>
                  </a:lnTo>
                  <a:lnTo>
                    <a:pt x="5415" y="1387693"/>
                  </a:lnTo>
                  <a:lnTo>
                    <a:pt x="4287" y="1386558"/>
                  </a:lnTo>
                  <a:lnTo>
                    <a:pt x="3159" y="1385195"/>
                  </a:lnTo>
                  <a:lnTo>
                    <a:pt x="1805" y="1383832"/>
                  </a:lnTo>
                  <a:lnTo>
                    <a:pt x="1128" y="1382470"/>
                  </a:lnTo>
                  <a:lnTo>
                    <a:pt x="451" y="1380653"/>
                  </a:lnTo>
                  <a:lnTo>
                    <a:pt x="225" y="1379063"/>
                  </a:lnTo>
                  <a:lnTo>
                    <a:pt x="0" y="1377473"/>
                  </a:lnTo>
                  <a:lnTo>
                    <a:pt x="0" y="1091316"/>
                  </a:lnTo>
                  <a:lnTo>
                    <a:pt x="225" y="1089499"/>
                  </a:lnTo>
                  <a:lnTo>
                    <a:pt x="451" y="1087910"/>
                  </a:lnTo>
                  <a:lnTo>
                    <a:pt x="1128" y="1086547"/>
                  </a:lnTo>
                  <a:lnTo>
                    <a:pt x="1805" y="1084957"/>
                  </a:lnTo>
                  <a:lnTo>
                    <a:pt x="3159" y="1083367"/>
                  </a:lnTo>
                  <a:lnTo>
                    <a:pt x="4287" y="1082005"/>
                  </a:lnTo>
                  <a:lnTo>
                    <a:pt x="5415" y="1080869"/>
                  </a:lnTo>
                  <a:lnTo>
                    <a:pt x="6995" y="1079734"/>
                  </a:lnTo>
                  <a:lnTo>
                    <a:pt x="8574" y="1078598"/>
                  </a:lnTo>
                  <a:lnTo>
                    <a:pt x="10605" y="1077690"/>
                  </a:lnTo>
                  <a:lnTo>
                    <a:pt x="12411" y="1076781"/>
                  </a:lnTo>
                  <a:lnTo>
                    <a:pt x="14441" y="1076100"/>
                  </a:lnTo>
                  <a:lnTo>
                    <a:pt x="16472" y="1075419"/>
                  </a:lnTo>
                  <a:lnTo>
                    <a:pt x="18954" y="1075191"/>
                  </a:lnTo>
                  <a:lnTo>
                    <a:pt x="21211" y="1074964"/>
                  </a:lnTo>
                  <a:lnTo>
                    <a:pt x="23693" y="1074737"/>
                  </a:lnTo>
                  <a:close/>
                  <a:moveTo>
                    <a:pt x="307154" y="904875"/>
                  </a:moveTo>
                  <a:lnTo>
                    <a:pt x="309431" y="904875"/>
                  </a:lnTo>
                  <a:lnTo>
                    <a:pt x="487494" y="904875"/>
                  </a:lnTo>
                  <a:lnTo>
                    <a:pt x="489771" y="904875"/>
                  </a:lnTo>
                  <a:lnTo>
                    <a:pt x="492276" y="905328"/>
                  </a:lnTo>
                  <a:lnTo>
                    <a:pt x="494553" y="906007"/>
                  </a:lnTo>
                  <a:lnTo>
                    <a:pt x="496602" y="906685"/>
                  </a:lnTo>
                  <a:lnTo>
                    <a:pt x="498652" y="908043"/>
                  </a:lnTo>
                  <a:lnTo>
                    <a:pt x="500929" y="909174"/>
                  </a:lnTo>
                  <a:lnTo>
                    <a:pt x="502523" y="910758"/>
                  </a:lnTo>
                  <a:lnTo>
                    <a:pt x="504344" y="912342"/>
                  </a:lnTo>
                  <a:lnTo>
                    <a:pt x="505710" y="913926"/>
                  </a:lnTo>
                  <a:lnTo>
                    <a:pt x="507304" y="916188"/>
                  </a:lnTo>
                  <a:lnTo>
                    <a:pt x="508443" y="918225"/>
                  </a:lnTo>
                  <a:lnTo>
                    <a:pt x="509354" y="920261"/>
                  </a:lnTo>
                  <a:lnTo>
                    <a:pt x="510264" y="922750"/>
                  </a:lnTo>
                  <a:lnTo>
                    <a:pt x="510720" y="925012"/>
                  </a:lnTo>
                  <a:lnTo>
                    <a:pt x="511175" y="927501"/>
                  </a:lnTo>
                  <a:lnTo>
                    <a:pt x="511175" y="930216"/>
                  </a:lnTo>
                  <a:lnTo>
                    <a:pt x="511175" y="1368484"/>
                  </a:lnTo>
                  <a:lnTo>
                    <a:pt x="511175" y="1370973"/>
                  </a:lnTo>
                  <a:lnTo>
                    <a:pt x="510720" y="1373688"/>
                  </a:lnTo>
                  <a:lnTo>
                    <a:pt x="510264" y="1376177"/>
                  </a:lnTo>
                  <a:lnTo>
                    <a:pt x="509354" y="1378439"/>
                  </a:lnTo>
                  <a:lnTo>
                    <a:pt x="508443" y="1380702"/>
                  </a:lnTo>
                  <a:lnTo>
                    <a:pt x="507304" y="1382738"/>
                  </a:lnTo>
                  <a:lnTo>
                    <a:pt x="505710" y="1384549"/>
                  </a:lnTo>
                  <a:lnTo>
                    <a:pt x="504344" y="1386359"/>
                  </a:lnTo>
                  <a:lnTo>
                    <a:pt x="502523" y="1388169"/>
                  </a:lnTo>
                  <a:lnTo>
                    <a:pt x="500929" y="1389526"/>
                  </a:lnTo>
                  <a:lnTo>
                    <a:pt x="498652" y="1390884"/>
                  </a:lnTo>
                  <a:lnTo>
                    <a:pt x="496602" y="1391789"/>
                  </a:lnTo>
                  <a:lnTo>
                    <a:pt x="494553" y="1392694"/>
                  </a:lnTo>
                  <a:lnTo>
                    <a:pt x="492276" y="1393373"/>
                  </a:lnTo>
                  <a:lnTo>
                    <a:pt x="489771" y="1393599"/>
                  </a:lnTo>
                  <a:lnTo>
                    <a:pt x="487494" y="1393825"/>
                  </a:lnTo>
                  <a:lnTo>
                    <a:pt x="309431" y="1393825"/>
                  </a:lnTo>
                  <a:lnTo>
                    <a:pt x="307154" y="1393599"/>
                  </a:lnTo>
                  <a:lnTo>
                    <a:pt x="304422" y="1393373"/>
                  </a:lnTo>
                  <a:lnTo>
                    <a:pt x="302372" y="1392694"/>
                  </a:lnTo>
                  <a:lnTo>
                    <a:pt x="300323" y="1391789"/>
                  </a:lnTo>
                  <a:lnTo>
                    <a:pt x="298274" y="1390884"/>
                  </a:lnTo>
                  <a:lnTo>
                    <a:pt x="295997" y="1389526"/>
                  </a:lnTo>
                  <a:lnTo>
                    <a:pt x="294403" y="1388169"/>
                  </a:lnTo>
                  <a:lnTo>
                    <a:pt x="292581" y="1386359"/>
                  </a:lnTo>
                  <a:lnTo>
                    <a:pt x="291215" y="1384549"/>
                  </a:lnTo>
                  <a:lnTo>
                    <a:pt x="289621" y="1382738"/>
                  </a:lnTo>
                  <a:lnTo>
                    <a:pt x="288483" y="1380702"/>
                  </a:lnTo>
                  <a:lnTo>
                    <a:pt x="287572" y="1378439"/>
                  </a:lnTo>
                  <a:lnTo>
                    <a:pt x="286661" y="1376177"/>
                  </a:lnTo>
                  <a:lnTo>
                    <a:pt x="286206" y="1373688"/>
                  </a:lnTo>
                  <a:lnTo>
                    <a:pt x="285750" y="1370973"/>
                  </a:lnTo>
                  <a:lnTo>
                    <a:pt x="285750" y="1368484"/>
                  </a:lnTo>
                  <a:lnTo>
                    <a:pt x="285750" y="930216"/>
                  </a:lnTo>
                  <a:lnTo>
                    <a:pt x="285750" y="927501"/>
                  </a:lnTo>
                  <a:lnTo>
                    <a:pt x="286206" y="925012"/>
                  </a:lnTo>
                  <a:lnTo>
                    <a:pt x="286661" y="922750"/>
                  </a:lnTo>
                  <a:lnTo>
                    <a:pt x="287572" y="920261"/>
                  </a:lnTo>
                  <a:lnTo>
                    <a:pt x="288483" y="918225"/>
                  </a:lnTo>
                  <a:lnTo>
                    <a:pt x="289621" y="916188"/>
                  </a:lnTo>
                  <a:lnTo>
                    <a:pt x="291215" y="913926"/>
                  </a:lnTo>
                  <a:lnTo>
                    <a:pt x="292581" y="912342"/>
                  </a:lnTo>
                  <a:lnTo>
                    <a:pt x="294403" y="910758"/>
                  </a:lnTo>
                  <a:lnTo>
                    <a:pt x="295997" y="909174"/>
                  </a:lnTo>
                  <a:lnTo>
                    <a:pt x="298274" y="908043"/>
                  </a:lnTo>
                  <a:lnTo>
                    <a:pt x="300323" y="906685"/>
                  </a:lnTo>
                  <a:lnTo>
                    <a:pt x="302372" y="906007"/>
                  </a:lnTo>
                  <a:lnTo>
                    <a:pt x="304422" y="905328"/>
                  </a:lnTo>
                  <a:lnTo>
                    <a:pt x="307154" y="904875"/>
                  </a:lnTo>
                  <a:close/>
                  <a:moveTo>
                    <a:pt x="614065" y="754062"/>
                  </a:moveTo>
                  <a:lnTo>
                    <a:pt x="790874" y="754062"/>
                  </a:lnTo>
                  <a:lnTo>
                    <a:pt x="795848" y="754289"/>
                  </a:lnTo>
                  <a:lnTo>
                    <a:pt x="797883" y="754516"/>
                  </a:lnTo>
                  <a:lnTo>
                    <a:pt x="800144" y="754969"/>
                  </a:lnTo>
                  <a:lnTo>
                    <a:pt x="802179" y="755650"/>
                  </a:lnTo>
                  <a:lnTo>
                    <a:pt x="804214" y="756330"/>
                  </a:lnTo>
                  <a:lnTo>
                    <a:pt x="806023" y="757237"/>
                  </a:lnTo>
                  <a:lnTo>
                    <a:pt x="807605" y="758598"/>
                  </a:lnTo>
                  <a:lnTo>
                    <a:pt x="808962" y="759959"/>
                  </a:lnTo>
                  <a:lnTo>
                    <a:pt x="810545" y="761546"/>
                  </a:lnTo>
                  <a:lnTo>
                    <a:pt x="811675" y="763360"/>
                  </a:lnTo>
                  <a:lnTo>
                    <a:pt x="812579" y="765855"/>
                  </a:lnTo>
                  <a:lnTo>
                    <a:pt x="813484" y="768123"/>
                  </a:lnTo>
                  <a:lnTo>
                    <a:pt x="813936" y="770618"/>
                  </a:lnTo>
                  <a:lnTo>
                    <a:pt x="814388" y="773793"/>
                  </a:lnTo>
                  <a:lnTo>
                    <a:pt x="814388" y="776968"/>
                  </a:lnTo>
                  <a:lnTo>
                    <a:pt x="814388" y="1370920"/>
                  </a:lnTo>
                  <a:lnTo>
                    <a:pt x="814388" y="1374322"/>
                  </a:lnTo>
                  <a:lnTo>
                    <a:pt x="813936" y="1377043"/>
                  </a:lnTo>
                  <a:lnTo>
                    <a:pt x="813484" y="1379764"/>
                  </a:lnTo>
                  <a:lnTo>
                    <a:pt x="812579" y="1382259"/>
                  </a:lnTo>
                  <a:lnTo>
                    <a:pt x="811675" y="1384300"/>
                  </a:lnTo>
                  <a:lnTo>
                    <a:pt x="810545" y="1386114"/>
                  </a:lnTo>
                  <a:lnTo>
                    <a:pt x="808962" y="1387929"/>
                  </a:lnTo>
                  <a:lnTo>
                    <a:pt x="807605" y="1389290"/>
                  </a:lnTo>
                  <a:lnTo>
                    <a:pt x="806023" y="1390423"/>
                  </a:lnTo>
                  <a:lnTo>
                    <a:pt x="804214" y="1391331"/>
                  </a:lnTo>
                  <a:lnTo>
                    <a:pt x="802179" y="1392238"/>
                  </a:lnTo>
                  <a:lnTo>
                    <a:pt x="800144" y="1392691"/>
                  </a:lnTo>
                  <a:lnTo>
                    <a:pt x="797883" y="1393145"/>
                  </a:lnTo>
                  <a:lnTo>
                    <a:pt x="795848" y="1393598"/>
                  </a:lnTo>
                  <a:lnTo>
                    <a:pt x="790874" y="1393825"/>
                  </a:lnTo>
                  <a:lnTo>
                    <a:pt x="614065" y="1393825"/>
                  </a:lnTo>
                  <a:lnTo>
                    <a:pt x="609316" y="1393598"/>
                  </a:lnTo>
                  <a:lnTo>
                    <a:pt x="607055" y="1393145"/>
                  </a:lnTo>
                  <a:lnTo>
                    <a:pt x="605021" y="1392691"/>
                  </a:lnTo>
                  <a:lnTo>
                    <a:pt x="602760" y="1392238"/>
                  </a:lnTo>
                  <a:lnTo>
                    <a:pt x="600951" y="1391331"/>
                  </a:lnTo>
                  <a:lnTo>
                    <a:pt x="599142" y="1390423"/>
                  </a:lnTo>
                  <a:lnTo>
                    <a:pt x="597559" y="1389290"/>
                  </a:lnTo>
                  <a:lnTo>
                    <a:pt x="595977" y="1387929"/>
                  </a:lnTo>
                  <a:lnTo>
                    <a:pt x="594394" y="1386114"/>
                  </a:lnTo>
                  <a:lnTo>
                    <a:pt x="593263" y="1384300"/>
                  </a:lnTo>
                  <a:lnTo>
                    <a:pt x="592359" y="1382259"/>
                  </a:lnTo>
                  <a:lnTo>
                    <a:pt x="591681" y="1379764"/>
                  </a:lnTo>
                  <a:lnTo>
                    <a:pt x="591002" y="1377043"/>
                  </a:lnTo>
                  <a:lnTo>
                    <a:pt x="590776" y="1374322"/>
                  </a:lnTo>
                  <a:lnTo>
                    <a:pt x="590550" y="1370920"/>
                  </a:lnTo>
                  <a:lnTo>
                    <a:pt x="590550" y="776968"/>
                  </a:lnTo>
                  <a:lnTo>
                    <a:pt x="590776" y="773793"/>
                  </a:lnTo>
                  <a:lnTo>
                    <a:pt x="591002" y="770618"/>
                  </a:lnTo>
                  <a:lnTo>
                    <a:pt x="591681" y="768123"/>
                  </a:lnTo>
                  <a:lnTo>
                    <a:pt x="592359" y="765855"/>
                  </a:lnTo>
                  <a:lnTo>
                    <a:pt x="593263" y="763360"/>
                  </a:lnTo>
                  <a:lnTo>
                    <a:pt x="594394" y="761546"/>
                  </a:lnTo>
                  <a:lnTo>
                    <a:pt x="595977" y="759959"/>
                  </a:lnTo>
                  <a:lnTo>
                    <a:pt x="597559" y="758598"/>
                  </a:lnTo>
                  <a:lnTo>
                    <a:pt x="599142" y="757237"/>
                  </a:lnTo>
                  <a:lnTo>
                    <a:pt x="600951" y="756330"/>
                  </a:lnTo>
                  <a:lnTo>
                    <a:pt x="602760" y="755650"/>
                  </a:lnTo>
                  <a:lnTo>
                    <a:pt x="605021" y="754969"/>
                  </a:lnTo>
                  <a:lnTo>
                    <a:pt x="607055" y="754516"/>
                  </a:lnTo>
                  <a:lnTo>
                    <a:pt x="609316" y="754289"/>
                  </a:lnTo>
                  <a:lnTo>
                    <a:pt x="614065" y="754062"/>
                  </a:lnTo>
                  <a:close/>
                  <a:moveTo>
                    <a:pt x="925215" y="371475"/>
                  </a:moveTo>
                  <a:lnTo>
                    <a:pt x="1102024" y="371475"/>
                  </a:lnTo>
                  <a:lnTo>
                    <a:pt x="1106998" y="371702"/>
                  </a:lnTo>
                  <a:lnTo>
                    <a:pt x="1109033" y="371702"/>
                  </a:lnTo>
                  <a:lnTo>
                    <a:pt x="1111294" y="371929"/>
                  </a:lnTo>
                  <a:lnTo>
                    <a:pt x="1113329" y="372383"/>
                  </a:lnTo>
                  <a:lnTo>
                    <a:pt x="1115364" y="373290"/>
                  </a:lnTo>
                  <a:lnTo>
                    <a:pt x="1117173" y="374198"/>
                  </a:lnTo>
                  <a:lnTo>
                    <a:pt x="1118755" y="375332"/>
                  </a:lnTo>
                  <a:lnTo>
                    <a:pt x="1120112" y="376694"/>
                  </a:lnTo>
                  <a:lnTo>
                    <a:pt x="1121695" y="378509"/>
                  </a:lnTo>
                  <a:lnTo>
                    <a:pt x="1122825" y="381004"/>
                  </a:lnTo>
                  <a:lnTo>
                    <a:pt x="1123729" y="383727"/>
                  </a:lnTo>
                  <a:lnTo>
                    <a:pt x="1124634" y="387130"/>
                  </a:lnTo>
                  <a:lnTo>
                    <a:pt x="1125086" y="390987"/>
                  </a:lnTo>
                  <a:lnTo>
                    <a:pt x="1125538" y="395525"/>
                  </a:lnTo>
                  <a:lnTo>
                    <a:pt x="1125538" y="400517"/>
                  </a:lnTo>
                  <a:lnTo>
                    <a:pt x="1125538" y="1361609"/>
                  </a:lnTo>
                  <a:lnTo>
                    <a:pt x="1125538" y="1366827"/>
                  </a:lnTo>
                  <a:lnTo>
                    <a:pt x="1125086" y="1371138"/>
                  </a:lnTo>
                  <a:lnTo>
                    <a:pt x="1124634" y="1375222"/>
                  </a:lnTo>
                  <a:lnTo>
                    <a:pt x="1123729" y="1378398"/>
                  </a:lnTo>
                  <a:lnTo>
                    <a:pt x="1122825" y="1381348"/>
                  </a:lnTo>
                  <a:lnTo>
                    <a:pt x="1121695" y="1383617"/>
                  </a:lnTo>
                  <a:lnTo>
                    <a:pt x="1120112" y="1385432"/>
                  </a:lnTo>
                  <a:lnTo>
                    <a:pt x="1118755" y="1387020"/>
                  </a:lnTo>
                  <a:lnTo>
                    <a:pt x="1117173" y="1388381"/>
                  </a:lnTo>
                  <a:lnTo>
                    <a:pt x="1115364" y="1389289"/>
                  </a:lnTo>
                  <a:lnTo>
                    <a:pt x="1113329" y="1389743"/>
                  </a:lnTo>
                  <a:lnTo>
                    <a:pt x="1111294" y="1390196"/>
                  </a:lnTo>
                  <a:lnTo>
                    <a:pt x="1109033" y="1390423"/>
                  </a:lnTo>
                  <a:lnTo>
                    <a:pt x="1106998" y="1390650"/>
                  </a:lnTo>
                  <a:lnTo>
                    <a:pt x="1102024" y="1390650"/>
                  </a:lnTo>
                  <a:lnTo>
                    <a:pt x="925215" y="1390650"/>
                  </a:lnTo>
                  <a:lnTo>
                    <a:pt x="920466" y="1390650"/>
                  </a:lnTo>
                  <a:lnTo>
                    <a:pt x="918205" y="1390423"/>
                  </a:lnTo>
                  <a:lnTo>
                    <a:pt x="916171" y="1390196"/>
                  </a:lnTo>
                  <a:lnTo>
                    <a:pt x="913910" y="1389743"/>
                  </a:lnTo>
                  <a:lnTo>
                    <a:pt x="912101" y="1389289"/>
                  </a:lnTo>
                  <a:lnTo>
                    <a:pt x="910292" y="1388381"/>
                  </a:lnTo>
                  <a:lnTo>
                    <a:pt x="908709" y="1387020"/>
                  </a:lnTo>
                  <a:lnTo>
                    <a:pt x="907127" y="1385432"/>
                  </a:lnTo>
                  <a:lnTo>
                    <a:pt x="905544" y="1383617"/>
                  </a:lnTo>
                  <a:lnTo>
                    <a:pt x="904413" y="1381348"/>
                  </a:lnTo>
                  <a:lnTo>
                    <a:pt x="903509" y="1378398"/>
                  </a:lnTo>
                  <a:lnTo>
                    <a:pt x="902831" y="1375222"/>
                  </a:lnTo>
                  <a:lnTo>
                    <a:pt x="902152" y="1371138"/>
                  </a:lnTo>
                  <a:lnTo>
                    <a:pt x="901926" y="1366827"/>
                  </a:lnTo>
                  <a:lnTo>
                    <a:pt x="901700" y="1361609"/>
                  </a:lnTo>
                  <a:lnTo>
                    <a:pt x="901700" y="400517"/>
                  </a:lnTo>
                  <a:lnTo>
                    <a:pt x="901926" y="395525"/>
                  </a:lnTo>
                  <a:lnTo>
                    <a:pt x="902152" y="390987"/>
                  </a:lnTo>
                  <a:lnTo>
                    <a:pt x="902831" y="387130"/>
                  </a:lnTo>
                  <a:lnTo>
                    <a:pt x="903509" y="383727"/>
                  </a:lnTo>
                  <a:lnTo>
                    <a:pt x="904413" y="381004"/>
                  </a:lnTo>
                  <a:lnTo>
                    <a:pt x="905544" y="378509"/>
                  </a:lnTo>
                  <a:lnTo>
                    <a:pt x="907127" y="376694"/>
                  </a:lnTo>
                  <a:lnTo>
                    <a:pt x="908709" y="375332"/>
                  </a:lnTo>
                  <a:lnTo>
                    <a:pt x="910292" y="374198"/>
                  </a:lnTo>
                  <a:lnTo>
                    <a:pt x="912101" y="373290"/>
                  </a:lnTo>
                  <a:lnTo>
                    <a:pt x="913910" y="372383"/>
                  </a:lnTo>
                  <a:lnTo>
                    <a:pt x="916171" y="371929"/>
                  </a:lnTo>
                  <a:lnTo>
                    <a:pt x="918205" y="371702"/>
                  </a:lnTo>
                  <a:lnTo>
                    <a:pt x="920466" y="371702"/>
                  </a:lnTo>
                  <a:lnTo>
                    <a:pt x="925215" y="371475"/>
                  </a:lnTo>
                  <a:close/>
                  <a:moveTo>
                    <a:pt x="866187" y="0"/>
                  </a:moveTo>
                  <a:lnTo>
                    <a:pt x="1014412" y="183647"/>
                  </a:lnTo>
                  <a:lnTo>
                    <a:pt x="885708" y="183647"/>
                  </a:lnTo>
                  <a:lnTo>
                    <a:pt x="882530" y="200651"/>
                  </a:lnTo>
                  <a:lnTo>
                    <a:pt x="879126" y="217202"/>
                  </a:lnTo>
                  <a:lnTo>
                    <a:pt x="875494" y="233980"/>
                  </a:lnTo>
                  <a:lnTo>
                    <a:pt x="871862" y="250077"/>
                  </a:lnTo>
                  <a:lnTo>
                    <a:pt x="867776" y="265948"/>
                  </a:lnTo>
                  <a:lnTo>
                    <a:pt x="863690" y="281365"/>
                  </a:lnTo>
                  <a:lnTo>
                    <a:pt x="859150" y="296782"/>
                  </a:lnTo>
                  <a:lnTo>
                    <a:pt x="854384" y="311746"/>
                  </a:lnTo>
                  <a:lnTo>
                    <a:pt x="849844" y="326483"/>
                  </a:lnTo>
                  <a:lnTo>
                    <a:pt x="844623" y="340994"/>
                  </a:lnTo>
                  <a:lnTo>
                    <a:pt x="839402" y="355051"/>
                  </a:lnTo>
                  <a:lnTo>
                    <a:pt x="834181" y="369107"/>
                  </a:lnTo>
                  <a:lnTo>
                    <a:pt x="828734" y="382711"/>
                  </a:lnTo>
                  <a:lnTo>
                    <a:pt x="822832" y="396088"/>
                  </a:lnTo>
                  <a:lnTo>
                    <a:pt x="816930" y="409238"/>
                  </a:lnTo>
                  <a:lnTo>
                    <a:pt x="811028" y="422161"/>
                  </a:lnTo>
                  <a:lnTo>
                    <a:pt x="804900" y="434857"/>
                  </a:lnTo>
                  <a:lnTo>
                    <a:pt x="798317" y="446874"/>
                  </a:lnTo>
                  <a:lnTo>
                    <a:pt x="791734" y="459117"/>
                  </a:lnTo>
                  <a:lnTo>
                    <a:pt x="785151" y="471133"/>
                  </a:lnTo>
                  <a:lnTo>
                    <a:pt x="778342" y="482470"/>
                  </a:lnTo>
                  <a:lnTo>
                    <a:pt x="771305" y="494033"/>
                  </a:lnTo>
                  <a:lnTo>
                    <a:pt x="764041" y="505142"/>
                  </a:lnTo>
                  <a:lnTo>
                    <a:pt x="756777" y="516025"/>
                  </a:lnTo>
                  <a:lnTo>
                    <a:pt x="749514" y="526681"/>
                  </a:lnTo>
                  <a:lnTo>
                    <a:pt x="742023" y="537110"/>
                  </a:lnTo>
                  <a:lnTo>
                    <a:pt x="734305" y="547313"/>
                  </a:lnTo>
                  <a:lnTo>
                    <a:pt x="726588" y="557062"/>
                  </a:lnTo>
                  <a:lnTo>
                    <a:pt x="718643" y="567038"/>
                  </a:lnTo>
                  <a:lnTo>
                    <a:pt x="710698" y="576334"/>
                  </a:lnTo>
                  <a:lnTo>
                    <a:pt x="702754" y="585629"/>
                  </a:lnTo>
                  <a:lnTo>
                    <a:pt x="694582" y="594698"/>
                  </a:lnTo>
                  <a:lnTo>
                    <a:pt x="686183" y="603767"/>
                  </a:lnTo>
                  <a:lnTo>
                    <a:pt x="677785" y="612156"/>
                  </a:lnTo>
                  <a:lnTo>
                    <a:pt x="669159" y="620545"/>
                  </a:lnTo>
                  <a:lnTo>
                    <a:pt x="660533" y="628934"/>
                  </a:lnTo>
                  <a:lnTo>
                    <a:pt x="651908" y="636869"/>
                  </a:lnTo>
                  <a:lnTo>
                    <a:pt x="643282" y="644578"/>
                  </a:lnTo>
                  <a:lnTo>
                    <a:pt x="634429" y="652286"/>
                  </a:lnTo>
                  <a:lnTo>
                    <a:pt x="625577" y="659541"/>
                  </a:lnTo>
                  <a:lnTo>
                    <a:pt x="616497" y="666797"/>
                  </a:lnTo>
                  <a:lnTo>
                    <a:pt x="607417" y="673825"/>
                  </a:lnTo>
                  <a:lnTo>
                    <a:pt x="598338" y="680627"/>
                  </a:lnTo>
                  <a:lnTo>
                    <a:pt x="589258" y="687429"/>
                  </a:lnTo>
                  <a:lnTo>
                    <a:pt x="579952" y="693777"/>
                  </a:lnTo>
                  <a:lnTo>
                    <a:pt x="570645" y="700125"/>
                  </a:lnTo>
                  <a:lnTo>
                    <a:pt x="561565" y="706020"/>
                  </a:lnTo>
                  <a:lnTo>
                    <a:pt x="552259" y="711915"/>
                  </a:lnTo>
                  <a:lnTo>
                    <a:pt x="542725" y="717810"/>
                  </a:lnTo>
                  <a:lnTo>
                    <a:pt x="533191" y="723478"/>
                  </a:lnTo>
                  <a:lnTo>
                    <a:pt x="523885" y="728919"/>
                  </a:lnTo>
                  <a:lnTo>
                    <a:pt x="514351" y="733907"/>
                  </a:lnTo>
                  <a:lnTo>
                    <a:pt x="504818" y="739122"/>
                  </a:lnTo>
                  <a:lnTo>
                    <a:pt x="495284" y="743883"/>
                  </a:lnTo>
                  <a:lnTo>
                    <a:pt x="485750" y="748644"/>
                  </a:lnTo>
                  <a:lnTo>
                    <a:pt x="476217" y="753179"/>
                  </a:lnTo>
                  <a:lnTo>
                    <a:pt x="466683" y="757486"/>
                  </a:lnTo>
                  <a:lnTo>
                    <a:pt x="457149" y="761794"/>
                  </a:lnTo>
                  <a:lnTo>
                    <a:pt x="437855" y="769956"/>
                  </a:lnTo>
                  <a:lnTo>
                    <a:pt x="419015" y="777438"/>
                  </a:lnTo>
                  <a:lnTo>
                    <a:pt x="399948" y="784467"/>
                  </a:lnTo>
                  <a:lnTo>
                    <a:pt x="381107" y="790815"/>
                  </a:lnTo>
                  <a:lnTo>
                    <a:pt x="362040" y="796936"/>
                  </a:lnTo>
                  <a:lnTo>
                    <a:pt x="343654" y="802151"/>
                  </a:lnTo>
                  <a:lnTo>
                    <a:pt x="325041" y="807139"/>
                  </a:lnTo>
                  <a:lnTo>
                    <a:pt x="306881" y="811673"/>
                  </a:lnTo>
                  <a:lnTo>
                    <a:pt x="288722" y="815528"/>
                  </a:lnTo>
                  <a:lnTo>
                    <a:pt x="271244" y="819382"/>
                  </a:lnTo>
                  <a:lnTo>
                    <a:pt x="253539" y="822556"/>
                  </a:lnTo>
                  <a:lnTo>
                    <a:pt x="236514" y="825504"/>
                  </a:lnTo>
                  <a:lnTo>
                    <a:pt x="219944" y="827998"/>
                  </a:lnTo>
                  <a:lnTo>
                    <a:pt x="203828" y="830038"/>
                  </a:lnTo>
                  <a:lnTo>
                    <a:pt x="187938" y="831852"/>
                  </a:lnTo>
                  <a:lnTo>
                    <a:pt x="172503" y="833666"/>
                  </a:lnTo>
                  <a:lnTo>
                    <a:pt x="157748" y="835026"/>
                  </a:lnTo>
                  <a:lnTo>
                    <a:pt x="143448" y="835933"/>
                  </a:lnTo>
                  <a:lnTo>
                    <a:pt x="129602" y="836840"/>
                  </a:lnTo>
                  <a:lnTo>
                    <a:pt x="116436" y="837293"/>
                  </a:lnTo>
                  <a:lnTo>
                    <a:pt x="103725" y="837747"/>
                  </a:lnTo>
                  <a:lnTo>
                    <a:pt x="91921" y="837973"/>
                  </a:lnTo>
                  <a:lnTo>
                    <a:pt x="80571" y="838200"/>
                  </a:lnTo>
                  <a:lnTo>
                    <a:pt x="60369" y="837973"/>
                  </a:lnTo>
                  <a:lnTo>
                    <a:pt x="43345" y="837520"/>
                  </a:lnTo>
                  <a:lnTo>
                    <a:pt x="29499" y="836840"/>
                  </a:lnTo>
                  <a:lnTo>
                    <a:pt x="19511" y="836386"/>
                  </a:lnTo>
                  <a:lnTo>
                    <a:pt x="11112" y="835480"/>
                  </a:lnTo>
                  <a:lnTo>
                    <a:pt x="26094" y="834119"/>
                  </a:lnTo>
                  <a:lnTo>
                    <a:pt x="40848" y="832079"/>
                  </a:lnTo>
                  <a:lnTo>
                    <a:pt x="55375" y="830265"/>
                  </a:lnTo>
                  <a:lnTo>
                    <a:pt x="69676" y="828224"/>
                  </a:lnTo>
                  <a:lnTo>
                    <a:pt x="83976" y="826184"/>
                  </a:lnTo>
                  <a:lnTo>
                    <a:pt x="97823" y="823690"/>
                  </a:lnTo>
                  <a:lnTo>
                    <a:pt x="111669" y="821423"/>
                  </a:lnTo>
                  <a:lnTo>
                    <a:pt x="125516" y="818929"/>
                  </a:lnTo>
                  <a:lnTo>
                    <a:pt x="138908" y="815981"/>
                  </a:lnTo>
                  <a:lnTo>
                    <a:pt x="152301" y="813261"/>
                  </a:lnTo>
                  <a:lnTo>
                    <a:pt x="165693" y="810540"/>
                  </a:lnTo>
                  <a:lnTo>
                    <a:pt x="178405" y="807366"/>
                  </a:lnTo>
                  <a:lnTo>
                    <a:pt x="191343" y="804418"/>
                  </a:lnTo>
                  <a:lnTo>
                    <a:pt x="204055" y="801017"/>
                  </a:lnTo>
                  <a:lnTo>
                    <a:pt x="216312" y="797617"/>
                  </a:lnTo>
                  <a:lnTo>
                    <a:pt x="228797" y="793989"/>
                  </a:lnTo>
                  <a:lnTo>
                    <a:pt x="241054" y="790588"/>
                  </a:lnTo>
                  <a:lnTo>
                    <a:pt x="252858" y="786734"/>
                  </a:lnTo>
                  <a:lnTo>
                    <a:pt x="264888" y="783106"/>
                  </a:lnTo>
                  <a:lnTo>
                    <a:pt x="276692" y="779025"/>
                  </a:lnTo>
                  <a:lnTo>
                    <a:pt x="288041" y="775171"/>
                  </a:lnTo>
                  <a:lnTo>
                    <a:pt x="299618" y="770863"/>
                  </a:lnTo>
                  <a:lnTo>
                    <a:pt x="310513" y="766782"/>
                  </a:lnTo>
                  <a:lnTo>
                    <a:pt x="321863" y="762474"/>
                  </a:lnTo>
                  <a:lnTo>
                    <a:pt x="332531" y="757940"/>
                  </a:lnTo>
                  <a:lnTo>
                    <a:pt x="343427" y="753632"/>
                  </a:lnTo>
                  <a:lnTo>
                    <a:pt x="353869" y="748871"/>
                  </a:lnTo>
                  <a:lnTo>
                    <a:pt x="364310" y="744336"/>
                  </a:lnTo>
                  <a:lnTo>
                    <a:pt x="384739" y="734587"/>
                  </a:lnTo>
                  <a:lnTo>
                    <a:pt x="404715" y="724838"/>
                  </a:lnTo>
                  <a:lnTo>
                    <a:pt x="423782" y="714635"/>
                  </a:lnTo>
                  <a:lnTo>
                    <a:pt x="442622" y="703979"/>
                  </a:lnTo>
                  <a:lnTo>
                    <a:pt x="460554" y="693323"/>
                  </a:lnTo>
                  <a:lnTo>
                    <a:pt x="478260" y="682214"/>
                  </a:lnTo>
                  <a:lnTo>
                    <a:pt x="495057" y="671104"/>
                  </a:lnTo>
                  <a:lnTo>
                    <a:pt x="511400" y="659541"/>
                  </a:lnTo>
                  <a:lnTo>
                    <a:pt x="527290" y="647752"/>
                  </a:lnTo>
                  <a:lnTo>
                    <a:pt x="542725" y="635962"/>
                  </a:lnTo>
                  <a:lnTo>
                    <a:pt x="557479" y="623719"/>
                  </a:lnTo>
                  <a:lnTo>
                    <a:pt x="571780" y="611476"/>
                  </a:lnTo>
                  <a:lnTo>
                    <a:pt x="585853" y="599006"/>
                  </a:lnTo>
                  <a:lnTo>
                    <a:pt x="599246" y="586536"/>
                  </a:lnTo>
                  <a:lnTo>
                    <a:pt x="612184" y="574066"/>
                  </a:lnTo>
                  <a:lnTo>
                    <a:pt x="624215" y="561143"/>
                  </a:lnTo>
                  <a:lnTo>
                    <a:pt x="636245" y="548446"/>
                  </a:lnTo>
                  <a:lnTo>
                    <a:pt x="647822" y="535296"/>
                  </a:lnTo>
                  <a:lnTo>
                    <a:pt x="658717" y="522600"/>
                  </a:lnTo>
                  <a:lnTo>
                    <a:pt x="669613" y="509677"/>
                  </a:lnTo>
                  <a:lnTo>
                    <a:pt x="679601" y="496527"/>
                  </a:lnTo>
                  <a:lnTo>
                    <a:pt x="689361" y="483376"/>
                  </a:lnTo>
                  <a:lnTo>
                    <a:pt x="698441" y="470680"/>
                  </a:lnTo>
                  <a:lnTo>
                    <a:pt x="707520" y="457757"/>
                  </a:lnTo>
                  <a:lnTo>
                    <a:pt x="716146" y="444607"/>
                  </a:lnTo>
                  <a:lnTo>
                    <a:pt x="724091" y="431683"/>
                  </a:lnTo>
                  <a:lnTo>
                    <a:pt x="732035" y="419214"/>
                  </a:lnTo>
                  <a:lnTo>
                    <a:pt x="739299" y="406517"/>
                  </a:lnTo>
                  <a:lnTo>
                    <a:pt x="746336" y="393820"/>
                  </a:lnTo>
                  <a:lnTo>
                    <a:pt x="753146" y="381577"/>
                  </a:lnTo>
                  <a:lnTo>
                    <a:pt x="759501" y="369107"/>
                  </a:lnTo>
                  <a:lnTo>
                    <a:pt x="765176" y="356864"/>
                  </a:lnTo>
                  <a:lnTo>
                    <a:pt x="770851" y="345075"/>
                  </a:lnTo>
                  <a:lnTo>
                    <a:pt x="776299" y="333285"/>
                  </a:lnTo>
                  <a:lnTo>
                    <a:pt x="781520" y="321722"/>
                  </a:lnTo>
                  <a:lnTo>
                    <a:pt x="786059" y="310386"/>
                  </a:lnTo>
                  <a:lnTo>
                    <a:pt x="790599" y="299050"/>
                  </a:lnTo>
                  <a:lnTo>
                    <a:pt x="794685" y="288394"/>
                  </a:lnTo>
                  <a:lnTo>
                    <a:pt x="798544" y="277737"/>
                  </a:lnTo>
                  <a:lnTo>
                    <a:pt x="802176" y="267308"/>
                  </a:lnTo>
                  <a:lnTo>
                    <a:pt x="808531" y="247810"/>
                  </a:lnTo>
                  <a:lnTo>
                    <a:pt x="814206" y="229445"/>
                  </a:lnTo>
                  <a:lnTo>
                    <a:pt x="818973" y="212441"/>
                  </a:lnTo>
                  <a:lnTo>
                    <a:pt x="822605" y="197250"/>
                  </a:lnTo>
                  <a:lnTo>
                    <a:pt x="825783" y="183647"/>
                  </a:lnTo>
                  <a:lnTo>
                    <a:pt x="695944" y="183647"/>
                  </a:lnTo>
                  <a:lnTo>
                    <a:pt x="866187" y="0"/>
                  </a:lnTo>
                  <a:close/>
                </a:path>
              </a:pathLst>
            </a:custGeom>
            <a:solidFill>
              <a:srgbClr val="D54A47"/>
            </a:solidFill>
            <a:ln>
              <a:noFill/>
            </a:ln>
            <a:extLst/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0" name="空心弧 19"/>
            <p:cNvSpPr/>
            <p:nvPr/>
          </p:nvSpPr>
          <p:spPr>
            <a:xfrm>
              <a:off x="557075" y="4010872"/>
              <a:ext cx="2160000" cy="2160000"/>
            </a:xfrm>
            <a:prstGeom prst="blockArc">
              <a:avLst>
                <a:gd name="adj1" fmla="val 10800000"/>
                <a:gd name="adj2" fmla="val 20653"/>
                <a:gd name="adj3" fmla="val 17256"/>
              </a:avLst>
            </a:prstGeom>
            <a:solidFill>
              <a:srgbClr val="5482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0" name="空心弧 29"/>
            <p:cNvSpPr/>
            <p:nvPr/>
          </p:nvSpPr>
          <p:spPr>
            <a:xfrm rot="10800000">
              <a:off x="557075" y="4110172"/>
              <a:ext cx="2160000" cy="2160000"/>
            </a:xfrm>
            <a:prstGeom prst="blockArc">
              <a:avLst>
                <a:gd name="adj1" fmla="val 10800000"/>
                <a:gd name="adj2" fmla="val 21578585"/>
                <a:gd name="adj3" fmla="val 16853"/>
              </a:avLst>
            </a:prstGeom>
            <a:solidFill>
              <a:srgbClr val="D54A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cxnSp>
          <p:nvCxnSpPr>
            <p:cNvPr id="22" name="直接箭头连接符 21"/>
            <p:cNvCxnSpPr/>
            <p:nvPr/>
          </p:nvCxnSpPr>
          <p:spPr>
            <a:xfrm>
              <a:off x="401121" y="5140522"/>
              <a:ext cx="3291840" cy="0"/>
            </a:xfrm>
            <a:prstGeom prst="straightConnector1">
              <a:avLst/>
            </a:prstGeom>
            <a:ln w="22225">
              <a:solidFill>
                <a:schemeClr val="bg1">
                  <a:lumMod val="65000"/>
                </a:schemeClr>
              </a:solidFill>
              <a:prstDash val="sys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311" name="组合 12310"/>
          <p:cNvGrpSpPr/>
          <p:nvPr/>
        </p:nvGrpSpPr>
        <p:grpSpPr>
          <a:xfrm>
            <a:off x="3875314" y="4496828"/>
            <a:ext cx="1663652" cy="1954175"/>
            <a:chOff x="3875314" y="4496828"/>
            <a:chExt cx="1663652" cy="1954175"/>
          </a:xfrm>
        </p:grpSpPr>
        <p:cxnSp>
          <p:nvCxnSpPr>
            <p:cNvPr id="32" name="直接连接符 31"/>
            <p:cNvCxnSpPr/>
            <p:nvPr/>
          </p:nvCxnSpPr>
          <p:spPr>
            <a:xfrm flipV="1">
              <a:off x="3875314" y="4951419"/>
              <a:ext cx="106327" cy="440717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/>
            <p:cNvCxnSpPr/>
            <p:nvPr/>
          </p:nvCxnSpPr>
          <p:spPr>
            <a:xfrm>
              <a:off x="3981641" y="4951419"/>
              <a:ext cx="146222" cy="848471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/>
            <p:nvPr/>
          </p:nvCxnSpPr>
          <p:spPr>
            <a:xfrm flipV="1">
              <a:off x="4127863" y="5379930"/>
              <a:ext cx="88500" cy="41996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/>
            <p:cNvCxnSpPr/>
            <p:nvPr/>
          </p:nvCxnSpPr>
          <p:spPr>
            <a:xfrm flipV="1">
              <a:off x="4362585" y="4496828"/>
              <a:ext cx="209415" cy="878826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/>
            <p:cNvCxnSpPr/>
            <p:nvPr/>
          </p:nvCxnSpPr>
          <p:spPr>
            <a:xfrm flipH="1" flipV="1">
              <a:off x="4570828" y="4496828"/>
              <a:ext cx="176796" cy="1669039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/>
            <p:nvPr/>
          </p:nvCxnSpPr>
          <p:spPr>
            <a:xfrm flipV="1">
              <a:off x="4751615" y="5370249"/>
              <a:ext cx="132736" cy="795619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连接符 66"/>
            <p:cNvCxnSpPr/>
            <p:nvPr/>
          </p:nvCxnSpPr>
          <p:spPr>
            <a:xfrm flipH="1">
              <a:off x="4989014" y="5102557"/>
              <a:ext cx="70371" cy="275235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连接符 69"/>
            <p:cNvCxnSpPr/>
            <p:nvPr/>
          </p:nvCxnSpPr>
          <p:spPr>
            <a:xfrm flipH="1" flipV="1">
              <a:off x="5063096" y="5114401"/>
              <a:ext cx="72126" cy="424236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连接符 72"/>
            <p:cNvCxnSpPr/>
            <p:nvPr/>
          </p:nvCxnSpPr>
          <p:spPr>
            <a:xfrm flipV="1">
              <a:off x="5135222" y="4815840"/>
              <a:ext cx="102444" cy="722797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连接符 76"/>
            <p:cNvCxnSpPr/>
            <p:nvPr/>
          </p:nvCxnSpPr>
          <p:spPr>
            <a:xfrm flipH="1" flipV="1">
              <a:off x="5245000" y="4815840"/>
              <a:ext cx="197233" cy="1635163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连接符 80"/>
            <p:cNvCxnSpPr/>
            <p:nvPr/>
          </p:nvCxnSpPr>
          <p:spPr>
            <a:xfrm flipV="1">
              <a:off x="5452294" y="5370249"/>
              <a:ext cx="86672" cy="1077681"/>
            </a:xfrm>
            <a:prstGeom prst="line">
              <a:avLst/>
            </a:prstGeom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箭头连接符 85"/>
            <p:cNvCxnSpPr/>
            <p:nvPr/>
          </p:nvCxnSpPr>
          <p:spPr>
            <a:xfrm>
              <a:off x="4208959" y="5377792"/>
              <a:ext cx="167606" cy="0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连接符 90"/>
            <p:cNvCxnSpPr/>
            <p:nvPr/>
          </p:nvCxnSpPr>
          <p:spPr>
            <a:xfrm>
              <a:off x="4877481" y="5374524"/>
              <a:ext cx="117890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308" name="组合 12307"/>
          <p:cNvGrpSpPr/>
          <p:nvPr/>
        </p:nvGrpSpPr>
        <p:grpSpPr>
          <a:xfrm>
            <a:off x="5946921" y="5049687"/>
            <a:ext cx="648000" cy="648000"/>
            <a:chOff x="5946921" y="5046629"/>
            <a:chExt cx="648000" cy="648000"/>
          </a:xfrm>
        </p:grpSpPr>
        <p:sp>
          <p:nvSpPr>
            <p:cNvPr id="12306" name="椭圆 12305"/>
            <p:cNvSpPr/>
            <p:nvPr/>
          </p:nvSpPr>
          <p:spPr>
            <a:xfrm>
              <a:off x="5946921" y="5046629"/>
              <a:ext cx="648000" cy="6480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42" name="图片 41"/>
            <p:cNvPicPr>
              <a:picLocks noChangeAspect="1"/>
            </p:cNvPicPr>
            <p:nvPr/>
          </p:nvPicPr>
          <p:blipFill>
            <a:blip r:embed="rId2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35156" y="5179792"/>
              <a:ext cx="449427" cy="396000"/>
            </a:xfrm>
            <a:prstGeom prst="rect">
              <a:avLst/>
            </a:prstGeom>
            <a:effectLst/>
          </p:spPr>
        </p:pic>
      </p:grpSp>
      <p:grpSp>
        <p:nvGrpSpPr>
          <p:cNvPr id="12309" name="组合 12308"/>
          <p:cNvGrpSpPr/>
          <p:nvPr/>
        </p:nvGrpSpPr>
        <p:grpSpPr>
          <a:xfrm>
            <a:off x="6858915" y="5049687"/>
            <a:ext cx="648000" cy="648000"/>
            <a:chOff x="6855727" y="5046248"/>
            <a:chExt cx="648000" cy="648000"/>
          </a:xfrm>
        </p:grpSpPr>
        <p:sp>
          <p:nvSpPr>
            <p:cNvPr id="122" name="椭圆 121"/>
            <p:cNvSpPr/>
            <p:nvPr/>
          </p:nvSpPr>
          <p:spPr>
            <a:xfrm>
              <a:off x="6855727" y="5046248"/>
              <a:ext cx="648000" cy="6480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0" name="KSO_Shape"/>
            <p:cNvSpPr>
              <a:spLocks/>
            </p:cNvSpPr>
            <p:nvPr/>
          </p:nvSpPr>
          <p:spPr bwMode="auto">
            <a:xfrm>
              <a:off x="6953964" y="5199738"/>
              <a:ext cx="461771" cy="354776"/>
            </a:xfrm>
            <a:custGeom>
              <a:avLst/>
              <a:gdLst>
                <a:gd name="T0" fmla="*/ 1660776 w 2546350"/>
                <a:gd name="T1" fmla="*/ 783048 h 1409701"/>
                <a:gd name="T2" fmla="*/ 1769836 w 2546350"/>
                <a:gd name="T3" fmla="*/ 861918 h 1409701"/>
                <a:gd name="T4" fmla="*/ 921682 w 2546350"/>
                <a:gd name="T5" fmla="*/ 1409701 h 1409701"/>
                <a:gd name="T6" fmla="*/ 729797 w 2546350"/>
                <a:gd name="T7" fmla="*/ 859878 h 1409701"/>
                <a:gd name="T8" fmla="*/ 850647 w 2546350"/>
                <a:gd name="T9" fmla="*/ 778742 h 1409701"/>
                <a:gd name="T10" fmla="*/ 591880 w 2546350"/>
                <a:gd name="T11" fmla="*/ 727368 h 1409701"/>
                <a:gd name="T12" fmla="*/ 778102 w 2546350"/>
                <a:gd name="T13" fmla="*/ 739045 h 1409701"/>
                <a:gd name="T14" fmla="*/ 684667 w 2546350"/>
                <a:gd name="T15" fmla="*/ 817014 h 1409701"/>
                <a:gd name="T16" fmla="*/ 0 w 2546350"/>
                <a:gd name="T17" fmla="*/ 1339155 h 1409701"/>
                <a:gd name="T18" fmla="*/ 77074 w 2546350"/>
                <a:gd name="T19" fmla="*/ 740308 h 1409701"/>
                <a:gd name="T20" fmla="*/ 449520 w 2546350"/>
                <a:gd name="T21" fmla="*/ 727368 h 1409701"/>
                <a:gd name="T22" fmla="*/ 2425273 w 2546350"/>
                <a:gd name="T23" fmla="*/ 707077 h 1409701"/>
                <a:gd name="T24" fmla="*/ 2545217 w 2546350"/>
                <a:gd name="T25" fmla="*/ 788440 h 1409701"/>
                <a:gd name="T26" fmla="*/ 2353389 w 2546350"/>
                <a:gd name="T27" fmla="*/ 1338263 h 1409701"/>
                <a:gd name="T28" fmla="*/ 1748292 w 2546350"/>
                <a:gd name="T29" fmla="*/ 761030 h 1409701"/>
                <a:gd name="T30" fmla="*/ 1751639 w 2546350"/>
                <a:gd name="T31" fmla="*/ 672628 h 1409701"/>
                <a:gd name="T32" fmla="*/ 1318533 w 2546350"/>
                <a:gd name="T33" fmla="*/ 82101 h 1409701"/>
                <a:gd name="T34" fmla="*/ 1428751 w 2546350"/>
                <a:gd name="T35" fmla="*/ 162185 h 1409701"/>
                <a:gd name="T36" fmla="*/ 1493838 w 2546350"/>
                <a:gd name="T37" fmla="*/ 298986 h 1409701"/>
                <a:gd name="T38" fmla="*/ 1524257 w 2546350"/>
                <a:gd name="T39" fmla="*/ 372145 h 1409701"/>
                <a:gd name="T40" fmla="*/ 1505392 w 2546350"/>
                <a:gd name="T41" fmla="*/ 463325 h 1409701"/>
                <a:gd name="T42" fmla="*/ 1460047 w 2546350"/>
                <a:gd name="T43" fmla="*/ 561245 h 1409701"/>
                <a:gd name="T44" fmla="*/ 1364570 w 2546350"/>
                <a:gd name="T45" fmla="*/ 665831 h 1409701"/>
                <a:gd name="T46" fmla="*/ 1235529 w 2546350"/>
                <a:gd name="T47" fmla="*/ 699861 h 1409701"/>
                <a:gd name="T48" fmla="*/ 1111250 w 2546350"/>
                <a:gd name="T49" fmla="*/ 650631 h 1409701"/>
                <a:gd name="T50" fmla="*/ 1024391 w 2546350"/>
                <a:gd name="T51" fmla="*/ 535155 h 1409701"/>
                <a:gd name="T52" fmla="*/ 983737 w 2546350"/>
                <a:gd name="T53" fmla="*/ 456120 h 1409701"/>
                <a:gd name="T54" fmla="*/ 981706 w 2546350"/>
                <a:gd name="T55" fmla="*/ 350306 h 1409701"/>
                <a:gd name="T56" fmla="*/ 1016227 w 2546350"/>
                <a:gd name="T57" fmla="*/ 255428 h 1409701"/>
                <a:gd name="T58" fmla="*/ 1096056 w 2546350"/>
                <a:gd name="T59" fmla="*/ 132465 h 1409701"/>
                <a:gd name="T60" fmla="*/ 1216252 w 2546350"/>
                <a:gd name="T61" fmla="*/ 72346 h 1409701"/>
                <a:gd name="T62" fmla="*/ 607408 w 2546350"/>
                <a:gd name="T63" fmla="*/ 33571 h 1409701"/>
                <a:gd name="T64" fmla="*/ 712589 w 2546350"/>
                <a:gd name="T65" fmla="*/ 123183 h 1409701"/>
                <a:gd name="T66" fmla="*/ 769261 w 2546350"/>
                <a:gd name="T67" fmla="*/ 265656 h 1409701"/>
                <a:gd name="T68" fmla="*/ 798064 w 2546350"/>
                <a:gd name="T69" fmla="*/ 332602 h 1409701"/>
                <a:gd name="T70" fmla="*/ 773361 w 2546350"/>
                <a:gd name="T71" fmla="*/ 407758 h 1409701"/>
                <a:gd name="T72" fmla="*/ 720523 w 2546350"/>
                <a:gd name="T73" fmla="*/ 523831 h 1409701"/>
                <a:gd name="T74" fmla="*/ 618969 w 2546350"/>
                <a:gd name="T75" fmla="*/ 619796 h 1409701"/>
                <a:gd name="T76" fmla="*/ 487264 w 2546350"/>
                <a:gd name="T77" fmla="*/ 642029 h 1409701"/>
                <a:gd name="T78" fmla="*/ 367575 w 2546350"/>
                <a:gd name="T79" fmla="*/ 581909 h 1409701"/>
                <a:gd name="T80" fmla="*/ 287555 w 2546350"/>
                <a:gd name="T81" fmla="*/ 458947 h 1409701"/>
                <a:gd name="T82" fmla="*/ 251422 w 2546350"/>
                <a:gd name="T83" fmla="*/ 393595 h 1409701"/>
                <a:gd name="T84" fmla="*/ 256812 w 2546350"/>
                <a:gd name="T85" fmla="*/ 287371 h 1409701"/>
                <a:gd name="T86" fmla="*/ 290275 w 2546350"/>
                <a:gd name="T87" fmla="*/ 192832 h 1409701"/>
                <a:gd name="T88" fmla="*/ 372335 w 2546350"/>
                <a:gd name="T89" fmla="*/ 72365 h 1409701"/>
                <a:gd name="T90" fmla="*/ 493838 w 2546350"/>
                <a:gd name="T91" fmla="*/ 15875 h 1409701"/>
                <a:gd name="T92" fmla="*/ 2131399 w 2546350"/>
                <a:gd name="T93" fmla="*/ 28121 h 1409701"/>
                <a:gd name="T94" fmla="*/ 2230687 w 2546350"/>
                <a:gd name="T95" fmla="*/ 126773 h 1409701"/>
                <a:gd name="T96" fmla="*/ 2278638 w 2546350"/>
                <a:gd name="T97" fmla="*/ 268548 h 1409701"/>
                <a:gd name="T98" fmla="*/ 2303010 w 2546350"/>
                <a:gd name="T99" fmla="*/ 342808 h 1409701"/>
                <a:gd name="T100" fmla="*/ 2271717 w 2546350"/>
                <a:gd name="T101" fmla="*/ 401411 h 1409701"/>
                <a:gd name="T102" fmla="*/ 2206659 w 2546350"/>
                <a:gd name="T103" fmla="*/ 537936 h 1409701"/>
                <a:gd name="T104" fmla="*/ 2096263 w 2546350"/>
                <a:gd name="T105" fmla="*/ 618218 h 1409701"/>
                <a:gd name="T106" fmla="*/ 1962972 w 2546350"/>
                <a:gd name="T107" fmla="*/ 620259 h 1409701"/>
                <a:gd name="T108" fmla="*/ 1850763 w 2546350"/>
                <a:gd name="T109" fmla="*/ 543152 h 1409701"/>
                <a:gd name="T110" fmla="*/ 1783438 w 2546350"/>
                <a:gd name="T111" fmla="*/ 408895 h 1409701"/>
                <a:gd name="T112" fmla="*/ 1749644 w 2546350"/>
                <a:gd name="T113" fmla="*/ 354290 h 1409701"/>
                <a:gd name="T114" fmla="*/ 1770632 w 2546350"/>
                <a:gd name="T115" fmla="*/ 268288 h 1409701"/>
                <a:gd name="T116" fmla="*/ 1811774 w 2546350"/>
                <a:gd name="T117" fmla="*/ 145370 h 1409701"/>
                <a:gd name="T118" fmla="*/ 1905168 w 2546350"/>
                <a:gd name="T119" fmla="*/ 38100 h 1409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546350" h="1409701">
                  <a:moveTo>
                    <a:pt x="1205490" y="715963"/>
                  </a:moveTo>
                  <a:lnTo>
                    <a:pt x="1293463" y="715963"/>
                  </a:lnTo>
                  <a:lnTo>
                    <a:pt x="1320445" y="783954"/>
                  </a:lnTo>
                  <a:lnTo>
                    <a:pt x="1271470" y="813191"/>
                  </a:lnTo>
                  <a:lnTo>
                    <a:pt x="1310469" y="955292"/>
                  </a:lnTo>
                  <a:lnTo>
                    <a:pt x="1402297" y="721402"/>
                  </a:lnTo>
                  <a:lnTo>
                    <a:pt x="1433360" y="726162"/>
                  </a:lnTo>
                  <a:lnTo>
                    <a:pt x="1463969" y="731601"/>
                  </a:lnTo>
                  <a:lnTo>
                    <a:pt x="1494805" y="737494"/>
                  </a:lnTo>
                  <a:lnTo>
                    <a:pt x="1509997" y="740667"/>
                  </a:lnTo>
                  <a:lnTo>
                    <a:pt x="1525188" y="743840"/>
                  </a:lnTo>
                  <a:lnTo>
                    <a:pt x="1539699" y="747239"/>
                  </a:lnTo>
                  <a:lnTo>
                    <a:pt x="1554664" y="750639"/>
                  </a:lnTo>
                  <a:lnTo>
                    <a:pt x="1568948" y="754491"/>
                  </a:lnTo>
                  <a:lnTo>
                    <a:pt x="1583006" y="757891"/>
                  </a:lnTo>
                  <a:lnTo>
                    <a:pt x="1597063" y="761971"/>
                  </a:lnTo>
                  <a:lnTo>
                    <a:pt x="1610441" y="765823"/>
                  </a:lnTo>
                  <a:lnTo>
                    <a:pt x="1623818" y="770129"/>
                  </a:lnTo>
                  <a:lnTo>
                    <a:pt x="1636289" y="774209"/>
                  </a:lnTo>
                  <a:lnTo>
                    <a:pt x="1648759" y="778515"/>
                  </a:lnTo>
                  <a:lnTo>
                    <a:pt x="1660776" y="783048"/>
                  </a:lnTo>
                  <a:lnTo>
                    <a:pt x="1672113" y="787581"/>
                  </a:lnTo>
                  <a:lnTo>
                    <a:pt x="1683223" y="792113"/>
                  </a:lnTo>
                  <a:lnTo>
                    <a:pt x="1693653" y="796873"/>
                  </a:lnTo>
                  <a:lnTo>
                    <a:pt x="1703629" y="801632"/>
                  </a:lnTo>
                  <a:lnTo>
                    <a:pt x="1712699" y="806618"/>
                  </a:lnTo>
                  <a:lnTo>
                    <a:pt x="1721542" y="811604"/>
                  </a:lnTo>
                  <a:lnTo>
                    <a:pt x="1729704" y="817043"/>
                  </a:lnTo>
                  <a:lnTo>
                    <a:pt x="1736960" y="822256"/>
                  </a:lnTo>
                  <a:lnTo>
                    <a:pt x="1743762" y="827695"/>
                  </a:lnTo>
                  <a:lnTo>
                    <a:pt x="1749657" y="833135"/>
                  </a:lnTo>
                  <a:lnTo>
                    <a:pt x="1752378" y="835854"/>
                  </a:lnTo>
                  <a:lnTo>
                    <a:pt x="1754872" y="838801"/>
                  </a:lnTo>
                  <a:lnTo>
                    <a:pt x="1757139" y="841520"/>
                  </a:lnTo>
                  <a:lnTo>
                    <a:pt x="1759180" y="844240"/>
                  </a:lnTo>
                  <a:lnTo>
                    <a:pt x="1761221" y="847186"/>
                  </a:lnTo>
                  <a:lnTo>
                    <a:pt x="1762808" y="850133"/>
                  </a:lnTo>
                  <a:lnTo>
                    <a:pt x="1764168" y="853079"/>
                  </a:lnTo>
                  <a:lnTo>
                    <a:pt x="1765528" y="855799"/>
                  </a:lnTo>
                  <a:lnTo>
                    <a:pt x="1767569" y="857838"/>
                  </a:lnTo>
                  <a:lnTo>
                    <a:pt x="1768703" y="859878"/>
                  </a:lnTo>
                  <a:lnTo>
                    <a:pt x="1769836" y="861918"/>
                  </a:lnTo>
                  <a:lnTo>
                    <a:pt x="1770063" y="863278"/>
                  </a:lnTo>
                  <a:lnTo>
                    <a:pt x="1770063" y="864184"/>
                  </a:lnTo>
                  <a:lnTo>
                    <a:pt x="1770063" y="1395196"/>
                  </a:lnTo>
                  <a:lnTo>
                    <a:pt x="1770063" y="1396556"/>
                  </a:lnTo>
                  <a:lnTo>
                    <a:pt x="1769610" y="1398143"/>
                  </a:lnTo>
                  <a:lnTo>
                    <a:pt x="1768930" y="1399502"/>
                  </a:lnTo>
                  <a:lnTo>
                    <a:pt x="1768023" y="1400862"/>
                  </a:lnTo>
                  <a:lnTo>
                    <a:pt x="1767116" y="1402222"/>
                  </a:lnTo>
                  <a:lnTo>
                    <a:pt x="1765755" y="1403355"/>
                  </a:lnTo>
                  <a:lnTo>
                    <a:pt x="1764168" y="1404488"/>
                  </a:lnTo>
                  <a:lnTo>
                    <a:pt x="1762581" y="1405395"/>
                  </a:lnTo>
                  <a:lnTo>
                    <a:pt x="1760767" y="1406528"/>
                  </a:lnTo>
                  <a:lnTo>
                    <a:pt x="1758726" y="1407208"/>
                  </a:lnTo>
                  <a:lnTo>
                    <a:pt x="1754192" y="1408795"/>
                  </a:lnTo>
                  <a:lnTo>
                    <a:pt x="1749430" y="1409475"/>
                  </a:lnTo>
                  <a:lnTo>
                    <a:pt x="1746936" y="1409701"/>
                  </a:lnTo>
                  <a:lnTo>
                    <a:pt x="1743989" y="1409701"/>
                  </a:lnTo>
                  <a:lnTo>
                    <a:pt x="1604307" y="1409701"/>
                  </a:lnTo>
                  <a:lnTo>
                    <a:pt x="1590791" y="1027113"/>
                  </a:lnTo>
                  <a:lnTo>
                    <a:pt x="1577077" y="1409701"/>
                  </a:lnTo>
                  <a:lnTo>
                    <a:pt x="921682" y="1409701"/>
                  </a:lnTo>
                  <a:lnTo>
                    <a:pt x="908166" y="1027113"/>
                  </a:lnTo>
                  <a:lnTo>
                    <a:pt x="894451" y="1409701"/>
                  </a:lnTo>
                  <a:lnTo>
                    <a:pt x="754511" y="1409701"/>
                  </a:lnTo>
                  <a:lnTo>
                    <a:pt x="752017" y="1409701"/>
                  </a:lnTo>
                  <a:lnTo>
                    <a:pt x="749523" y="1409475"/>
                  </a:lnTo>
                  <a:lnTo>
                    <a:pt x="744535" y="1408795"/>
                  </a:lnTo>
                  <a:lnTo>
                    <a:pt x="740227" y="1407208"/>
                  </a:lnTo>
                  <a:lnTo>
                    <a:pt x="738186" y="1406528"/>
                  </a:lnTo>
                  <a:lnTo>
                    <a:pt x="736145" y="1405395"/>
                  </a:lnTo>
                  <a:lnTo>
                    <a:pt x="734785" y="1404488"/>
                  </a:lnTo>
                  <a:lnTo>
                    <a:pt x="733198" y="1403355"/>
                  </a:lnTo>
                  <a:lnTo>
                    <a:pt x="731837" y="1402222"/>
                  </a:lnTo>
                  <a:lnTo>
                    <a:pt x="730704" y="1400862"/>
                  </a:lnTo>
                  <a:lnTo>
                    <a:pt x="729797" y="1399502"/>
                  </a:lnTo>
                  <a:lnTo>
                    <a:pt x="729117" y="1398143"/>
                  </a:lnTo>
                  <a:lnTo>
                    <a:pt x="728890" y="1396556"/>
                  </a:lnTo>
                  <a:lnTo>
                    <a:pt x="728663" y="1395196"/>
                  </a:lnTo>
                  <a:lnTo>
                    <a:pt x="728663" y="864184"/>
                  </a:lnTo>
                  <a:lnTo>
                    <a:pt x="728663" y="863278"/>
                  </a:lnTo>
                  <a:lnTo>
                    <a:pt x="728890" y="861918"/>
                  </a:lnTo>
                  <a:lnTo>
                    <a:pt x="729797" y="859878"/>
                  </a:lnTo>
                  <a:lnTo>
                    <a:pt x="731384" y="857838"/>
                  </a:lnTo>
                  <a:lnTo>
                    <a:pt x="733198" y="855799"/>
                  </a:lnTo>
                  <a:lnTo>
                    <a:pt x="734332" y="853079"/>
                  </a:lnTo>
                  <a:lnTo>
                    <a:pt x="735919" y="850133"/>
                  </a:lnTo>
                  <a:lnTo>
                    <a:pt x="737733" y="847186"/>
                  </a:lnTo>
                  <a:lnTo>
                    <a:pt x="739546" y="844240"/>
                  </a:lnTo>
                  <a:lnTo>
                    <a:pt x="741814" y="841520"/>
                  </a:lnTo>
                  <a:lnTo>
                    <a:pt x="744081" y="838801"/>
                  </a:lnTo>
                  <a:lnTo>
                    <a:pt x="746575" y="835854"/>
                  </a:lnTo>
                  <a:lnTo>
                    <a:pt x="749296" y="833135"/>
                  </a:lnTo>
                  <a:lnTo>
                    <a:pt x="755191" y="827695"/>
                  </a:lnTo>
                  <a:lnTo>
                    <a:pt x="761993" y="822256"/>
                  </a:lnTo>
                  <a:lnTo>
                    <a:pt x="769249" y="817043"/>
                  </a:lnTo>
                  <a:lnTo>
                    <a:pt x="777638" y="811604"/>
                  </a:lnTo>
                  <a:lnTo>
                    <a:pt x="786254" y="806618"/>
                  </a:lnTo>
                  <a:lnTo>
                    <a:pt x="795777" y="801632"/>
                  </a:lnTo>
                  <a:lnTo>
                    <a:pt x="805527" y="796873"/>
                  </a:lnTo>
                  <a:lnTo>
                    <a:pt x="816183" y="792113"/>
                  </a:lnTo>
                  <a:lnTo>
                    <a:pt x="827293" y="787581"/>
                  </a:lnTo>
                  <a:lnTo>
                    <a:pt x="838630" y="783048"/>
                  </a:lnTo>
                  <a:lnTo>
                    <a:pt x="850647" y="778742"/>
                  </a:lnTo>
                  <a:lnTo>
                    <a:pt x="863345" y="774209"/>
                  </a:lnTo>
                  <a:lnTo>
                    <a:pt x="876268" y="770129"/>
                  </a:lnTo>
                  <a:lnTo>
                    <a:pt x="889419" y="766050"/>
                  </a:lnTo>
                  <a:lnTo>
                    <a:pt x="903023" y="761971"/>
                  </a:lnTo>
                  <a:lnTo>
                    <a:pt x="917081" y="758344"/>
                  </a:lnTo>
                  <a:lnTo>
                    <a:pt x="931139" y="754491"/>
                  </a:lnTo>
                  <a:lnTo>
                    <a:pt x="945650" y="750865"/>
                  </a:lnTo>
                  <a:lnTo>
                    <a:pt x="960388" y="747466"/>
                  </a:lnTo>
                  <a:lnTo>
                    <a:pt x="975352" y="743840"/>
                  </a:lnTo>
                  <a:lnTo>
                    <a:pt x="990544" y="740893"/>
                  </a:lnTo>
                  <a:lnTo>
                    <a:pt x="1005735" y="737494"/>
                  </a:lnTo>
                  <a:lnTo>
                    <a:pt x="1036344" y="731828"/>
                  </a:lnTo>
                  <a:lnTo>
                    <a:pt x="1067407" y="726388"/>
                  </a:lnTo>
                  <a:lnTo>
                    <a:pt x="1098470" y="721629"/>
                  </a:lnTo>
                  <a:lnTo>
                    <a:pt x="1188484" y="955292"/>
                  </a:lnTo>
                  <a:lnTo>
                    <a:pt x="1227483" y="813191"/>
                  </a:lnTo>
                  <a:lnTo>
                    <a:pt x="1178281" y="783954"/>
                  </a:lnTo>
                  <a:lnTo>
                    <a:pt x="1205490" y="715963"/>
                  </a:lnTo>
                  <a:close/>
                  <a:moveTo>
                    <a:pt x="476723" y="658812"/>
                  </a:moveTo>
                  <a:lnTo>
                    <a:pt x="564677" y="658812"/>
                  </a:lnTo>
                  <a:lnTo>
                    <a:pt x="591880" y="727368"/>
                  </a:lnTo>
                  <a:lnTo>
                    <a:pt x="542915" y="756425"/>
                  </a:lnTo>
                  <a:lnTo>
                    <a:pt x="581452" y="898986"/>
                  </a:lnTo>
                  <a:lnTo>
                    <a:pt x="673487" y="664487"/>
                  </a:lnTo>
                  <a:lnTo>
                    <a:pt x="704317" y="669481"/>
                  </a:lnTo>
                  <a:lnTo>
                    <a:pt x="735373" y="674703"/>
                  </a:lnTo>
                  <a:lnTo>
                    <a:pt x="766202" y="680605"/>
                  </a:lnTo>
                  <a:lnTo>
                    <a:pt x="781163" y="683783"/>
                  </a:lnTo>
                  <a:lnTo>
                    <a:pt x="796125" y="686961"/>
                  </a:lnTo>
                  <a:lnTo>
                    <a:pt x="811086" y="690366"/>
                  </a:lnTo>
                  <a:lnTo>
                    <a:pt x="825594" y="693998"/>
                  </a:lnTo>
                  <a:lnTo>
                    <a:pt x="840329" y="697630"/>
                  </a:lnTo>
                  <a:lnTo>
                    <a:pt x="854383" y="701263"/>
                  </a:lnTo>
                  <a:lnTo>
                    <a:pt x="868211" y="705122"/>
                  </a:lnTo>
                  <a:lnTo>
                    <a:pt x="870360" y="705778"/>
                  </a:lnTo>
                  <a:lnTo>
                    <a:pt x="856570" y="709807"/>
                  </a:lnTo>
                  <a:lnTo>
                    <a:pt x="842283" y="714340"/>
                  </a:lnTo>
                  <a:lnTo>
                    <a:pt x="828449" y="719099"/>
                  </a:lnTo>
                  <a:lnTo>
                    <a:pt x="815069" y="723859"/>
                  </a:lnTo>
                  <a:lnTo>
                    <a:pt x="802369" y="728846"/>
                  </a:lnTo>
                  <a:lnTo>
                    <a:pt x="789895" y="734059"/>
                  </a:lnTo>
                  <a:lnTo>
                    <a:pt x="778102" y="739045"/>
                  </a:lnTo>
                  <a:lnTo>
                    <a:pt x="766763" y="744258"/>
                  </a:lnTo>
                  <a:lnTo>
                    <a:pt x="755877" y="749924"/>
                  </a:lnTo>
                  <a:lnTo>
                    <a:pt x="746126" y="755364"/>
                  </a:lnTo>
                  <a:lnTo>
                    <a:pt x="736374" y="761030"/>
                  </a:lnTo>
                  <a:lnTo>
                    <a:pt x="727983" y="766697"/>
                  </a:lnTo>
                  <a:lnTo>
                    <a:pt x="719819" y="772590"/>
                  </a:lnTo>
                  <a:lnTo>
                    <a:pt x="712788" y="778709"/>
                  </a:lnTo>
                  <a:lnTo>
                    <a:pt x="709386" y="781656"/>
                  </a:lnTo>
                  <a:lnTo>
                    <a:pt x="706211" y="784602"/>
                  </a:lnTo>
                  <a:lnTo>
                    <a:pt x="703490" y="788002"/>
                  </a:lnTo>
                  <a:lnTo>
                    <a:pt x="700542" y="790948"/>
                  </a:lnTo>
                  <a:lnTo>
                    <a:pt x="698047" y="794122"/>
                  </a:lnTo>
                  <a:lnTo>
                    <a:pt x="696006" y="797295"/>
                  </a:lnTo>
                  <a:lnTo>
                    <a:pt x="693738" y="800695"/>
                  </a:lnTo>
                  <a:lnTo>
                    <a:pt x="692151" y="803868"/>
                  </a:lnTo>
                  <a:lnTo>
                    <a:pt x="690563" y="807041"/>
                  </a:lnTo>
                  <a:lnTo>
                    <a:pt x="689202" y="810441"/>
                  </a:lnTo>
                  <a:lnTo>
                    <a:pt x="686935" y="812481"/>
                  </a:lnTo>
                  <a:lnTo>
                    <a:pt x="685574" y="814747"/>
                  </a:lnTo>
                  <a:lnTo>
                    <a:pt x="684893" y="815654"/>
                  </a:lnTo>
                  <a:lnTo>
                    <a:pt x="684667" y="817014"/>
                  </a:lnTo>
                  <a:lnTo>
                    <a:pt x="684440" y="818147"/>
                  </a:lnTo>
                  <a:lnTo>
                    <a:pt x="684213" y="819507"/>
                  </a:lnTo>
                  <a:lnTo>
                    <a:pt x="684213" y="1354137"/>
                  </a:lnTo>
                  <a:lnTo>
                    <a:pt x="193036" y="1354137"/>
                  </a:lnTo>
                  <a:lnTo>
                    <a:pt x="179272" y="971549"/>
                  </a:lnTo>
                  <a:lnTo>
                    <a:pt x="165708" y="1354137"/>
                  </a:lnTo>
                  <a:lnTo>
                    <a:pt x="26069" y="1354137"/>
                  </a:lnTo>
                  <a:lnTo>
                    <a:pt x="23576" y="1353910"/>
                  </a:lnTo>
                  <a:lnTo>
                    <a:pt x="20855" y="1353683"/>
                  </a:lnTo>
                  <a:lnTo>
                    <a:pt x="16095" y="1352775"/>
                  </a:lnTo>
                  <a:lnTo>
                    <a:pt x="11561" y="1351640"/>
                  </a:lnTo>
                  <a:lnTo>
                    <a:pt x="9748" y="1350505"/>
                  </a:lnTo>
                  <a:lnTo>
                    <a:pt x="7707" y="1349824"/>
                  </a:lnTo>
                  <a:lnTo>
                    <a:pt x="6121" y="1348689"/>
                  </a:lnTo>
                  <a:lnTo>
                    <a:pt x="4761" y="1347554"/>
                  </a:lnTo>
                  <a:lnTo>
                    <a:pt x="3174" y="1346419"/>
                  </a:lnTo>
                  <a:lnTo>
                    <a:pt x="2040" y="1345057"/>
                  </a:lnTo>
                  <a:lnTo>
                    <a:pt x="1360" y="1343695"/>
                  </a:lnTo>
                  <a:lnTo>
                    <a:pt x="680" y="1342333"/>
                  </a:lnTo>
                  <a:lnTo>
                    <a:pt x="453" y="1340744"/>
                  </a:lnTo>
                  <a:lnTo>
                    <a:pt x="0" y="1339155"/>
                  </a:lnTo>
                  <a:lnTo>
                    <a:pt x="0" y="807729"/>
                  </a:lnTo>
                  <a:lnTo>
                    <a:pt x="0" y="806367"/>
                  </a:lnTo>
                  <a:lnTo>
                    <a:pt x="453" y="805459"/>
                  </a:lnTo>
                  <a:lnTo>
                    <a:pt x="1360" y="803189"/>
                  </a:lnTo>
                  <a:lnTo>
                    <a:pt x="2720" y="801146"/>
                  </a:lnTo>
                  <a:lnTo>
                    <a:pt x="4761" y="799330"/>
                  </a:lnTo>
                  <a:lnTo>
                    <a:pt x="5894" y="796379"/>
                  </a:lnTo>
                  <a:lnTo>
                    <a:pt x="7481" y="793201"/>
                  </a:lnTo>
                  <a:lnTo>
                    <a:pt x="9294" y="790477"/>
                  </a:lnTo>
                  <a:lnTo>
                    <a:pt x="10881" y="787753"/>
                  </a:lnTo>
                  <a:lnTo>
                    <a:pt x="13148" y="784801"/>
                  </a:lnTo>
                  <a:lnTo>
                    <a:pt x="15415" y="781850"/>
                  </a:lnTo>
                  <a:lnTo>
                    <a:pt x="17908" y="779126"/>
                  </a:lnTo>
                  <a:lnTo>
                    <a:pt x="20629" y="776402"/>
                  </a:lnTo>
                  <a:lnTo>
                    <a:pt x="26523" y="770727"/>
                  </a:lnTo>
                  <a:lnTo>
                    <a:pt x="33323" y="765506"/>
                  </a:lnTo>
                  <a:lnTo>
                    <a:pt x="40804" y="760285"/>
                  </a:lnTo>
                  <a:lnTo>
                    <a:pt x="48738" y="755063"/>
                  </a:lnTo>
                  <a:lnTo>
                    <a:pt x="57579" y="750069"/>
                  </a:lnTo>
                  <a:lnTo>
                    <a:pt x="66873" y="745075"/>
                  </a:lnTo>
                  <a:lnTo>
                    <a:pt x="77074" y="740308"/>
                  </a:lnTo>
                  <a:lnTo>
                    <a:pt x="87728" y="735541"/>
                  </a:lnTo>
                  <a:lnTo>
                    <a:pt x="98382" y="730547"/>
                  </a:lnTo>
                  <a:lnTo>
                    <a:pt x="110170" y="726006"/>
                  </a:lnTo>
                  <a:lnTo>
                    <a:pt x="122184" y="721693"/>
                  </a:lnTo>
                  <a:lnTo>
                    <a:pt x="134652" y="717380"/>
                  </a:lnTo>
                  <a:lnTo>
                    <a:pt x="147573" y="713294"/>
                  </a:lnTo>
                  <a:lnTo>
                    <a:pt x="160721" y="709208"/>
                  </a:lnTo>
                  <a:lnTo>
                    <a:pt x="174322" y="705122"/>
                  </a:lnTo>
                  <a:lnTo>
                    <a:pt x="188377" y="701263"/>
                  </a:lnTo>
                  <a:lnTo>
                    <a:pt x="202658" y="697630"/>
                  </a:lnTo>
                  <a:lnTo>
                    <a:pt x="216940" y="693998"/>
                  </a:lnTo>
                  <a:lnTo>
                    <a:pt x="231901" y="690366"/>
                  </a:lnTo>
                  <a:lnTo>
                    <a:pt x="246862" y="687188"/>
                  </a:lnTo>
                  <a:lnTo>
                    <a:pt x="261824" y="683783"/>
                  </a:lnTo>
                  <a:lnTo>
                    <a:pt x="277012" y="680832"/>
                  </a:lnTo>
                  <a:lnTo>
                    <a:pt x="307841" y="674703"/>
                  </a:lnTo>
                  <a:lnTo>
                    <a:pt x="338897" y="669481"/>
                  </a:lnTo>
                  <a:lnTo>
                    <a:pt x="369953" y="664714"/>
                  </a:lnTo>
                  <a:lnTo>
                    <a:pt x="459948" y="898986"/>
                  </a:lnTo>
                  <a:lnTo>
                    <a:pt x="498485" y="756425"/>
                  </a:lnTo>
                  <a:lnTo>
                    <a:pt x="449520" y="727368"/>
                  </a:lnTo>
                  <a:lnTo>
                    <a:pt x="476723" y="658812"/>
                  </a:lnTo>
                  <a:close/>
                  <a:moveTo>
                    <a:pt x="1981777" y="644525"/>
                  </a:moveTo>
                  <a:lnTo>
                    <a:pt x="2069750" y="644525"/>
                  </a:lnTo>
                  <a:lnTo>
                    <a:pt x="2096959" y="712516"/>
                  </a:lnTo>
                  <a:lnTo>
                    <a:pt x="2047757" y="741753"/>
                  </a:lnTo>
                  <a:lnTo>
                    <a:pt x="2086529" y="883854"/>
                  </a:lnTo>
                  <a:lnTo>
                    <a:pt x="2178357" y="649964"/>
                  </a:lnTo>
                  <a:lnTo>
                    <a:pt x="2209420" y="654724"/>
                  </a:lnTo>
                  <a:lnTo>
                    <a:pt x="2240256" y="660390"/>
                  </a:lnTo>
                  <a:lnTo>
                    <a:pt x="2271092" y="666056"/>
                  </a:lnTo>
                  <a:lnTo>
                    <a:pt x="2286284" y="669229"/>
                  </a:lnTo>
                  <a:lnTo>
                    <a:pt x="2301248" y="672402"/>
                  </a:lnTo>
                  <a:lnTo>
                    <a:pt x="2316213" y="675801"/>
                  </a:lnTo>
                  <a:lnTo>
                    <a:pt x="2330724" y="679201"/>
                  </a:lnTo>
                  <a:lnTo>
                    <a:pt x="2345235" y="683053"/>
                  </a:lnTo>
                  <a:lnTo>
                    <a:pt x="2359293" y="686680"/>
                  </a:lnTo>
                  <a:lnTo>
                    <a:pt x="2373124" y="690533"/>
                  </a:lnTo>
                  <a:lnTo>
                    <a:pt x="2386501" y="694385"/>
                  </a:lnTo>
                  <a:lnTo>
                    <a:pt x="2399879" y="698691"/>
                  </a:lnTo>
                  <a:lnTo>
                    <a:pt x="2412576" y="702771"/>
                  </a:lnTo>
                  <a:lnTo>
                    <a:pt x="2425273" y="707077"/>
                  </a:lnTo>
                  <a:lnTo>
                    <a:pt x="2437063" y="711610"/>
                  </a:lnTo>
                  <a:lnTo>
                    <a:pt x="2448400" y="716143"/>
                  </a:lnTo>
                  <a:lnTo>
                    <a:pt x="2459510" y="720675"/>
                  </a:lnTo>
                  <a:lnTo>
                    <a:pt x="2469940" y="725435"/>
                  </a:lnTo>
                  <a:lnTo>
                    <a:pt x="2479916" y="730194"/>
                  </a:lnTo>
                  <a:lnTo>
                    <a:pt x="2489213" y="735180"/>
                  </a:lnTo>
                  <a:lnTo>
                    <a:pt x="2497829" y="740393"/>
                  </a:lnTo>
                  <a:lnTo>
                    <a:pt x="2505991" y="745605"/>
                  </a:lnTo>
                  <a:lnTo>
                    <a:pt x="2513247" y="750818"/>
                  </a:lnTo>
                  <a:lnTo>
                    <a:pt x="2520049" y="756257"/>
                  </a:lnTo>
                  <a:lnTo>
                    <a:pt x="2525944" y="761697"/>
                  </a:lnTo>
                  <a:lnTo>
                    <a:pt x="2528665" y="764416"/>
                  </a:lnTo>
                  <a:lnTo>
                    <a:pt x="2531159" y="767363"/>
                  </a:lnTo>
                  <a:lnTo>
                    <a:pt x="2533426" y="770082"/>
                  </a:lnTo>
                  <a:lnTo>
                    <a:pt x="2535467" y="772802"/>
                  </a:lnTo>
                  <a:lnTo>
                    <a:pt x="2537508" y="775975"/>
                  </a:lnTo>
                  <a:lnTo>
                    <a:pt x="2538868" y="778695"/>
                  </a:lnTo>
                  <a:lnTo>
                    <a:pt x="2540455" y="781641"/>
                  </a:lnTo>
                  <a:lnTo>
                    <a:pt x="2541815" y="784361"/>
                  </a:lnTo>
                  <a:lnTo>
                    <a:pt x="2543856" y="786400"/>
                  </a:lnTo>
                  <a:lnTo>
                    <a:pt x="2545217" y="788440"/>
                  </a:lnTo>
                  <a:lnTo>
                    <a:pt x="2546123" y="790480"/>
                  </a:lnTo>
                  <a:lnTo>
                    <a:pt x="2546350" y="791840"/>
                  </a:lnTo>
                  <a:lnTo>
                    <a:pt x="2546350" y="792746"/>
                  </a:lnTo>
                  <a:lnTo>
                    <a:pt x="2546350" y="1323758"/>
                  </a:lnTo>
                  <a:lnTo>
                    <a:pt x="2546350" y="1325118"/>
                  </a:lnTo>
                  <a:lnTo>
                    <a:pt x="2545670" y="1326705"/>
                  </a:lnTo>
                  <a:lnTo>
                    <a:pt x="2545217" y="1328064"/>
                  </a:lnTo>
                  <a:lnTo>
                    <a:pt x="2544310" y="1329424"/>
                  </a:lnTo>
                  <a:lnTo>
                    <a:pt x="2543176" y="1330784"/>
                  </a:lnTo>
                  <a:lnTo>
                    <a:pt x="2542042" y="1332144"/>
                  </a:lnTo>
                  <a:lnTo>
                    <a:pt x="2540455" y="1333050"/>
                  </a:lnTo>
                  <a:lnTo>
                    <a:pt x="2538641" y="1333957"/>
                  </a:lnTo>
                  <a:lnTo>
                    <a:pt x="2537054" y="1335090"/>
                  </a:lnTo>
                  <a:lnTo>
                    <a:pt x="2535013" y="1335770"/>
                  </a:lnTo>
                  <a:lnTo>
                    <a:pt x="2530479" y="1337357"/>
                  </a:lnTo>
                  <a:lnTo>
                    <a:pt x="2525490" y="1338037"/>
                  </a:lnTo>
                  <a:lnTo>
                    <a:pt x="2522996" y="1338263"/>
                  </a:lnTo>
                  <a:lnTo>
                    <a:pt x="2520276" y="1338263"/>
                  </a:lnTo>
                  <a:lnTo>
                    <a:pt x="2380604" y="1338263"/>
                  </a:lnTo>
                  <a:lnTo>
                    <a:pt x="2367197" y="957263"/>
                  </a:lnTo>
                  <a:lnTo>
                    <a:pt x="2353389" y="1338263"/>
                  </a:lnTo>
                  <a:lnTo>
                    <a:pt x="1800226" y="1338263"/>
                  </a:lnTo>
                  <a:lnTo>
                    <a:pt x="1800226" y="819507"/>
                  </a:lnTo>
                  <a:lnTo>
                    <a:pt x="1799999" y="818147"/>
                  </a:lnTo>
                  <a:lnTo>
                    <a:pt x="1799773" y="817014"/>
                  </a:lnTo>
                  <a:lnTo>
                    <a:pt x="1799546" y="815654"/>
                  </a:lnTo>
                  <a:lnTo>
                    <a:pt x="1798865" y="814747"/>
                  </a:lnTo>
                  <a:lnTo>
                    <a:pt x="1797278" y="812481"/>
                  </a:lnTo>
                  <a:lnTo>
                    <a:pt x="1795237" y="810441"/>
                  </a:lnTo>
                  <a:lnTo>
                    <a:pt x="1794103" y="807041"/>
                  </a:lnTo>
                  <a:lnTo>
                    <a:pt x="1792515" y="803868"/>
                  </a:lnTo>
                  <a:lnTo>
                    <a:pt x="1790474" y="800695"/>
                  </a:lnTo>
                  <a:lnTo>
                    <a:pt x="1788433" y="797295"/>
                  </a:lnTo>
                  <a:lnTo>
                    <a:pt x="1786165" y="794122"/>
                  </a:lnTo>
                  <a:lnTo>
                    <a:pt x="1783898" y="790948"/>
                  </a:lnTo>
                  <a:lnTo>
                    <a:pt x="1781176" y="788002"/>
                  </a:lnTo>
                  <a:lnTo>
                    <a:pt x="1778455" y="784602"/>
                  </a:lnTo>
                  <a:lnTo>
                    <a:pt x="1775053" y="781656"/>
                  </a:lnTo>
                  <a:lnTo>
                    <a:pt x="1771878" y="778709"/>
                  </a:lnTo>
                  <a:lnTo>
                    <a:pt x="1764621" y="772590"/>
                  </a:lnTo>
                  <a:lnTo>
                    <a:pt x="1756910" y="766697"/>
                  </a:lnTo>
                  <a:lnTo>
                    <a:pt x="1748292" y="761030"/>
                  </a:lnTo>
                  <a:lnTo>
                    <a:pt x="1738994" y="755364"/>
                  </a:lnTo>
                  <a:lnTo>
                    <a:pt x="1728789" y="749924"/>
                  </a:lnTo>
                  <a:lnTo>
                    <a:pt x="1718357" y="744258"/>
                  </a:lnTo>
                  <a:lnTo>
                    <a:pt x="1707244" y="739045"/>
                  </a:lnTo>
                  <a:lnTo>
                    <a:pt x="1695224" y="733832"/>
                  </a:lnTo>
                  <a:lnTo>
                    <a:pt x="1682978" y="728619"/>
                  </a:lnTo>
                  <a:lnTo>
                    <a:pt x="1670278" y="723859"/>
                  </a:lnTo>
                  <a:lnTo>
                    <a:pt x="1656898" y="719099"/>
                  </a:lnTo>
                  <a:lnTo>
                    <a:pt x="1643290" y="714340"/>
                  </a:lnTo>
                  <a:lnTo>
                    <a:pt x="1629230" y="709807"/>
                  </a:lnTo>
                  <a:lnTo>
                    <a:pt x="1624147" y="708322"/>
                  </a:lnTo>
                  <a:lnTo>
                    <a:pt x="1626934" y="707304"/>
                  </a:lnTo>
                  <a:lnTo>
                    <a:pt x="1639632" y="702998"/>
                  </a:lnTo>
                  <a:lnTo>
                    <a:pt x="1652556" y="698691"/>
                  </a:lnTo>
                  <a:lnTo>
                    <a:pt x="1665480" y="694612"/>
                  </a:lnTo>
                  <a:lnTo>
                    <a:pt x="1679084" y="690533"/>
                  </a:lnTo>
                  <a:lnTo>
                    <a:pt x="1693368" y="686906"/>
                  </a:lnTo>
                  <a:lnTo>
                    <a:pt x="1707426" y="683053"/>
                  </a:lnTo>
                  <a:lnTo>
                    <a:pt x="1722164" y="679427"/>
                  </a:lnTo>
                  <a:lnTo>
                    <a:pt x="1736675" y="676028"/>
                  </a:lnTo>
                  <a:lnTo>
                    <a:pt x="1751639" y="672628"/>
                  </a:lnTo>
                  <a:lnTo>
                    <a:pt x="1766831" y="669455"/>
                  </a:lnTo>
                  <a:lnTo>
                    <a:pt x="1781795" y="666056"/>
                  </a:lnTo>
                  <a:lnTo>
                    <a:pt x="1812631" y="660390"/>
                  </a:lnTo>
                  <a:lnTo>
                    <a:pt x="1843694" y="654950"/>
                  </a:lnTo>
                  <a:lnTo>
                    <a:pt x="1874757" y="650191"/>
                  </a:lnTo>
                  <a:lnTo>
                    <a:pt x="1964772" y="883854"/>
                  </a:lnTo>
                  <a:lnTo>
                    <a:pt x="2003543" y="741753"/>
                  </a:lnTo>
                  <a:lnTo>
                    <a:pt x="1954342" y="712516"/>
                  </a:lnTo>
                  <a:lnTo>
                    <a:pt x="1981777" y="644525"/>
                  </a:lnTo>
                  <a:close/>
                  <a:moveTo>
                    <a:pt x="1248456" y="69850"/>
                  </a:moveTo>
                  <a:lnTo>
                    <a:pt x="1255033" y="70077"/>
                  </a:lnTo>
                  <a:lnTo>
                    <a:pt x="1261609" y="70304"/>
                  </a:lnTo>
                  <a:lnTo>
                    <a:pt x="1268186" y="70984"/>
                  </a:lnTo>
                  <a:lnTo>
                    <a:pt x="1274536" y="71665"/>
                  </a:lnTo>
                  <a:lnTo>
                    <a:pt x="1281113" y="72346"/>
                  </a:lnTo>
                  <a:lnTo>
                    <a:pt x="1287463" y="73707"/>
                  </a:lnTo>
                  <a:lnTo>
                    <a:pt x="1293813" y="74841"/>
                  </a:lnTo>
                  <a:lnTo>
                    <a:pt x="1299936" y="76429"/>
                  </a:lnTo>
                  <a:lnTo>
                    <a:pt x="1306059" y="78017"/>
                  </a:lnTo>
                  <a:lnTo>
                    <a:pt x="1312409" y="80059"/>
                  </a:lnTo>
                  <a:lnTo>
                    <a:pt x="1318533" y="82101"/>
                  </a:lnTo>
                  <a:lnTo>
                    <a:pt x="1324429" y="84369"/>
                  </a:lnTo>
                  <a:lnTo>
                    <a:pt x="1330325" y="86638"/>
                  </a:lnTo>
                  <a:lnTo>
                    <a:pt x="1335995" y="89134"/>
                  </a:lnTo>
                  <a:lnTo>
                    <a:pt x="1342118" y="91856"/>
                  </a:lnTo>
                  <a:lnTo>
                    <a:pt x="1347788" y="94579"/>
                  </a:lnTo>
                  <a:lnTo>
                    <a:pt x="1353458" y="97982"/>
                  </a:lnTo>
                  <a:lnTo>
                    <a:pt x="1359127" y="100931"/>
                  </a:lnTo>
                  <a:lnTo>
                    <a:pt x="1364570" y="104561"/>
                  </a:lnTo>
                  <a:lnTo>
                    <a:pt x="1370240" y="107964"/>
                  </a:lnTo>
                  <a:lnTo>
                    <a:pt x="1375456" y="111820"/>
                  </a:lnTo>
                  <a:lnTo>
                    <a:pt x="1380672" y="115677"/>
                  </a:lnTo>
                  <a:lnTo>
                    <a:pt x="1386115" y="119534"/>
                  </a:lnTo>
                  <a:lnTo>
                    <a:pt x="1391104" y="123844"/>
                  </a:lnTo>
                  <a:lnTo>
                    <a:pt x="1396093" y="128155"/>
                  </a:lnTo>
                  <a:lnTo>
                    <a:pt x="1400856" y="132465"/>
                  </a:lnTo>
                  <a:lnTo>
                    <a:pt x="1406072" y="137230"/>
                  </a:lnTo>
                  <a:lnTo>
                    <a:pt x="1410834" y="141767"/>
                  </a:lnTo>
                  <a:lnTo>
                    <a:pt x="1415370" y="146985"/>
                  </a:lnTo>
                  <a:lnTo>
                    <a:pt x="1419906" y="151976"/>
                  </a:lnTo>
                  <a:lnTo>
                    <a:pt x="1424442" y="156967"/>
                  </a:lnTo>
                  <a:lnTo>
                    <a:pt x="1428751" y="162185"/>
                  </a:lnTo>
                  <a:lnTo>
                    <a:pt x="1433060" y="167630"/>
                  </a:lnTo>
                  <a:lnTo>
                    <a:pt x="1437369" y="173075"/>
                  </a:lnTo>
                  <a:lnTo>
                    <a:pt x="1441224" y="178973"/>
                  </a:lnTo>
                  <a:lnTo>
                    <a:pt x="1445079" y="184645"/>
                  </a:lnTo>
                  <a:lnTo>
                    <a:pt x="1449161" y="190543"/>
                  </a:lnTo>
                  <a:lnTo>
                    <a:pt x="1452790" y="196669"/>
                  </a:lnTo>
                  <a:lnTo>
                    <a:pt x="1456419" y="202567"/>
                  </a:lnTo>
                  <a:lnTo>
                    <a:pt x="1460047" y="208920"/>
                  </a:lnTo>
                  <a:lnTo>
                    <a:pt x="1463222" y="215272"/>
                  </a:lnTo>
                  <a:lnTo>
                    <a:pt x="1466624" y="221624"/>
                  </a:lnTo>
                  <a:lnTo>
                    <a:pt x="1469572" y="228203"/>
                  </a:lnTo>
                  <a:lnTo>
                    <a:pt x="1472520" y="235010"/>
                  </a:lnTo>
                  <a:lnTo>
                    <a:pt x="1475695" y="241589"/>
                  </a:lnTo>
                  <a:lnTo>
                    <a:pt x="1478417" y="248395"/>
                  </a:lnTo>
                  <a:lnTo>
                    <a:pt x="1480911" y="255428"/>
                  </a:lnTo>
                  <a:lnTo>
                    <a:pt x="1483406" y="262460"/>
                  </a:lnTo>
                  <a:lnTo>
                    <a:pt x="1485674" y="269493"/>
                  </a:lnTo>
                  <a:lnTo>
                    <a:pt x="1487942" y="276753"/>
                  </a:lnTo>
                  <a:lnTo>
                    <a:pt x="1489983" y="284013"/>
                  </a:lnTo>
                  <a:lnTo>
                    <a:pt x="1492024" y="291273"/>
                  </a:lnTo>
                  <a:lnTo>
                    <a:pt x="1493838" y="298986"/>
                  </a:lnTo>
                  <a:lnTo>
                    <a:pt x="1495426" y="306473"/>
                  </a:lnTo>
                  <a:lnTo>
                    <a:pt x="1496786" y="313959"/>
                  </a:lnTo>
                  <a:lnTo>
                    <a:pt x="1498374" y="321673"/>
                  </a:lnTo>
                  <a:lnTo>
                    <a:pt x="1499281" y="329386"/>
                  </a:lnTo>
                  <a:lnTo>
                    <a:pt x="1500415" y="337100"/>
                  </a:lnTo>
                  <a:lnTo>
                    <a:pt x="1500809" y="340447"/>
                  </a:lnTo>
                  <a:lnTo>
                    <a:pt x="1501799" y="339950"/>
                  </a:lnTo>
                  <a:lnTo>
                    <a:pt x="1502922" y="339725"/>
                  </a:lnTo>
                  <a:lnTo>
                    <a:pt x="1504045" y="339725"/>
                  </a:lnTo>
                  <a:lnTo>
                    <a:pt x="1505392" y="339725"/>
                  </a:lnTo>
                  <a:lnTo>
                    <a:pt x="1506291" y="339950"/>
                  </a:lnTo>
                  <a:lnTo>
                    <a:pt x="1508761" y="341076"/>
                  </a:lnTo>
                  <a:lnTo>
                    <a:pt x="1510782" y="342427"/>
                  </a:lnTo>
                  <a:lnTo>
                    <a:pt x="1513028" y="344678"/>
                  </a:lnTo>
                  <a:lnTo>
                    <a:pt x="1515049" y="347380"/>
                  </a:lnTo>
                  <a:lnTo>
                    <a:pt x="1516846" y="350306"/>
                  </a:lnTo>
                  <a:lnTo>
                    <a:pt x="1518642" y="353909"/>
                  </a:lnTo>
                  <a:lnTo>
                    <a:pt x="1520214" y="357736"/>
                  </a:lnTo>
                  <a:lnTo>
                    <a:pt x="1521786" y="362239"/>
                  </a:lnTo>
                  <a:lnTo>
                    <a:pt x="1523134" y="367192"/>
                  </a:lnTo>
                  <a:lnTo>
                    <a:pt x="1524257" y="372145"/>
                  </a:lnTo>
                  <a:lnTo>
                    <a:pt x="1525380" y="377548"/>
                  </a:lnTo>
                  <a:lnTo>
                    <a:pt x="1526053" y="383176"/>
                  </a:lnTo>
                  <a:lnTo>
                    <a:pt x="1526503" y="389030"/>
                  </a:lnTo>
                  <a:lnTo>
                    <a:pt x="1526727" y="395334"/>
                  </a:lnTo>
                  <a:lnTo>
                    <a:pt x="1527176" y="401637"/>
                  </a:lnTo>
                  <a:lnTo>
                    <a:pt x="1526727" y="407941"/>
                  </a:lnTo>
                  <a:lnTo>
                    <a:pt x="1526503" y="414245"/>
                  </a:lnTo>
                  <a:lnTo>
                    <a:pt x="1526053" y="419873"/>
                  </a:lnTo>
                  <a:lnTo>
                    <a:pt x="1525380" y="425727"/>
                  </a:lnTo>
                  <a:lnTo>
                    <a:pt x="1524257" y="430905"/>
                  </a:lnTo>
                  <a:lnTo>
                    <a:pt x="1523134" y="436308"/>
                  </a:lnTo>
                  <a:lnTo>
                    <a:pt x="1521786" y="441036"/>
                  </a:lnTo>
                  <a:lnTo>
                    <a:pt x="1520214" y="445314"/>
                  </a:lnTo>
                  <a:lnTo>
                    <a:pt x="1518642" y="449366"/>
                  </a:lnTo>
                  <a:lnTo>
                    <a:pt x="1516846" y="452743"/>
                  </a:lnTo>
                  <a:lnTo>
                    <a:pt x="1515049" y="456120"/>
                  </a:lnTo>
                  <a:lnTo>
                    <a:pt x="1513028" y="458597"/>
                  </a:lnTo>
                  <a:lnTo>
                    <a:pt x="1510782" y="460623"/>
                  </a:lnTo>
                  <a:lnTo>
                    <a:pt x="1508761" y="462199"/>
                  </a:lnTo>
                  <a:lnTo>
                    <a:pt x="1506291" y="463100"/>
                  </a:lnTo>
                  <a:lnTo>
                    <a:pt x="1505392" y="463325"/>
                  </a:lnTo>
                  <a:lnTo>
                    <a:pt x="1504045" y="463550"/>
                  </a:lnTo>
                  <a:lnTo>
                    <a:pt x="1502922" y="463325"/>
                  </a:lnTo>
                  <a:lnTo>
                    <a:pt x="1501799" y="463100"/>
                  </a:lnTo>
                  <a:lnTo>
                    <a:pt x="1499553" y="462199"/>
                  </a:lnTo>
                  <a:lnTo>
                    <a:pt x="1497308" y="460623"/>
                  </a:lnTo>
                  <a:lnTo>
                    <a:pt x="1496170" y="459597"/>
                  </a:lnTo>
                  <a:lnTo>
                    <a:pt x="1495426" y="463692"/>
                  </a:lnTo>
                  <a:lnTo>
                    <a:pt x="1493838" y="471405"/>
                  </a:lnTo>
                  <a:lnTo>
                    <a:pt x="1492024" y="478892"/>
                  </a:lnTo>
                  <a:lnTo>
                    <a:pt x="1489983" y="486152"/>
                  </a:lnTo>
                  <a:lnTo>
                    <a:pt x="1487942" y="493638"/>
                  </a:lnTo>
                  <a:lnTo>
                    <a:pt x="1485674" y="500671"/>
                  </a:lnTo>
                  <a:lnTo>
                    <a:pt x="1483406" y="507704"/>
                  </a:lnTo>
                  <a:lnTo>
                    <a:pt x="1480911" y="514737"/>
                  </a:lnTo>
                  <a:lnTo>
                    <a:pt x="1478417" y="521770"/>
                  </a:lnTo>
                  <a:lnTo>
                    <a:pt x="1475695" y="528576"/>
                  </a:lnTo>
                  <a:lnTo>
                    <a:pt x="1472520" y="535155"/>
                  </a:lnTo>
                  <a:lnTo>
                    <a:pt x="1469572" y="541961"/>
                  </a:lnTo>
                  <a:lnTo>
                    <a:pt x="1466624" y="548540"/>
                  </a:lnTo>
                  <a:lnTo>
                    <a:pt x="1463222" y="554893"/>
                  </a:lnTo>
                  <a:lnTo>
                    <a:pt x="1460047" y="561245"/>
                  </a:lnTo>
                  <a:lnTo>
                    <a:pt x="1456419" y="567597"/>
                  </a:lnTo>
                  <a:lnTo>
                    <a:pt x="1452790" y="573496"/>
                  </a:lnTo>
                  <a:lnTo>
                    <a:pt x="1449161" y="579621"/>
                  </a:lnTo>
                  <a:lnTo>
                    <a:pt x="1445079" y="585520"/>
                  </a:lnTo>
                  <a:lnTo>
                    <a:pt x="1441224" y="591192"/>
                  </a:lnTo>
                  <a:lnTo>
                    <a:pt x="1437369" y="597090"/>
                  </a:lnTo>
                  <a:lnTo>
                    <a:pt x="1433060" y="602535"/>
                  </a:lnTo>
                  <a:lnTo>
                    <a:pt x="1428751" y="607980"/>
                  </a:lnTo>
                  <a:lnTo>
                    <a:pt x="1424442" y="613198"/>
                  </a:lnTo>
                  <a:lnTo>
                    <a:pt x="1419906" y="618189"/>
                  </a:lnTo>
                  <a:lnTo>
                    <a:pt x="1415370" y="623407"/>
                  </a:lnTo>
                  <a:lnTo>
                    <a:pt x="1410834" y="628171"/>
                  </a:lnTo>
                  <a:lnTo>
                    <a:pt x="1406072" y="632935"/>
                  </a:lnTo>
                  <a:lnTo>
                    <a:pt x="1400856" y="637699"/>
                  </a:lnTo>
                  <a:lnTo>
                    <a:pt x="1396093" y="642010"/>
                  </a:lnTo>
                  <a:lnTo>
                    <a:pt x="1391104" y="646320"/>
                  </a:lnTo>
                  <a:lnTo>
                    <a:pt x="1386115" y="650631"/>
                  </a:lnTo>
                  <a:lnTo>
                    <a:pt x="1380672" y="654714"/>
                  </a:lnTo>
                  <a:lnTo>
                    <a:pt x="1375456" y="658344"/>
                  </a:lnTo>
                  <a:lnTo>
                    <a:pt x="1370240" y="662201"/>
                  </a:lnTo>
                  <a:lnTo>
                    <a:pt x="1364570" y="665831"/>
                  </a:lnTo>
                  <a:lnTo>
                    <a:pt x="1359127" y="669007"/>
                  </a:lnTo>
                  <a:lnTo>
                    <a:pt x="1353458" y="672410"/>
                  </a:lnTo>
                  <a:lnTo>
                    <a:pt x="1347788" y="675359"/>
                  </a:lnTo>
                  <a:lnTo>
                    <a:pt x="1342118" y="678309"/>
                  </a:lnTo>
                  <a:lnTo>
                    <a:pt x="1335995" y="681031"/>
                  </a:lnTo>
                  <a:lnTo>
                    <a:pt x="1330325" y="683753"/>
                  </a:lnTo>
                  <a:lnTo>
                    <a:pt x="1324429" y="686022"/>
                  </a:lnTo>
                  <a:lnTo>
                    <a:pt x="1318533" y="688291"/>
                  </a:lnTo>
                  <a:lnTo>
                    <a:pt x="1312409" y="690333"/>
                  </a:lnTo>
                  <a:lnTo>
                    <a:pt x="1306059" y="692148"/>
                  </a:lnTo>
                  <a:lnTo>
                    <a:pt x="1299936" y="693736"/>
                  </a:lnTo>
                  <a:lnTo>
                    <a:pt x="1293813" y="695324"/>
                  </a:lnTo>
                  <a:lnTo>
                    <a:pt x="1287463" y="696458"/>
                  </a:lnTo>
                  <a:lnTo>
                    <a:pt x="1281113" y="697592"/>
                  </a:lnTo>
                  <a:lnTo>
                    <a:pt x="1274536" y="698500"/>
                  </a:lnTo>
                  <a:lnTo>
                    <a:pt x="1268186" y="699407"/>
                  </a:lnTo>
                  <a:lnTo>
                    <a:pt x="1261609" y="699861"/>
                  </a:lnTo>
                  <a:lnTo>
                    <a:pt x="1255033" y="700088"/>
                  </a:lnTo>
                  <a:lnTo>
                    <a:pt x="1248456" y="700088"/>
                  </a:lnTo>
                  <a:lnTo>
                    <a:pt x="1241879" y="700088"/>
                  </a:lnTo>
                  <a:lnTo>
                    <a:pt x="1235529" y="699861"/>
                  </a:lnTo>
                  <a:lnTo>
                    <a:pt x="1228952" y="699407"/>
                  </a:lnTo>
                  <a:lnTo>
                    <a:pt x="1222602" y="698500"/>
                  </a:lnTo>
                  <a:lnTo>
                    <a:pt x="1216252" y="697592"/>
                  </a:lnTo>
                  <a:lnTo>
                    <a:pt x="1209675" y="696458"/>
                  </a:lnTo>
                  <a:lnTo>
                    <a:pt x="1203325" y="695324"/>
                  </a:lnTo>
                  <a:lnTo>
                    <a:pt x="1197429" y="693736"/>
                  </a:lnTo>
                  <a:lnTo>
                    <a:pt x="1191079" y="692148"/>
                  </a:lnTo>
                  <a:lnTo>
                    <a:pt x="1184956" y="690333"/>
                  </a:lnTo>
                  <a:lnTo>
                    <a:pt x="1178832" y="688291"/>
                  </a:lnTo>
                  <a:lnTo>
                    <a:pt x="1172936" y="686022"/>
                  </a:lnTo>
                  <a:lnTo>
                    <a:pt x="1166813" y="683753"/>
                  </a:lnTo>
                  <a:lnTo>
                    <a:pt x="1160916" y="681031"/>
                  </a:lnTo>
                  <a:lnTo>
                    <a:pt x="1155247" y="678309"/>
                  </a:lnTo>
                  <a:lnTo>
                    <a:pt x="1149350" y="675359"/>
                  </a:lnTo>
                  <a:lnTo>
                    <a:pt x="1143907" y="672410"/>
                  </a:lnTo>
                  <a:lnTo>
                    <a:pt x="1138011" y="669007"/>
                  </a:lnTo>
                  <a:lnTo>
                    <a:pt x="1132568" y="665831"/>
                  </a:lnTo>
                  <a:lnTo>
                    <a:pt x="1127125" y="662201"/>
                  </a:lnTo>
                  <a:lnTo>
                    <a:pt x="1121682" y="658344"/>
                  </a:lnTo>
                  <a:lnTo>
                    <a:pt x="1116240" y="654714"/>
                  </a:lnTo>
                  <a:lnTo>
                    <a:pt x="1111250" y="650631"/>
                  </a:lnTo>
                  <a:lnTo>
                    <a:pt x="1106034" y="646320"/>
                  </a:lnTo>
                  <a:lnTo>
                    <a:pt x="1101272" y="642010"/>
                  </a:lnTo>
                  <a:lnTo>
                    <a:pt x="1096056" y="637699"/>
                  </a:lnTo>
                  <a:lnTo>
                    <a:pt x="1091293" y="632935"/>
                  </a:lnTo>
                  <a:lnTo>
                    <a:pt x="1086531" y="628171"/>
                  </a:lnTo>
                  <a:lnTo>
                    <a:pt x="1081768" y="623407"/>
                  </a:lnTo>
                  <a:lnTo>
                    <a:pt x="1077232" y="618189"/>
                  </a:lnTo>
                  <a:lnTo>
                    <a:pt x="1072697" y="613198"/>
                  </a:lnTo>
                  <a:lnTo>
                    <a:pt x="1068388" y="607980"/>
                  </a:lnTo>
                  <a:lnTo>
                    <a:pt x="1064079" y="602535"/>
                  </a:lnTo>
                  <a:lnTo>
                    <a:pt x="1059997" y="597090"/>
                  </a:lnTo>
                  <a:lnTo>
                    <a:pt x="1055688" y="591192"/>
                  </a:lnTo>
                  <a:lnTo>
                    <a:pt x="1052059" y="585520"/>
                  </a:lnTo>
                  <a:lnTo>
                    <a:pt x="1048204" y="579621"/>
                  </a:lnTo>
                  <a:lnTo>
                    <a:pt x="1044348" y="573496"/>
                  </a:lnTo>
                  <a:lnTo>
                    <a:pt x="1040947" y="567597"/>
                  </a:lnTo>
                  <a:lnTo>
                    <a:pt x="1037318" y="561245"/>
                  </a:lnTo>
                  <a:lnTo>
                    <a:pt x="1033916" y="554893"/>
                  </a:lnTo>
                  <a:lnTo>
                    <a:pt x="1030514" y="548540"/>
                  </a:lnTo>
                  <a:lnTo>
                    <a:pt x="1027566" y="541961"/>
                  </a:lnTo>
                  <a:lnTo>
                    <a:pt x="1024391" y="535155"/>
                  </a:lnTo>
                  <a:lnTo>
                    <a:pt x="1021670" y="528576"/>
                  </a:lnTo>
                  <a:lnTo>
                    <a:pt x="1018948" y="521770"/>
                  </a:lnTo>
                  <a:lnTo>
                    <a:pt x="1016227" y="514737"/>
                  </a:lnTo>
                  <a:lnTo>
                    <a:pt x="1013959" y="507704"/>
                  </a:lnTo>
                  <a:lnTo>
                    <a:pt x="1011238" y="500671"/>
                  </a:lnTo>
                  <a:lnTo>
                    <a:pt x="1008970" y="493638"/>
                  </a:lnTo>
                  <a:lnTo>
                    <a:pt x="1007155" y="486152"/>
                  </a:lnTo>
                  <a:lnTo>
                    <a:pt x="1005341" y="478892"/>
                  </a:lnTo>
                  <a:lnTo>
                    <a:pt x="1003527" y="471405"/>
                  </a:lnTo>
                  <a:lnTo>
                    <a:pt x="1001713" y="463692"/>
                  </a:lnTo>
                  <a:lnTo>
                    <a:pt x="1001178" y="460749"/>
                  </a:lnTo>
                  <a:lnTo>
                    <a:pt x="999308" y="462199"/>
                  </a:lnTo>
                  <a:lnTo>
                    <a:pt x="997052" y="463100"/>
                  </a:lnTo>
                  <a:lnTo>
                    <a:pt x="995698" y="463325"/>
                  </a:lnTo>
                  <a:lnTo>
                    <a:pt x="994569" y="463550"/>
                  </a:lnTo>
                  <a:lnTo>
                    <a:pt x="993215" y="463325"/>
                  </a:lnTo>
                  <a:lnTo>
                    <a:pt x="992312" y="463100"/>
                  </a:lnTo>
                  <a:lnTo>
                    <a:pt x="990056" y="462199"/>
                  </a:lnTo>
                  <a:lnTo>
                    <a:pt x="987799" y="460623"/>
                  </a:lnTo>
                  <a:lnTo>
                    <a:pt x="985768" y="458597"/>
                  </a:lnTo>
                  <a:lnTo>
                    <a:pt x="983737" y="456120"/>
                  </a:lnTo>
                  <a:lnTo>
                    <a:pt x="981706" y="452743"/>
                  </a:lnTo>
                  <a:lnTo>
                    <a:pt x="979900" y="449366"/>
                  </a:lnTo>
                  <a:lnTo>
                    <a:pt x="978095" y="445314"/>
                  </a:lnTo>
                  <a:lnTo>
                    <a:pt x="976741" y="441036"/>
                  </a:lnTo>
                  <a:lnTo>
                    <a:pt x="975387" y="436308"/>
                  </a:lnTo>
                  <a:lnTo>
                    <a:pt x="974484" y="430905"/>
                  </a:lnTo>
                  <a:lnTo>
                    <a:pt x="973356" y="425727"/>
                  </a:lnTo>
                  <a:lnTo>
                    <a:pt x="972679" y="419873"/>
                  </a:lnTo>
                  <a:lnTo>
                    <a:pt x="971776" y="414245"/>
                  </a:lnTo>
                  <a:lnTo>
                    <a:pt x="971550" y="407941"/>
                  </a:lnTo>
                  <a:lnTo>
                    <a:pt x="971550" y="401637"/>
                  </a:lnTo>
                  <a:lnTo>
                    <a:pt x="971550" y="395334"/>
                  </a:lnTo>
                  <a:lnTo>
                    <a:pt x="971776" y="389030"/>
                  </a:lnTo>
                  <a:lnTo>
                    <a:pt x="972679" y="383176"/>
                  </a:lnTo>
                  <a:lnTo>
                    <a:pt x="973356" y="377548"/>
                  </a:lnTo>
                  <a:lnTo>
                    <a:pt x="974484" y="372145"/>
                  </a:lnTo>
                  <a:lnTo>
                    <a:pt x="975387" y="367192"/>
                  </a:lnTo>
                  <a:lnTo>
                    <a:pt x="976741" y="362239"/>
                  </a:lnTo>
                  <a:lnTo>
                    <a:pt x="978095" y="357736"/>
                  </a:lnTo>
                  <a:lnTo>
                    <a:pt x="979900" y="353909"/>
                  </a:lnTo>
                  <a:lnTo>
                    <a:pt x="981706" y="350306"/>
                  </a:lnTo>
                  <a:lnTo>
                    <a:pt x="983737" y="347380"/>
                  </a:lnTo>
                  <a:lnTo>
                    <a:pt x="985768" y="344678"/>
                  </a:lnTo>
                  <a:lnTo>
                    <a:pt x="987799" y="342427"/>
                  </a:lnTo>
                  <a:lnTo>
                    <a:pt x="990056" y="341076"/>
                  </a:lnTo>
                  <a:lnTo>
                    <a:pt x="992312" y="339950"/>
                  </a:lnTo>
                  <a:lnTo>
                    <a:pt x="993215" y="339725"/>
                  </a:lnTo>
                  <a:lnTo>
                    <a:pt x="994569" y="339725"/>
                  </a:lnTo>
                  <a:lnTo>
                    <a:pt x="995698" y="339725"/>
                  </a:lnTo>
                  <a:lnTo>
                    <a:pt x="996322" y="339829"/>
                  </a:lnTo>
                  <a:lnTo>
                    <a:pt x="996723" y="337100"/>
                  </a:lnTo>
                  <a:lnTo>
                    <a:pt x="997630" y="329386"/>
                  </a:lnTo>
                  <a:lnTo>
                    <a:pt x="998991" y="321673"/>
                  </a:lnTo>
                  <a:lnTo>
                    <a:pt x="1000352" y="313959"/>
                  </a:lnTo>
                  <a:lnTo>
                    <a:pt x="1001713" y="306473"/>
                  </a:lnTo>
                  <a:lnTo>
                    <a:pt x="1003527" y="298986"/>
                  </a:lnTo>
                  <a:lnTo>
                    <a:pt x="1005341" y="291273"/>
                  </a:lnTo>
                  <a:lnTo>
                    <a:pt x="1007155" y="284013"/>
                  </a:lnTo>
                  <a:lnTo>
                    <a:pt x="1008970" y="276753"/>
                  </a:lnTo>
                  <a:lnTo>
                    <a:pt x="1011238" y="269493"/>
                  </a:lnTo>
                  <a:lnTo>
                    <a:pt x="1013959" y="262460"/>
                  </a:lnTo>
                  <a:lnTo>
                    <a:pt x="1016227" y="255428"/>
                  </a:lnTo>
                  <a:lnTo>
                    <a:pt x="1018948" y="248395"/>
                  </a:lnTo>
                  <a:lnTo>
                    <a:pt x="1021670" y="241589"/>
                  </a:lnTo>
                  <a:lnTo>
                    <a:pt x="1024391" y="235010"/>
                  </a:lnTo>
                  <a:lnTo>
                    <a:pt x="1027566" y="228203"/>
                  </a:lnTo>
                  <a:lnTo>
                    <a:pt x="1030514" y="221624"/>
                  </a:lnTo>
                  <a:lnTo>
                    <a:pt x="1033916" y="215272"/>
                  </a:lnTo>
                  <a:lnTo>
                    <a:pt x="1037318" y="208920"/>
                  </a:lnTo>
                  <a:lnTo>
                    <a:pt x="1040947" y="202567"/>
                  </a:lnTo>
                  <a:lnTo>
                    <a:pt x="1044348" y="196669"/>
                  </a:lnTo>
                  <a:lnTo>
                    <a:pt x="1048204" y="190543"/>
                  </a:lnTo>
                  <a:lnTo>
                    <a:pt x="1052059" y="184645"/>
                  </a:lnTo>
                  <a:lnTo>
                    <a:pt x="1055688" y="178973"/>
                  </a:lnTo>
                  <a:lnTo>
                    <a:pt x="1059997" y="173075"/>
                  </a:lnTo>
                  <a:lnTo>
                    <a:pt x="1064079" y="167630"/>
                  </a:lnTo>
                  <a:lnTo>
                    <a:pt x="1068388" y="162185"/>
                  </a:lnTo>
                  <a:lnTo>
                    <a:pt x="1072697" y="156967"/>
                  </a:lnTo>
                  <a:lnTo>
                    <a:pt x="1077232" y="151976"/>
                  </a:lnTo>
                  <a:lnTo>
                    <a:pt x="1081768" y="146985"/>
                  </a:lnTo>
                  <a:lnTo>
                    <a:pt x="1086531" y="141767"/>
                  </a:lnTo>
                  <a:lnTo>
                    <a:pt x="1091293" y="137230"/>
                  </a:lnTo>
                  <a:lnTo>
                    <a:pt x="1096056" y="132465"/>
                  </a:lnTo>
                  <a:lnTo>
                    <a:pt x="1101272" y="128155"/>
                  </a:lnTo>
                  <a:lnTo>
                    <a:pt x="1106034" y="123844"/>
                  </a:lnTo>
                  <a:lnTo>
                    <a:pt x="1111250" y="119534"/>
                  </a:lnTo>
                  <a:lnTo>
                    <a:pt x="1116240" y="115677"/>
                  </a:lnTo>
                  <a:lnTo>
                    <a:pt x="1121682" y="111820"/>
                  </a:lnTo>
                  <a:lnTo>
                    <a:pt x="1127125" y="107964"/>
                  </a:lnTo>
                  <a:lnTo>
                    <a:pt x="1132568" y="104561"/>
                  </a:lnTo>
                  <a:lnTo>
                    <a:pt x="1138011" y="100931"/>
                  </a:lnTo>
                  <a:lnTo>
                    <a:pt x="1143907" y="97982"/>
                  </a:lnTo>
                  <a:lnTo>
                    <a:pt x="1149350" y="94579"/>
                  </a:lnTo>
                  <a:lnTo>
                    <a:pt x="1155247" y="91856"/>
                  </a:lnTo>
                  <a:lnTo>
                    <a:pt x="1160916" y="89134"/>
                  </a:lnTo>
                  <a:lnTo>
                    <a:pt x="1166813" y="86638"/>
                  </a:lnTo>
                  <a:lnTo>
                    <a:pt x="1172936" y="84369"/>
                  </a:lnTo>
                  <a:lnTo>
                    <a:pt x="1178832" y="82101"/>
                  </a:lnTo>
                  <a:lnTo>
                    <a:pt x="1184956" y="80059"/>
                  </a:lnTo>
                  <a:lnTo>
                    <a:pt x="1191079" y="78017"/>
                  </a:lnTo>
                  <a:lnTo>
                    <a:pt x="1197429" y="76429"/>
                  </a:lnTo>
                  <a:lnTo>
                    <a:pt x="1203325" y="74841"/>
                  </a:lnTo>
                  <a:lnTo>
                    <a:pt x="1209675" y="73707"/>
                  </a:lnTo>
                  <a:lnTo>
                    <a:pt x="1216252" y="72346"/>
                  </a:lnTo>
                  <a:lnTo>
                    <a:pt x="1222602" y="71665"/>
                  </a:lnTo>
                  <a:lnTo>
                    <a:pt x="1228952" y="70984"/>
                  </a:lnTo>
                  <a:lnTo>
                    <a:pt x="1235529" y="70304"/>
                  </a:lnTo>
                  <a:lnTo>
                    <a:pt x="1241879" y="70077"/>
                  </a:lnTo>
                  <a:lnTo>
                    <a:pt x="1248456" y="69850"/>
                  </a:lnTo>
                  <a:close/>
                  <a:moveTo>
                    <a:pt x="513333" y="14287"/>
                  </a:moveTo>
                  <a:lnTo>
                    <a:pt x="519907" y="14287"/>
                  </a:lnTo>
                  <a:lnTo>
                    <a:pt x="526481" y="14287"/>
                  </a:lnTo>
                  <a:lnTo>
                    <a:pt x="533055" y="14514"/>
                  </a:lnTo>
                  <a:lnTo>
                    <a:pt x="539629" y="14968"/>
                  </a:lnTo>
                  <a:lnTo>
                    <a:pt x="545976" y="15875"/>
                  </a:lnTo>
                  <a:lnTo>
                    <a:pt x="552550" y="16783"/>
                  </a:lnTo>
                  <a:lnTo>
                    <a:pt x="558670" y="17917"/>
                  </a:lnTo>
                  <a:lnTo>
                    <a:pt x="565017" y="19051"/>
                  </a:lnTo>
                  <a:lnTo>
                    <a:pt x="571365" y="20639"/>
                  </a:lnTo>
                  <a:lnTo>
                    <a:pt x="577485" y="22454"/>
                  </a:lnTo>
                  <a:lnTo>
                    <a:pt x="583379" y="24042"/>
                  </a:lnTo>
                  <a:lnTo>
                    <a:pt x="589499" y="26084"/>
                  </a:lnTo>
                  <a:lnTo>
                    <a:pt x="595620" y="28353"/>
                  </a:lnTo>
                  <a:lnTo>
                    <a:pt x="601740" y="30621"/>
                  </a:lnTo>
                  <a:lnTo>
                    <a:pt x="607408" y="33571"/>
                  </a:lnTo>
                  <a:lnTo>
                    <a:pt x="613301" y="36066"/>
                  </a:lnTo>
                  <a:lnTo>
                    <a:pt x="618969" y="39016"/>
                  </a:lnTo>
                  <a:lnTo>
                    <a:pt x="624862" y="41965"/>
                  </a:lnTo>
                  <a:lnTo>
                    <a:pt x="630303" y="45368"/>
                  </a:lnTo>
                  <a:lnTo>
                    <a:pt x="635970" y="48544"/>
                  </a:lnTo>
                  <a:lnTo>
                    <a:pt x="641184" y="52174"/>
                  </a:lnTo>
                  <a:lnTo>
                    <a:pt x="646851" y="56031"/>
                  </a:lnTo>
                  <a:lnTo>
                    <a:pt x="652065" y="59887"/>
                  </a:lnTo>
                  <a:lnTo>
                    <a:pt x="657052" y="63744"/>
                  </a:lnTo>
                  <a:lnTo>
                    <a:pt x="662492" y="68055"/>
                  </a:lnTo>
                  <a:lnTo>
                    <a:pt x="667479" y="72365"/>
                  </a:lnTo>
                  <a:lnTo>
                    <a:pt x="672239" y="76902"/>
                  </a:lnTo>
                  <a:lnTo>
                    <a:pt x="677227" y="81440"/>
                  </a:lnTo>
                  <a:lnTo>
                    <a:pt x="681760" y="86204"/>
                  </a:lnTo>
                  <a:lnTo>
                    <a:pt x="686521" y="90968"/>
                  </a:lnTo>
                  <a:lnTo>
                    <a:pt x="691281" y="96186"/>
                  </a:lnTo>
                  <a:lnTo>
                    <a:pt x="695815" y="101177"/>
                  </a:lnTo>
                  <a:lnTo>
                    <a:pt x="699895" y="106395"/>
                  </a:lnTo>
                  <a:lnTo>
                    <a:pt x="704202" y="112067"/>
                  </a:lnTo>
                  <a:lnTo>
                    <a:pt x="708509" y="117512"/>
                  </a:lnTo>
                  <a:lnTo>
                    <a:pt x="712589" y="123183"/>
                  </a:lnTo>
                  <a:lnTo>
                    <a:pt x="716443" y="128855"/>
                  </a:lnTo>
                  <a:lnTo>
                    <a:pt x="720523" y="134754"/>
                  </a:lnTo>
                  <a:lnTo>
                    <a:pt x="723924" y="140652"/>
                  </a:lnTo>
                  <a:lnTo>
                    <a:pt x="727777" y="146778"/>
                  </a:lnTo>
                  <a:lnTo>
                    <a:pt x="730951" y="153130"/>
                  </a:lnTo>
                  <a:lnTo>
                    <a:pt x="734578" y="159482"/>
                  </a:lnTo>
                  <a:lnTo>
                    <a:pt x="737751" y="166061"/>
                  </a:lnTo>
                  <a:lnTo>
                    <a:pt x="740925" y="172640"/>
                  </a:lnTo>
                  <a:lnTo>
                    <a:pt x="743872" y="179220"/>
                  </a:lnTo>
                  <a:lnTo>
                    <a:pt x="746592" y="186026"/>
                  </a:lnTo>
                  <a:lnTo>
                    <a:pt x="749539" y="192832"/>
                  </a:lnTo>
                  <a:lnTo>
                    <a:pt x="752259" y="199638"/>
                  </a:lnTo>
                  <a:lnTo>
                    <a:pt x="754753" y="206671"/>
                  </a:lnTo>
                  <a:lnTo>
                    <a:pt x="757020" y="213704"/>
                  </a:lnTo>
                  <a:lnTo>
                    <a:pt x="759287" y="220963"/>
                  </a:lnTo>
                  <a:lnTo>
                    <a:pt x="761327" y="228450"/>
                  </a:lnTo>
                  <a:lnTo>
                    <a:pt x="763367" y="235710"/>
                  </a:lnTo>
                  <a:lnTo>
                    <a:pt x="765180" y="242969"/>
                  </a:lnTo>
                  <a:lnTo>
                    <a:pt x="766540" y="250683"/>
                  </a:lnTo>
                  <a:lnTo>
                    <a:pt x="768127" y="258170"/>
                  </a:lnTo>
                  <a:lnTo>
                    <a:pt x="769261" y="265656"/>
                  </a:lnTo>
                  <a:lnTo>
                    <a:pt x="770621" y="273597"/>
                  </a:lnTo>
                  <a:lnTo>
                    <a:pt x="771528" y="281310"/>
                  </a:lnTo>
                  <a:lnTo>
                    <a:pt x="771841" y="283505"/>
                  </a:lnTo>
                  <a:lnTo>
                    <a:pt x="773361" y="282802"/>
                  </a:lnTo>
                  <a:lnTo>
                    <a:pt x="774259" y="282574"/>
                  </a:lnTo>
                  <a:lnTo>
                    <a:pt x="775606" y="282574"/>
                  </a:lnTo>
                  <a:lnTo>
                    <a:pt x="776729" y="282574"/>
                  </a:lnTo>
                  <a:lnTo>
                    <a:pt x="777852" y="282802"/>
                  </a:lnTo>
                  <a:lnTo>
                    <a:pt x="780098" y="283945"/>
                  </a:lnTo>
                  <a:lnTo>
                    <a:pt x="782344" y="285315"/>
                  </a:lnTo>
                  <a:lnTo>
                    <a:pt x="784589" y="287371"/>
                  </a:lnTo>
                  <a:lnTo>
                    <a:pt x="786611" y="289884"/>
                  </a:lnTo>
                  <a:lnTo>
                    <a:pt x="788407" y="293311"/>
                  </a:lnTo>
                  <a:lnTo>
                    <a:pt x="789979" y="296737"/>
                  </a:lnTo>
                  <a:lnTo>
                    <a:pt x="791776" y="300849"/>
                  </a:lnTo>
                  <a:lnTo>
                    <a:pt x="793348" y="305189"/>
                  </a:lnTo>
                  <a:lnTo>
                    <a:pt x="794471" y="309987"/>
                  </a:lnTo>
                  <a:lnTo>
                    <a:pt x="795818" y="315469"/>
                  </a:lnTo>
                  <a:lnTo>
                    <a:pt x="796492" y="320723"/>
                  </a:lnTo>
                  <a:lnTo>
                    <a:pt x="797390" y="326663"/>
                  </a:lnTo>
                  <a:lnTo>
                    <a:pt x="798064" y="332602"/>
                  </a:lnTo>
                  <a:lnTo>
                    <a:pt x="798289" y="338770"/>
                  </a:lnTo>
                  <a:lnTo>
                    <a:pt x="798513" y="345166"/>
                  </a:lnTo>
                  <a:lnTo>
                    <a:pt x="798289" y="351563"/>
                  </a:lnTo>
                  <a:lnTo>
                    <a:pt x="798064" y="357730"/>
                  </a:lnTo>
                  <a:lnTo>
                    <a:pt x="797390" y="363898"/>
                  </a:lnTo>
                  <a:lnTo>
                    <a:pt x="796492" y="369609"/>
                  </a:lnTo>
                  <a:lnTo>
                    <a:pt x="795818" y="375092"/>
                  </a:lnTo>
                  <a:lnTo>
                    <a:pt x="794471" y="380117"/>
                  </a:lnTo>
                  <a:lnTo>
                    <a:pt x="793348" y="385143"/>
                  </a:lnTo>
                  <a:lnTo>
                    <a:pt x="791776" y="389712"/>
                  </a:lnTo>
                  <a:lnTo>
                    <a:pt x="789979" y="393595"/>
                  </a:lnTo>
                  <a:lnTo>
                    <a:pt x="788407" y="397250"/>
                  </a:lnTo>
                  <a:lnTo>
                    <a:pt x="786611" y="400220"/>
                  </a:lnTo>
                  <a:lnTo>
                    <a:pt x="784589" y="403190"/>
                  </a:lnTo>
                  <a:lnTo>
                    <a:pt x="782344" y="405017"/>
                  </a:lnTo>
                  <a:lnTo>
                    <a:pt x="780098" y="406616"/>
                  </a:lnTo>
                  <a:lnTo>
                    <a:pt x="777852" y="407758"/>
                  </a:lnTo>
                  <a:lnTo>
                    <a:pt x="776729" y="407987"/>
                  </a:lnTo>
                  <a:lnTo>
                    <a:pt x="775606" y="407987"/>
                  </a:lnTo>
                  <a:lnTo>
                    <a:pt x="774259" y="407987"/>
                  </a:lnTo>
                  <a:lnTo>
                    <a:pt x="773361" y="407758"/>
                  </a:lnTo>
                  <a:lnTo>
                    <a:pt x="770890" y="406616"/>
                  </a:lnTo>
                  <a:lnTo>
                    <a:pt x="768869" y="405017"/>
                  </a:lnTo>
                  <a:lnTo>
                    <a:pt x="767445" y="403859"/>
                  </a:lnTo>
                  <a:lnTo>
                    <a:pt x="766540" y="408129"/>
                  </a:lnTo>
                  <a:lnTo>
                    <a:pt x="765180" y="415616"/>
                  </a:lnTo>
                  <a:lnTo>
                    <a:pt x="763367" y="423102"/>
                  </a:lnTo>
                  <a:lnTo>
                    <a:pt x="761327" y="430362"/>
                  </a:lnTo>
                  <a:lnTo>
                    <a:pt x="759287" y="437622"/>
                  </a:lnTo>
                  <a:lnTo>
                    <a:pt x="757020" y="444655"/>
                  </a:lnTo>
                  <a:lnTo>
                    <a:pt x="754753" y="452141"/>
                  </a:lnTo>
                  <a:lnTo>
                    <a:pt x="752259" y="458947"/>
                  </a:lnTo>
                  <a:lnTo>
                    <a:pt x="749539" y="465980"/>
                  </a:lnTo>
                  <a:lnTo>
                    <a:pt x="746592" y="472786"/>
                  </a:lnTo>
                  <a:lnTo>
                    <a:pt x="743872" y="479592"/>
                  </a:lnTo>
                  <a:lnTo>
                    <a:pt x="740925" y="486171"/>
                  </a:lnTo>
                  <a:lnTo>
                    <a:pt x="737751" y="492751"/>
                  </a:lnTo>
                  <a:lnTo>
                    <a:pt x="734578" y="499330"/>
                  </a:lnTo>
                  <a:lnTo>
                    <a:pt x="730951" y="505682"/>
                  </a:lnTo>
                  <a:lnTo>
                    <a:pt x="727777" y="511581"/>
                  </a:lnTo>
                  <a:lnTo>
                    <a:pt x="723924" y="517933"/>
                  </a:lnTo>
                  <a:lnTo>
                    <a:pt x="720523" y="523831"/>
                  </a:lnTo>
                  <a:lnTo>
                    <a:pt x="716443" y="529730"/>
                  </a:lnTo>
                  <a:lnTo>
                    <a:pt x="712589" y="535629"/>
                  </a:lnTo>
                  <a:lnTo>
                    <a:pt x="708509" y="541300"/>
                  </a:lnTo>
                  <a:lnTo>
                    <a:pt x="704202" y="546745"/>
                  </a:lnTo>
                  <a:lnTo>
                    <a:pt x="699895" y="551963"/>
                  </a:lnTo>
                  <a:lnTo>
                    <a:pt x="695815" y="557408"/>
                  </a:lnTo>
                  <a:lnTo>
                    <a:pt x="691281" y="562626"/>
                  </a:lnTo>
                  <a:lnTo>
                    <a:pt x="686521" y="567617"/>
                  </a:lnTo>
                  <a:lnTo>
                    <a:pt x="681760" y="572608"/>
                  </a:lnTo>
                  <a:lnTo>
                    <a:pt x="677227" y="577372"/>
                  </a:lnTo>
                  <a:lnTo>
                    <a:pt x="672239" y="581909"/>
                  </a:lnTo>
                  <a:lnTo>
                    <a:pt x="667479" y="586447"/>
                  </a:lnTo>
                  <a:lnTo>
                    <a:pt x="662492" y="590757"/>
                  </a:lnTo>
                  <a:lnTo>
                    <a:pt x="657052" y="594841"/>
                  </a:lnTo>
                  <a:lnTo>
                    <a:pt x="652065" y="598698"/>
                  </a:lnTo>
                  <a:lnTo>
                    <a:pt x="646851" y="602781"/>
                  </a:lnTo>
                  <a:lnTo>
                    <a:pt x="641184" y="606411"/>
                  </a:lnTo>
                  <a:lnTo>
                    <a:pt x="635970" y="609814"/>
                  </a:lnTo>
                  <a:lnTo>
                    <a:pt x="630303" y="613444"/>
                  </a:lnTo>
                  <a:lnTo>
                    <a:pt x="624862" y="616620"/>
                  </a:lnTo>
                  <a:lnTo>
                    <a:pt x="618969" y="619796"/>
                  </a:lnTo>
                  <a:lnTo>
                    <a:pt x="613301" y="622519"/>
                  </a:lnTo>
                  <a:lnTo>
                    <a:pt x="607408" y="625241"/>
                  </a:lnTo>
                  <a:lnTo>
                    <a:pt x="601740" y="627737"/>
                  </a:lnTo>
                  <a:lnTo>
                    <a:pt x="595620" y="630232"/>
                  </a:lnTo>
                  <a:lnTo>
                    <a:pt x="589499" y="632501"/>
                  </a:lnTo>
                  <a:lnTo>
                    <a:pt x="583379" y="634543"/>
                  </a:lnTo>
                  <a:lnTo>
                    <a:pt x="577485" y="636358"/>
                  </a:lnTo>
                  <a:lnTo>
                    <a:pt x="571365" y="638173"/>
                  </a:lnTo>
                  <a:lnTo>
                    <a:pt x="565017" y="639307"/>
                  </a:lnTo>
                  <a:lnTo>
                    <a:pt x="558670" y="640895"/>
                  </a:lnTo>
                  <a:lnTo>
                    <a:pt x="552550" y="642029"/>
                  </a:lnTo>
                  <a:lnTo>
                    <a:pt x="545976" y="642710"/>
                  </a:lnTo>
                  <a:lnTo>
                    <a:pt x="539629" y="643391"/>
                  </a:lnTo>
                  <a:lnTo>
                    <a:pt x="533055" y="644071"/>
                  </a:lnTo>
                  <a:lnTo>
                    <a:pt x="526481" y="644525"/>
                  </a:lnTo>
                  <a:lnTo>
                    <a:pt x="519907" y="644525"/>
                  </a:lnTo>
                  <a:lnTo>
                    <a:pt x="513333" y="644525"/>
                  </a:lnTo>
                  <a:lnTo>
                    <a:pt x="506759" y="644071"/>
                  </a:lnTo>
                  <a:lnTo>
                    <a:pt x="500186" y="643391"/>
                  </a:lnTo>
                  <a:lnTo>
                    <a:pt x="493838" y="642710"/>
                  </a:lnTo>
                  <a:lnTo>
                    <a:pt x="487264" y="642029"/>
                  </a:lnTo>
                  <a:lnTo>
                    <a:pt x="481144" y="640895"/>
                  </a:lnTo>
                  <a:lnTo>
                    <a:pt x="474797" y="639307"/>
                  </a:lnTo>
                  <a:lnTo>
                    <a:pt x="468450" y="638173"/>
                  </a:lnTo>
                  <a:lnTo>
                    <a:pt x="462329" y="636358"/>
                  </a:lnTo>
                  <a:lnTo>
                    <a:pt x="456435" y="634543"/>
                  </a:lnTo>
                  <a:lnTo>
                    <a:pt x="450315" y="632501"/>
                  </a:lnTo>
                  <a:lnTo>
                    <a:pt x="444194" y="630232"/>
                  </a:lnTo>
                  <a:lnTo>
                    <a:pt x="438301" y="627737"/>
                  </a:lnTo>
                  <a:lnTo>
                    <a:pt x="432407" y="625241"/>
                  </a:lnTo>
                  <a:lnTo>
                    <a:pt x="426513" y="622519"/>
                  </a:lnTo>
                  <a:lnTo>
                    <a:pt x="420846" y="619796"/>
                  </a:lnTo>
                  <a:lnTo>
                    <a:pt x="414952" y="616620"/>
                  </a:lnTo>
                  <a:lnTo>
                    <a:pt x="409512" y="613444"/>
                  </a:lnTo>
                  <a:lnTo>
                    <a:pt x="403844" y="609814"/>
                  </a:lnTo>
                  <a:lnTo>
                    <a:pt x="398631" y="606411"/>
                  </a:lnTo>
                  <a:lnTo>
                    <a:pt x="392963" y="602781"/>
                  </a:lnTo>
                  <a:lnTo>
                    <a:pt x="387750" y="598698"/>
                  </a:lnTo>
                  <a:lnTo>
                    <a:pt x="382763" y="594841"/>
                  </a:lnTo>
                  <a:lnTo>
                    <a:pt x="377322" y="590757"/>
                  </a:lnTo>
                  <a:lnTo>
                    <a:pt x="372335" y="586447"/>
                  </a:lnTo>
                  <a:lnTo>
                    <a:pt x="367575" y="581909"/>
                  </a:lnTo>
                  <a:lnTo>
                    <a:pt x="362588" y="577372"/>
                  </a:lnTo>
                  <a:lnTo>
                    <a:pt x="358054" y="572608"/>
                  </a:lnTo>
                  <a:lnTo>
                    <a:pt x="353294" y="567617"/>
                  </a:lnTo>
                  <a:lnTo>
                    <a:pt x="348760" y="562626"/>
                  </a:lnTo>
                  <a:lnTo>
                    <a:pt x="344000" y="557408"/>
                  </a:lnTo>
                  <a:lnTo>
                    <a:pt x="339919" y="551963"/>
                  </a:lnTo>
                  <a:lnTo>
                    <a:pt x="335612" y="546745"/>
                  </a:lnTo>
                  <a:lnTo>
                    <a:pt x="331305" y="541300"/>
                  </a:lnTo>
                  <a:lnTo>
                    <a:pt x="327225" y="535629"/>
                  </a:lnTo>
                  <a:lnTo>
                    <a:pt x="323371" y="529730"/>
                  </a:lnTo>
                  <a:lnTo>
                    <a:pt x="319291" y="523831"/>
                  </a:lnTo>
                  <a:lnTo>
                    <a:pt x="315891" y="517933"/>
                  </a:lnTo>
                  <a:lnTo>
                    <a:pt x="312037" y="511581"/>
                  </a:lnTo>
                  <a:lnTo>
                    <a:pt x="308863" y="505682"/>
                  </a:lnTo>
                  <a:lnTo>
                    <a:pt x="305236" y="499330"/>
                  </a:lnTo>
                  <a:lnTo>
                    <a:pt x="302063" y="492751"/>
                  </a:lnTo>
                  <a:lnTo>
                    <a:pt x="298889" y="486171"/>
                  </a:lnTo>
                  <a:lnTo>
                    <a:pt x="295942" y="479592"/>
                  </a:lnTo>
                  <a:lnTo>
                    <a:pt x="293222" y="472786"/>
                  </a:lnTo>
                  <a:lnTo>
                    <a:pt x="290275" y="465980"/>
                  </a:lnTo>
                  <a:lnTo>
                    <a:pt x="287555" y="458947"/>
                  </a:lnTo>
                  <a:lnTo>
                    <a:pt x="285061" y="452141"/>
                  </a:lnTo>
                  <a:lnTo>
                    <a:pt x="282795" y="444655"/>
                  </a:lnTo>
                  <a:lnTo>
                    <a:pt x="280528" y="437622"/>
                  </a:lnTo>
                  <a:lnTo>
                    <a:pt x="278488" y="430362"/>
                  </a:lnTo>
                  <a:lnTo>
                    <a:pt x="276447" y="423102"/>
                  </a:lnTo>
                  <a:lnTo>
                    <a:pt x="274861" y="415616"/>
                  </a:lnTo>
                  <a:lnTo>
                    <a:pt x="273274" y="408129"/>
                  </a:lnTo>
                  <a:lnTo>
                    <a:pt x="272602" y="404960"/>
                  </a:lnTo>
                  <a:lnTo>
                    <a:pt x="272532" y="405017"/>
                  </a:lnTo>
                  <a:lnTo>
                    <a:pt x="270286" y="406616"/>
                  </a:lnTo>
                  <a:lnTo>
                    <a:pt x="268041" y="407758"/>
                  </a:lnTo>
                  <a:lnTo>
                    <a:pt x="267142" y="407987"/>
                  </a:lnTo>
                  <a:lnTo>
                    <a:pt x="265795" y="407987"/>
                  </a:lnTo>
                  <a:lnTo>
                    <a:pt x="264672" y="407987"/>
                  </a:lnTo>
                  <a:lnTo>
                    <a:pt x="263549" y="407758"/>
                  </a:lnTo>
                  <a:lnTo>
                    <a:pt x="261303" y="406616"/>
                  </a:lnTo>
                  <a:lnTo>
                    <a:pt x="259058" y="405017"/>
                  </a:lnTo>
                  <a:lnTo>
                    <a:pt x="256812" y="403190"/>
                  </a:lnTo>
                  <a:lnTo>
                    <a:pt x="254791" y="400220"/>
                  </a:lnTo>
                  <a:lnTo>
                    <a:pt x="252994" y="397250"/>
                  </a:lnTo>
                  <a:lnTo>
                    <a:pt x="251422" y="393595"/>
                  </a:lnTo>
                  <a:lnTo>
                    <a:pt x="249625" y="389712"/>
                  </a:lnTo>
                  <a:lnTo>
                    <a:pt x="248053" y="385143"/>
                  </a:lnTo>
                  <a:lnTo>
                    <a:pt x="246930" y="380117"/>
                  </a:lnTo>
                  <a:lnTo>
                    <a:pt x="245583" y="375092"/>
                  </a:lnTo>
                  <a:lnTo>
                    <a:pt x="244909" y="369609"/>
                  </a:lnTo>
                  <a:lnTo>
                    <a:pt x="243786" y="363898"/>
                  </a:lnTo>
                  <a:lnTo>
                    <a:pt x="243337" y="357730"/>
                  </a:lnTo>
                  <a:lnTo>
                    <a:pt x="243113" y="351563"/>
                  </a:lnTo>
                  <a:lnTo>
                    <a:pt x="242888" y="345166"/>
                  </a:lnTo>
                  <a:lnTo>
                    <a:pt x="243113" y="338770"/>
                  </a:lnTo>
                  <a:lnTo>
                    <a:pt x="243337" y="332602"/>
                  </a:lnTo>
                  <a:lnTo>
                    <a:pt x="243786" y="326663"/>
                  </a:lnTo>
                  <a:lnTo>
                    <a:pt x="244909" y="320723"/>
                  </a:lnTo>
                  <a:lnTo>
                    <a:pt x="245583" y="315469"/>
                  </a:lnTo>
                  <a:lnTo>
                    <a:pt x="246930" y="309987"/>
                  </a:lnTo>
                  <a:lnTo>
                    <a:pt x="248053" y="305189"/>
                  </a:lnTo>
                  <a:lnTo>
                    <a:pt x="249625" y="300849"/>
                  </a:lnTo>
                  <a:lnTo>
                    <a:pt x="251422" y="296737"/>
                  </a:lnTo>
                  <a:lnTo>
                    <a:pt x="252994" y="293311"/>
                  </a:lnTo>
                  <a:lnTo>
                    <a:pt x="254791" y="289884"/>
                  </a:lnTo>
                  <a:lnTo>
                    <a:pt x="256812" y="287371"/>
                  </a:lnTo>
                  <a:lnTo>
                    <a:pt x="259058" y="285315"/>
                  </a:lnTo>
                  <a:lnTo>
                    <a:pt x="261303" y="283945"/>
                  </a:lnTo>
                  <a:lnTo>
                    <a:pt x="263549" y="282802"/>
                  </a:lnTo>
                  <a:lnTo>
                    <a:pt x="264672" y="282574"/>
                  </a:lnTo>
                  <a:lnTo>
                    <a:pt x="265795" y="282574"/>
                  </a:lnTo>
                  <a:lnTo>
                    <a:pt x="267142" y="282574"/>
                  </a:lnTo>
                  <a:lnTo>
                    <a:pt x="268041" y="282802"/>
                  </a:lnTo>
                  <a:lnTo>
                    <a:pt x="268071" y="282818"/>
                  </a:lnTo>
                  <a:lnTo>
                    <a:pt x="268287" y="281310"/>
                  </a:lnTo>
                  <a:lnTo>
                    <a:pt x="269193" y="273597"/>
                  </a:lnTo>
                  <a:lnTo>
                    <a:pt x="270554" y="265656"/>
                  </a:lnTo>
                  <a:lnTo>
                    <a:pt x="271687" y="258170"/>
                  </a:lnTo>
                  <a:lnTo>
                    <a:pt x="273274" y="250683"/>
                  </a:lnTo>
                  <a:lnTo>
                    <a:pt x="274861" y="242969"/>
                  </a:lnTo>
                  <a:lnTo>
                    <a:pt x="276447" y="235710"/>
                  </a:lnTo>
                  <a:lnTo>
                    <a:pt x="278488" y="228450"/>
                  </a:lnTo>
                  <a:lnTo>
                    <a:pt x="280528" y="220963"/>
                  </a:lnTo>
                  <a:lnTo>
                    <a:pt x="282795" y="213704"/>
                  </a:lnTo>
                  <a:lnTo>
                    <a:pt x="285061" y="206671"/>
                  </a:lnTo>
                  <a:lnTo>
                    <a:pt x="287555" y="199638"/>
                  </a:lnTo>
                  <a:lnTo>
                    <a:pt x="290275" y="192832"/>
                  </a:lnTo>
                  <a:lnTo>
                    <a:pt x="293222" y="186026"/>
                  </a:lnTo>
                  <a:lnTo>
                    <a:pt x="295942" y="179220"/>
                  </a:lnTo>
                  <a:lnTo>
                    <a:pt x="298889" y="172640"/>
                  </a:lnTo>
                  <a:lnTo>
                    <a:pt x="302063" y="166061"/>
                  </a:lnTo>
                  <a:lnTo>
                    <a:pt x="305236" y="159482"/>
                  </a:lnTo>
                  <a:lnTo>
                    <a:pt x="308863" y="153130"/>
                  </a:lnTo>
                  <a:lnTo>
                    <a:pt x="312037" y="146778"/>
                  </a:lnTo>
                  <a:lnTo>
                    <a:pt x="315891" y="140652"/>
                  </a:lnTo>
                  <a:lnTo>
                    <a:pt x="319291" y="134754"/>
                  </a:lnTo>
                  <a:lnTo>
                    <a:pt x="323371" y="128855"/>
                  </a:lnTo>
                  <a:lnTo>
                    <a:pt x="327225" y="123183"/>
                  </a:lnTo>
                  <a:lnTo>
                    <a:pt x="331305" y="117512"/>
                  </a:lnTo>
                  <a:lnTo>
                    <a:pt x="335612" y="112067"/>
                  </a:lnTo>
                  <a:lnTo>
                    <a:pt x="339919" y="106395"/>
                  </a:lnTo>
                  <a:lnTo>
                    <a:pt x="344000" y="101177"/>
                  </a:lnTo>
                  <a:lnTo>
                    <a:pt x="348760" y="96186"/>
                  </a:lnTo>
                  <a:lnTo>
                    <a:pt x="353294" y="90968"/>
                  </a:lnTo>
                  <a:lnTo>
                    <a:pt x="358054" y="86204"/>
                  </a:lnTo>
                  <a:lnTo>
                    <a:pt x="362588" y="81440"/>
                  </a:lnTo>
                  <a:lnTo>
                    <a:pt x="367575" y="76902"/>
                  </a:lnTo>
                  <a:lnTo>
                    <a:pt x="372335" y="72365"/>
                  </a:lnTo>
                  <a:lnTo>
                    <a:pt x="377322" y="68055"/>
                  </a:lnTo>
                  <a:lnTo>
                    <a:pt x="382763" y="63744"/>
                  </a:lnTo>
                  <a:lnTo>
                    <a:pt x="387750" y="59887"/>
                  </a:lnTo>
                  <a:lnTo>
                    <a:pt x="392963" y="56031"/>
                  </a:lnTo>
                  <a:lnTo>
                    <a:pt x="398631" y="52174"/>
                  </a:lnTo>
                  <a:lnTo>
                    <a:pt x="403844" y="48544"/>
                  </a:lnTo>
                  <a:lnTo>
                    <a:pt x="409512" y="45368"/>
                  </a:lnTo>
                  <a:lnTo>
                    <a:pt x="414952" y="41965"/>
                  </a:lnTo>
                  <a:lnTo>
                    <a:pt x="420846" y="39016"/>
                  </a:lnTo>
                  <a:lnTo>
                    <a:pt x="426513" y="36066"/>
                  </a:lnTo>
                  <a:lnTo>
                    <a:pt x="432407" y="33571"/>
                  </a:lnTo>
                  <a:lnTo>
                    <a:pt x="438301" y="30621"/>
                  </a:lnTo>
                  <a:lnTo>
                    <a:pt x="444194" y="28353"/>
                  </a:lnTo>
                  <a:lnTo>
                    <a:pt x="450315" y="26084"/>
                  </a:lnTo>
                  <a:lnTo>
                    <a:pt x="456435" y="24042"/>
                  </a:lnTo>
                  <a:lnTo>
                    <a:pt x="462329" y="22454"/>
                  </a:lnTo>
                  <a:lnTo>
                    <a:pt x="468450" y="20639"/>
                  </a:lnTo>
                  <a:lnTo>
                    <a:pt x="474797" y="19051"/>
                  </a:lnTo>
                  <a:lnTo>
                    <a:pt x="481144" y="17917"/>
                  </a:lnTo>
                  <a:lnTo>
                    <a:pt x="487264" y="16783"/>
                  </a:lnTo>
                  <a:lnTo>
                    <a:pt x="493838" y="15875"/>
                  </a:lnTo>
                  <a:lnTo>
                    <a:pt x="500186" y="14968"/>
                  </a:lnTo>
                  <a:lnTo>
                    <a:pt x="506759" y="14514"/>
                  </a:lnTo>
                  <a:lnTo>
                    <a:pt x="513333" y="14287"/>
                  </a:lnTo>
                  <a:close/>
                  <a:moveTo>
                    <a:pt x="2026444" y="0"/>
                  </a:moveTo>
                  <a:lnTo>
                    <a:pt x="2033018" y="227"/>
                  </a:lnTo>
                  <a:lnTo>
                    <a:pt x="2039592" y="454"/>
                  </a:lnTo>
                  <a:lnTo>
                    <a:pt x="2046166" y="1134"/>
                  </a:lnTo>
                  <a:lnTo>
                    <a:pt x="2052740" y="1814"/>
                  </a:lnTo>
                  <a:lnTo>
                    <a:pt x="2059087" y="2948"/>
                  </a:lnTo>
                  <a:lnTo>
                    <a:pt x="2065434" y="3855"/>
                  </a:lnTo>
                  <a:lnTo>
                    <a:pt x="2071555" y="5216"/>
                  </a:lnTo>
                  <a:lnTo>
                    <a:pt x="2077902" y="6577"/>
                  </a:lnTo>
                  <a:lnTo>
                    <a:pt x="2084022" y="8164"/>
                  </a:lnTo>
                  <a:lnTo>
                    <a:pt x="2090369" y="10205"/>
                  </a:lnTo>
                  <a:lnTo>
                    <a:pt x="2096263" y="12246"/>
                  </a:lnTo>
                  <a:lnTo>
                    <a:pt x="2102384" y="14514"/>
                  </a:lnTo>
                  <a:lnTo>
                    <a:pt x="2108278" y="16782"/>
                  </a:lnTo>
                  <a:lnTo>
                    <a:pt x="2114171" y="19277"/>
                  </a:lnTo>
                  <a:lnTo>
                    <a:pt x="2120065" y="21998"/>
                  </a:lnTo>
                  <a:lnTo>
                    <a:pt x="2125506" y="24946"/>
                  </a:lnTo>
                  <a:lnTo>
                    <a:pt x="2131399" y="28121"/>
                  </a:lnTo>
                  <a:lnTo>
                    <a:pt x="2137067" y="31296"/>
                  </a:lnTo>
                  <a:lnTo>
                    <a:pt x="2142507" y="34698"/>
                  </a:lnTo>
                  <a:lnTo>
                    <a:pt x="2147947" y="38100"/>
                  </a:lnTo>
                  <a:lnTo>
                    <a:pt x="2153388" y="41955"/>
                  </a:lnTo>
                  <a:lnTo>
                    <a:pt x="2158602" y="45811"/>
                  </a:lnTo>
                  <a:lnTo>
                    <a:pt x="2164042" y="49893"/>
                  </a:lnTo>
                  <a:lnTo>
                    <a:pt x="2169029" y="53975"/>
                  </a:lnTo>
                  <a:lnTo>
                    <a:pt x="2174016" y="58284"/>
                  </a:lnTo>
                  <a:lnTo>
                    <a:pt x="2179003" y="62593"/>
                  </a:lnTo>
                  <a:lnTo>
                    <a:pt x="2183764" y="67355"/>
                  </a:lnTo>
                  <a:lnTo>
                    <a:pt x="2188751" y="71891"/>
                  </a:lnTo>
                  <a:lnTo>
                    <a:pt x="2193284" y="77107"/>
                  </a:lnTo>
                  <a:lnTo>
                    <a:pt x="2197818" y="82096"/>
                  </a:lnTo>
                  <a:lnTo>
                    <a:pt x="2202352" y="87086"/>
                  </a:lnTo>
                  <a:lnTo>
                    <a:pt x="2206659" y="92529"/>
                  </a:lnTo>
                  <a:lnTo>
                    <a:pt x="2210966" y="97745"/>
                  </a:lnTo>
                  <a:lnTo>
                    <a:pt x="2215046" y="103188"/>
                  </a:lnTo>
                  <a:lnTo>
                    <a:pt x="2219127" y="109084"/>
                  </a:lnTo>
                  <a:lnTo>
                    <a:pt x="2223207" y="114980"/>
                  </a:lnTo>
                  <a:lnTo>
                    <a:pt x="2227061" y="120650"/>
                  </a:lnTo>
                  <a:lnTo>
                    <a:pt x="2230687" y="126773"/>
                  </a:lnTo>
                  <a:lnTo>
                    <a:pt x="2234314" y="132896"/>
                  </a:lnTo>
                  <a:lnTo>
                    <a:pt x="2237941" y="139020"/>
                  </a:lnTo>
                  <a:lnTo>
                    <a:pt x="2241115" y="145370"/>
                  </a:lnTo>
                  <a:lnTo>
                    <a:pt x="2244515" y="151720"/>
                  </a:lnTo>
                  <a:lnTo>
                    <a:pt x="2247462" y="158297"/>
                  </a:lnTo>
                  <a:lnTo>
                    <a:pt x="2250409" y="165100"/>
                  </a:lnTo>
                  <a:lnTo>
                    <a:pt x="2253583" y="171677"/>
                  </a:lnTo>
                  <a:lnTo>
                    <a:pt x="2256303" y="178480"/>
                  </a:lnTo>
                  <a:lnTo>
                    <a:pt x="2258796" y="185511"/>
                  </a:lnTo>
                  <a:lnTo>
                    <a:pt x="2261290" y="192541"/>
                  </a:lnTo>
                  <a:lnTo>
                    <a:pt x="2263557" y="199798"/>
                  </a:lnTo>
                  <a:lnTo>
                    <a:pt x="2265824" y="206829"/>
                  </a:lnTo>
                  <a:lnTo>
                    <a:pt x="2267864" y="214086"/>
                  </a:lnTo>
                  <a:lnTo>
                    <a:pt x="2269904" y="221343"/>
                  </a:lnTo>
                  <a:lnTo>
                    <a:pt x="2271717" y="229054"/>
                  </a:lnTo>
                  <a:lnTo>
                    <a:pt x="2273078" y="236538"/>
                  </a:lnTo>
                  <a:lnTo>
                    <a:pt x="2274664" y="244022"/>
                  </a:lnTo>
                  <a:lnTo>
                    <a:pt x="2276251" y="251732"/>
                  </a:lnTo>
                  <a:lnTo>
                    <a:pt x="2277158" y="259443"/>
                  </a:lnTo>
                  <a:lnTo>
                    <a:pt x="2278518" y="267154"/>
                  </a:lnTo>
                  <a:lnTo>
                    <a:pt x="2278638" y="268548"/>
                  </a:lnTo>
                  <a:lnTo>
                    <a:pt x="2279424" y="268288"/>
                  </a:lnTo>
                  <a:lnTo>
                    <a:pt x="2280331" y="268288"/>
                  </a:lnTo>
                  <a:lnTo>
                    <a:pt x="2281692" y="268288"/>
                  </a:lnTo>
                  <a:lnTo>
                    <a:pt x="2282826" y="268738"/>
                  </a:lnTo>
                  <a:lnTo>
                    <a:pt x="2285093" y="269639"/>
                  </a:lnTo>
                  <a:lnTo>
                    <a:pt x="2287361" y="271215"/>
                  </a:lnTo>
                  <a:lnTo>
                    <a:pt x="2289402" y="273466"/>
                  </a:lnTo>
                  <a:lnTo>
                    <a:pt x="2291443" y="275943"/>
                  </a:lnTo>
                  <a:lnTo>
                    <a:pt x="2293485" y="278869"/>
                  </a:lnTo>
                  <a:lnTo>
                    <a:pt x="2295299" y="282472"/>
                  </a:lnTo>
                  <a:lnTo>
                    <a:pt x="2296660" y="286524"/>
                  </a:lnTo>
                  <a:lnTo>
                    <a:pt x="2298247" y="291027"/>
                  </a:lnTo>
                  <a:lnTo>
                    <a:pt x="2299608" y="295755"/>
                  </a:lnTo>
                  <a:lnTo>
                    <a:pt x="2300742" y="300708"/>
                  </a:lnTo>
                  <a:lnTo>
                    <a:pt x="2301876" y="306111"/>
                  </a:lnTo>
                  <a:lnTo>
                    <a:pt x="2302556" y="311964"/>
                  </a:lnTo>
                  <a:lnTo>
                    <a:pt x="2303010" y="317818"/>
                  </a:lnTo>
                  <a:lnTo>
                    <a:pt x="2303236" y="323897"/>
                  </a:lnTo>
                  <a:lnTo>
                    <a:pt x="2303463" y="330200"/>
                  </a:lnTo>
                  <a:lnTo>
                    <a:pt x="2303236" y="336504"/>
                  </a:lnTo>
                  <a:lnTo>
                    <a:pt x="2303010" y="342808"/>
                  </a:lnTo>
                  <a:lnTo>
                    <a:pt x="2302556" y="348662"/>
                  </a:lnTo>
                  <a:lnTo>
                    <a:pt x="2301876" y="354290"/>
                  </a:lnTo>
                  <a:lnTo>
                    <a:pt x="2300742" y="359918"/>
                  </a:lnTo>
                  <a:lnTo>
                    <a:pt x="2299608" y="364871"/>
                  </a:lnTo>
                  <a:lnTo>
                    <a:pt x="2298247" y="369599"/>
                  </a:lnTo>
                  <a:lnTo>
                    <a:pt x="2296660" y="373877"/>
                  </a:lnTo>
                  <a:lnTo>
                    <a:pt x="2295299" y="377929"/>
                  </a:lnTo>
                  <a:lnTo>
                    <a:pt x="2293485" y="381306"/>
                  </a:lnTo>
                  <a:lnTo>
                    <a:pt x="2291443" y="384683"/>
                  </a:lnTo>
                  <a:lnTo>
                    <a:pt x="2289402" y="387160"/>
                  </a:lnTo>
                  <a:lnTo>
                    <a:pt x="2287361" y="389411"/>
                  </a:lnTo>
                  <a:lnTo>
                    <a:pt x="2285093" y="390987"/>
                  </a:lnTo>
                  <a:lnTo>
                    <a:pt x="2282826" y="391663"/>
                  </a:lnTo>
                  <a:lnTo>
                    <a:pt x="2281692" y="391888"/>
                  </a:lnTo>
                  <a:lnTo>
                    <a:pt x="2280331" y="392113"/>
                  </a:lnTo>
                  <a:lnTo>
                    <a:pt x="2279424" y="391888"/>
                  </a:lnTo>
                  <a:lnTo>
                    <a:pt x="2278063" y="391663"/>
                  </a:lnTo>
                  <a:lnTo>
                    <a:pt x="2275795" y="390987"/>
                  </a:lnTo>
                  <a:lnTo>
                    <a:pt x="2273928" y="389690"/>
                  </a:lnTo>
                  <a:lnTo>
                    <a:pt x="2273078" y="393700"/>
                  </a:lnTo>
                  <a:lnTo>
                    <a:pt x="2271717" y="401411"/>
                  </a:lnTo>
                  <a:lnTo>
                    <a:pt x="2269904" y="408895"/>
                  </a:lnTo>
                  <a:lnTo>
                    <a:pt x="2267864" y="416152"/>
                  </a:lnTo>
                  <a:lnTo>
                    <a:pt x="2265824" y="423636"/>
                  </a:lnTo>
                  <a:lnTo>
                    <a:pt x="2263557" y="430666"/>
                  </a:lnTo>
                  <a:lnTo>
                    <a:pt x="2261290" y="437697"/>
                  </a:lnTo>
                  <a:lnTo>
                    <a:pt x="2258796" y="444727"/>
                  </a:lnTo>
                  <a:lnTo>
                    <a:pt x="2256303" y="451757"/>
                  </a:lnTo>
                  <a:lnTo>
                    <a:pt x="2253583" y="458561"/>
                  </a:lnTo>
                  <a:lnTo>
                    <a:pt x="2250409" y="465138"/>
                  </a:lnTo>
                  <a:lnTo>
                    <a:pt x="2247462" y="471941"/>
                  </a:lnTo>
                  <a:lnTo>
                    <a:pt x="2244515" y="478518"/>
                  </a:lnTo>
                  <a:lnTo>
                    <a:pt x="2241115" y="484868"/>
                  </a:lnTo>
                  <a:lnTo>
                    <a:pt x="2237941" y="491218"/>
                  </a:lnTo>
                  <a:lnTo>
                    <a:pt x="2234314" y="497568"/>
                  </a:lnTo>
                  <a:lnTo>
                    <a:pt x="2230687" y="503691"/>
                  </a:lnTo>
                  <a:lnTo>
                    <a:pt x="2227061" y="509588"/>
                  </a:lnTo>
                  <a:lnTo>
                    <a:pt x="2223207" y="515484"/>
                  </a:lnTo>
                  <a:lnTo>
                    <a:pt x="2219127" y="521154"/>
                  </a:lnTo>
                  <a:lnTo>
                    <a:pt x="2215046" y="527050"/>
                  </a:lnTo>
                  <a:lnTo>
                    <a:pt x="2210966" y="532720"/>
                  </a:lnTo>
                  <a:lnTo>
                    <a:pt x="2206659" y="537936"/>
                  </a:lnTo>
                  <a:lnTo>
                    <a:pt x="2202352" y="543152"/>
                  </a:lnTo>
                  <a:lnTo>
                    <a:pt x="2197818" y="548368"/>
                  </a:lnTo>
                  <a:lnTo>
                    <a:pt x="2193284" y="553357"/>
                  </a:lnTo>
                  <a:lnTo>
                    <a:pt x="2188751" y="558347"/>
                  </a:lnTo>
                  <a:lnTo>
                    <a:pt x="2183764" y="562882"/>
                  </a:lnTo>
                  <a:lnTo>
                    <a:pt x="2179003" y="567645"/>
                  </a:lnTo>
                  <a:lnTo>
                    <a:pt x="2174016" y="571954"/>
                  </a:lnTo>
                  <a:lnTo>
                    <a:pt x="2169029" y="576263"/>
                  </a:lnTo>
                  <a:lnTo>
                    <a:pt x="2164042" y="580572"/>
                  </a:lnTo>
                  <a:lnTo>
                    <a:pt x="2158602" y="584654"/>
                  </a:lnTo>
                  <a:lnTo>
                    <a:pt x="2153388" y="588283"/>
                  </a:lnTo>
                  <a:lnTo>
                    <a:pt x="2147947" y="592138"/>
                  </a:lnTo>
                  <a:lnTo>
                    <a:pt x="2142507" y="595766"/>
                  </a:lnTo>
                  <a:lnTo>
                    <a:pt x="2137067" y="598941"/>
                  </a:lnTo>
                  <a:lnTo>
                    <a:pt x="2131399" y="602343"/>
                  </a:lnTo>
                  <a:lnTo>
                    <a:pt x="2125506" y="605291"/>
                  </a:lnTo>
                  <a:lnTo>
                    <a:pt x="2120065" y="608240"/>
                  </a:lnTo>
                  <a:lnTo>
                    <a:pt x="2114171" y="611188"/>
                  </a:lnTo>
                  <a:lnTo>
                    <a:pt x="2108278" y="613683"/>
                  </a:lnTo>
                  <a:lnTo>
                    <a:pt x="2102384" y="615950"/>
                  </a:lnTo>
                  <a:lnTo>
                    <a:pt x="2096263" y="618218"/>
                  </a:lnTo>
                  <a:lnTo>
                    <a:pt x="2090369" y="620259"/>
                  </a:lnTo>
                  <a:lnTo>
                    <a:pt x="2084022" y="622300"/>
                  </a:lnTo>
                  <a:lnTo>
                    <a:pt x="2077902" y="623661"/>
                  </a:lnTo>
                  <a:lnTo>
                    <a:pt x="2071555" y="625249"/>
                  </a:lnTo>
                  <a:lnTo>
                    <a:pt x="2065434" y="626609"/>
                  </a:lnTo>
                  <a:lnTo>
                    <a:pt x="2059087" y="627743"/>
                  </a:lnTo>
                  <a:lnTo>
                    <a:pt x="2052740" y="628424"/>
                  </a:lnTo>
                  <a:lnTo>
                    <a:pt x="2046166" y="629331"/>
                  </a:lnTo>
                  <a:lnTo>
                    <a:pt x="2039592" y="629784"/>
                  </a:lnTo>
                  <a:lnTo>
                    <a:pt x="2033018" y="630011"/>
                  </a:lnTo>
                  <a:lnTo>
                    <a:pt x="2026444" y="630238"/>
                  </a:lnTo>
                  <a:lnTo>
                    <a:pt x="2019870" y="630011"/>
                  </a:lnTo>
                  <a:lnTo>
                    <a:pt x="2013297" y="629784"/>
                  </a:lnTo>
                  <a:lnTo>
                    <a:pt x="2006949" y="629331"/>
                  </a:lnTo>
                  <a:lnTo>
                    <a:pt x="2000602" y="628424"/>
                  </a:lnTo>
                  <a:lnTo>
                    <a:pt x="1994255" y="627743"/>
                  </a:lnTo>
                  <a:lnTo>
                    <a:pt x="1987681" y="626609"/>
                  </a:lnTo>
                  <a:lnTo>
                    <a:pt x="1981334" y="625249"/>
                  </a:lnTo>
                  <a:lnTo>
                    <a:pt x="1975213" y="623661"/>
                  </a:lnTo>
                  <a:lnTo>
                    <a:pt x="1968866" y="622300"/>
                  </a:lnTo>
                  <a:lnTo>
                    <a:pt x="1962972" y="620259"/>
                  </a:lnTo>
                  <a:lnTo>
                    <a:pt x="1956852" y="618218"/>
                  </a:lnTo>
                  <a:lnTo>
                    <a:pt x="1950731" y="615950"/>
                  </a:lnTo>
                  <a:lnTo>
                    <a:pt x="1944838" y="613683"/>
                  </a:lnTo>
                  <a:lnTo>
                    <a:pt x="1938944" y="611188"/>
                  </a:lnTo>
                  <a:lnTo>
                    <a:pt x="1933050" y="608240"/>
                  </a:lnTo>
                  <a:lnTo>
                    <a:pt x="1927383" y="605291"/>
                  </a:lnTo>
                  <a:lnTo>
                    <a:pt x="1921716" y="602343"/>
                  </a:lnTo>
                  <a:lnTo>
                    <a:pt x="1916049" y="598941"/>
                  </a:lnTo>
                  <a:lnTo>
                    <a:pt x="1910381" y="595766"/>
                  </a:lnTo>
                  <a:lnTo>
                    <a:pt x="1905168" y="592138"/>
                  </a:lnTo>
                  <a:lnTo>
                    <a:pt x="1899954" y="588283"/>
                  </a:lnTo>
                  <a:lnTo>
                    <a:pt x="1894514" y="584654"/>
                  </a:lnTo>
                  <a:lnTo>
                    <a:pt x="1889300" y="580572"/>
                  </a:lnTo>
                  <a:lnTo>
                    <a:pt x="1884313" y="576263"/>
                  </a:lnTo>
                  <a:lnTo>
                    <a:pt x="1879099" y="571954"/>
                  </a:lnTo>
                  <a:lnTo>
                    <a:pt x="1874112" y="567645"/>
                  </a:lnTo>
                  <a:lnTo>
                    <a:pt x="1869352" y="562882"/>
                  </a:lnTo>
                  <a:lnTo>
                    <a:pt x="1864591" y="558347"/>
                  </a:lnTo>
                  <a:lnTo>
                    <a:pt x="1859831" y="553357"/>
                  </a:lnTo>
                  <a:lnTo>
                    <a:pt x="1855297" y="548368"/>
                  </a:lnTo>
                  <a:lnTo>
                    <a:pt x="1850763" y="543152"/>
                  </a:lnTo>
                  <a:lnTo>
                    <a:pt x="1846456" y="537936"/>
                  </a:lnTo>
                  <a:lnTo>
                    <a:pt x="1842149" y="532720"/>
                  </a:lnTo>
                  <a:lnTo>
                    <a:pt x="1838069" y="527050"/>
                  </a:lnTo>
                  <a:lnTo>
                    <a:pt x="1833989" y="521154"/>
                  </a:lnTo>
                  <a:lnTo>
                    <a:pt x="1829908" y="515484"/>
                  </a:lnTo>
                  <a:lnTo>
                    <a:pt x="1826281" y="509588"/>
                  </a:lnTo>
                  <a:lnTo>
                    <a:pt x="1822428" y="503691"/>
                  </a:lnTo>
                  <a:lnTo>
                    <a:pt x="1818801" y="497568"/>
                  </a:lnTo>
                  <a:lnTo>
                    <a:pt x="1815400" y="491218"/>
                  </a:lnTo>
                  <a:lnTo>
                    <a:pt x="1811774" y="484868"/>
                  </a:lnTo>
                  <a:lnTo>
                    <a:pt x="1808827" y="478518"/>
                  </a:lnTo>
                  <a:lnTo>
                    <a:pt x="1805426" y="471941"/>
                  </a:lnTo>
                  <a:lnTo>
                    <a:pt x="1802479" y="465138"/>
                  </a:lnTo>
                  <a:lnTo>
                    <a:pt x="1799759" y="458561"/>
                  </a:lnTo>
                  <a:lnTo>
                    <a:pt x="1797039" y="451757"/>
                  </a:lnTo>
                  <a:lnTo>
                    <a:pt x="1794545" y="444727"/>
                  </a:lnTo>
                  <a:lnTo>
                    <a:pt x="1791825" y="437697"/>
                  </a:lnTo>
                  <a:lnTo>
                    <a:pt x="1789332" y="430666"/>
                  </a:lnTo>
                  <a:lnTo>
                    <a:pt x="1787292" y="423636"/>
                  </a:lnTo>
                  <a:lnTo>
                    <a:pt x="1785025" y="416152"/>
                  </a:lnTo>
                  <a:lnTo>
                    <a:pt x="1783438" y="408895"/>
                  </a:lnTo>
                  <a:lnTo>
                    <a:pt x="1781624" y="401411"/>
                  </a:lnTo>
                  <a:lnTo>
                    <a:pt x="1779811" y="393700"/>
                  </a:lnTo>
                  <a:lnTo>
                    <a:pt x="1778682" y="388377"/>
                  </a:lnTo>
                  <a:lnTo>
                    <a:pt x="1777853" y="389411"/>
                  </a:lnTo>
                  <a:lnTo>
                    <a:pt x="1775596" y="390987"/>
                  </a:lnTo>
                  <a:lnTo>
                    <a:pt x="1773114" y="391663"/>
                  </a:lnTo>
                  <a:lnTo>
                    <a:pt x="1771986" y="391888"/>
                  </a:lnTo>
                  <a:lnTo>
                    <a:pt x="1770632" y="392113"/>
                  </a:lnTo>
                  <a:lnTo>
                    <a:pt x="1769729" y="391888"/>
                  </a:lnTo>
                  <a:lnTo>
                    <a:pt x="1768375" y="391663"/>
                  </a:lnTo>
                  <a:lnTo>
                    <a:pt x="1766118" y="390987"/>
                  </a:lnTo>
                  <a:lnTo>
                    <a:pt x="1763861" y="389411"/>
                  </a:lnTo>
                  <a:lnTo>
                    <a:pt x="1761830" y="387160"/>
                  </a:lnTo>
                  <a:lnTo>
                    <a:pt x="1760025" y="384683"/>
                  </a:lnTo>
                  <a:lnTo>
                    <a:pt x="1757994" y="381306"/>
                  </a:lnTo>
                  <a:lnTo>
                    <a:pt x="1756188" y="377929"/>
                  </a:lnTo>
                  <a:lnTo>
                    <a:pt x="1754609" y="373877"/>
                  </a:lnTo>
                  <a:lnTo>
                    <a:pt x="1753029" y="369599"/>
                  </a:lnTo>
                  <a:lnTo>
                    <a:pt x="1751675" y="364871"/>
                  </a:lnTo>
                  <a:lnTo>
                    <a:pt x="1750546" y="359918"/>
                  </a:lnTo>
                  <a:lnTo>
                    <a:pt x="1749644" y="354290"/>
                  </a:lnTo>
                  <a:lnTo>
                    <a:pt x="1748967" y="348662"/>
                  </a:lnTo>
                  <a:lnTo>
                    <a:pt x="1748290" y="342808"/>
                  </a:lnTo>
                  <a:lnTo>
                    <a:pt x="1747838" y="336504"/>
                  </a:lnTo>
                  <a:lnTo>
                    <a:pt x="1747838" y="330200"/>
                  </a:lnTo>
                  <a:lnTo>
                    <a:pt x="1747838" y="323897"/>
                  </a:lnTo>
                  <a:lnTo>
                    <a:pt x="1748290" y="317818"/>
                  </a:lnTo>
                  <a:lnTo>
                    <a:pt x="1748967" y="311964"/>
                  </a:lnTo>
                  <a:lnTo>
                    <a:pt x="1749644" y="306111"/>
                  </a:lnTo>
                  <a:lnTo>
                    <a:pt x="1750546" y="300708"/>
                  </a:lnTo>
                  <a:lnTo>
                    <a:pt x="1751675" y="295755"/>
                  </a:lnTo>
                  <a:lnTo>
                    <a:pt x="1753029" y="291027"/>
                  </a:lnTo>
                  <a:lnTo>
                    <a:pt x="1754609" y="286524"/>
                  </a:lnTo>
                  <a:lnTo>
                    <a:pt x="1756188" y="282472"/>
                  </a:lnTo>
                  <a:lnTo>
                    <a:pt x="1757994" y="278869"/>
                  </a:lnTo>
                  <a:lnTo>
                    <a:pt x="1760025" y="275943"/>
                  </a:lnTo>
                  <a:lnTo>
                    <a:pt x="1761830" y="273466"/>
                  </a:lnTo>
                  <a:lnTo>
                    <a:pt x="1763861" y="271215"/>
                  </a:lnTo>
                  <a:lnTo>
                    <a:pt x="1766118" y="269639"/>
                  </a:lnTo>
                  <a:lnTo>
                    <a:pt x="1768375" y="268738"/>
                  </a:lnTo>
                  <a:lnTo>
                    <a:pt x="1769729" y="268288"/>
                  </a:lnTo>
                  <a:lnTo>
                    <a:pt x="1770632" y="268288"/>
                  </a:lnTo>
                  <a:lnTo>
                    <a:pt x="1771986" y="268288"/>
                  </a:lnTo>
                  <a:lnTo>
                    <a:pt x="1773114" y="268738"/>
                  </a:lnTo>
                  <a:lnTo>
                    <a:pt x="1774524" y="269250"/>
                  </a:lnTo>
                  <a:lnTo>
                    <a:pt x="1774824" y="267154"/>
                  </a:lnTo>
                  <a:lnTo>
                    <a:pt x="1775731" y="259443"/>
                  </a:lnTo>
                  <a:lnTo>
                    <a:pt x="1777091" y="251732"/>
                  </a:lnTo>
                  <a:lnTo>
                    <a:pt x="1778224" y="244022"/>
                  </a:lnTo>
                  <a:lnTo>
                    <a:pt x="1779811" y="236538"/>
                  </a:lnTo>
                  <a:lnTo>
                    <a:pt x="1781624" y="229054"/>
                  </a:lnTo>
                  <a:lnTo>
                    <a:pt x="1783438" y="221343"/>
                  </a:lnTo>
                  <a:lnTo>
                    <a:pt x="1785025" y="214086"/>
                  </a:lnTo>
                  <a:lnTo>
                    <a:pt x="1787292" y="206829"/>
                  </a:lnTo>
                  <a:lnTo>
                    <a:pt x="1789332" y="199798"/>
                  </a:lnTo>
                  <a:lnTo>
                    <a:pt x="1791825" y="192541"/>
                  </a:lnTo>
                  <a:lnTo>
                    <a:pt x="1794545" y="185511"/>
                  </a:lnTo>
                  <a:lnTo>
                    <a:pt x="1797039" y="178480"/>
                  </a:lnTo>
                  <a:lnTo>
                    <a:pt x="1799759" y="171677"/>
                  </a:lnTo>
                  <a:lnTo>
                    <a:pt x="1802479" y="165100"/>
                  </a:lnTo>
                  <a:lnTo>
                    <a:pt x="1805426" y="158297"/>
                  </a:lnTo>
                  <a:lnTo>
                    <a:pt x="1808827" y="151720"/>
                  </a:lnTo>
                  <a:lnTo>
                    <a:pt x="1811774" y="145370"/>
                  </a:lnTo>
                  <a:lnTo>
                    <a:pt x="1815400" y="139020"/>
                  </a:lnTo>
                  <a:lnTo>
                    <a:pt x="1818801" y="132896"/>
                  </a:lnTo>
                  <a:lnTo>
                    <a:pt x="1822428" y="126773"/>
                  </a:lnTo>
                  <a:lnTo>
                    <a:pt x="1826281" y="120650"/>
                  </a:lnTo>
                  <a:lnTo>
                    <a:pt x="1829908" y="114980"/>
                  </a:lnTo>
                  <a:lnTo>
                    <a:pt x="1833989" y="109084"/>
                  </a:lnTo>
                  <a:lnTo>
                    <a:pt x="1838069" y="103188"/>
                  </a:lnTo>
                  <a:lnTo>
                    <a:pt x="1842149" y="97745"/>
                  </a:lnTo>
                  <a:lnTo>
                    <a:pt x="1846456" y="92529"/>
                  </a:lnTo>
                  <a:lnTo>
                    <a:pt x="1850763" y="87086"/>
                  </a:lnTo>
                  <a:lnTo>
                    <a:pt x="1855297" y="82096"/>
                  </a:lnTo>
                  <a:lnTo>
                    <a:pt x="1859831" y="77107"/>
                  </a:lnTo>
                  <a:lnTo>
                    <a:pt x="1864591" y="71891"/>
                  </a:lnTo>
                  <a:lnTo>
                    <a:pt x="1869352" y="67355"/>
                  </a:lnTo>
                  <a:lnTo>
                    <a:pt x="1874112" y="62593"/>
                  </a:lnTo>
                  <a:lnTo>
                    <a:pt x="1879099" y="58284"/>
                  </a:lnTo>
                  <a:lnTo>
                    <a:pt x="1884313" y="53975"/>
                  </a:lnTo>
                  <a:lnTo>
                    <a:pt x="1889300" y="49893"/>
                  </a:lnTo>
                  <a:lnTo>
                    <a:pt x="1894514" y="45811"/>
                  </a:lnTo>
                  <a:lnTo>
                    <a:pt x="1899954" y="41955"/>
                  </a:lnTo>
                  <a:lnTo>
                    <a:pt x="1905168" y="38100"/>
                  </a:lnTo>
                  <a:lnTo>
                    <a:pt x="1910381" y="34698"/>
                  </a:lnTo>
                  <a:lnTo>
                    <a:pt x="1916049" y="31296"/>
                  </a:lnTo>
                  <a:lnTo>
                    <a:pt x="1921716" y="28121"/>
                  </a:lnTo>
                  <a:lnTo>
                    <a:pt x="1927383" y="24946"/>
                  </a:lnTo>
                  <a:lnTo>
                    <a:pt x="1933050" y="21998"/>
                  </a:lnTo>
                  <a:lnTo>
                    <a:pt x="1938944" y="19277"/>
                  </a:lnTo>
                  <a:lnTo>
                    <a:pt x="1944838" y="16782"/>
                  </a:lnTo>
                  <a:lnTo>
                    <a:pt x="1950731" y="14514"/>
                  </a:lnTo>
                  <a:lnTo>
                    <a:pt x="1956852" y="12246"/>
                  </a:lnTo>
                  <a:lnTo>
                    <a:pt x="1962972" y="10205"/>
                  </a:lnTo>
                  <a:lnTo>
                    <a:pt x="1968866" y="8164"/>
                  </a:lnTo>
                  <a:lnTo>
                    <a:pt x="1975213" y="6577"/>
                  </a:lnTo>
                  <a:lnTo>
                    <a:pt x="1981334" y="5216"/>
                  </a:lnTo>
                  <a:lnTo>
                    <a:pt x="1987681" y="3855"/>
                  </a:lnTo>
                  <a:lnTo>
                    <a:pt x="1994255" y="2948"/>
                  </a:lnTo>
                  <a:lnTo>
                    <a:pt x="2000602" y="1814"/>
                  </a:lnTo>
                  <a:lnTo>
                    <a:pt x="2006949" y="1134"/>
                  </a:lnTo>
                  <a:lnTo>
                    <a:pt x="2013297" y="454"/>
                  </a:lnTo>
                  <a:lnTo>
                    <a:pt x="2019870" y="227"/>
                  </a:lnTo>
                  <a:lnTo>
                    <a:pt x="2026444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12310" name="组合 12309"/>
          <p:cNvGrpSpPr/>
          <p:nvPr/>
        </p:nvGrpSpPr>
        <p:grpSpPr>
          <a:xfrm>
            <a:off x="7770908" y="5049687"/>
            <a:ext cx="648000" cy="648000"/>
            <a:chOff x="7770908" y="5053126"/>
            <a:chExt cx="648000" cy="648000"/>
          </a:xfrm>
        </p:grpSpPr>
        <p:sp>
          <p:nvSpPr>
            <p:cNvPr id="123" name="椭圆 122"/>
            <p:cNvSpPr/>
            <p:nvPr/>
          </p:nvSpPr>
          <p:spPr>
            <a:xfrm>
              <a:off x="7770908" y="5053126"/>
              <a:ext cx="648000" cy="6480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1" name="KSO_Shape"/>
            <p:cNvSpPr>
              <a:spLocks/>
            </p:cNvSpPr>
            <p:nvPr/>
          </p:nvSpPr>
          <p:spPr bwMode="auto">
            <a:xfrm>
              <a:off x="7895377" y="5179792"/>
              <a:ext cx="385864" cy="404015"/>
            </a:xfrm>
            <a:custGeom>
              <a:avLst/>
              <a:gdLst>
                <a:gd name="T0" fmla="*/ 2809875 w 4627563"/>
                <a:gd name="T1" fmla="*/ 4811712 h 5299074"/>
                <a:gd name="T2" fmla="*/ 2745224 w 4627563"/>
                <a:gd name="T3" fmla="*/ 4870449 h 5299074"/>
                <a:gd name="T4" fmla="*/ 2693583 w 4627563"/>
                <a:gd name="T5" fmla="*/ 4799805 h 5299074"/>
                <a:gd name="T6" fmla="*/ 3054173 w 4627563"/>
                <a:gd name="T7" fmla="*/ 4245768 h 5299074"/>
                <a:gd name="T8" fmla="*/ 3143251 w 4627563"/>
                <a:gd name="T9" fmla="*/ 4339034 h 5299074"/>
                <a:gd name="T10" fmla="*/ 3063717 w 4627563"/>
                <a:gd name="T11" fmla="*/ 4441428 h 5299074"/>
                <a:gd name="T12" fmla="*/ 2956345 w 4627563"/>
                <a:gd name="T13" fmla="*/ 4391421 h 5299074"/>
                <a:gd name="T14" fmla="*/ 2973843 w 4627563"/>
                <a:gd name="T15" fmla="*/ 4273946 h 5299074"/>
                <a:gd name="T16" fmla="*/ 3313113 w 4627563"/>
                <a:gd name="T17" fmla="*/ 3781821 h 5299074"/>
                <a:gd name="T18" fmla="*/ 3390107 w 4627563"/>
                <a:gd name="T19" fmla="*/ 3842543 h 5299074"/>
                <a:gd name="T20" fmla="*/ 3397647 w 4627563"/>
                <a:gd name="T21" fmla="*/ 3943746 h 5299074"/>
                <a:gd name="T22" fmla="*/ 3329782 w 4627563"/>
                <a:gd name="T23" fmla="*/ 4014787 h 5299074"/>
                <a:gd name="T24" fmla="*/ 3228578 w 4627563"/>
                <a:gd name="T25" fmla="*/ 4012009 h 5299074"/>
                <a:gd name="T26" fmla="*/ 3164681 w 4627563"/>
                <a:gd name="T27" fmla="*/ 3937793 h 5299074"/>
                <a:gd name="T28" fmla="*/ 3176984 w 4627563"/>
                <a:gd name="T29" fmla="*/ 3837781 h 5299074"/>
                <a:gd name="T30" fmla="*/ 3257153 w 4627563"/>
                <a:gd name="T31" fmla="*/ 3780631 h 5299074"/>
                <a:gd name="T32" fmla="*/ 2749233 w 4627563"/>
                <a:gd name="T33" fmla="*/ 3662481 h 5299074"/>
                <a:gd name="T34" fmla="*/ 2837260 w 4627563"/>
                <a:gd name="T35" fmla="*/ 3818473 h 5299074"/>
                <a:gd name="T36" fmla="*/ 2780558 w 4627563"/>
                <a:gd name="T37" fmla="*/ 3991178 h 5299074"/>
                <a:gd name="T38" fmla="*/ 2616002 w 4627563"/>
                <a:gd name="T39" fmla="*/ 4064000 h 5299074"/>
                <a:gd name="T40" fmla="*/ 2451446 w 4627563"/>
                <a:gd name="T41" fmla="*/ 3991178 h 5299074"/>
                <a:gd name="T42" fmla="*/ 2395140 w 4627563"/>
                <a:gd name="T43" fmla="*/ 3818473 h 5299074"/>
                <a:gd name="T44" fmla="*/ 2483167 w 4627563"/>
                <a:gd name="T45" fmla="*/ 3662481 h 5299074"/>
                <a:gd name="T46" fmla="*/ 2204869 w 4627563"/>
                <a:gd name="T47" fmla="*/ 3415897 h 5299074"/>
                <a:gd name="T48" fmla="*/ 2282395 w 4627563"/>
                <a:gd name="T49" fmla="*/ 3464853 h 5299074"/>
                <a:gd name="T50" fmla="*/ 2298297 w 4627563"/>
                <a:gd name="T51" fmla="*/ 3556447 h 5299074"/>
                <a:gd name="T52" fmla="*/ 2241843 w 4627563"/>
                <a:gd name="T53" fmla="*/ 3627907 h 5299074"/>
                <a:gd name="T54" fmla="*/ 2148415 w 4627563"/>
                <a:gd name="T55" fmla="*/ 3634619 h 5299074"/>
                <a:gd name="T56" fmla="*/ 2082419 w 4627563"/>
                <a:gd name="T57" fmla="*/ 3572634 h 5299074"/>
                <a:gd name="T58" fmla="*/ 2084805 w 4627563"/>
                <a:gd name="T59" fmla="*/ 3479065 h 5299074"/>
                <a:gd name="T60" fmla="*/ 2153583 w 4627563"/>
                <a:gd name="T61" fmla="*/ 3419845 h 5299074"/>
                <a:gd name="T62" fmla="*/ 2956426 w 4627563"/>
                <a:gd name="T63" fmla="*/ 3238079 h 5299074"/>
                <a:gd name="T64" fmla="*/ 3038085 w 4627563"/>
                <a:gd name="T65" fmla="*/ 3342332 h 5299074"/>
                <a:gd name="T66" fmla="*/ 3015093 w 4627563"/>
                <a:gd name="T67" fmla="*/ 3476712 h 5299074"/>
                <a:gd name="T68" fmla="*/ 2902515 w 4627563"/>
                <a:gd name="T69" fmla="*/ 3548065 h 5299074"/>
                <a:gd name="T70" fmla="*/ 2771703 w 4627563"/>
                <a:gd name="T71" fmla="*/ 3511992 h 5299074"/>
                <a:gd name="T72" fmla="*/ 2711450 w 4627563"/>
                <a:gd name="T73" fmla="*/ 3392675 h 5299074"/>
                <a:gd name="T74" fmla="*/ 2760207 w 4627563"/>
                <a:gd name="T75" fmla="*/ 3266620 h 5299074"/>
                <a:gd name="T76" fmla="*/ 1341242 w 4627563"/>
                <a:gd name="T77" fmla="*/ 3000374 h 5299074"/>
                <a:gd name="T78" fmla="*/ 403620 w 4627563"/>
                <a:gd name="T79" fmla="*/ 4688870 h 5299074"/>
                <a:gd name="T80" fmla="*/ 498850 w 4627563"/>
                <a:gd name="T81" fmla="*/ 4903704 h 5299074"/>
                <a:gd name="T82" fmla="*/ 4005310 w 4627563"/>
                <a:gd name="T83" fmla="*/ 5016085 h 5299074"/>
                <a:gd name="T84" fmla="*/ 4184661 w 4627563"/>
                <a:gd name="T85" fmla="*/ 4815944 h 5299074"/>
                <a:gd name="T86" fmla="*/ 4235053 w 4627563"/>
                <a:gd name="T87" fmla="*/ 4552265 h 5299074"/>
                <a:gd name="T88" fmla="*/ 3271841 w 4627563"/>
                <a:gd name="T89" fmla="*/ 3015685 h 5299074"/>
                <a:gd name="T90" fmla="*/ 2892903 w 4627563"/>
                <a:gd name="T91" fmla="*/ 3076933 h 5299074"/>
                <a:gd name="T92" fmla="*/ 1694982 w 4627563"/>
                <a:gd name="T93" fmla="*/ 3074149 h 5299074"/>
                <a:gd name="T94" fmla="*/ 1349374 w 4627563"/>
                <a:gd name="T95" fmla="*/ 3013299 h 5299074"/>
                <a:gd name="T96" fmla="*/ 2995870 w 4627563"/>
                <a:gd name="T97" fmla="*/ 46427 h 5299074"/>
                <a:gd name="T98" fmla="*/ 3112958 w 4627563"/>
                <a:gd name="T99" fmla="*/ 207534 h 5299074"/>
                <a:gd name="T100" fmla="*/ 3105417 w 4627563"/>
                <a:gd name="T101" fmla="*/ 379356 h 5299074"/>
                <a:gd name="T102" fmla="*/ 4604543 w 4627563"/>
                <a:gd name="T103" fmla="*/ 4495920 h 5299074"/>
                <a:gd name="T104" fmla="*/ 4621213 w 4627563"/>
                <a:gd name="T105" fmla="*/ 4792341 h 5299074"/>
                <a:gd name="T106" fmla="*/ 4525161 w 4627563"/>
                <a:gd name="T107" fmla="*/ 5066144 h 5299074"/>
                <a:gd name="T108" fmla="*/ 4255659 w 4627563"/>
                <a:gd name="T109" fmla="*/ 5299074 h 5299074"/>
                <a:gd name="T110" fmla="*/ 113119 w 4627563"/>
                <a:gd name="T111" fmla="*/ 5082016 h 5299074"/>
                <a:gd name="T112" fmla="*/ 8335 w 4627563"/>
                <a:gd name="T113" fmla="*/ 4807817 h 5299074"/>
                <a:gd name="T114" fmla="*/ 20640 w 4627563"/>
                <a:gd name="T115" fmla="*/ 4504649 h 5299074"/>
                <a:gd name="T116" fmla="*/ 1525322 w 4627563"/>
                <a:gd name="T117" fmla="*/ 390466 h 5299074"/>
                <a:gd name="T118" fmla="*/ 1512224 w 4627563"/>
                <a:gd name="T119" fmla="*/ 217058 h 5299074"/>
                <a:gd name="T120" fmla="*/ 1623358 w 4627563"/>
                <a:gd name="T121" fmla="*/ 52776 h 52990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4627563" h="5299074">
                  <a:moveTo>
                    <a:pt x="2751137" y="4752974"/>
                  </a:moveTo>
                  <a:lnTo>
                    <a:pt x="2757445" y="4753371"/>
                  </a:lnTo>
                  <a:lnTo>
                    <a:pt x="2762964" y="4754165"/>
                  </a:lnTo>
                  <a:lnTo>
                    <a:pt x="2768483" y="4755355"/>
                  </a:lnTo>
                  <a:lnTo>
                    <a:pt x="2774002" y="4757340"/>
                  </a:lnTo>
                  <a:lnTo>
                    <a:pt x="2779127" y="4760118"/>
                  </a:lnTo>
                  <a:lnTo>
                    <a:pt x="2783857" y="4762896"/>
                  </a:lnTo>
                  <a:lnTo>
                    <a:pt x="2788193" y="4766071"/>
                  </a:lnTo>
                  <a:lnTo>
                    <a:pt x="2792530" y="4770040"/>
                  </a:lnTo>
                  <a:lnTo>
                    <a:pt x="2796472" y="4774009"/>
                  </a:lnTo>
                  <a:lnTo>
                    <a:pt x="2800020" y="4778771"/>
                  </a:lnTo>
                  <a:lnTo>
                    <a:pt x="2802779" y="4783534"/>
                  </a:lnTo>
                  <a:lnTo>
                    <a:pt x="2805144" y="4788693"/>
                  </a:lnTo>
                  <a:lnTo>
                    <a:pt x="2807116" y="4793852"/>
                  </a:lnTo>
                  <a:lnTo>
                    <a:pt x="2808298" y="4799805"/>
                  </a:lnTo>
                  <a:lnTo>
                    <a:pt x="2809481" y="4805759"/>
                  </a:lnTo>
                  <a:lnTo>
                    <a:pt x="2809875" y="4811712"/>
                  </a:lnTo>
                  <a:lnTo>
                    <a:pt x="2809481" y="4817665"/>
                  </a:lnTo>
                  <a:lnTo>
                    <a:pt x="2808298" y="4823618"/>
                  </a:lnTo>
                  <a:lnTo>
                    <a:pt x="2807116" y="4829174"/>
                  </a:lnTo>
                  <a:lnTo>
                    <a:pt x="2805144" y="4834730"/>
                  </a:lnTo>
                  <a:lnTo>
                    <a:pt x="2802779" y="4839890"/>
                  </a:lnTo>
                  <a:lnTo>
                    <a:pt x="2800020" y="4844652"/>
                  </a:lnTo>
                  <a:lnTo>
                    <a:pt x="2796472" y="4849415"/>
                  </a:lnTo>
                  <a:lnTo>
                    <a:pt x="2792530" y="4853384"/>
                  </a:lnTo>
                  <a:lnTo>
                    <a:pt x="2788193" y="4857352"/>
                  </a:lnTo>
                  <a:lnTo>
                    <a:pt x="2783857" y="4860527"/>
                  </a:lnTo>
                  <a:lnTo>
                    <a:pt x="2779127" y="4863305"/>
                  </a:lnTo>
                  <a:lnTo>
                    <a:pt x="2774002" y="4866084"/>
                  </a:lnTo>
                  <a:lnTo>
                    <a:pt x="2768483" y="4868068"/>
                  </a:lnTo>
                  <a:lnTo>
                    <a:pt x="2762964" y="4869655"/>
                  </a:lnTo>
                  <a:lnTo>
                    <a:pt x="2757445" y="4870449"/>
                  </a:lnTo>
                  <a:lnTo>
                    <a:pt x="2751137" y="4870449"/>
                  </a:lnTo>
                  <a:lnTo>
                    <a:pt x="2745224" y="4870449"/>
                  </a:lnTo>
                  <a:lnTo>
                    <a:pt x="2739705" y="4869655"/>
                  </a:lnTo>
                  <a:lnTo>
                    <a:pt x="2733792" y="4868068"/>
                  </a:lnTo>
                  <a:lnTo>
                    <a:pt x="2728273" y="4866084"/>
                  </a:lnTo>
                  <a:lnTo>
                    <a:pt x="2723543" y="4863305"/>
                  </a:lnTo>
                  <a:lnTo>
                    <a:pt x="2718418" y="4860527"/>
                  </a:lnTo>
                  <a:lnTo>
                    <a:pt x="2714082" y="4857352"/>
                  </a:lnTo>
                  <a:lnTo>
                    <a:pt x="2709745" y="4853384"/>
                  </a:lnTo>
                  <a:lnTo>
                    <a:pt x="2706197" y="4849415"/>
                  </a:lnTo>
                  <a:lnTo>
                    <a:pt x="2702649" y="4844652"/>
                  </a:lnTo>
                  <a:lnTo>
                    <a:pt x="2699890" y="4839890"/>
                  </a:lnTo>
                  <a:lnTo>
                    <a:pt x="2697525" y="4834730"/>
                  </a:lnTo>
                  <a:lnTo>
                    <a:pt x="2695554" y="4829174"/>
                  </a:lnTo>
                  <a:lnTo>
                    <a:pt x="2693583" y="4823618"/>
                  </a:lnTo>
                  <a:lnTo>
                    <a:pt x="2692794" y="4817665"/>
                  </a:lnTo>
                  <a:lnTo>
                    <a:pt x="2692400" y="4811712"/>
                  </a:lnTo>
                  <a:lnTo>
                    <a:pt x="2692794" y="4805759"/>
                  </a:lnTo>
                  <a:lnTo>
                    <a:pt x="2693583" y="4799805"/>
                  </a:lnTo>
                  <a:lnTo>
                    <a:pt x="2695554" y="4793852"/>
                  </a:lnTo>
                  <a:lnTo>
                    <a:pt x="2697525" y="4788693"/>
                  </a:lnTo>
                  <a:lnTo>
                    <a:pt x="2699890" y="4783534"/>
                  </a:lnTo>
                  <a:lnTo>
                    <a:pt x="2702649" y="4778771"/>
                  </a:lnTo>
                  <a:lnTo>
                    <a:pt x="2706197" y="4774009"/>
                  </a:lnTo>
                  <a:lnTo>
                    <a:pt x="2709745" y="4770040"/>
                  </a:lnTo>
                  <a:lnTo>
                    <a:pt x="2714082" y="4766071"/>
                  </a:lnTo>
                  <a:lnTo>
                    <a:pt x="2718418" y="4762896"/>
                  </a:lnTo>
                  <a:lnTo>
                    <a:pt x="2723543" y="4760118"/>
                  </a:lnTo>
                  <a:lnTo>
                    <a:pt x="2728273" y="4757340"/>
                  </a:lnTo>
                  <a:lnTo>
                    <a:pt x="2733792" y="4755355"/>
                  </a:lnTo>
                  <a:lnTo>
                    <a:pt x="2739705" y="4754165"/>
                  </a:lnTo>
                  <a:lnTo>
                    <a:pt x="2745224" y="4753371"/>
                  </a:lnTo>
                  <a:lnTo>
                    <a:pt x="2751137" y="4752974"/>
                  </a:lnTo>
                  <a:close/>
                  <a:moveTo>
                    <a:pt x="3043833" y="4244974"/>
                  </a:moveTo>
                  <a:lnTo>
                    <a:pt x="3049401" y="4245371"/>
                  </a:lnTo>
                  <a:lnTo>
                    <a:pt x="3054173" y="4245768"/>
                  </a:lnTo>
                  <a:lnTo>
                    <a:pt x="3059342" y="4246165"/>
                  </a:lnTo>
                  <a:lnTo>
                    <a:pt x="3063717" y="4246959"/>
                  </a:lnTo>
                  <a:lnTo>
                    <a:pt x="3073261" y="4249340"/>
                  </a:lnTo>
                  <a:lnTo>
                    <a:pt x="3082407" y="4252912"/>
                  </a:lnTo>
                  <a:lnTo>
                    <a:pt x="3091156" y="4256881"/>
                  </a:lnTo>
                  <a:lnTo>
                    <a:pt x="3099507" y="4262040"/>
                  </a:lnTo>
                  <a:lnTo>
                    <a:pt x="3107063" y="4267596"/>
                  </a:lnTo>
                  <a:lnTo>
                    <a:pt x="3114221" y="4273946"/>
                  </a:lnTo>
                  <a:lnTo>
                    <a:pt x="3120584" y="4281090"/>
                  </a:lnTo>
                  <a:lnTo>
                    <a:pt x="3126151" y="4289027"/>
                  </a:lnTo>
                  <a:lnTo>
                    <a:pt x="3131321" y="4296568"/>
                  </a:lnTo>
                  <a:lnTo>
                    <a:pt x="3135298" y="4305299"/>
                  </a:lnTo>
                  <a:lnTo>
                    <a:pt x="3138877" y="4314824"/>
                  </a:lnTo>
                  <a:lnTo>
                    <a:pt x="3141263" y="4324349"/>
                  </a:lnTo>
                  <a:lnTo>
                    <a:pt x="3142058" y="4329112"/>
                  </a:lnTo>
                  <a:lnTo>
                    <a:pt x="3142853" y="4334271"/>
                  </a:lnTo>
                  <a:lnTo>
                    <a:pt x="3143251" y="4339034"/>
                  </a:lnTo>
                  <a:lnTo>
                    <a:pt x="3143251" y="4344193"/>
                  </a:lnTo>
                  <a:lnTo>
                    <a:pt x="3143251" y="4348956"/>
                  </a:lnTo>
                  <a:lnTo>
                    <a:pt x="3142853" y="4354115"/>
                  </a:lnTo>
                  <a:lnTo>
                    <a:pt x="3142058" y="4359275"/>
                  </a:lnTo>
                  <a:lnTo>
                    <a:pt x="3141263" y="4364037"/>
                  </a:lnTo>
                  <a:lnTo>
                    <a:pt x="3138877" y="4373562"/>
                  </a:lnTo>
                  <a:lnTo>
                    <a:pt x="3135298" y="4382690"/>
                  </a:lnTo>
                  <a:lnTo>
                    <a:pt x="3131321" y="4391421"/>
                  </a:lnTo>
                  <a:lnTo>
                    <a:pt x="3126151" y="4399359"/>
                  </a:lnTo>
                  <a:lnTo>
                    <a:pt x="3120584" y="4407297"/>
                  </a:lnTo>
                  <a:lnTo>
                    <a:pt x="3114221" y="4414440"/>
                  </a:lnTo>
                  <a:lnTo>
                    <a:pt x="3107063" y="4420393"/>
                  </a:lnTo>
                  <a:lnTo>
                    <a:pt x="3099507" y="4426347"/>
                  </a:lnTo>
                  <a:lnTo>
                    <a:pt x="3091156" y="4431506"/>
                  </a:lnTo>
                  <a:lnTo>
                    <a:pt x="3082407" y="4435475"/>
                  </a:lnTo>
                  <a:lnTo>
                    <a:pt x="3073261" y="4438650"/>
                  </a:lnTo>
                  <a:lnTo>
                    <a:pt x="3063717" y="4441428"/>
                  </a:lnTo>
                  <a:lnTo>
                    <a:pt x="3059342" y="4442222"/>
                  </a:lnTo>
                  <a:lnTo>
                    <a:pt x="3054173" y="4442618"/>
                  </a:lnTo>
                  <a:lnTo>
                    <a:pt x="3049401" y="4443015"/>
                  </a:lnTo>
                  <a:lnTo>
                    <a:pt x="3043833" y="4443412"/>
                  </a:lnTo>
                  <a:lnTo>
                    <a:pt x="3038663" y="4443015"/>
                  </a:lnTo>
                  <a:lnTo>
                    <a:pt x="3033891" y="4442618"/>
                  </a:lnTo>
                  <a:lnTo>
                    <a:pt x="3028722" y="4442222"/>
                  </a:lnTo>
                  <a:lnTo>
                    <a:pt x="3023950" y="4441428"/>
                  </a:lnTo>
                  <a:lnTo>
                    <a:pt x="3014405" y="4438650"/>
                  </a:lnTo>
                  <a:lnTo>
                    <a:pt x="3005259" y="4435475"/>
                  </a:lnTo>
                  <a:lnTo>
                    <a:pt x="2996908" y="4431506"/>
                  </a:lnTo>
                  <a:lnTo>
                    <a:pt x="2988557" y="4426347"/>
                  </a:lnTo>
                  <a:lnTo>
                    <a:pt x="2981001" y="4420393"/>
                  </a:lnTo>
                  <a:lnTo>
                    <a:pt x="2973843" y="4414440"/>
                  </a:lnTo>
                  <a:lnTo>
                    <a:pt x="2967083" y="4407297"/>
                  </a:lnTo>
                  <a:lnTo>
                    <a:pt x="2961515" y="4399359"/>
                  </a:lnTo>
                  <a:lnTo>
                    <a:pt x="2956345" y="4391421"/>
                  </a:lnTo>
                  <a:lnTo>
                    <a:pt x="2952369" y="4382690"/>
                  </a:lnTo>
                  <a:lnTo>
                    <a:pt x="2948790" y="4373562"/>
                  </a:lnTo>
                  <a:lnTo>
                    <a:pt x="2946801" y="4364037"/>
                  </a:lnTo>
                  <a:lnTo>
                    <a:pt x="2945608" y="4359275"/>
                  </a:lnTo>
                  <a:lnTo>
                    <a:pt x="2945211" y="4354115"/>
                  </a:lnTo>
                  <a:lnTo>
                    <a:pt x="2944813" y="4348956"/>
                  </a:lnTo>
                  <a:lnTo>
                    <a:pt x="2944813" y="4344193"/>
                  </a:lnTo>
                  <a:lnTo>
                    <a:pt x="2944813" y="4339034"/>
                  </a:lnTo>
                  <a:lnTo>
                    <a:pt x="2945211" y="4334271"/>
                  </a:lnTo>
                  <a:lnTo>
                    <a:pt x="2945608" y="4329112"/>
                  </a:lnTo>
                  <a:lnTo>
                    <a:pt x="2946801" y="4324349"/>
                  </a:lnTo>
                  <a:lnTo>
                    <a:pt x="2948790" y="4314824"/>
                  </a:lnTo>
                  <a:lnTo>
                    <a:pt x="2952369" y="4305299"/>
                  </a:lnTo>
                  <a:lnTo>
                    <a:pt x="2956345" y="4296568"/>
                  </a:lnTo>
                  <a:lnTo>
                    <a:pt x="2961515" y="4289027"/>
                  </a:lnTo>
                  <a:lnTo>
                    <a:pt x="2967083" y="4281090"/>
                  </a:lnTo>
                  <a:lnTo>
                    <a:pt x="2973843" y="4273946"/>
                  </a:lnTo>
                  <a:lnTo>
                    <a:pt x="2981001" y="4267596"/>
                  </a:lnTo>
                  <a:lnTo>
                    <a:pt x="2988557" y="4262040"/>
                  </a:lnTo>
                  <a:lnTo>
                    <a:pt x="2996908" y="4256881"/>
                  </a:lnTo>
                  <a:lnTo>
                    <a:pt x="3005259" y="4252912"/>
                  </a:lnTo>
                  <a:lnTo>
                    <a:pt x="3014405" y="4249340"/>
                  </a:lnTo>
                  <a:lnTo>
                    <a:pt x="3023950" y="4246959"/>
                  </a:lnTo>
                  <a:lnTo>
                    <a:pt x="3028722" y="4246165"/>
                  </a:lnTo>
                  <a:lnTo>
                    <a:pt x="3033891" y="4245768"/>
                  </a:lnTo>
                  <a:lnTo>
                    <a:pt x="3038663" y="4245371"/>
                  </a:lnTo>
                  <a:lnTo>
                    <a:pt x="3043833" y="4244974"/>
                  </a:lnTo>
                  <a:close/>
                  <a:moveTo>
                    <a:pt x="3275806" y="3778249"/>
                  </a:moveTo>
                  <a:lnTo>
                    <a:pt x="3282157" y="3778249"/>
                  </a:lnTo>
                  <a:lnTo>
                    <a:pt x="3288507" y="3778249"/>
                  </a:lnTo>
                  <a:lnTo>
                    <a:pt x="3294460" y="3779043"/>
                  </a:lnTo>
                  <a:lnTo>
                    <a:pt x="3300810" y="3779440"/>
                  </a:lnTo>
                  <a:lnTo>
                    <a:pt x="3306763" y="3780631"/>
                  </a:lnTo>
                  <a:lnTo>
                    <a:pt x="3313113" y="3781821"/>
                  </a:lnTo>
                  <a:lnTo>
                    <a:pt x="3318669" y="3783806"/>
                  </a:lnTo>
                  <a:lnTo>
                    <a:pt x="3324622" y="3785790"/>
                  </a:lnTo>
                  <a:lnTo>
                    <a:pt x="3329782" y="3787774"/>
                  </a:lnTo>
                  <a:lnTo>
                    <a:pt x="3335338" y="3790156"/>
                  </a:lnTo>
                  <a:lnTo>
                    <a:pt x="3340894" y="3793331"/>
                  </a:lnTo>
                  <a:lnTo>
                    <a:pt x="3345657" y="3796109"/>
                  </a:lnTo>
                  <a:lnTo>
                    <a:pt x="3350816" y="3799284"/>
                  </a:lnTo>
                  <a:lnTo>
                    <a:pt x="3355579" y="3802856"/>
                  </a:lnTo>
                  <a:lnTo>
                    <a:pt x="3360341" y="3806427"/>
                  </a:lnTo>
                  <a:lnTo>
                    <a:pt x="3364707" y="3810396"/>
                  </a:lnTo>
                  <a:lnTo>
                    <a:pt x="3369072" y="3814365"/>
                  </a:lnTo>
                  <a:lnTo>
                    <a:pt x="3373041" y="3818731"/>
                  </a:lnTo>
                  <a:lnTo>
                    <a:pt x="3377010" y="3823096"/>
                  </a:lnTo>
                  <a:lnTo>
                    <a:pt x="3380582" y="3827859"/>
                  </a:lnTo>
                  <a:lnTo>
                    <a:pt x="3384154" y="3832621"/>
                  </a:lnTo>
                  <a:lnTo>
                    <a:pt x="3387329" y="3837781"/>
                  </a:lnTo>
                  <a:lnTo>
                    <a:pt x="3390107" y="3842543"/>
                  </a:lnTo>
                  <a:lnTo>
                    <a:pt x="3393282" y="3848099"/>
                  </a:lnTo>
                  <a:lnTo>
                    <a:pt x="3395663" y="3853656"/>
                  </a:lnTo>
                  <a:lnTo>
                    <a:pt x="3397647" y="3858815"/>
                  </a:lnTo>
                  <a:lnTo>
                    <a:pt x="3399235" y="3864768"/>
                  </a:lnTo>
                  <a:lnTo>
                    <a:pt x="3401219" y="3870324"/>
                  </a:lnTo>
                  <a:lnTo>
                    <a:pt x="3402807" y="3876278"/>
                  </a:lnTo>
                  <a:lnTo>
                    <a:pt x="3403601" y="3882628"/>
                  </a:lnTo>
                  <a:lnTo>
                    <a:pt x="3404394" y="3888978"/>
                  </a:lnTo>
                  <a:lnTo>
                    <a:pt x="3404791" y="3894931"/>
                  </a:lnTo>
                  <a:lnTo>
                    <a:pt x="3405188" y="3901281"/>
                  </a:lnTo>
                  <a:lnTo>
                    <a:pt x="3404791" y="3907631"/>
                  </a:lnTo>
                  <a:lnTo>
                    <a:pt x="3404394" y="3913584"/>
                  </a:lnTo>
                  <a:lnTo>
                    <a:pt x="3403601" y="3919934"/>
                  </a:lnTo>
                  <a:lnTo>
                    <a:pt x="3402807" y="3926284"/>
                  </a:lnTo>
                  <a:lnTo>
                    <a:pt x="3401219" y="3931840"/>
                  </a:lnTo>
                  <a:lnTo>
                    <a:pt x="3399235" y="3937793"/>
                  </a:lnTo>
                  <a:lnTo>
                    <a:pt x="3397647" y="3943746"/>
                  </a:lnTo>
                  <a:lnTo>
                    <a:pt x="3395663" y="3948906"/>
                  </a:lnTo>
                  <a:lnTo>
                    <a:pt x="3393282" y="3954462"/>
                  </a:lnTo>
                  <a:lnTo>
                    <a:pt x="3390107" y="3960018"/>
                  </a:lnTo>
                  <a:lnTo>
                    <a:pt x="3387329" y="3964781"/>
                  </a:lnTo>
                  <a:lnTo>
                    <a:pt x="3384154" y="3969940"/>
                  </a:lnTo>
                  <a:lnTo>
                    <a:pt x="3380582" y="3974703"/>
                  </a:lnTo>
                  <a:lnTo>
                    <a:pt x="3377010" y="3979465"/>
                  </a:lnTo>
                  <a:lnTo>
                    <a:pt x="3373041" y="3983831"/>
                  </a:lnTo>
                  <a:lnTo>
                    <a:pt x="3369072" y="3988197"/>
                  </a:lnTo>
                  <a:lnTo>
                    <a:pt x="3364707" y="3992165"/>
                  </a:lnTo>
                  <a:lnTo>
                    <a:pt x="3360341" y="3996134"/>
                  </a:lnTo>
                  <a:lnTo>
                    <a:pt x="3355579" y="3999706"/>
                  </a:lnTo>
                  <a:lnTo>
                    <a:pt x="3350816" y="4002881"/>
                  </a:lnTo>
                  <a:lnTo>
                    <a:pt x="3345657" y="4006453"/>
                  </a:lnTo>
                  <a:lnTo>
                    <a:pt x="3340894" y="4009231"/>
                  </a:lnTo>
                  <a:lnTo>
                    <a:pt x="3335338" y="4012009"/>
                  </a:lnTo>
                  <a:lnTo>
                    <a:pt x="3329782" y="4014787"/>
                  </a:lnTo>
                  <a:lnTo>
                    <a:pt x="3324622" y="4016772"/>
                  </a:lnTo>
                  <a:lnTo>
                    <a:pt x="3318669" y="4018756"/>
                  </a:lnTo>
                  <a:lnTo>
                    <a:pt x="3313113" y="4020343"/>
                  </a:lnTo>
                  <a:lnTo>
                    <a:pt x="3306763" y="4021534"/>
                  </a:lnTo>
                  <a:lnTo>
                    <a:pt x="3300810" y="4023122"/>
                  </a:lnTo>
                  <a:lnTo>
                    <a:pt x="3294460" y="4023518"/>
                  </a:lnTo>
                  <a:lnTo>
                    <a:pt x="3288507" y="4024312"/>
                  </a:lnTo>
                  <a:lnTo>
                    <a:pt x="3282157" y="4024312"/>
                  </a:lnTo>
                  <a:lnTo>
                    <a:pt x="3275806" y="4024312"/>
                  </a:lnTo>
                  <a:lnTo>
                    <a:pt x="3269853" y="4023518"/>
                  </a:lnTo>
                  <a:lnTo>
                    <a:pt x="3263503" y="4023122"/>
                  </a:lnTo>
                  <a:lnTo>
                    <a:pt x="3257153" y="4021534"/>
                  </a:lnTo>
                  <a:lnTo>
                    <a:pt x="3251597" y="4020343"/>
                  </a:lnTo>
                  <a:lnTo>
                    <a:pt x="3245644" y="4018756"/>
                  </a:lnTo>
                  <a:lnTo>
                    <a:pt x="3239691" y="4016772"/>
                  </a:lnTo>
                  <a:lnTo>
                    <a:pt x="3234531" y="4014787"/>
                  </a:lnTo>
                  <a:lnTo>
                    <a:pt x="3228578" y="4012009"/>
                  </a:lnTo>
                  <a:lnTo>
                    <a:pt x="3223419" y="4009231"/>
                  </a:lnTo>
                  <a:lnTo>
                    <a:pt x="3218259" y="4006453"/>
                  </a:lnTo>
                  <a:lnTo>
                    <a:pt x="3213100" y="4002881"/>
                  </a:lnTo>
                  <a:lnTo>
                    <a:pt x="3208734" y="3999706"/>
                  </a:lnTo>
                  <a:lnTo>
                    <a:pt x="3203972" y="3996134"/>
                  </a:lnTo>
                  <a:lnTo>
                    <a:pt x="3199606" y="3992165"/>
                  </a:lnTo>
                  <a:lnTo>
                    <a:pt x="3195241" y="3988197"/>
                  </a:lnTo>
                  <a:lnTo>
                    <a:pt x="3191272" y="3983831"/>
                  </a:lnTo>
                  <a:lnTo>
                    <a:pt x="3186906" y="3979465"/>
                  </a:lnTo>
                  <a:lnTo>
                    <a:pt x="3183731" y="3974703"/>
                  </a:lnTo>
                  <a:lnTo>
                    <a:pt x="3180159" y="3969940"/>
                  </a:lnTo>
                  <a:lnTo>
                    <a:pt x="3176984" y="3964781"/>
                  </a:lnTo>
                  <a:lnTo>
                    <a:pt x="3174206" y="3960018"/>
                  </a:lnTo>
                  <a:lnTo>
                    <a:pt x="3171428" y="3954462"/>
                  </a:lnTo>
                  <a:lnTo>
                    <a:pt x="3168650" y="3948906"/>
                  </a:lnTo>
                  <a:lnTo>
                    <a:pt x="3166666" y="3943746"/>
                  </a:lnTo>
                  <a:lnTo>
                    <a:pt x="3164681" y="3937793"/>
                  </a:lnTo>
                  <a:lnTo>
                    <a:pt x="3163094" y="3931840"/>
                  </a:lnTo>
                  <a:lnTo>
                    <a:pt x="3161506" y="3926284"/>
                  </a:lnTo>
                  <a:lnTo>
                    <a:pt x="3160316" y="3919934"/>
                  </a:lnTo>
                  <a:lnTo>
                    <a:pt x="3159522" y="3913584"/>
                  </a:lnTo>
                  <a:lnTo>
                    <a:pt x="3159125" y="3907631"/>
                  </a:lnTo>
                  <a:lnTo>
                    <a:pt x="3159125" y="3901281"/>
                  </a:lnTo>
                  <a:lnTo>
                    <a:pt x="3159125" y="3894931"/>
                  </a:lnTo>
                  <a:lnTo>
                    <a:pt x="3159522" y="3888978"/>
                  </a:lnTo>
                  <a:lnTo>
                    <a:pt x="3160316" y="3882628"/>
                  </a:lnTo>
                  <a:lnTo>
                    <a:pt x="3161506" y="3876278"/>
                  </a:lnTo>
                  <a:lnTo>
                    <a:pt x="3163094" y="3870324"/>
                  </a:lnTo>
                  <a:lnTo>
                    <a:pt x="3164681" y="3864768"/>
                  </a:lnTo>
                  <a:lnTo>
                    <a:pt x="3166666" y="3858815"/>
                  </a:lnTo>
                  <a:lnTo>
                    <a:pt x="3168650" y="3853656"/>
                  </a:lnTo>
                  <a:lnTo>
                    <a:pt x="3171428" y="3848099"/>
                  </a:lnTo>
                  <a:lnTo>
                    <a:pt x="3174206" y="3842543"/>
                  </a:lnTo>
                  <a:lnTo>
                    <a:pt x="3176984" y="3837781"/>
                  </a:lnTo>
                  <a:lnTo>
                    <a:pt x="3180159" y="3832621"/>
                  </a:lnTo>
                  <a:lnTo>
                    <a:pt x="3183731" y="3827859"/>
                  </a:lnTo>
                  <a:lnTo>
                    <a:pt x="3186906" y="3823096"/>
                  </a:lnTo>
                  <a:lnTo>
                    <a:pt x="3191272" y="3818731"/>
                  </a:lnTo>
                  <a:lnTo>
                    <a:pt x="3195241" y="3814365"/>
                  </a:lnTo>
                  <a:lnTo>
                    <a:pt x="3199606" y="3810396"/>
                  </a:lnTo>
                  <a:lnTo>
                    <a:pt x="3203972" y="3806427"/>
                  </a:lnTo>
                  <a:lnTo>
                    <a:pt x="3208734" y="3802856"/>
                  </a:lnTo>
                  <a:lnTo>
                    <a:pt x="3213100" y="3799284"/>
                  </a:lnTo>
                  <a:lnTo>
                    <a:pt x="3218259" y="3796109"/>
                  </a:lnTo>
                  <a:lnTo>
                    <a:pt x="3223419" y="3793331"/>
                  </a:lnTo>
                  <a:lnTo>
                    <a:pt x="3228578" y="3790156"/>
                  </a:lnTo>
                  <a:lnTo>
                    <a:pt x="3234531" y="3787774"/>
                  </a:lnTo>
                  <a:lnTo>
                    <a:pt x="3239691" y="3785790"/>
                  </a:lnTo>
                  <a:lnTo>
                    <a:pt x="3245644" y="3783806"/>
                  </a:lnTo>
                  <a:lnTo>
                    <a:pt x="3251597" y="3781821"/>
                  </a:lnTo>
                  <a:lnTo>
                    <a:pt x="3257153" y="3780631"/>
                  </a:lnTo>
                  <a:lnTo>
                    <a:pt x="3263503" y="3779440"/>
                  </a:lnTo>
                  <a:lnTo>
                    <a:pt x="3269853" y="3779043"/>
                  </a:lnTo>
                  <a:lnTo>
                    <a:pt x="3275806" y="3778249"/>
                  </a:lnTo>
                  <a:close/>
                  <a:moveTo>
                    <a:pt x="2616002" y="3617912"/>
                  </a:moveTo>
                  <a:lnTo>
                    <a:pt x="2627501" y="3618310"/>
                  </a:lnTo>
                  <a:lnTo>
                    <a:pt x="2638603" y="3619106"/>
                  </a:lnTo>
                  <a:lnTo>
                    <a:pt x="2650103" y="3620300"/>
                  </a:lnTo>
                  <a:lnTo>
                    <a:pt x="2660809" y="3622688"/>
                  </a:lnTo>
                  <a:lnTo>
                    <a:pt x="2671515" y="3625075"/>
                  </a:lnTo>
                  <a:lnTo>
                    <a:pt x="2682221" y="3627861"/>
                  </a:lnTo>
                  <a:lnTo>
                    <a:pt x="2692134" y="3631840"/>
                  </a:lnTo>
                  <a:lnTo>
                    <a:pt x="2702840" y="3635422"/>
                  </a:lnTo>
                  <a:lnTo>
                    <a:pt x="2712356" y="3640197"/>
                  </a:lnTo>
                  <a:lnTo>
                    <a:pt x="2722269" y="3644972"/>
                  </a:lnTo>
                  <a:lnTo>
                    <a:pt x="2731389" y="3650543"/>
                  </a:lnTo>
                  <a:lnTo>
                    <a:pt x="2740509" y="3656114"/>
                  </a:lnTo>
                  <a:lnTo>
                    <a:pt x="2749233" y="3662481"/>
                  </a:lnTo>
                  <a:lnTo>
                    <a:pt x="2757560" y="3669246"/>
                  </a:lnTo>
                  <a:lnTo>
                    <a:pt x="2765490" y="3676011"/>
                  </a:lnTo>
                  <a:lnTo>
                    <a:pt x="2773421" y="3683174"/>
                  </a:lnTo>
                  <a:lnTo>
                    <a:pt x="2780558" y="3691133"/>
                  </a:lnTo>
                  <a:lnTo>
                    <a:pt x="2787299" y="3699092"/>
                  </a:lnTo>
                  <a:lnTo>
                    <a:pt x="2794040" y="3707448"/>
                  </a:lnTo>
                  <a:lnTo>
                    <a:pt x="2800384" y="3716203"/>
                  </a:lnTo>
                  <a:lnTo>
                    <a:pt x="2805935" y="3725355"/>
                  </a:lnTo>
                  <a:lnTo>
                    <a:pt x="2811487" y="3734906"/>
                  </a:lnTo>
                  <a:lnTo>
                    <a:pt x="2816245" y="3744456"/>
                  </a:lnTo>
                  <a:lnTo>
                    <a:pt x="2821003" y="3754007"/>
                  </a:lnTo>
                  <a:lnTo>
                    <a:pt x="2824572" y="3764751"/>
                  </a:lnTo>
                  <a:lnTo>
                    <a:pt x="2828537" y="3775098"/>
                  </a:lnTo>
                  <a:lnTo>
                    <a:pt x="2831313" y="3785444"/>
                  </a:lnTo>
                  <a:lnTo>
                    <a:pt x="2833692" y="3796188"/>
                  </a:lnTo>
                  <a:lnTo>
                    <a:pt x="2835674" y="3806933"/>
                  </a:lnTo>
                  <a:lnTo>
                    <a:pt x="2837260" y="3818473"/>
                  </a:lnTo>
                  <a:lnTo>
                    <a:pt x="2838053" y="3829615"/>
                  </a:lnTo>
                  <a:lnTo>
                    <a:pt x="2838450" y="3841155"/>
                  </a:lnTo>
                  <a:lnTo>
                    <a:pt x="2838053" y="3852297"/>
                  </a:lnTo>
                  <a:lnTo>
                    <a:pt x="2837260" y="3864236"/>
                  </a:lnTo>
                  <a:lnTo>
                    <a:pt x="2835674" y="3874980"/>
                  </a:lnTo>
                  <a:lnTo>
                    <a:pt x="2833692" y="3886122"/>
                  </a:lnTo>
                  <a:lnTo>
                    <a:pt x="2831313" y="3896866"/>
                  </a:lnTo>
                  <a:lnTo>
                    <a:pt x="2828537" y="3907611"/>
                  </a:lnTo>
                  <a:lnTo>
                    <a:pt x="2824572" y="3917957"/>
                  </a:lnTo>
                  <a:lnTo>
                    <a:pt x="2821003" y="3927906"/>
                  </a:lnTo>
                  <a:lnTo>
                    <a:pt x="2816245" y="3937854"/>
                  </a:lnTo>
                  <a:lnTo>
                    <a:pt x="2811487" y="3947405"/>
                  </a:lnTo>
                  <a:lnTo>
                    <a:pt x="2805935" y="3956557"/>
                  </a:lnTo>
                  <a:lnTo>
                    <a:pt x="2800384" y="3965710"/>
                  </a:lnTo>
                  <a:lnTo>
                    <a:pt x="2794040" y="3974464"/>
                  </a:lnTo>
                  <a:lnTo>
                    <a:pt x="2787299" y="3982821"/>
                  </a:lnTo>
                  <a:lnTo>
                    <a:pt x="2780558" y="3991178"/>
                  </a:lnTo>
                  <a:lnTo>
                    <a:pt x="2773421" y="3998738"/>
                  </a:lnTo>
                  <a:lnTo>
                    <a:pt x="2765490" y="4006299"/>
                  </a:lnTo>
                  <a:lnTo>
                    <a:pt x="2757560" y="4013064"/>
                  </a:lnTo>
                  <a:lnTo>
                    <a:pt x="2749233" y="4019829"/>
                  </a:lnTo>
                  <a:lnTo>
                    <a:pt x="2740509" y="4026196"/>
                  </a:lnTo>
                  <a:lnTo>
                    <a:pt x="2731389" y="4032165"/>
                  </a:lnTo>
                  <a:lnTo>
                    <a:pt x="2722269" y="4037338"/>
                  </a:lnTo>
                  <a:lnTo>
                    <a:pt x="2712356" y="4042114"/>
                  </a:lnTo>
                  <a:lnTo>
                    <a:pt x="2702840" y="4046491"/>
                  </a:lnTo>
                  <a:lnTo>
                    <a:pt x="2692134" y="4050868"/>
                  </a:lnTo>
                  <a:lnTo>
                    <a:pt x="2682221" y="4054052"/>
                  </a:lnTo>
                  <a:lnTo>
                    <a:pt x="2671515" y="4056837"/>
                  </a:lnTo>
                  <a:lnTo>
                    <a:pt x="2660809" y="4059623"/>
                  </a:lnTo>
                  <a:lnTo>
                    <a:pt x="2650103" y="4061613"/>
                  </a:lnTo>
                  <a:lnTo>
                    <a:pt x="2638603" y="4062806"/>
                  </a:lnTo>
                  <a:lnTo>
                    <a:pt x="2627501" y="4063602"/>
                  </a:lnTo>
                  <a:lnTo>
                    <a:pt x="2616002" y="4064000"/>
                  </a:lnTo>
                  <a:lnTo>
                    <a:pt x="2604503" y="4063602"/>
                  </a:lnTo>
                  <a:lnTo>
                    <a:pt x="2593400" y="4062806"/>
                  </a:lnTo>
                  <a:lnTo>
                    <a:pt x="2582297" y="4061613"/>
                  </a:lnTo>
                  <a:lnTo>
                    <a:pt x="2571195" y="4059623"/>
                  </a:lnTo>
                  <a:lnTo>
                    <a:pt x="2560489" y="4056837"/>
                  </a:lnTo>
                  <a:lnTo>
                    <a:pt x="2549783" y="4054052"/>
                  </a:lnTo>
                  <a:lnTo>
                    <a:pt x="2539473" y="4050868"/>
                  </a:lnTo>
                  <a:lnTo>
                    <a:pt x="2529560" y="4046491"/>
                  </a:lnTo>
                  <a:lnTo>
                    <a:pt x="2519647" y="4042114"/>
                  </a:lnTo>
                  <a:lnTo>
                    <a:pt x="2510131" y="4037338"/>
                  </a:lnTo>
                  <a:lnTo>
                    <a:pt x="2501011" y="4032165"/>
                  </a:lnTo>
                  <a:lnTo>
                    <a:pt x="2491891" y="4026196"/>
                  </a:lnTo>
                  <a:lnTo>
                    <a:pt x="2483167" y="4019829"/>
                  </a:lnTo>
                  <a:lnTo>
                    <a:pt x="2474841" y="4013064"/>
                  </a:lnTo>
                  <a:lnTo>
                    <a:pt x="2466514" y="4006299"/>
                  </a:lnTo>
                  <a:lnTo>
                    <a:pt x="2458980" y="3998738"/>
                  </a:lnTo>
                  <a:lnTo>
                    <a:pt x="2451446" y="3991178"/>
                  </a:lnTo>
                  <a:lnTo>
                    <a:pt x="2444308" y="3982821"/>
                  </a:lnTo>
                  <a:lnTo>
                    <a:pt x="2437964" y="3974464"/>
                  </a:lnTo>
                  <a:lnTo>
                    <a:pt x="2431620" y="3965710"/>
                  </a:lnTo>
                  <a:lnTo>
                    <a:pt x="2425672" y="3956557"/>
                  </a:lnTo>
                  <a:lnTo>
                    <a:pt x="2420914" y="3947405"/>
                  </a:lnTo>
                  <a:lnTo>
                    <a:pt x="2415759" y="3937854"/>
                  </a:lnTo>
                  <a:lnTo>
                    <a:pt x="2411397" y="3927906"/>
                  </a:lnTo>
                  <a:lnTo>
                    <a:pt x="2407035" y="3917957"/>
                  </a:lnTo>
                  <a:lnTo>
                    <a:pt x="2403863" y="3907611"/>
                  </a:lnTo>
                  <a:lnTo>
                    <a:pt x="2400691" y="3896866"/>
                  </a:lnTo>
                  <a:lnTo>
                    <a:pt x="2398312" y="3886122"/>
                  </a:lnTo>
                  <a:lnTo>
                    <a:pt x="2396329" y="3874980"/>
                  </a:lnTo>
                  <a:lnTo>
                    <a:pt x="2395140" y="3864236"/>
                  </a:lnTo>
                  <a:lnTo>
                    <a:pt x="2394347" y="3852297"/>
                  </a:lnTo>
                  <a:lnTo>
                    <a:pt x="2393950" y="3841155"/>
                  </a:lnTo>
                  <a:lnTo>
                    <a:pt x="2394347" y="3829615"/>
                  </a:lnTo>
                  <a:lnTo>
                    <a:pt x="2395140" y="3818473"/>
                  </a:lnTo>
                  <a:lnTo>
                    <a:pt x="2396329" y="3806933"/>
                  </a:lnTo>
                  <a:lnTo>
                    <a:pt x="2398312" y="3796188"/>
                  </a:lnTo>
                  <a:lnTo>
                    <a:pt x="2400691" y="3785444"/>
                  </a:lnTo>
                  <a:lnTo>
                    <a:pt x="2403863" y="3775098"/>
                  </a:lnTo>
                  <a:lnTo>
                    <a:pt x="2407035" y="3764751"/>
                  </a:lnTo>
                  <a:lnTo>
                    <a:pt x="2411397" y="3754007"/>
                  </a:lnTo>
                  <a:lnTo>
                    <a:pt x="2415759" y="3744456"/>
                  </a:lnTo>
                  <a:lnTo>
                    <a:pt x="2420914" y="3734906"/>
                  </a:lnTo>
                  <a:lnTo>
                    <a:pt x="2425672" y="3725355"/>
                  </a:lnTo>
                  <a:lnTo>
                    <a:pt x="2431620" y="3716203"/>
                  </a:lnTo>
                  <a:lnTo>
                    <a:pt x="2437964" y="3707448"/>
                  </a:lnTo>
                  <a:lnTo>
                    <a:pt x="2444308" y="3699092"/>
                  </a:lnTo>
                  <a:lnTo>
                    <a:pt x="2451446" y="3691133"/>
                  </a:lnTo>
                  <a:lnTo>
                    <a:pt x="2458980" y="3683174"/>
                  </a:lnTo>
                  <a:lnTo>
                    <a:pt x="2466514" y="3676011"/>
                  </a:lnTo>
                  <a:lnTo>
                    <a:pt x="2474841" y="3669246"/>
                  </a:lnTo>
                  <a:lnTo>
                    <a:pt x="2483167" y="3662481"/>
                  </a:lnTo>
                  <a:lnTo>
                    <a:pt x="2491891" y="3656114"/>
                  </a:lnTo>
                  <a:lnTo>
                    <a:pt x="2501011" y="3650543"/>
                  </a:lnTo>
                  <a:lnTo>
                    <a:pt x="2510131" y="3644972"/>
                  </a:lnTo>
                  <a:lnTo>
                    <a:pt x="2519647" y="3640197"/>
                  </a:lnTo>
                  <a:lnTo>
                    <a:pt x="2529560" y="3635422"/>
                  </a:lnTo>
                  <a:lnTo>
                    <a:pt x="2539473" y="3631840"/>
                  </a:lnTo>
                  <a:lnTo>
                    <a:pt x="2549783" y="3627861"/>
                  </a:lnTo>
                  <a:lnTo>
                    <a:pt x="2560489" y="3625075"/>
                  </a:lnTo>
                  <a:lnTo>
                    <a:pt x="2571195" y="3622688"/>
                  </a:lnTo>
                  <a:lnTo>
                    <a:pt x="2582297" y="3620300"/>
                  </a:lnTo>
                  <a:lnTo>
                    <a:pt x="2593400" y="3619106"/>
                  </a:lnTo>
                  <a:lnTo>
                    <a:pt x="2604503" y="3618310"/>
                  </a:lnTo>
                  <a:lnTo>
                    <a:pt x="2616002" y="3617912"/>
                  </a:lnTo>
                  <a:close/>
                  <a:moveTo>
                    <a:pt x="2187774" y="3414712"/>
                  </a:moveTo>
                  <a:lnTo>
                    <a:pt x="2193738" y="3415107"/>
                  </a:lnTo>
                  <a:lnTo>
                    <a:pt x="2199303" y="3415502"/>
                  </a:lnTo>
                  <a:lnTo>
                    <a:pt x="2204869" y="3415897"/>
                  </a:lnTo>
                  <a:lnTo>
                    <a:pt x="2210833" y="3417081"/>
                  </a:lnTo>
                  <a:lnTo>
                    <a:pt x="2216001" y="3418265"/>
                  </a:lnTo>
                  <a:lnTo>
                    <a:pt x="2221567" y="3419845"/>
                  </a:lnTo>
                  <a:lnTo>
                    <a:pt x="2227133" y="3421819"/>
                  </a:lnTo>
                  <a:lnTo>
                    <a:pt x="2231904" y="3423793"/>
                  </a:lnTo>
                  <a:lnTo>
                    <a:pt x="2237470" y="3425767"/>
                  </a:lnTo>
                  <a:lnTo>
                    <a:pt x="2241843" y="3428530"/>
                  </a:lnTo>
                  <a:lnTo>
                    <a:pt x="2247011" y="3431294"/>
                  </a:lnTo>
                  <a:lnTo>
                    <a:pt x="2251384" y="3434058"/>
                  </a:lnTo>
                  <a:lnTo>
                    <a:pt x="2256155" y="3437611"/>
                  </a:lnTo>
                  <a:lnTo>
                    <a:pt x="2260131" y="3440769"/>
                  </a:lnTo>
                  <a:lnTo>
                    <a:pt x="2264504" y="3443928"/>
                  </a:lnTo>
                  <a:lnTo>
                    <a:pt x="2268480" y="3448271"/>
                  </a:lnTo>
                  <a:lnTo>
                    <a:pt x="2272455" y="3451824"/>
                  </a:lnTo>
                  <a:lnTo>
                    <a:pt x="2275636" y="3456167"/>
                  </a:lnTo>
                  <a:lnTo>
                    <a:pt x="2278816" y="3460115"/>
                  </a:lnTo>
                  <a:lnTo>
                    <a:pt x="2282395" y="3464853"/>
                  </a:lnTo>
                  <a:lnTo>
                    <a:pt x="2285178" y="3469195"/>
                  </a:lnTo>
                  <a:lnTo>
                    <a:pt x="2288358" y="3474328"/>
                  </a:lnTo>
                  <a:lnTo>
                    <a:pt x="2290743" y="3479065"/>
                  </a:lnTo>
                  <a:lnTo>
                    <a:pt x="2292731" y="3484198"/>
                  </a:lnTo>
                  <a:lnTo>
                    <a:pt x="2294719" y="3488936"/>
                  </a:lnTo>
                  <a:lnTo>
                    <a:pt x="2296707" y="3494463"/>
                  </a:lnTo>
                  <a:lnTo>
                    <a:pt x="2298297" y="3499990"/>
                  </a:lnTo>
                  <a:lnTo>
                    <a:pt x="2299490" y="3505123"/>
                  </a:lnTo>
                  <a:lnTo>
                    <a:pt x="2300683" y="3511045"/>
                  </a:lnTo>
                  <a:lnTo>
                    <a:pt x="2301478" y="3516967"/>
                  </a:lnTo>
                  <a:lnTo>
                    <a:pt x="2301875" y="3522494"/>
                  </a:lnTo>
                  <a:lnTo>
                    <a:pt x="2301875" y="3528416"/>
                  </a:lnTo>
                  <a:lnTo>
                    <a:pt x="2301875" y="3534338"/>
                  </a:lnTo>
                  <a:lnTo>
                    <a:pt x="2301478" y="3539866"/>
                  </a:lnTo>
                  <a:lnTo>
                    <a:pt x="2300683" y="3545393"/>
                  </a:lnTo>
                  <a:lnTo>
                    <a:pt x="2299490" y="3550920"/>
                  </a:lnTo>
                  <a:lnTo>
                    <a:pt x="2298297" y="3556447"/>
                  </a:lnTo>
                  <a:lnTo>
                    <a:pt x="2296707" y="3561975"/>
                  </a:lnTo>
                  <a:lnTo>
                    <a:pt x="2294719" y="3567107"/>
                  </a:lnTo>
                  <a:lnTo>
                    <a:pt x="2292731" y="3572634"/>
                  </a:lnTo>
                  <a:lnTo>
                    <a:pt x="2290743" y="3577372"/>
                  </a:lnTo>
                  <a:lnTo>
                    <a:pt x="2288358" y="3582504"/>
                  </a:lnTo>
                  <a:lnTo>
                    <a:pt x="2285178" y="3587242"/>
                  </a:lnTo>
                  <a:lnTo>
                    <a:pt x="2282395" y="3591585"/>
                  </a:lnTo>
                  <a:lnTo>
                    <a:pt x="2278816" y="3596323"/>
                  </a:lnTo>
                  <a:lnTo>
                    <a:pt x="2275636" y="3600271"/>
                  </a:lnTo>
                  <a:lnTo>
                    <a:pt x="2272455" y="3604614"/>
                  </a:lnTo>
                  <a:lnTo>
                    <a:pt x="2268480" y="3608562"/>
                  </a:lnTo>
                  <a:lnTo>
                    <a:pt x="2264504" y="3612115"/>
                  </a:lnTo>
                  <a:lnTo>
                    <a:pt x="2260131" y="3615668"/>
                  </a:lnTo>
                  <a:lnTo>
                    <a:pt x="2256155" y="3619221"/>
                  </a:lnTo>
                  <a:lnTo>
                    <a:pt x="2251384" y="3622380"/>
                  </a:lnTo>
                  <a:lnTo>
                    <a:pt x="2247011" y="3625143"/>
                  </a:lnTo>
                  <a:lnTo>
                    <a:pt x="2241843" y="3627907"/>
                  </a:lnTo>
                  <a:lnTo>
                    <a:pt x="2237470" y="3630276"/>
                  </a:lnTo>
                  <a:lnTo>
                    <a:pt x="2231904" y="3633040"/>
                  </a:lnTo>
                  <a:lnTo>
                    <a:pt x="2227133" y="3634619"/>
                  </a:lnTo>
                  <a:lnTo>
                    <a:pt x="2221567" y="3636593"/>
                  </a:lnTo>
                  <a:lnTo>
                    <a:pt x="2216001" y="3637777"/>
                  </a:lnTo>
                  <a:lnTo>
                    <a:pt x="2210833" y="3639751"/>
                  </a:lnTo>
                  <a:lnTo>
                    <a:pt x="2204869" y="3640541"/>
                  </a:lnTo>
                  <a:lnTo>
                    <a:pt x="2199303" y="3641330"/>
                  </a:lnTo>
                  <a:lnTo>
                    <a:pt x="2193738" y="3641725"/>
                  </a:lnTo>
                  <a:lnTo>
                    <a:pt x="2187774" y="3641725"/>
                  </a:lnTo>
                  <a:lnTo>
                    <a:pt x="2181413" y="3641725"/>
                  </a:lnTo>
                  <a:lnTo>
                    <a:pt x="2175847" y="3641330"/>
                  </a:lnTo>
                  <a:lnTo>
                    <a:pt x="2170281" y="3640541"/>
                  </a:lnTo>
                  <a:lnTo>
                    <a:pt x="2164715" y="3639751"/>
                  </a:lnTo>
                  <a:lnTo>
                    <a:pt x="2159149" y="3637777"/>
                  </a:lnTo>
                  <a:lnTo>
                    <a:pt x="2153583" y="3636593"/>
                  </a:lnTo>
                  <a:lnTo>
                    <a:pt x="2148415" y="3634619"/>
                  </a:lnTo>
                  <a:lnTo>
                    <a:pt x="2143247" y="3633040"/>
                  </a:lnTo>
                  <a:lnTo>
                    <a:pt x="2138476" y="3630276"/>
                  </a:lnTo>
                  <a:lnTo>
                    <a:pt x="2133308" y="3627907"/>
                  </a:lnTo>
                  <a:lnTo>
                    <a:pt x="2128139" y="3625143"/>
                  </a:lnTo>
                  <a:lnTo>
                    <a:pt x="2123766" y="3622380"/>
                  </a:lnTo>
                  <a:lnTo>
                    <a:pt x="2118995" y="3619221"/>
                  </a:lnTo>
                  <a:lnTo>
                    <a:pt x="2115020" y="3615668"/>
                  </a:lnTo>
                  <a:lnTo>
                    <a:pt x="2110646" y="3612115"/>
                  </a:lnTo>
                  <a:lnTo>
                    <a:pt x="2106671" y="3608562"/>
                  </a:lnTo>
                  <a:lnTo>
                    <a:pt x="2103093" y="3604614"/>
                  </a:lnTo>
                  <a:lnTo>
                    <a:pt x="2099515" y="3600271"/>
                  </a:lnTo>
                  <a:lnTo>
                    <a:pt x="2096334" y="3596323"/>
                  </a:lnTo>
                  <a:lnTo>
                    <a:pt x="2092756" y="3591585"/>
                  </a:lnTo>
                  <a:lnTo>
                    <a:pt x="2089973" y="3587242"/>
                  </a:lnTo>
                  <a:lnTo>
                    <a:pt x="2087190" y="3582504"/>
                  </a:lnTo>
                  <a:lnTo>
                    <a:pt x="2084805" y="3577372"/>
                  </a:lnTo>
                  <a:lnTo>
                    <a:pt x="2082419" y="3572634"/>
                  </a:lnTo>
                  <a:lnTo>
                    <a:pt x="2080431" y="3567107"/>
                  </a:lnTo>
                  <a:lnTo>
                    <a:pt x="2078444" y="3561975"/>
                  </a:lnTo>
                  <a:lnTo>
                    <a:pt x="2077251" y="3556447"/>
                  </a:lnTo>
                  <a:lnTo>
                    <a:pt x="2076058" y="3550920"/>
                  </a:lnTo>
                  <a:lnTo>
                    <a:pt x="2074468" y="3545393"/>
                  </a:lnTo>
                  <a:lnTo>
                    <a:pt x="2073673" y="3539866"/>
                  </a:lnTo>
                  <a:lnTo>
                    <a:pt x="2073275" y="3534338"/>
                  </a:lnTo>
                  <a:lnTo>
                    <a:pt x="2073275" y="3528416"/>
                  </a:lnTo>
                  <a:lnTo>
                    <a:pt x="2073275" y="3522494"/>
                  </a:lnTo>
                  <a:lnTo>
                    <a:pt x="2073673" y="3516967"/>
                  </a:lnTo>
                  <a:lnTo>
                    <a:pt x="2074468" y="3511045"/>
                  </a:lnTo>
                  <a:lnTo>
                    <a:pt x="2076058" y="3505123"/>
                  </a:lnTo>
                  <a:lnTo>
                    <a:pt x="2077251" y="3499990"/>
                  </a:lnTo>
                  <a:lnTo>
                    <a:pt x="2078444" y="3494463"/>
                  </a:lnTo>
                  <a:lnTo>
                    <a:pt x="2080431" y="3488936"/>
                  </a:lnTo>
                  <a:lnTo>
                    <a:pt x="2082419" y="3484198"/>
                  </a:lnTo>
                  <a:lnTo>
                    <a:pt x="2084805" y="3479065"/>
                  </a:lnTo>
                  <a:lnTo>
                    <a:pt x="2087190" y="3474328"/>
                  </a:lnTo>
                  <a:lnTo>
                    <a:pt x="2089973" y="3469195"/>
                  </a:lnTo>
                  <a:lnTo>
                    <a:pt x="2092756" y="3464853"/>
                  </a:lnTo>
                  <a:lnTo>
                    <a:pt x="2096334" y="3460115"/>
                  </a:lnTo>
                  <a:lnTo>
                    <a:pt x="2099515" y="3456167"/>
                  </a:lnTo>
                  <a:lnTo>
                    <a:pt x="2103093" y="3451824"/>
                  </a:lnTo>
                  <a:lnTo>
                    <a:pt x="2106671" y="3448271"/>
                  </a:lnTo>
                  <a:lnTo>
                    <a:pt x="2110646" y="3443928"/>
                  </a:lnTo>
                  <a:lnTo>
                    <a:pt x="2115020" y="3440769"/>
                  </a:lnTo>
                  <a:lnTo>
                    <a:pt x="2118995" y="3437611"/>
                  </a:lnTo>
                  <a:lnTo>
                    <a:pt x="2123766" y="3434058"/>
                  </a:lnTo>
                  <a:lnTo>
                    <a:pt x="2128139" y="3431294"/>
                  </a:lnTo>
                  <a:lnTo>
                    <a:pt x="2133308" y="3428530"/>
                  </a:lnTo>
                  <a:lnTo>
                    <a:pt x="2138476" y="3425767"/>
                  </a:lnTo>
                  <a:lnTo>
                    <a:pt x="2143247" y="3423793"/>
                  </a:lnTo>
                  <a:lnTo>
                    <a:pt x="2148415" y="3421819"/>
                  </a:lnTo>
                  <a:lnTo>
                    <a:pt x="2153583" y="3419845"/>
                  </a:lnTo>
                  <a:lnTo>
                    <a:pt x="2159149" y="3418265"/>
                  </a:lnTo>
                  <a:lnTo>
                    <a:pt x="2164715" y="3417081"/>
                  </a:lnTo>
                  <a:lnTo>
                    <a:pt x="2170281" y="3415897"/>
                  </a:lnTo>
                  <a:lnTo>
                    <a:pt x="2175847" y="3415502"/>
                  </a:lnTo>
                  <a:lnTo>
                    <a:pt x="2181413" y="3415107"/>
                  </a:lnTo>
                  <a:lnTo>
                    <a:pt x="2187774" y="3414712"/>
                  </a:lnTo>
                  <a:close/>
                  <a:moveTo>
                    <a:pt x="2877146" y="3217862"/>
                  </a:moveTo>
                  <a:lnTo>
                    <a:pt x="2885867" y="3218259"/>
                  </a:lnTo>
                  <a:lnTo>
                    <a:pt x="2894191" y="3219051"/>
                  </a:lnTo>
                  <a:lnTo>
                    <a:pt x="2902515" y="3219844"/>
                  </a:lnTo>
                  <a:lnTo>
                    <a:pt x="2910840" y="3221430"/>
                  </a:lnTo>
                  <a:lnTo>
                    <a:pt x="2918768" y="3223412"/>
                  </a:lnTo>
                  <a:lnTo>
                    <a:pt x="2926696" y="3225394"/>
                  </a:lnTo>
                  <a:lnTo>
                    <a:pt x="2934624" y="3228169"/>
                  </a:lnTo>
                  <a:lnTo>
                    <a:pt x="2942156" y="3230943"/>
                  </a:lnTo>
                  <a:lnTo>
                    <a:pt x="2949291" y="3234511"/>
                  </a:lnTo>
                  <a:lnTo>
                    <a:pt x="2956426" y="3238079"/>
                  </a:lnTo>
                  <a:lnTo>
                    <a:pt x="2963561" y="3242043"/>
                  </a:lnTo>
                  <a:lnTo>
                    <a:pt x="2970300" y="3246403"/>
                  </a:lnTo>
                  <a:lnTo>
                    <a:pt x="2976643" y="3251160"/>
                  </a:lnTo>
                  <a:lnTo>
                    <a:pt x="2982985" y="3255917"/>
                  </a:lnTo>
                  <a:lnTo>
                    <a:pt x="2988931" y="3261070"/>
                  </a:lnTo>
                  <a:lnTo>
                    <a:pt x="2994481" y="3266620"/>
                  </a:lnTo>
                  <a:lnTo>
                    <a:pt x="3000030" y="3272169"/>
                  </a:lnTo>
                  <a:lnTo>
                    <a:pt x="3005580" y="3278512"/>
                  </a:lnTo>
                  <a:lnTo>
                    <a:pt x="3010337" y="3284458"/>
                  </a:lnTo>
                  <a:lnTo>
                    <a:pt x="3015093" y="3291196"/>
                  </a:lnTo>
                  <a:lnTo>
                    <a:pt x="3019057" y="3297935"/>
                  </a:lnTo>
                  <a:lnTo>
                    <a:pt x="3023418" y="3305070"/>
                  </a:lnTo>
                  <a:lnTo>
                    <a:pt x="3026986" y="3312206"/>
                  </a:lnTo>
                  <a:lnTo>
                    <a:pt x="3030553" y="3319341"/>
                  </a:lnTo>
                  <a:lnTo>
                    <a:pt x="3033328" y="3326873"/>
                  </a:lnTo>
                  <a:lnTo>
                    <a:pt x="3035706" y="3334404"/>
                  </a:lnTo>
                  <a:lnTo>
                    <a:pt x="3038085" y="3342332"/>
                  </a:lnTo>
                  <a:lnTo>
                    <a:pt x="3040067" y="3350657"/>
                  </a:lnTo>
                  <a:lnTo>
                    <a:pt x="3041652" y="3358585"/>
                  </a:lnTo>
                  <a:lnTo>
                    <a:pt x="3042445" y="3366909"/>
                  </a:lnTo>
                  <a:lnTo>
                    <a:pt x="3043238" y="3375630"/>
                  </a:lnTo>
                  <a:lnTo>
                    <a:pt x="3043238" y="3383954"/>
                  </a:lnTo>
                  <a:lnTo>
                    <a:pt x="3043238" y="3392675"/>
                  </a:lnTo>
                  <a:lnTo>
                    <a:pt x="3042445" y="3401000"/>
                  </a:lnTo>
                  <a:lnTo>
                    <a:pt x="3041652" y="3408928"/>
                  </a:lnTo>
                  <a:lnTo>
                    <a:pt x="3040067" y="3417252"/>
                  </a:lnTo>
                  <a:lnTo>
                    <a:pt x="3038085" y="3425180"/>
                  </a:lnTo>
                  <a:lnTo>
                    <a:pt x="3035706" y="3433108"/>
                  </a:lnTo>
                  <a:lnTo>
                    <a:pt x="3033328" y="3441036"/>
                  </a:lnTo>
                  <a:lnTo>
                    <a:pt x="3030553" y="3448568"/>
                  </a:lnTo>
                  <a:lnTo>
                    <a:pt x="3026986" y="3456100"/>
                  </a:lnTo>
                  <a:lnTo>
                    <a:pt x="3023418" y="3463235"/>
                  </a:lnTo>
                  <a:lnTo>
                    <a:pt x="3019057" y="3469974"/>
                  </a:lnTo>
                  <a:lnTo>
                    <a:pt x="3015093" y="3476712"/>
                  </a:lnTo>
                  <a:lnTo>
                    <a:pt x="3010337" y="3483451"/>
                  </a:lnTo>
                  <a:lnTo>
                    <a:pt x="3005580" y="3489794"/>
                  </a:lnTo>
                  <a:lnTo>
                    <a:pt x="3000030" y="3495343"/>
                  </a:lnTo>
                  <a:lnTo>
                    <a:pt x="2994481" y="3501289"/>
                  </a:lnTo>
                  <a:lnTo>
                    <a:pt x="2988931" y="3506442"/>
                  </a:lnTo>
                  <a:lnTo>
                    <a:pt x="2982985" y="3511992"/>
                  </a:lnTo>
                  <a:lnTo>
                    <a:pt x="2976643" y="3517145"/>
                  </a:lnTo>
                  <a:lnTo>
                    <a:pt x="2970300" y="3521506"/>
                  </a:lnTo>
                  <a:lnTo>
                    <a:pt x="2963561" y="3525866"/>
                  </a:lnTo>
                  <a:lnTo>
                    <a:pt x="2956426" y="3529830"/>
                  </a:lnTo>
                  <a:lnTo>
                    <a:pt x="2949291" y="3533794"/>
                  </a:lnTo>
                  <a:lnTo>
                    <a:pt x="2942156" y="3536965"/>
                  </a:lnTo>
                  <a:lnTo>
                    <a:pt x="2934624" y="3539740"/>
                  </a:lnTo>
                  <a:lnTo>
                    <a:pt x="2926696" y="3542515"/>
                  </a:lnTo>
                  <a:lnTo>
                    <a:pt x="2918768" y="3544893"/>
                  </a:lnTo>
                  <a:lnTo>
                    <a:pt x="2910840" y="3546479"/>
                  </a:lnTo>
                  <a:lnTo>
                    <a:pt x="2902515" y="3548065"/>
                  </a:lnTo>
                  <a:lnTo>
                    <a:pt x="2894191" y="3548857"/>
                  </a:lnTo>
                  <a:lnTo>
                    <a:pt x="2885867" y="3549650"/>
                  </a:lnTo>
                  <a:lnTo>
                    <a:pt x="2877146" y="3549650"/>
                  </a:lnTo>
                  <a:lnTo>
                    <a:pt x="2868821" y="3549650"/>
                  </a:lnTo>
                  <a:lnTo>
                    <a:pt x="2860101" y="3548857"/>
                  </a:lnTo>
                  <a:lnTo>
                    <a:pt x="2851776" y="3548065"/>
                  </a:lnTo>
                  <a:lnTo>
                    <a:pt x="2843848" y="3546479"/>
                  </a:lnTo>
                  <a:lnTo>
                    <a:pt x="2835524" y="3544893"/>
                  </a:lnTo>
                  <a:lnTo>
                    <a:pt x="2827992" y="3542515"/>
                  </a:lnTo>
                  <a:lnTo>
                    <a:pt x="2820460" y="3539740"/>
                  </a:lnTo>
                  <a:lnTo>
                    <a:pt x="2812929" y="3536965"/>
                  </a:lnTo>
                  <a:lnTo>
                    <a:pt x="2805397" y="3533794"/>
                  </a:lnTo>
                  <a:lnTo>
                    <a:pt x="2798262" y="3529830"/>
                  </a:lnTo>
                  <a:lnTo>
                    <a:pt x="2791127" y="3525866"/>
                  </a:lnTo>
                  <a:lnTo>
                    <a:pt x="2784784" y="3521506"/>
                  </a:lnTo>
                  <a:lnTo>
                    <a:pt x="2778045" y="3517145"/>
                  </a:lnTo>
                  <a:lnTo>
                    <a:pt x="2771703" y="3511992"/>
                  </a:lnTo>
                  <a:lnTo>
                    <a:pt x="2766153" y="3506442"/>
                  </a:lnTo>
                  <a:lnTo>
                    <a:pt x="2760207" y="3501289"/>
                  </a:lnTo>
                  <a:lnTo>
                    <a:pt x="2754261" y="3495343"/>
                  </a:lnTo>
                  <a:lnTo>
                    <a:pt x="2749505" y="3489794"/>
                  </a:lnTo>
                  <a:lnTo>
                    <a:pt x="2744351" y="3483451"/>
                  </a:lnTo>
                  <a:lnTo>
                    <a:pt x="2739991" y="3476712"/>
                  </a:lnTo>
                  <a:lnTo>
                    <a:pt x="2735234" y="3469974"/>
                  </a:lnTo>
                  <a:lnTo>
                    <a:pt x="2731666" y="3463235"/>
                  </a:lnTo>
                  <a:lnTo>
                    <a:pt x="2727702" y="3456100"/>
                  </a:lnTo>
                  <a:lnTo>
                    <a:pt x="2724531" y="3448568"/>
                  </a:lnTo>
                  <a:lnTo>
                    <a:pt x="2721756" y="3441036"/>
                  </a:lnTo>
                  <a:lnTo>
                    <a:pt x="2718982" y="3433108"/>
                  </a:lnTo>
                  <a:lnTo>
                    <a:pt x="2716603" y="3425180"/>
                  </a:lnTo>
                  <a:lnTo>
                    <a:pt x="2715018" y="3417252"/>
                  </a:lnTo>
                  <a:lnTo>
                    <a:pt x="2713432" y="3408928"/>
                  </a:lnTo>
                  <a:lnTo>
                    <a:pt x="2712639" y="3401000"/>
                  </a:lnTo>
                  <a:lnTo>
                    <a:pt x="2711450" y="3392675"/>
                  </a:lnTo>
                  <a:lnTo>
                    <a:pt x="2711450" y="3383954"/>
                  </a:lnTo>
                  <a:lnTo>
                    <a:pt x="2711450" y="3375630"/>
                  </a:lnTo>
                  <a:lnTo>
                    <a:pt x="2712639" y="3366909"/>
                  </a:lnTo>
                  <a:lnTo>
                    <a:pt x="2713432" y="3358585"/>
                  </a:lnTo>
                  <a:lnTo>
                    <a:pt x="2715018" y="3350657"/>
                  </a:lnTo>
                  <a:lnTo>
                    <a:pt x="2716603" y="3342332"/>
                  </a:lnTo>
                  <a:lnTo>
                    <a:pt x="2718982" y="3334404"/>
                  </a:lnTo>
                  <a:lnTo>
                    <a:pt x="2721756" y="3326873"/>
                  </a:lnTo>
                  <a:lnTo>
                    <a:pt x="2724531" y="3319341"/>
                  </a:lnTo>
                  <a:lnTo>
                    <a:pt x="2727702" y="3312206"/>
                  </a:lnTo>
                  <a:lnTo>
                    <a:pt x="2731666" y="3305070"/>
                  </a:lnTo>
                  <a:lnTo>
                    <a:pt x="2735234" y="3297935"/>
                  </a:lnTo>
                  <a:lnTo>
                    <a:pt x="2739991" y="3291196"/>
                  </a:lnTo>
                  <a:lnTo>
                    <a:pt x="2744351" y="3284458"/>
                  </a:lnTo>
                  <a:lnTo>
                    <a:pt x="2749505" y="3278512"/>
                  </a:lnTo>
                  <a:lnTo>
                    <a:pt x="2754261" y="3272169"/>
                  </a:lnTo>
                  <a:lnTo>
                    <a:pt x="2760207" y="3266620"/>
                  </a:lnTo>
                  <a:lnTo>
                    <a:pt x="2766153" y="3261070"/>
                  </a:lnTo>
                  <a:lnTo>
                    <a:pt x="2771703" y="3255917"/>
                  </a:lnTo>
                  <a:lnTo>
                    <a:pt x="2778045" y="3251160"/>
                  </a:lnTo>
                  <a:lnTo>
                    <a:pt x="2784784" y="3246403"/>
                  </a:lnTo>
                  <a:lnTo>
                    <a:pt x="2791127" y="3242043"/>
                  </a:lnTo>
                  <a:lnTo>
                    <a:pt x="2798262" y="3238079"/>
                  </a:lnTo>
                  <a:lnTo>
                    <a:pt x="2805397" y="3234511"/>
                  </a:lnTo>
                  <a:lnTo>
                    <a:pt x="2812929" y="3230943"/>
                  </a:lnTo>
                  <a:lnTo>
                    <a:pt x="2820460" y="3228169"/>
                  </a:lnTo>
                  <a:lnTo>
                    <a:pt x="2827992" y="3225394"/>
                  </a:lnTo>
                  <a:lnTo>
                    <a:pt x="2835524" y="3223412"/>
                  </a:lnTo>
                  <a:lnTo>
                    <a:pt x="2843848" y="3221430"/>
                  </a:lnTo>
                  <a:lnTo>
                    <a:pt x="2851776" y="3219844"/>
                  </a:lnTo>
                  <a:lnTo>
                    <a:pt x="2860101" y="3219051"/>
                  </a:lnTo>
                  <a:lnTo>
                    <a:pt x="2868821" y="3218259"/>
                  </a:lnTo>
                  <a:lnTo>
                    <a:pt x="2877146" y="3217862"/>
                  </a:lnTo>
                  <a:close/>
                  <a:moveTo>
                    <a:pt x="1341242" y="3000374"/>
                  </a:moveTo>
                  <a:lnTo>
                    <a:pt x="410762" y="4429560"/>
                  </a:lnTo>
                  <a:lnTo>
                    <a:pt x="409572" y="4434325"/>
                  </a:lnTo>
                  <a:lnTo>
                    <a:pt x="406794" y="4447826"/>
                  </a:lnTo>
                  <a:lnTo>
                    <a:pt x="404414" y="4458151"/>
                  </a:lnTo>
                  <a:lnTo>
                    <a:pt x="402430" y="4469667"/>
                  </a:lnTo>
                  <a:lnTo>
                    <a:pt x="400446" y="4483169"/>
                  </a:lnTo>
                  <a:lnTo>
                    <a:pt x="398859" y="4498259"/>
                  </a:lnTo>
                  <a:lnTo>
                    <a:pt x="396875" y="4514937"/>
                  </a:lnTo>
                  <a:lnTo>
                    <a:pt x="395287" y="4533204"/>
                  </a:lnTo>
                  <a:lnTo>
                    <a:pt x="394097" y="4552265"/>
                  </a:lnTo>
                  <a:lnTo>
                    <a:pt x="393700" y="4572915"/>
                  </a:lnTo>
                  <a:lnTo>
                    <a:pt x="394097" y="4594359"/>
                  </a:lnTo>
                  <a:lnTo>
                    <a:pt x="394891" y="4616597"/>
                  </a:lnTo>
                  <a:lnTo>
                    <a:pt x="397271" y="4640026"/>
                  </a:lnTo>
                  <a:lnTo>
                    <a:pt x="400049" y="4664249"/>
                  </a:lnTo>
                  <a:lnTo>
                    <a:pt x="401636" y="4676162"/>
                  </a:lnTo>
                  <a:lnTo>
                    <a:pt x="403620" y="4688870"/>
                  </a:lnTo>
                  <a:lnTo>
                    <a:pt x="406398" y="4701180"/>
                  </a:lnTo>
                  <a:lnTo>
                    <a:pt x="409175" y="4713490"/>
                  </a:lnTo>
                  <a:lnTo>
                    <a:pt x="412350" y="4726198"/>
                  </a:lnTo>
                  <a:lnTo>
                    <a:pt x="415921" y="4738905"/>
                  </a:lnTo>
                  <a:lnTo>
                    <a:pt x="419492" y="4752010"/>
                  </a:lnTo>
                  <a:lnTo>
                    <a:pt x="423857" y="4764320"/>
                  </a:lnTo>
                  <a:lnTo>
                    <a:pt x="428221" y="4777425"/>
                  </a:lnTo>
                  <a:lnTo>
                    <a:pt x="433380" y="4790132"/>
                  </a:lnTo>
                  <a:lnTo>
                    <a:pt x="438538" y="4802839"/>
                  </a:lnTo>
                  <a:lnTo>
                    <a:pt x="444887" y="4815944"/>
                  </a:lnTo>
                  <a:lnTo>
                    <a:pt x="451235" y="4828254"/>
                  </a:lnTo>
                  <a:lnTo>
                    <a:pt x="457584" y="4841359"/>
                  </a:lnTo>
                  <a:lnTo>
                    <a:pt x="464726" y="4853669"/>
                  </a:lnTo>
                  <a:lnTo>
                    <a:pt x="472662" y="4866773"/>
                  </a:lnTo>
                  <a:lnTo>
                    <a:pt x="480995" y="4879084"/>
                  </a:lnTo>
                  <a:lnTo>
                    <a:pt x="489724" y="4891394"/>
                  </a:lnTo>
                  <a:lnTo>
                    <a:pt x="498850" y="4903704"/>
                  </a:lnTo>
                  <a:lnTo>
                    <a:pt x="508770" y="4915618"/>
                  </a:lnTo>
                  <a:lnTo>
                    <a:pt x="519087" y="4927531"/>
                  </a:lnTo>
                  <a:lnTo>
                    <a:pt x="530197" y="4939444"/>
                  </a:lnTo>
                  <a:lnTo>
                    <a:pt x="541704" y="4950960"/>
                  </a:lnTo>
                  <a:lnTo>
                    <a:pt x="553608" y="4962476"/>
                  </a:lnTo>
                  <a:lnTo>
                    <a:pt x="566702" y="4973992"/>
                  </a:lnTo>
                  <a:lnTo>
                    <a:pt x="579796" y="4984714"/>
                  </a:lnTo>
                  <a:lnTo>
                    <a:pt x="594081" y="4995436"/>
                  </a:lnTo>
                  <a:lnTo>
                    <a:pt x="609159" y="5005761"/>
                  </a:lnTo>
                  <a:lnTo>
                    <a:pt x="624237" y="5016085"/>
                  </a:lnTo>
                  <a:lnTo>
                    <a:pt x="640109" y="5026410"/>
                  </a:lnTo>
                  <a:lnTo>
                    <a:pt x="657171" y="5035941"/>
                  </a:lnTo>
                  <a:lnTo>
                    <a:pt x="674630" y="5045074"/>
                  </a:lnTo>
                  <a:lnTo>
                    <a:pt x="3954917" y="5045074"/>
                  </a:lnTo>
                  <a:lnTo>
                    <a:pt x="3972376" y="5035941"/>
                  </a:lnTo>
                  <a:lnTo>
                    <a:pt x="3989041" y="5026410"/>
                  </a:lnTo>
                  <a:lnTo>
                    <a:pt x="4005310" y="5016085"/>
                  </a:lnTo>
                  <a:lnTo>
                    <a:pt x="4020785" y="5005761"/>
                  </a:lnTo>
                  <a:lnTo>
                    <a:pt x="4035069" y="4995436"/>
                  </a:lnTo>
                  <a:lnTo>
                    <a:pt x="4049354" y="4984714"/>
                  </a:lnTo>
                  <a:lnTo>
                    <a:pt x="4062448" y="4973992"/>
                  </a:lnTo>
                  <a:lnTo>
                    <a:pt x="4075543" y="4962476"/>
                  </a:lnTo>
                  <a:lnTo>
                    <a:pt x="4087446" y="4950960"/>
                  </a:lnTo>
                  <a:lnTo>
                    <a:pt x="4098953" y="4939444"/>
                  </a:lnTo>
                  <a:lnTo>
                    <a:pt x="4110063" y="4927531"/>
                  </a:lnTo>
                  <a:lnTo>
                    <a:pt x="4120777" y="4915618"/>
                  </a:lnTo>
                  <a:lnTo>
                    <a:pt x="4130300" y="4903704"/>
                  </a:lnTo>
                  <a:lnTo>
                    <a:pt x="4139823" y="4891394"/>
                  </a:lnTo>
                  <a:lnTo>
                    <a:pt x="4148552" y="4879084"/>
                  </a:lnTo>
                  <a:lnTo>
                    <a:pt x="4156488" y="4866773"/>
                  </a:lnTo>
                  <a:lnTo>
                    <a:pt x="4164424" y="4853669"/>
                  </a:lnTo>
                  <a:lnTo>
                    <a:pt x="4171566" y="4841359"/>
                  </a:lnTo>
                  <a:lnTo>
                    <a:pt x="4178312" y="4828254"/>
                  </a:lnTo>
                  <a:lnTo>
                    <a:pt x="4184661" y="4815944"/>
                  </a:lnTo>
                  <a:lnTo>
                    <a:pt x="4190613" y="4802839"/>
                  </a:lnTo>
                  <a:lnTo>
                    <a:pt x="4195771" y="4790132"/>
                  </a:lnTo>
                  <a:lnTo>
                    <a:pt x="4200929" y="4777425"/>
                  </a:lnTo>
                  <a:lnTo>
                    <a:pt x="4205294" y="4764320"/>
                  </a:lnTo>
                  <a:lnTo>
                    <a:pt x="4209659" y="4752010"/>
                  </a:lnTo>
                  <a:lnTo>
                    <a:pt x="4213627" y="4738905"/>
                  </a:lnTo>
                  <a:lnTo>
                    <a:pt x="4217197" y="4726198"/>
                  </a:lnTo>
                  <a:lnTo>
                    <a:pt x="4219975" y="4713490"/>
                  </a:lnTo>
                  <a:lnTo>
                    <a:pt x="4222753" y="4701180"/>
                  </a:lnTo>
                  <a:lnTo>
                    <a:pt x="4225530" y="4688870"/>
                  </a:lnTo>
                  <a:lnTo>
                    <a:pt x="4227514" y="4676162"/>
                  </a:lnTo>
                  <a:lnTo>
                    <a:pt x="4229498" y="4664249"/>
                  </a:lnTo>
                  <a:lnTo>
                    <a:pt x="4232673" y="4640026"/>
                  </a:lnTo>
                  <a:lnTo>
                    <a:pt x="4234259" y="4616597"/>
                  </a:lnTo>
                  <a:lnTo>
                    <a:pt x="4235450" y="4594359"/>
                  </a:lnTo>
                  <a:lnTo>
                    <a:pt x="4235450" y="4572915"/>
                  </a:lnTo>
                  <a:lnTo>
                    <a:pt x="4235053" y="4552265"/>
                  </a:lnTo>
                  <a:lnTo>
                    <a:pt x="4234259" y="4533204"/>
                  </a:lnTo>
                  <a:lnTo>
                    <a:pt x="4232673" y="4514937"/>
                  </a:lnTo>
                  <a:lnTo>
                    <a:pt x="4230689" y="4498259"/>
                  </a:lnTo>
                  <a:lnTo>
                    <a:pt x="4228705" y="4483169"/>
                  </a:lnTo>
                  <a:lnTo>
                    <a:pt x="4226721" y="4469667"/>
                  </a:lnTo>
                  <a:lnTo>
                    <a:pt x="4224737" y="4458151"/>
                  </a:lnTo>
                  <a:lnTo>
                    <a:pt x="4222356" y="4447826"/>
                  </a:lnTo>
                  <a:lnTo>
                    <a:pt x="4219578" y="4434325"/>
                  </a:lnTo>
                  <a:lnTo>
                    <a:pt x="4218388" y="4429560"/>
                  </a:lnTo>
                  <a:lnTo>
                    <a:pt x="3282826" y="3000490"/>
                  </a:lnTo>
                  <a:lnTo>
                    <a:pt x="3282951" y="3001367"/>
                  </a:lnTo>
                  <a:lnTo>
                    <a:pt x="3282554" y="3003754"/>
                  </a:lnTo>
                  <a:lnTo>
                    <a:pt x="3281761" y="3006140"/>
                  </a:lnTo>
                  <a:lnTo>
                    <a:pt x="3280173" y="3008526"/>
                  </a:lnTo>
                  <a:lnTo>
                    <a:pt x="3278189" y="3010913"/>
                  </a:lnTo>
                  <a:lnTo>
                    <a:pt x="3275015" y="3013299"/>
                  </a:lnTo>
                  <a:lnTo>
                    <a:pt x="3271841" y="3015685"/>
                  </a:lnTo>
                  <a:lnTo>
                    <a:pt x="3267476" y="3017674"/>
                  </a:lnTo>
                  <a:lnTo>
                    <a:pt x="3263111" y="3020458"/>
                  </a:lnTo>
                  <a:lnTo>
                    <a:pt x="3252398" y="3024832"/>
                  </a:lnTo>
                  <a:lnTo>
                    <a:pt x="3239304" y="3029605"/>
                  </a:lnTo>
                  <a:lnTo>
                    <a:pt x="3223829" y="3033582"/>
                  </a:lnTo>
                  <a:lnTo>
                    <a:pt x="3206370" y="3037957"/>
                  </a:lnTo>
                  <a:lnTo>
                    <a:pt x="3186927" y="3041934"/>
                  </a:lnTo>
                  <a:lnTo>
                    <a:pt x="3165897" y="3046309"/>
                  </a:lnTo>
                  <a:lnTo>
                    <a:pt x="3142486" y="3050286"/>
                  </a:lnTo>
                  <a:lnTo>
                    <a:pt x="3117091" y="3054263"/>
                  </a:lnTo>
                  <a:lnTo>
                    <a:pt x="3090109" y="3057843"/>
                  </a:lnTo>
                  <a:lnTo>
                    <a:pt x="3061143" y="3061024"/>
                  </a:lnTo>
                  <a:lnTo>
                    <a:pt x="3030987" y="3065001"/>
                  </a:lnTo>
                  <a:lnTo>
                    <a:pt x="2998847" y="3068183"/>
                  </a:lnTo>
                  <a:lnTo>
                    <a:pt x="2964722" y="3070967"/>
                  </a:lnTo>
                  <a:lnTo>
                    <a:pt x="2929804" y="3074149"/>
                  </a:lnTo>
                  <a:lnTo>
                    <a:pt x="2892903" y="3076933"/>
                  </a:lnTo>
                  <a:lnTo>
                    <a:pt x="2855207" y="3079319"/>
                  </a:lnTo>
                  <a:lnTo>
                    <a:pt x="2815528" y="3082103"/>
                  </a:lnTo>
                  <a:lnTo>
                    <a:pt x="2775055" y="3084489"/>
                  </a:lnTo>
                  <a:lnTo>
                    <a:pt x="2690141" y="3088069"/>
                  </a:lnTo>
                  <a:lnTo>
                    <a:pt x="2600862" y="3091648"/>
                  </a:lnTo>
                  <a:lnTo>
                    <a:pt x="2507615" y="3093637"/>
                  </a:lnTo>
                  <a:lnTo>
                    <a:pt x="2411195" y="3095227"/>
                  </a:lnTo>
                  <a:lnTo>
                    <a:pt x="2312393" y="3095625"/>
                  </a:lnTo>
                  <a:lnTo>
                    <a:pt x="2213195" y="3095227"/>
                  </a:lnTo>
                  <a:lnTo>
                    <a:pt x="2116774" y="3093637"/>
                  </a:lnTo>
                  <a:lnTo>
                    <a:pt x="2023924" y="3091648"/>
                  </a:lnTo>
                  <a:lnTo>
                    <a:pt x="1934645" y="3088069"/>
                  </a:lnTo>
                  <a:lnTo>
                    <a:pt x="1849731" y="3084489"/>
                  </a:lnTo>
                  <a:lnTo>
                    <a:pt x="1808862" y="3082103"/>
                  </a:lnTo>
                  <a:lnTo>
                    <a:pt x="1769579" y="3079319"/>
                  </a:lnTo>
                  <a:lnTo>
                    <a:pt x="1731884" y="3076933"/>
                  </a:lnTo>
                  <a:lnTo>
                    <a:pt x="1694982" y="3074149"/>
                  </a:lnTo>
                  <a:lnTo>
                    <a:pt x="1659667" y="3070967"/>
                  </a:lnTo>
                  <a:lnTo>
                    <a:pt x="1626336" y="3068183"/>
                  </a:lnTo>
                  <a:lnTo>
                    <a:pt x="1593799" y="3065001"/>
                  </a:lnTo>
                  <a:lnTo>
                    <a:pt x="1563643" y="3061024"/>
                  </a:lnTo>
                  <a:lnTo>
                    <a:pt x="1534677" y="3057843"/>
                  </a:lnTo>
                  <a:lnTo>
                    <a:pt x="1507298" y="3054263"/>
                  </a:lnTo>
                  <a:lnTo>
                    <a:pt x="1482300" y="3050286"/>
                  </a:lnTo>
                  <a:lnTo>
                    <a:pt x="1458889" y="3046309"/>
                  </a:lnTo>
                  <a:lnTo>
                    <a:pt x="1437462" y="3041934"/>
                  </a:lnTo>
                  <a:lnTo>
                    <a:pt x="1418019" y="3037957"/>
                  </a:lnTo>
                  <a:lnTo>
                    <a:pt x="1400561" y="3033582"/>
                  </a:lnTo>
                  <a:lnTo>
                    <a:pt x="1385086" y="3029605"/>
                  </a:lnTo>
                  <a:lnTo>
                    <a:pt x="1372388" y="3024832"/>
                  </a:lnTo>
                  <a:lnTo>
                    <a:pt x="1361675" y="3020458"/>
                  </a:lnTo>
                  <a:lnTo>
                    <a:pt x="1356913" y="3017674"/>
                  </a:lnTo>
                  <a:lnTo>
                    <a:pt x="1352945" y="3015685"/>
                  </a:lnTo>
                  <a:lnTo>
                    <a:pt x="1349374" y="3013299"/>
                  </a:lnTo>
                  <a:lnTo>
                    <a:pt x="1346597" y="3010913"/>
                  </a:lnTo>
                  <a:lnTo>
                    <a:pt x="1344613" y="3008526"/>
                  </a:lnTo>
                  <a:lnTo>
                    <a:pt x="1343025" y="3006140"/>
                  </a:lnTo>
                  <a:lnTo>
                    <a:pt x="1341835" y="3003754"/>
                  </a:lnTo>
                  <a:lnTo>
                    <a:pt x="1341438" y="3001367"/>
                  </a:lnTo>
                  <a:lnTo>
                    <a:pt x="1341580" y="3000374"/>
                  </a:lnTo>
                  <a:lnTo>
                    <a:pt x="1341242" y="3000374"/>
                  </a:lnTo>
                  <a:close/>
                  <a:moveTo>
                    <a:pt x="1717823" y="0"/>
                  </a:moveTo>
                  <a:lnTo>
                    <a:pt x="2909343" y="0"/>
                  </a:lnTo>
                  <a:lnTo>
                    <a:pt x="2919266" y="3571"/>
                  </a:lnTo>
                  <a:lnTo>
                    <a:pt x="2927601" y="6745"/>
                  </a:lnTo>
                  <a:lnTo>
                    <a:pt x="2935937" y="11110"/>
                  </a:lnTo>
                  <a:lnTo>
                    <a:pt x="2946653" y="15872"/>
                  </a:lnTo>
                  <a:lnTo>
                    <a:pt x="2959354" y="22618"/>
                  </a:lnTo>
                  <a:lnTo>
                    <a:pt x="2972849" y="30951"/>
                  </a:lnTo>
                  <a:lnTo>
                    <a:pt x="2987931" y="40871"/>
                  </a:lnTo>
                  <a:lnTo>
                    <a:pt x="2995870" y="46427"/>
                  </a:lnTo>
                  <a:lnTo>
                    <a:pt x="3003808" y="52776"/>
                  </a:lnTo>
                  <a:lnTo>
                    <a:pt x="3011349" y="58728"/>
                  </a:lnTo>
                  <a:lnTo>
                    <a:pt x="3019684" y="65474"/>
                  </a:lnTo>
                  <a:lnTo>
                    <a:pt x="3027623" y="72616"/>
                  </a:lnTo>
                  <a:lnTo>
                    <a:pt x="3035957" y="80553"/>
                  </a:lnTo>
                  <a:lnTo>
                    <a:pt x="3043896" y="88489"/>
                  </a:lnTo>
                  <a:lnTo>
                    <a:pt x="3051834" y="97219"/>
                  </a:lnTo>
                  <a:lnTo>
                    <a:pt x="3059375" y="105949"/>
                  </a:lnTo>
                  <a:lnTo>
                    <a:pt x="3066917" y="115472"/>
                  </a:lnTo>
                  <a:lnTo>
                    <a:pt x="3074458" y="125393"/>
                  </a:lnTo>
                  <a:lnTo>
                    <a:pt x="3080808" y="135313"/>
                  </a:lnTo>
                  <a:lnTo>
                    <a:pt x="3087556" y="146027"/>
                  </a:lnTo>
                  <a:lnTo>
                    <a:pt x="3093509" y="157536"/>
                  </a:lnTo>
                  <a:lnTo>
                    <a:pt x="3099066" y="169439"/>
                  </a:lnTo>
                  <a:lnTo>
                    <a:pt x="3104226" y="181344"/>
                  </a:lnTo>
                  <a:lnTo>
                    <a:pt x="3108592" y="194439"/>
                  </a:lnTo>
                  <a:lnTo>
                    <a:pt x="3112958" y="207534"/>
                  </a:lnTo>
                  <a:lnTo>
                    <a:pt x="3115339" y="217058"/>
                  </a:lnTo>
                  <a:lnTo>
                    <a:pt x="3117324" y="226581"/>
                  </a:lnTo>
                  <a:lnTo>
                    <a:pt x="3119309" y="236502"/>
                  </a:lnTo>
                  <a:lnTo>
                    <a:pt x="3120499" y="246025"/>
                  </a:lnTo>
                  <a:lnTo>
                    <a:pt x="3121690" y="256342"/>
                  </a:lnTo>
                  <a:lnTo>
                    <a:pt x="3122087" y="266263"/>
                  </a:lnTo>
                  <a:lnTo>
                    <a:pt x="3122484" y="276184"/>
                  </a:lnTo>
                  <a:lnTo>
                    <a:pt x="3122484" y="286103"/>
                  </a:lnTo>
                  <a:lnTo>
                    <a:pt x="3121690" y="296024"/>
                  </a:lnTo>
                  <a:lnTo>
                    <a:pt x="3121293" y="306341"/>
                  </a:lnTo>
                  <a:lnTo>
                    <a:pt x="3120102" y="316659"/>
                  </a:lnTo>
                  <a:lnTo>
                    <a:pt x="3118515" y="326976"/>
                  </a:lnTo>
                  <a:lnTo>
                    <a:pt x="3116530" y="337690"/>
                  </a:lnTo>
                  <a:lnTo>
                    <a:pt x="3114149" y="348007"/>
                  </a:lnTo>
                  <a:lnTo>
                    <a:pt x="3111767" y="358325"/>
                  </a:lnTo>
                  <a:lnTo>
                    <a:pt x="3108592" y="369039"/>
                  </a:lnTo>
                  <a:lnTo>
                    <a:pt x="3105417" y="379356"/>
                  </a:lnTo>
                  <a:lnTo>
                    <a:pt x="3101845" y="390466"/>
                  </a:lnTo>
                  <a:lnTo>
                    <a:pt x="3097479" y="401180"/>
                  </a:lnTo>
                  <a:lnTo>
                    <a:pt x="3093509" y="411894"/>
                  </a:lnTo>
                  <a:lnTo>
                    <a:pt x="3088747" y="422609"/>
                  </a:lnTo>
                  <a:lnTo>
                    <a:pt x="3083587" y="434116"/>
                  </a:lnTo>
                  <a:lnTo>
                    <a:pt x="3078030" y="444830"/>
                  </a:lnTo>
                  <a:lnTo>
                    <a:pt x="3072076" y="455940"/>
                  </a:lnTo>
                  <a:lnTo>
                    <a:pt x="3066123" y="466655"/>
                  </a:lnTo>
                  <a:lnTo>
                    <a:pt x="3059772" y="477766"/>
                  </a:lnTo>
                  <a:lnTo>
                    <a:pt x="3052628" y="489274"/>
                  </a:lnTo>
                  <a:lnTo>
                    <a:pt x="3045483" y="500781"/>
                  </a:lnTo>
                  <a:lnTo>
                    <a:pt x="3037942" y="511891"/>
                  </a:lnTo>
                  <a:lnTo>
                    <a:pt x="3030401" y="523400"/>
                  </a:lnTo>
                  <a:lnTo>
                    <a:pt x="3022066" y="534908"/>
                  </a:lnTo>
                  <a:lnTo>
                    <a:pt x="3013334" y="546415"/>
                  </a:lnTo>
                  <a:lnTo>
                    <a:pt x="3013334" y="2104709"/>
                  </a:lnTo>
                  <a:lnTo>
                    <a:pt x="4604543" y="4495920"/>
                  </a:lnTo>
                  <a:lnTo>
                    <a:pt x="4606527" y="4504649"/>
                  </a:lnTo>
                  <a:lnTo>
                    <a:pt x="4608511" y="4511792"/>
                  </a:lnTo>
                  <a:lnTo>
                    <a:pt x="4612481" y="4530046"/>
                  </a:lnTo>
                  <a:lnTo>
                    <a:pt x="4614862" y="4542744"/>
                  </a:lnTo>
                  <a:lnTo>
                    <a:pt x="4617243" y="4558220"/>
                  </a:lnTo>
                  <a:lnTo>
                    <a:pt x="4619625" y="4575679"/>
                  </a:lnTo>
                  <a:lnTo>
                    <a:pt x="4622403" y="4595123"/>
                  </a:lnTo>
                  <a:lnTo>
                    <a:pt x="4624387" y="4616948"/>
                  </a:lnTo>
                  <a:lnTo>
                    <a:pt x="4625975" y="4639964"/>
                  </a:lnTo>
                  <a:lnTo>
                    <a:pt x="4627166" y="4664963"/>
                  </a:lnTo>
                  <a:lnTo>
                    <a:pt x="4627563" y="4691153"/>
                  </a:lnTo>
                  <a:lnTo>
                    <a:pt x="4627166" y="4718533"/>
                  </a:lnTo>
                  <a:lnTo>
                    <a:pt x="4626373" y="4733215"/>
                  </a:lnTo>
                  <a:lnTo>
                    <a:pt x="4625579" y="4747501"/>
                  </a:lnTo>
                  <a:lnTo>
                    <a:pt x="4624387" y="4762183"/>
                  </a:lnTo>
                  <a:lnTo>
                    <a:pt x="4623197" y="4777262"/>
                  </a:lnTo>
                  <a:lnTo>
                    <a:pt x="4621213" y="4792341"/>
                  </a:lnTo>
                  <a:lnTo>
                    <a:pt x="4618831" y="4807817"/>
                  </a:lnTo>
                  <a:lnTo>
                    <a:pt x="4616449" y="4823689"/>
                  </a:lnTo>
                  <a:lnTo>
                    <a:pt x="4614068" y="4839562"/>
                  </a:lnTo>
                  <a:lnTo>
                    <a:pt x="4610496" y="4855038"/>
                  </a:lnTo>
                  <a:lnTo>
                    <a:pt x="4606923" y="4870910"/>
                  </a:lnTo>
                  <a:lnTo>
                    <a:pt x="4602557" y="4887180"/>
                  </a:lnTo>
                  <a:lnTo>
                    <a:pt x="4598191" y="4903449"/>
                  </a:lnTo>
                  <a:lnTo>
                    <a:pt x="4593032" y="4919719"/>
                  </a:lnTo>
                  <a:lnTo>
                    <a:pt x="4587872" y="4935988"/>
                  </a:lnTo>
                  <a:lnTo>
                    <a:pt x="4581919" y="4952257"/>
                  </a:lnTo>
                  <a:lnTo>
                    <a:pt x="4575171" y="4968527"/>
                  </a:lnTo>
                  <a:lnTo>
                    <a:pt x="4568821" y="4985193"/>
                  </a:lnTo>
                  <a:lnTo>
                    <a:pt x="4560883" y="5001463"/>
                  </a:lnTo>
                  <a:lnTo>
                    <a:pt x="4552944" y="5017732"/>
                  </a:lnTo>
                  <a:lnTo>
                    <a:pt x="4544212" y="5033605"/>
                  </a:lnTo>
                  <a:lnTo>
                    <a:pt x="4535083" y="5049874"/>
                  </a:lnTo>
                  <a:lnTo>
                    <a:pt x="4525161" y="5066144"/>
                  </a:lnTo>
                  <a:lnTo>
                    <a:pt x="4514047" y="5082016"/>
                  </a:lnTo>
                  <a:lnTo>
                    <a:pt x="4503331" y="5097889"/>
                  </a:lnTo>
                  <a:lnTo>
                    <a:pt x="4491423" y="5112968"/>
                  </a:lnTo>
                  <a:lnTo>
                    <a:pt x="4478722" y="5128444"/>
                  </a:lnTo>
                  <a:lnTo>
                    <a:pt x="4465624" y="5143919"/>
                  </a:lnTo>
                  <a:lnTo>
                    <a:pt x="4451335" y="5158998"/>
                  </a:lnTo>
                  <a:lnTo>
                    <a:pt x="4437047" y="5173681"/>
                  </a:lnTo>
                  <a:lnTo>
                    <a:pt x="4421171" y="5188363"/>
                  </a:lnTo>
                  <a:lnTo>
                    <a:pt x="4404897" y="5202251"/>
                  </a:lnTo>
                  <a:lnTo>
                    <a:pt x="4387830" y="5216537"/>
                  </a:lnTo>
                  <a:lnTo>
                    <a:pt x="4369969" y="5230028"/>
                  </a:lnTo>
                  <a:lnTo>
                    <a:pt x="4351315" y="5243520"/>
                  </a:lnTo>
                  <a:lnTo>
                    <a:pt x="4331865" y="5256615"/>
                  </a:lnTo>
                  <a:lnTo>
                    <a:pt x="4311227" y="5268916"/>
                  </a:lnTo>
                  <a:lnTo>
                    <a:pt x="4290191" y="5281218"/>
                  </a:lnTo>
                  <a:lnTo>
                    <a:pt x="4267963" y="5293122"/>
                  </a:lnTo>
                  <a:lnTo>
                    <a:pt x="4255659" y="5299074"/>
                  </a:lnTo>
                  <a:lnTo>
                    <a:pt x="371507" y="5299074"/>
                  </a:lnTo>
                  <a:lnTo>
                    <a:pt x="359600" y="5293122"/>
                  </a:lnTo>
                  <a:lnTo>
                    <a:pt x="337373" y="5281218"/>
                  </a:lnTo>
                  <a:lnTo>
                    <a:pt x="315940" y="5268916"/>
                  </a:lnTo>
                  <a:lnTo>
                    <a:pt x="295301" y="5256615"/>
                  </a:lnTo>
                  <a:lnTo>
                    <a:pt x="275852" y="5243520"/>
                  </a:lnTo>
                  <a:lnTo>
                    <a:pt x="257197" y="5230028"/>
                  </a:lnTo>
                  <a:lnTo>
                    <a:pt x="239336" y="5216537"/>
                  </a:lnTo>
                  <a:lnTo>
                    <a:pt x="222269" y="5202251"/>
                  </a:lnTo>
                  <a:lnTo>
                    <a:pt x="205996" y="5188363"/>
                  </a:lnTo>
                  <a:lnTo>
                    <a:pt x="190517" y="5173681"/>
                  </a:lnTo>
                  <a:lnTo>
                    <a:pt x="175831" y="5158998"/>
                  </a:lnTo>
                  <a:lnTo>
                    <a:pt x="161939" y="5143919"/>
                  </a:lnTo>
                  <a:lnTo>
                    <a:pt x="148841" y="5128444"/>
                  </a:lnTo>
                  <a:lnTo>
                    <a:pt x="135743" y="5112968"/>
                  </a:lnTo>
                  <a:lnTo>
                    <a:pt x="124233" y="5097889"/>
                  </a:lnTo>
                  <a:lnTo>
                    <a:pt x="113119" y="5082016"/>
                  </a:lnTo>
                  <a:lnTo>
                    <a:pt x="102403" y="5066144"/>
                  </a:lnTo>
                  <a:lnTo>
                    <a:pt x="92480" y="5049874"/>
                  </a:lnTo>
                  <a:lnTo>
                    <a:pt x="82954" y="5033605"/>
                  </a:lnTo>
                  <a:lnTo>
                    <a:pt x="74222" y="5017732"/>
                  </a:lnTo>
                  <a:lnTo>
                    <a:pt x="66284" y="5001463"/>
                  </a:lnTo>
                  <a:lnTo>
                    <a:pt x="59140" y="4985193"/>
                  </a:lnTo>
                  <a:lnTo>
                    <a:pt x="51995" y="4968527"/>
                  </a:lnTo>
                  <a:lnTo>
                    <a:pt x="45248" y="4952257"/>
                  </a:lnTo>
                  <a:lnTo>
                    <a:pt x="39294" y="4935988"/>
                  </a:lnTo>
                  <a:lnTo>
                    <a:pt x="34134" y="4919719"/>
                  </a:lnTo>
                  <a:lnTo>
                    <a:pt x="28975" y="4903449"/>
                  </a:lnTo>
                  <a:lnTo>
                    <a:pt x="24609" y="4887180"/>
                  </a:lnTo>
                  <a:lnTo>
                    <a:pt x="20243" y="4870910"/>
                  </a:lnTo>
                  <a:lnTo>
                    <a:pt x="17067" y="4855038"/>
                  </a:lnTo>
                  <a:lnTo>
                    <a:pt x="13495" y="4839562"/>
                  </a:lnTo>
                  <a:lnTo>
                    <a:pt x="10717" y="4823689"/>
                  </a:lnTo>
                  <a:lnTo>
                    <a:pt x="8335" y="4807817"/>
                  </a:lnTo>
                  <a:lnTo>
                    <a:pt x="6351" y="4792341"/>
                  </a:lnTo>
                  <a:lnTo>
                    <a:pt x="4366" y="4777262"/>
                  </a:lnTo>
                  <a:lnTo>
                    <a:pt x="2779" y="4762183"/>
                  </a:lnTo>
                  <a:lnTo>
                    <a:pt x="1588" y="4747501"/>
                  </a:lnTo>
                  <a:lnTo>
                    <a:pt x="794" y="4733215"/>
                  </a:lnTo>
                  <a:lnTo>
                    <a:pt x="397" y="4718533"/>
                  </a:lnTo>
                  <a:lnTo>
                    <a:pt x="0" y="4691153"/>
                  </a:lnTo>
                  <a:lnTo>
                    <a:pt x="397" y="4664963"/>
                  </a:lnTo>
                  <a:lnTo>
                    <a:pt x="1191" y="4639964"/>
                  </a:lnTo>
                  <a:lnTo>
                    <a:pt x="2779" y="4616948"/>
                  </a:lnTo>
                  <a:lnTo>
                    <a:pt x="4763" y="4595123"/>
                  </a:lnTo>
                  <a:lnTo>
                    <a:pt x="7542" y="4575679"/>
                  </a:lnTo>
                  <a:lnTo>
                    <a:pt x="9923" y="4558220"/>
                  </a:lnTo>
                  <a:lnTo>
                    <a:pt x="12304" y="4542744"/>
                  </a:lnTo>
                  <a:lnTo>
                    <a:pt x="15083" y="4530046"/>
                  </a:lnTo>
                  <a:lnTo>
                    <a:pt x="19052" y="4511792"/>
                  </a:lnTo>
                  <a:lnTo>
                    <a:pt x="20640" y="4504649"/>
                  </a:lnTo>
                  <a:lnTo>
                    <a:pt x="23418" y="4495920"/>
                  </a:lnTo>
                  <a:lnTo>
                    <a:pt x="1614229" y="2104709"/>
                  </a:lnTo>
                  <a:lnTo>
                    <a:pt x="1614229" y="546415"/>
                  </a:lnTo>
                  <a:lnTo>
                    <a:pt x="1605497" y="534908"/>
                  </a:lnTo>
                  <a:lnTo>
                    <a:pt x="1597559" y="523400"/>
                  </a:lnTo>
                  <a:lnTo>
                    <a:pt x="1589621" y="511891"/>
                  </a:lnTo>
                  <a:lnTo>
                    <a:pt x="1582080" y="500781"/>
                  </a:lnTo>
                  <a:lnTo>
                    <a:pt x="1574539" y="489274"/>
                  </a:lnTo>
                  <a:lnTo>
                    <a:pt x="1567791" y="477766"/>
                  </a:lnTo>
                  <a:lnTo>
                    <a:pt x="1561044" y="466655"/>
                  </a:lnTo>
                  <a:lnTo>
                    <a:pt x="1555090" y="455940"/>
                  </a:lnTo>
                  <a:lnTo>
                    <a:pt x="1549136" y="444830"/>
                  </a:lnTo>
                  <a:lnTo>
                    <a:pt x="1543580" y="434116"/>
                  </a:lnTo>
                  <a:lnTo>
                    <a:pt x="1538817" y="422609"/>
                  </a:lnTo>
                  <a:lnTo>
                    <a:pt x="1534054" y="411894"/>
                  </a:lnTo>
                  <a:lnTo>
                    <a:pt x="1529688" y="401180"/>
                  </a:lnTo>
                  <a:lnTo>
                    <a:pt x="1525322" y="390466"/>
                  </a:lnTo>
                  <a:lnTo>
                    <a:pt x="1522147" y="379356"/>
                  </a:lnTo>
                  <a:lnTo>
                    <a:pt x="1518971" y="369039"/>
                  </a:lnTo>
                  <a:lnTo>
                    <a:pt x="1515796" y="358325"/>
                  </a:lnTo>
                  <a:lnTo>
                    <a:pt x="1513018" y="348007"/>
                  </a:lnTo>
                  <a:lnTo>
                    <a:pt x="1511033" y="337690"/>
                  </a:lnTo>
                  <a:lnTo>
                    <a:pt x="1509049" y="326976"/>
                  </a:lnTo>
                  <a:lnTo>
                    <a:pt x="1507461" y="316659"/>
                  </a:lnTo>
                  <a:lnTo>
                    <a:pt x="1506270" y="306341"/>
                  </a:lnTo>
                  <a:lnTo>
                    <a:pt x="1505476" y="296024"/>
                  </a:lnTo>
                  <a:lnTo>
                    <a:pt x="1505079" y="286103"/>
                  </a:lnTo>
                  <a:lnTo>
                    <a:pt x="1505079" y="276184"/>
                  </a:lnTo>
                  <a:lnTo>
                    <a:pt x="1505079" y="266263"/>
                  </a:lnTo>
                  <a:lnTo>
                    <a:pt x="1505873" y="256342"/>
                  </a:lnTo>
                  <a:lnTo>
                    <a:pt x="1506667" y="246025"/>
                  </a:lnTo>
                  <a:lnTo>
                    <a:pt x="1508255" y="236502"/>
                  </a:lnTo>
                  <a:lnTo>
                    <a:pt x="1510239" y="226581"/>
                  </a:lnTo>
                  <a:lnTo>
                    <a:pt x="1512224" y="217058"/>
                  </a:lnTo>
                  <a:lnTo>
                    <a:pt x="1514208" y="207534"/>
                  </a:lnTo>
                  <a:lnTo>
                    <a:pt x="1518574" y="194439"/>
                  </a:lnTo>
                  <a:lnTo>
                    <a:pt x="1522940" y="181344"/>
                  </a:lnTo>
                  <a:lnTo>
                    <a:pt x="1528497" y="169439"/>
                  </a:lnTo>
                  <a:lnTo>
                    <a:pt x="1533657" y="157536"/>
                  </a:lnTo>
                  <a:lnTo>
                    <a:pt x="1540007" y="146027"/>
                  </a:lnTo>
                  <a:lnTo>
                    <a:pt x="1546358" y="135313"/>
                  </a:lnTo>
                  <a:lnTo>
                    <a:pt x="1553502" y="125393"/>
                  </a:lnTo>
                  <a:lnTo>
                    <a:pt x="1560250" y="115472"/>
                  </a:lnTo>
                  <a:lnTo>
                    <a:pt x="1567791" y="105949"/>
                  </a:lnTo>
                  <a:lnTo>
                    <a:pt x="1575729" y="97219"/>
                  </a:lnTo>
                  <a:lnTo>
                    <a:pt x="1583271" y="88489"/>
                  </a:lnTo>
                  <a:lnTo>
                    <a:pt x="1591606" y="80553"/>
                  </a:lnTo>
                  <a:lnTo>
                    <a:pt x="1599544" y="72616"/>
                  </a:lnTo>
                  <a:lnTo>
                    <a:pt x="1607879" y="65474"/>
                  </a:lnTo>
                  <a:lnTo>
                    <a:pt x="1615817" y="58728"/>
                  </a:lnTo>
                  <a:lnTo>
                    <a:pt x="1623358" y="52776"/>
                  </a:lnTo>
                  <a:lnTo>
                    <a:pt x="1631693" y="46427"/>
                  </a:lnTo>
                  <a:lnTo>
                    <a:pt x="1639235" y="40871"/>
                  </a:lnTo>
                  <a:lnTo>
                    <a:pt x="1654317" y="30951"/>
                  </a:lnTo>
                  <a:lnTo>
                    <a:pt x="1668606" y="22618"/>
                  </a:lnTo>
                  <a:lnTo>
                    <a:pt x="1680910" y="15872"/>
                  </a:lnTo>
                  <a:lnTo>
                    <a:pt x="1691230" y="11110"/>
                  </a:lnTo>
                  <a:lnTo>
                    <a:pt x="1699565" y="6745"/>
                  </a:lnTo>
                  <a:lnTo>
                    <a:pt x="1708297" y="3571"/>
                  </a:lnTo>
                  <a:lnTo>
                    <a:pt x="1717823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39" name="标题 1"/>
          <p:cNvSpPr txBox="1">
            <a:spLocks/>
          </p:cNvSpPr>
          <p:nvPr/>
        </p:nvSpPr>
        <p:spPr>
          <a:xfrm>
            <a:off x="2584269" y="197440"/>
            <a:ext cx="3975463" cy="493394"/>
          </a:xfrm>
          <a:prstGeom prst="rect">
            <a:avLst/>
          </a:prstGeom>
          <a:solidFill>
            <a:srgbClr val="5482A3"/>
          </a:solidFill>
        </p:spPr>
        <p:txBody>
          <a:bodyPr anchor="ctr" anchorCtr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zh-CN" altLang="en-US" sz="3200" dirty="0" smtClean="0">
                <a:solidFill>
                  <a:schemeClr val="bg1"/>
                </a:solidFill>
                <a:latin typeface="隶书" pitchFamily="49" charset="-122"/>
                <a:ea typeface="隶书" pitchFamily="49" charset="-122"/>
                <a:cs typeface="+mn-cs"/>
              </a:rPr>
              <a:t>单击此处添加内容</a:t>
            </a:r>
            <a:endParaRPr lang="zh-CN" altLang="en-US" sz="3200" dirty="0">
              <a:solidFill>
                <a:schemeClr val="bg1"/>
              </a:solidFill>
              <a:latin typeface="隶书" pitchFamily="49" charset="-122"/>
              <a:ea typeface="隶书" pitchFamily="49" charset="-122"/>
              <a:cs typeface="+mn-cs"/>
            </a:endParaRPr>
          </a:p>
        </p:txBody>
      </p:sp>
      <p:cxnSp>
        <p:nvCxnSpPr>
          <p:cNvPr id="40" name="直接连接符 39"/>
          <p:cNvCxnSpPr>
            <a:endCxn id="39" idx="1"/>
          </p:cNvCxnSpPr>
          <p:nvPr/>
        </p:nvCxnSpPr>
        <p:spPr>
          <a:xfrm>
            <a:off x="0" y="444137"/>
            <a:ext cx="2584269" cy="0"/>
          </a:xfrm>
          <a:prstGeom prst="line">
            <a:avLst/>
          </a:prstGeom>
          <a:ln w="25400">
            <a:solidFill>
              <a:srgbClr val="5482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>
            <a:stCxn id="39" idx="3"/>
          </p:cNvCxnSpPr>
          <p:nvPr/>
        </p:nvCxnSpPr>
        <p:spPr>
          <a:xfrm>
            <a:off x="6559732" y="444137"/>
            <a:ext cx="2584268" cy="1"/>
          </a:xfrm>
          <a:prstGeom prst="line">
            <a:avLst/>
          </a:prstGeom>
          <a:ln w="25400">
            <a:solidFill>
              <a:srgbClr val="5482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13267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3" name="直接箭头连接符 92"/>
          <p:cNvCxnSpPr/>
          <p:nvPr/>
        </p:nvCxnSpPr>
        <p:spPr>
          <a:xfrm>
            <a:off x="5414382" y="3384929"/>
            <a:ext cx="3291840" cy="0"/>
          </a:xfrm>
          <a:prstGeom prst="straightConnector1">
            <a:avLst/>
          </a:prstGeom>
          <a:ln w="22225">
            <a:solidFill>
              <a:schemeClr val="bg1">
                <a:lumMod val="65000"/>
              </a:schemeClr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箭头连接符 98"/>
          <p:cNvCxnSpPr/>
          <p:nvPr/>
        </p:nvCxnSpPr>
        <p:spPr>
          <a:xfrm>
            <a:off x="431074" y="3384929"/>
            <a:ext cx="3291840" cy="0"/>
          </a:xfrm>
          <a:prstGeom prst="straightConnector1">
            <a:avLst/>
          </a:prstGeom>
          <a:ln w="22225">
            <a:solidFill>
              <a:schemeClr val="bg1">
                <a:lumMod val="65000"/>
              </a:schemeClr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矩形 89"/>
          <p:cNvSpPr/>
          <p:nvPr/>
        </p:nvSpPr>
        <p:spPr>
          <a:xfrm>
            <a:off x="143692" y="5947563"/>
            <a:ext cx="8856617" cy="792871"/>
          </a:xfrm>
          <a:prstGeom prst="rect">
            <a:avLst/>
          </a:prstGeom>
          <a:solidFill>
            <a:srgbClr val="D54A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468000" y="1440000"/>
            <a:ext cx="2698129" cy="545206"/>
          </a:xfrm>
          <a:prstGeom prst="rect">
            <a:avLst/>
          </a:prstGeom>
          <a:solidFill>
            <a:srgbClr val="D54A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2584269" y="197440"/>
            <a:ext cx="3975463" cy="493394"/>
          </a:xfrm>
          <a:prstGeom prst="rect">
            <a:avLst/>
          </a:prstGeom>
          <a:solidFill>
            <a:srgbClr val="5482A3"/>
          </a:solidFill>
        </p:spPr>
        <p:txBody>
          <a:bodyPr anchor="ctr" anchorCtr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zh-CN" altLang="en-US" sz="3200" dirty="0" smtClean="0">
                <a:solidFill>
                  <a:schemeClr val="bg1"/>
                </a:solidFill>
                <a:latin typeface="隶书" pitchFamily="49" charset="-122"/>
                <a:ea typeface="隶书" pitchFamily="49" charset="-122"/>
                <a:cs typeface="+mn-cs"/>
              </a:rPr>
              <a:t>单击此处添加内容</a:t>
            </a:r>
            <a:endParaRPr lang="zh-CN" altLang="en-US" sz="3200" dirty="0">
              <a:solidFill>
                <a:schemeClr val="bg1"/>
              </a:solidFill>
              <a:latin typeface="隶书" pitchFamily="49" charset="-122"/>
              <a:ea typeface="隶书" pitchFamily="49" charset="-122"/>
              <a:cs typeface="+mn-cs"/>
            </a:endParaRPr>
          </a:p>
        </p:txBody>
      </p:sp>
      <p:cxnSp>
        <p:nvCxnSpPr>
          <p:cNvPr id="9" name="直接连接符 8"/>
          <p:cNvCxnSpPr>
            <a:endCxn id="8" idx="1"/>
          </p:cNvCxnSpPr>
          <p:nvPr/>
        </p:nvCxnSpPr>
        <p:spPr>
          <a:xfrm>
            <a:off x="0" y="444137"/>
            <a:ext cx="2584269" cy="0"/>
          </a:xfrm>
          <a:prstGeom prst="line">
            <a:avLst/>
          </a:prstGeom>
          <a:ln w="25400">
            <a:solidFill>
              <a:srgbClr val="5482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>
            <a:stCxn id="8" idx="3"/>
          </p:cNvCxnSpPr>
          <p:nvPr/>
        </p:nvCxnSpPr>
        <p:spPr>
          <a:xfrm>
            <a:off x="6559732" y="444137"/>
            <a:ext cx="2584268" cy="1"/>
          </a:xfrm>
          <a:prstGeom prst="line">
            <a:avLst/>
          </a:prstGeom>
          <a:ln w="25400">
            <a:solidFill>
              <a:srgbClr val="5482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887635" y="1451955"/>
            <a:ext cx="1739579" cy="4746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ts val="3200"/>
              </a:lnSpc>
            </a:pPr>
            <a:r>
              <a:rPr lang="en-US" altLang="zh-CN" sz="22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XXXXXXXXXX</a:t>
            </a:r>
            <a:endParaRPr lang="en-US" altLang="zh-CN" sz="22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01178" y="6142964"/>
            <a:ext cx="8418768" cy="5027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200"/>
              </a:lnSpc>
            </a:pPr>
            <a:r>
              <a:rPr lang="en-US" altLang="zh-CN" sz="26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XXXXXXXXXXXXXXXXXXXXXXXXXXXXXXXXXXXXXXXX</a:t>
            </a:r>
            <a:endParaRPr lang="en-US" altLang="zh-CN" sz="26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57" name="饼形 56"/>
          <p:cNvSpPr/>
          <p:nvPr/>
        </p:nvSpPr>
        <p:spPr bwMode="auto">
          <a:xfrm rot="19377875">
            <a:off x="1270037" y="2390712"/>
            <a:ext cx="1944000" cy="1944000"/>
          </a:xfrm>
          <a:prstGeom prst="pie">
            <a:avLst>
              <a:gd name="adj1" fmla="val 20421436"/>
              <a:gd name="adj2" fmla="val 16310761"/>
            </a:avLst>
          </a:prstGeom>
          <a:solidFill>
            <a:srgbClr val="5482A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Heiti SC Light" charset="0"/>
              <a:cs typeface="Heiti SC Light" charset="0"/>
              <a:sym typeface="Calibri" panose="020F0502020204030204" pitchFamily="34" charset="0"/>
            </a:endParaRPr>
          </a:p>
        </p:txBody>
      </p:sp>
      <p:sp>
        <p:nvSpPr>
          <p:cNvPr id="55" name="饼形 54"/>
          <p:cNvSpPr/>
          <p:nvPr/>
        </p:nvSpPr>
        <p:spPr bwMode="auto">
          <a:xfrm rot="12566265">
            <a:off x="5993216" y="2376830"/>
            <a:ext cx="1944000" cy="1944000"/>
          </a:xfrm>
          <a:prstGeom prst="pie">
            <a:avLst>
              <a:gd name="adj1" fmla="val 12291720"/>
              <a:gd name="adj2" fmla="val 16338521"/>
            </a:avLst>
          </a:prstGeom>
          <a:gradFill>
            <a:gsLst>
              <a:gs pos="100000">
                <a:srgbClr val="A4B8BD"/>
              </a:gs>
              <a:gs pos="0">
                <a:srgbClr val="6E7E81"/>
              </a:gs>
            </a:gsLst>
            <a:lin ang="16200000" scaled="1"/>
          </a:gra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Heiti SC Light" charset="0"/>
              <a:cs typeface="Heiti SC Light" charset="0"/>
              <a:sym typeface="Calibri" panose="020F0502020204030204" pitchFamily="34" charset="0"/>
            </a:endParaRPr>
          </a:p>
        </p:txBody>
      </p:sp>
      <p:grpSp>
        <p:nvGrpSpPr>
          <p:cNvPr id="59" name="组合 58"/>
          <p:cNvGrpSpPr/>
          <p:nvPr/>
        </p:nvGrpSpPr>
        <p:grpSpPr>
          <a:xfrm>
            <a:off x="6417173" y="2784643"/>
            <a:ext cx="1097878" cy="1098000"/>
            <a:chOff x="705150" y="575212"/>
            <a:chExt cx="1097878" cy="1098000"/>
          </a:xfrm>
        </p:grpSpPr>
        <p:sp>
          <p:nvSpPr>
            <p:cNvPr id="60" name="椭圆 59"/>
            <p:cNvSpPr>
              <a:spLocks noChangeAspect="1"/>
            </p:cNvSpPr>
            <p:nvPr/>
          </p:nvSpPr>
          <p:spPr bwMode="auto">
            <a:xfrm>
              <a:off x="714089" y="584662"/>
              <a:ext cx="1080000" cy="1080000"/>
            </a:xfrm>
            <a:prstGeom prst="ellipse">
              <a:avLst/>
            </a:prstGeom>
            <a:gradFill flip="none" rotWithShape="1">
              <a:gsLst>
                <a:gs pos="100000">
                  <a:srgbClr val="FEF4EA"/>
                </a:gs>
                <a:gs pos="66000">
                  <a:srgbClr val="EFE4DA"/>
                </a:gs>
                <a:gs pos="30000">
                  <a:srgbClr val="D9D2CD"/>
                </a:gs>
                <a:gs pos="0">
                  <a:srgbClr val="C5BBB3"/>
                </a:gs>
              </a:gsLst>
              <a:path path="circle">
                <a:fillToRect l="100000" b="100000"/>
              </a:path>
              <a:tileRect t="-100000" r="-100000"/>
            </a:gra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88900" dist="127000" dir="8100000" algn="tr" rotWithShape="0">
                <a:prstClr val="black">
                  <a:alpha val="33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contourClr>
                <a:srgbClr val="B2B2B2"/>
              </a:contourClr>
            </a:sp3d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Heiti SC Light" charset="0"/>
                <a:cs typeface="Heiti SC Light" charset="0"/>
                <a:sym typeface="Calibri" panose="020F0502020204030204" pitchFamily="34" charset="0"/>
              </a:endParaRPr>
            </a:p>
          </p:txBody>
        </p:sp>
        <p:sp>
          <p:nvSpPr>
            <p:cNvPr id="61" name="同心圆 60"/>
            <p:cNvSpPr>
              <a:spLocks noChangeAspect="1"/>
            </p:cNvSpPr>
            <p:nvPr/>
          </p:nvSpPr>
          <p:spPr bwMode="auto">
            <a:xfrm rot="9894286">
              <a:off x="705150" y="575212"/>
              <a:ext cx="1097878" cy="1098000"/>
            </a:xfrm>
            <a:prstGeom prst="donut">
              <a:avLst>
                <a:gd name="adj" fmla="val 2316"/>
              </a:avLst>
            </a:prstGeom>
            <a:gradFill>
              <a:gsLst>
                <a:gs pos="100000">
                  <a:schemeClr val="bg1">
                    <a:lumMod val="0"/>
                    <a:lumOff val="100000"/>
                  </a:schemeClr>
                </a:gs>
                <a:gs pos="0">
                  <a:srgbClr val="B2B2B2">
                    <a:lumMod val="84000"/>
                    <a:alpha val="0"/>
                  </a:srgbClr>
                </a:gs>
              </a:gsLst>
              <a:path path="circle">
                <a:fillToRect l="100000" b="100000"/>
              </a:path>
            </a:gra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Heiti SC Light" charset="0"/>
                <a:cs typeface="Heiti SC Light" charset="0"/>
                <a:sym typeface="Calibri" panose="020F0502020204030204" pitchFamily="34" charset="0"/>
              </a:endParaRPr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1692323" y="2813712"/>
            <a:ext cx="1097878" cy="1098000"/>
            <a:chOff x="705150" y="575212"/>
            <a:chExt cx="1097878" cy="1098000"/>
          </a:xfrm>
        </p:grpSpPr>
        <p:sp>
          <p:nvSpPr>
            <p:cNvPr id="64" name="椭圆 63"/>
            <p:cNvSpPr>
              <a:spLocks noChangeAspect="1"/>
            </p:cNvSpPr>
            <p:nvPr/>
          </p:nvSpPr>
          <p:spPr bwMode="auto">
            <a:xfrm>
              <a:off x="714089" y="584662"/>
              <a:ext cx="1080000" cy="1080000"/>
            </a:xfrm>
            <a:prstGeom prst="ellipse">
              <a:avLst/>
            </a:prstGeom>
            <a:gradFill flip="none" rotWithShape="1">
              <a:gsLst>
                <a:gs pos="100000">
                  <a:srgbClr val="FEF4EA"/>
                </a:gs>
                <a:gs pos="66000">
                  <a:srgbClr val="EFE4DA"/>
                </a:gs>
                <a:gs pos="30000">
                  <a:srgbClr val="D9D2CD"/>
                </a:gs>
                <a:gs pos="0">
                  <a:srgbClr val="C5BBB3"/>
                </a:gs>
              </a:gsLst>
              <a:path path="circle">
                <a:fillToRect l="100000" b="100000"/>
              </a:path>
              <a:tileRect t="-100000" r="-100000"/>
            </a:gra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88900" dist="127000" dir="8100000" algn="tr" rotWithShape="0">
                <a:prstClr val="black">
                  <a:alpha val="33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contourClr>
                <a:srgbClr val="B2B2B2"/>
              </a:contourClr>
            </a:sp3d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Heiti SC Light" charset="0"/>
                <a:cs typeface="Heiti SC Light" charset="0"/>
                <a:sym typeface="Calibri" panose="020F0502020204030204" pitchFamily="34" charset="0"/>
              </a:endParaRPr>
            </a:p>
          </p:txBody>
        </p:sp>
        <p:sp>
          <p:nvSpPr>
            <p:cNvPr id="65" name="同心圆 64"/>
            <p:cNvSpPr>
              <a:spLocks noChangeAspect="1"/>
            </p:cNvSpPr>
            <p:nvPr/>
          </p:nvSpPr>
          <p:spPr bwMode="auto">
            <a:xfrm rot="9894286">
              <a:off x="705150" y="575212"/>
              <a:ext cx="1097878" cy="1098000"/>
            </a:xfrm>
            <a:prstGeom prst="donut">
              <a:avLst>
                <a:gd name="adj" fmla="val 2316"/>
              </a:avLst>
            </a:prstGeom>
            <a:gradFill>
              <a:gsLst>
                <a:gs pos="100000">
                  <a:schemeClr val="bg1">
                    <a:lumMod val="0"/>
                    <a:lumOff val="100000"/>
                  </a:schemeClr>
                </a:gs>
                <a:gs pos="0">
                  <a:srgbClr val="B2B2B2">
                    <a:lumMod val="84000"/>
                    <a:alpha val="0"/>
                  </a:srgbClr>
                </a:gs>
              </a:gsLst>
              <a:path path="circle">
                <a:fillToRect l="100000" b="100000"/>
              </a:path>
            </a:gra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Heiti SC Light" charset="0"/>
                <a:cs typeface="Heiti SC Light" charset="0"/>
                <a:sym typeface="Calibri" panose="020F0502020204030204" pitchFamily="34" charset="0"/>
              </a:endParaRPr>
            </a:p>
          </p:txBody>
        </p:sp>
      </p:grpSp>
      <p:sp>
        <p:nvSpPr>
          <p:cNvPr id="66" name="空心弧 65"/>
          <p:cNvSpPr/>
          <p:nvPr/>
        </p:nvSpPr>
        <p:spPr bwMode="auto">
          <a:xfrm rot="1838231">
            <a:off x="1266286" y="2392273"/>
            <a:ext cx="1942214" cy="1944000"/>
          </a:xfrm>
          <a:prstGeom prst="blockArc">
            <a:avLst>
              <a:gd name="adj1" fmla="val 12351231"/>
              <a:gd name="adj2" fmla="val 16330490"/>
              <a:gd name="adj3" fmla="val 12144"/>
            </a:avLst>
          </a:prstGeom>
          <a:gradFill>
            <a:gsLst>
              <a:gs pos="100000">
                <a:srgbClr val="A4B8BD"/>
              </a:gs>
              <a:gs pos="0">
                <a:srgbClr val="6E7E81"/>
              </a:gs>
            </a:gsLst>
            <a:lin ang="16200000" scaled="1"/>
          </a:gra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Heiti SC Light" charset="0"/>
              <a:cs typeface="Heiti SC Light" charset="0"/>
              <a:sym typeface="Calibri" panose="020F0502020204030204" pitchFamily="34" charset="0"/>
            </a:endParaRPr>
          </a:p>
        </p:txBody>
      </p:sp>
      <p:sp>
        <p:nvSpPr>
          <p:cNvPr id="74" name="空心弧 73"/>
          <p:cNvSpPr/>
          <p:nvPr/>
        </p:nvSpPr>
        <p:spPr bwMode="auto">
          <a:xfrm rot="17941072">
            <a:off x="5980913" y="2388167"/>
            <a:ext cx="1944000" cy="1942214"/>
          </a:xfrm>
          <a:prstGeom prst="blockArc">
            <a:avLst>
              <a:gd name="adj1" fmla="val 11000047"/>
              <a:gd name="adj2" fmla="val 6794476"/>
              <a:gd name="adj3" fmla="val 12181"/>
            </a:avLst>
          </a:prstGeom>
          <a:solidFill>
            <a:srgbClr val="C0000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Heiti SC Light" charset="0"/>
              <a:cs typeface="Heiti SC Light" charset="0"/>
              <a:sym typeface="Calibri" panose="020F0502020204030204" pitchFamily="34" charset="0"/>
            </a:endParaRPr>
          </a:p>
        </p:txBody>
      </p:sp>
      <p:sp>
        <p:nvSpPr>
          <p:cNvPr id="87" name="KSO_Shape"/>
          <p:cNvSpPr>
            <a:spLocks/>
          </p:cNvSpPr>
          <p:nvPr/>
        </p:nvSpPr>
        <p:spPr bwMode="auto">
          <a:xfrm>
            <a:off x="6635559" y="3122719"/>
            <a:ext cx="659314" cy="490321"/>
          </a:xfrm>
          <a:custGeom>
            <a:avLst/>
            <a:gdLst>
              <a:gd name="T0" fmla="*/ 104753 w 3040062"/>
              <a:gd name="T1" fmla="*/ 1241540 h 2303463"/>
              <a:gd name="T2" fmla="*/ 251725 w 3040062"/>
              <a:gd name="T3" fmla="*/ 1260899 h 2303463"/>
              <a:gd name="T4" fmla="*/ 265692 w 3040062"/>
              <a:gd name="T5" fmla="*/ 1110467 h 2303463"/>
              <a:gd name="T6" fmla="*/ 844867 w 3040062"/>
              <a:gd name="T7" fmla="*/ 970596 h 2303463"/>
              <a:gd name="T8" fmla="*/ 870584 w 3040062"/>
              <a:gd name="T9" fmla="*/ 987377 h 2303463"/>
              <a:gd name="T10" fmla="*/ 872172 w 3040062"/>
              <a:gd name="T11" fmla="*/ 1402771 h 2303463"/>
              <a:gd name="T12" fmla="*/ 848359 w 3040062"/>
              <a:gd name="T13" fmla="*/ 1421768 h 2303463"/>
              <a:gd name="T14" fmla="*/ 615315 w 3040062"/>
              <a:gd name="T15" fmla="*/ 1415119 h 2303463"/>
              <a:gd name="T16" fmla="*/ 603250 w 3040062"/>
              <a:gd name="T17" fmla="*/ 1002891 h 2303463"/>
              <a:gd name="T18" fmla="*/ 617855 w 3040062"/>
              <a:gd name="T19" fmla="*/ 975662 h 2303463"/>
              <a:gd name="T20" fmla="*/ 1240437 w 3040062"/>
              <a:gd name="T21" fmla="*/ 749300 h 2303463"/>
              <a:gd name="T22" fmla="*/ 1265867 w 3040062"/>
              <a:gd name="T23" fmla="*/ 766421 h 2303463"/>
              <a:gd name="T24" fmla="*/ 1267138 w 3040062"/>
              <a:gd name="T25" fmla="*/ 1402743 h 2303463"/>
              <a:gd name="T26" fmla="*/ 1243616 w 3040062"/>
              <a:gd name="T27" fmla="*/ 1421766 h 2303463"/>
              <a:gd name="T28" fmla="*/ 1010298 w 3040062"/>
              <a:gd name="T29" fmla="*/ 1415108 h 2303463"/>
              <a:gd name="T30" fmla="*/ 998537 w 3040062"/>
              <a:gd name="T31" fmla="*/ 782273 h 2303463"/>
              <a:gd name="T32" fmla="*/ 1012841 w 3040062"/>
              <a:gd name="T33" fmla="*/ 755007 h 2303463"/>
              <a:gd name="T34" fmla="*/ 2175011 w 3040062"/>
              <a:gd name="T35" fmla="*/ 666432 h 2303463"/>
              <a:gd name="T36" fmla="*/ 2235666 w 3040062"/>
              <a:gd name="T37" fmla="*/ 692135 h 2303463"/>
              <a:gd name="T38" fmla="*/ 2277268 w 3040062"/>
              <a:gd name="T39" fmla="*/ 742271 h 2303463"/>
              <a:gd name="T40" fmla="*/ 2290605 w 3040062"/>
              <a:gd name="T41" fmla="*/ 1286150 h 2303463"/>
              <a:gd name="T42" fmla="*/ 2948603 w 3040062"/>
              <a:gd name="T43" fmla="*/ 1365796 h 2303463"/>
              <a:gd name="T44" fmla="*/ 3005765 w 3040062"/>
              <a:gd name="T45" fmla="*/ 1408316 h 2303463"/>
              <a:gd name="T46" fmla="*/ 3036887 w 3040062"/>
              <a:gd name="T47" fmla="*/ 1473366 h 2303463"/>
              <a:gd name="T48" fmla="*/ 3035616 w 3040062"/>
              <a:gd name="T49" fmla="*/ 2191451 h 2303463"/>
              <a:gd name="T50" fmla="*/ 3001319 w 3040062"/>
              <a:gd name="T51" fmla="*/ 2254597 h 2303463"/>
              <a:gd name="T52" fmla="*/ 2941934 w 3040062"/>
              <a:gd name="T53" fmla="*/ 2294578 h 2303463"/>
              <a:gd name="T54" fmla="*/ 2171200 w 3040062"/>
              <a:gd name="T55" fmla="*/ 2303146 h 2303463"/>
              <a:gd name="T56" fmla="*/ 2113403 w 3040062"/>
              <a:gd name="T57" fmla="*/ 2292040 h 2303463"/>
              <a:gd name="T58" fmla="*/ 1552263 w 3040062"/>
              <a:gd name="T59" fmla="*/ 1741815 h 2303463"/>
              <a:gd name="T60" fmla="*/ 1526223 w 3040062"/>
              <a:gd name="T61" fmla="*/ 1686919 h 2303463"/>
              <a:gd name="T62" fmla="*/ 1529081 w 3040062"/>
              <a:gd name="T63" fmla="*/ 1626946 h 2303463"/>
              <a:gd name="T64" fmla="*/ 1560520 w 3040062"/>
              <a:gd name="T65" fmla="*/ 1574272 h 2303463"/>
              <a:gd name="T66" fmla="*/ 1612919 w 3040062"/>
              <a:gd name="T67" fmla="*/ 1542858 h 2303463"/>
              <a:gd name="T68" fmla="*/ 1673891 w 3040062"/>
              <a:gd name="T69" fmla="*/ 1539685 h 2303463"/>
              <a:gd name="T70" fmla="*/ 1728513 w 3040062"/>
              <a:gd name="T71" fmla="*/ 1565705 h 2303463"/>
              <a:gd name="T72" fmla="*/ 2024167 w 3040062"/>
              <a:gd name="T73" fmla="*/ 760992 h 2303463"/>
              <a:gd name="T74" fmla="*/ 2057829 w 3040062"/>
              <a:gd name="T75" fmla="*/ 704828 h 2303463"/>
              <a:gd name="T76" fmla="*/ 2113721 w 3040062"/>
              <a:gd name="T77" fmla="*/ 670875 h 2303463"/>
              <a:gd name="T78" fmla="*/ 1640947 w 3040062"/>
              <a:gd name="T79" fmla="*/ 485773 h 2303463"/>
              <a:gd name="T80" fmla="*/ 1662436 w 3040062"/>
              <a:gd name="T81" fmla="*/ 507334 h 2303463"/>
              <a:gd name="T82" fmla="*/ 1658328 w 3040062"/>
              <a:gd name="T83" fmla="*/ 1408133 h 2303463"/>
              <a:gd name="T84" fmla="*/ 1631151 w 3040062"/>
              <a:gd name="T85" fmla="*/ 1422401 h 2303463"/>
              <a:gd name="T86" fmla="*/ 1401409 w 3040062"/>
              <a:gd name="T87" fmla="*/ 1410669 h 2303463"/>
              <a:gd name="T88" fmla="*/ 1394457 w 3040062"/>
              <a:gd name="T89" fmla="*/ 510505 h 2303463"/>
              <a:gd name="T90" fmla="*/ 1413734 w 3040062"/>
              <a:gd name="T91" fmla="*/ 486725 h 2303463"/>
              <a:gd name="T92" fmla="*/ 2856582 w 3040062"/>
              <a:gd name="T93" fmla="*/ 2539 h 2303463"/>
              <a:gd name="T94" fmla="*/ 2942924 w 3040062"/>
              <a:gd name="T95" fmla="*/ 45384 h 2303463"/>
              <a:gd name="T96" fmla="*/ 3001649 w 3040062"/>
              <a:gd name="T97" fmla="*/ 130121 h 2303463"/>
              <a:gd name="T98" fmla="*/ 3021012 w 3040062"/>
              <a:gd name="T99" fmla="*/ 1276768 h 2303463"/>
              <a:gd name="T100" fmla="*/ 2944193 w 3040062"/>
              <a:gd name="T101" fmla="*/ 1247252 h 2303463"/>
              <a:gd name="T102" fmla="*/ 374889 w 3040062"/>
              <a:gd name="T103" fmla="*/ 1959424 h 2303463"/>
              <a:gd name="T104" fmla="*/ 127291 w 3040062"/>
              <a:gd name="T105" fmla="*/ 2259336 h 2303463"/>
              <a:gd name="T106" fmla="*/ 50472 w 3040062"/>
              <a:gd name="T107" fmla="*/ 2198402 h 2303463"/>
              <a:gd name="T108" fmla="*/ 6349 w 3040062"/>
              <a:gd name="T109" fmla="*/ 2100970 h 2303463"/>
              <a:gd name="T110" fmla="*/ 3809 w 3040062"/>
              <a:gd name="T111" fmla="*/ 183438 h 2303463"/>
              <a:gd name="T112" fmla="*/ 44441 w 3040062"/>
              <a:gd name="T113" fmla="*/ 83468 h 2303463"/>
              <a:gd name="T114" fmla="*/ 118720 w 3040062"/>
              <a:gd name="T115" fmla="*/ 17773 h 23034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040062" h="2303463">
                <a:moveTo>
                  <a:pt x="124116" y="1098725"/>
                </a:moveTo>
                <a:lnTo>
                  <a:pt x="120307" y="1099042"/>
                </a:lnTo>
                <a:lnTo>
                  <a:pt x="116498" y="1099994"/>
                </a:lnTo>
                <a:lnTo>
                  <a:pt x="113324" y="1101898"/>
                </a:lnTo>
                <a:lnTo>
                  <a:pt x="110467" y="1104120"/>
                </a:lnTo>
                <a:lnTo>
                  <a:pt x="108245" y="1107294"/>
                </a:lnTo>
                <a:lnTo>
                  <a:pt x="106340" y="1110467"/>
                </a:lnTo>
                <a:lnTo>
                  <a:pt x="105071" y="1114276"/>
                </a:lnTo>
                <a:lnTo>
                  <a:pt x="104753" y="1118084"/>
                </a:lnTo>
                <a:lnTo>
                  <a:pt x="104753" y="1241540"/>
                </a:lnTo>
                <a:lnTo>
                  <a:pt x="105071" y="1245348"/>
                </a:lnTo>
                <a:lnTo>
                  <a:pt x="106340" y="1249157"/>
                </a:lnTo>
                <a:lnTo>
                  <a:pt x="108245" y="1252330"/>
                </a:lnTo>
                <a:lnTo>
                  <a:pt x="110467" y="1255187"/>
                </a:lnTo>
                <a:lnTo>
                  <a:pt x="113324" y="1257726"/>
                </a:lnTo>
                <a:lnTo>
                  <a:pt x="116498" y="1259312"/>
                </a:lnTo>
                <a:lnTo>
                  <a:pt x="120307" y="1260899"/>
                </a:lnTo>
                <a:lnTo>
                  <a:pt x="124116" y="1261217"/>
                </a:lnTo>
                <a:lnTo>
                  <a:pt x="247598" y="1261217"/>
                </a:lnTo>
                <a:lnTo>
                  <a:pt x="251725" y="1260899"/>
                </a:lnTo>
                <a:lnTo>
                  <a:pt x="255216" y="1259312"/>
                </a:lnTo>
                <a:lnTo>
                  <a:pt x="258708" y="1257726"/>
                </a:lnTo>
                <a:lnTo>
                  <a:pt x="261565" y="1255187"/>
                </a:lnTo>
                <a:lnTo>
                  <a:pt x="264105" y="1252330"/>
                </a:lnTo>
                <a:lnTo>
                  <a:pt x="265692" y="1249157"/>
                </a:lnTo>
                <a:lnTo>
                  <a:pt x="266644" y="1245348"/>
                </a:lnTo>
                <a:lnTo>
                  <a:pt x="266961" y="1241540"/>
                </a:lnTo>
                <a:lnTo>
                  <a:pt x="266961" y="1118084"/>
                </a:lnTo>
                <a:lnTo>
                  <a:pt x="266644" y="1114276"/>
                </a:lnTo>
                <a:lnTo>
                  <a:pt x="265692" y="1110467"/>
                </a:lnTo>
                <a:lnTo>
                  <a:pt x="264105" y="1107294"/>
                </a:lnTo>
                <a:lnTo>
                  <a:pt x="261565" y="1104120"/>
                </a:lnTo>
                <a:lnTo>
                  <a:pt x="258708" y="1101898"/>
                </a:lnTo>
                <a:lnTo>
                  <a:pt x="255216" y="1099994"/>
                </a:lnTo>
                <a:lnTo>
                  <a:pt x="251725" y="1099042"/>
                </a:lnTo>
                <a:lnTo>
                  <a:pt x="247598" y="1098725"/>
                </a:lnTo>
                <a:lnTo>
                  <a:pt x="124116" y="1098725"/>
                </a:lnTo>
                <a:close/>
                <a:moveTo>
                  <a:pt x="636270" y="969963"/>
                </a:moveTo>
                <a:lnTo>
                  <a:pt x="841692" y="969963"/>
                </a:lnTo>
                <a:lnTo>
                  <a:pt x="844867" y="970596"/>
                </a:lnTo>
                <a:lnTo>
                  <a:pt x="848359" y="970913"/>
                </a:lnTo>
                <a:lnTo>
                  <a:pt x="851534" y="971546"/>
                </a:lnTo>
                <a:lnTo>
                  <a:pt x="854709" y="972813"/>
                </a:lnTo>
                <a:lnTo>
                  <a:pt x="857567" y="974396"/>
                </a:lnTo>
                <a:lnTo>
                  <a:pt x="860107" y="975662"/>
                </a:lnTo>
                <a:lnTo>
                  <a:pt x="862647" y="977878"/>
                </a:lnTo>
                <a:lnTo>
                  <a:pt x="865187" y="979778"/>
                </a:lnTo>
                <a:lnTo>
                  <a:pt x="867092" y="982311"/>
                </a:lnTo>
                <a:lnTo>
                  <a:pt x="868997" y="984844"/>
                </a:lnTo>
                <a:lnTo>
                  <a:pt x="870584" y="987377"/>
                </a:lnTo>
                <a:lnTo>
                  <a:pt x="872172" y="990226"/>
                </a:lnTo>
                <a:lnTo>
                  <a:pt x="873124" y="993076"/>
                </a:lnTo>
                <a:lnTo>
                  <a:pt x="873760" y="996242"/>
                </a:lnTo>
                <a:lnTo>
                  <a:pt x="874712" y="999725"/>
                </a:lnTo>
                <a:lnTo>
                  <a:pt x="874712" y="1002891"/>
                </a:lnTo>
                <a:lnTo>
                  <a:pt x="874712" y="1389790"/>
                </a:lnTo>
                <a:lnTo>
                  <a:pt x="874712" y="1393273"/>
                </a:lnTo>
                <a:lnTo>
                  <a:pt x="873760" y="1396439"/>
                </a:lnTo>
                <a:lnTo>
                  <a:pt x="873124" y="1399605"/>
                </a:lnTo>
                <a:lnTo>
                  <a:pt x="872172" y="1402771"/>
                </a:lnTo>
                <a:lnTo>
                  <a:pt x="870584" y="1405304"/>
                </a:lnTo>
                <a:lnTo>
                  <a:pt x="868997" y="1408154"/>
                </a:lnTo>
                <a:lnTo>
                  <a:pt x="867092" y="1410686"/>
                </a:lnTo>
                <a:lnTo>
                  <a:pt x="865187" y="1413219"/>
                </a:lnTo>
                <a:lnTo>
                  <a:pt x="862647" y="1415119"/>
                </a:lnTo>
                <a:lnTo>
                  <a:pt x="860107" y="1417019"/>
                </a:lnTo>
                <a:lnTo>
                  <a:pt x="857567" y="1418602"/>
                </a:lnTo>
                <a:lnTo>
                  <a:pt x="854709" y="1420185"/>
                </a:lnTo>
                <a:lnTo>
                  <a:pt x="851534" y="1421135"/>
                </a:lnTo>
                <a:lnTo>
                  <a:pt x="848359" y="1421768"/>
                </a:lnTo>
                <a:lnTo>
                  <a:pt x="844867" y="1422401"/>
                </a:lnTo>
                <a:lnTo>
                  <a:pt x="841692" y="1422401"/>
                </a:lnTo>
                <a:lnTo>
                  <a:pt x="636270" y="1422401"/>
                </a:lnTo>
                <a:lnTo>
                  <a:pt x="632777" y="1422401"/>
                </a:lnTo>
                <a:lnTo>
                  <a:pt x="629920" y="1421768"/>
                </a:lnTo>
                <a:lnTo>
                  <a:pt x="626745" y="1421135"/>
                </a:lnTo>
                <a:lnTo>
                  <a:pt x="623570" y="1420185"/>
                </a:lnTo>
                <a:lnTo>
                  <a:pt x="620713" y="1418602"/>
                </a:lnTo>
                <a:lnTo>
                  <a:pt x="617855" y="1417019"/>
                </a:lnTo>
                <a:lnTo>
                  <a:pt x="615315" y="1415119"/>
                </a:lnTo>
                <a:lnTo>
                  <a:pt x="613093" y="1413219"/>
                </a:lnTo>
                <a:lnTo>
                  <a:pt x="610870" y="1410686"/>
                </a:lnTo>
                <a:lnTo>
                  <a:pt x="608965" y="1408154"/>
                </a:lnTo>
                <a:lnTo>
                  <a:pt x="607378" y="1405304"/>
                </a:lnTo>
                <a:lnTo>
                  <a:pt x="606108" y="1402771"/>
                </a:lnTo>
                <a:lnTo>
                  <a:pt x="605155" y="1399605"/>
                </a:lnTo>
                <a:lnTo>
                  <a:pt x="603885" y="1396439"/>
                </a:lnTo>
                <a:lnTo>
                  <a:pt x="603568" y="1393273"/>
                </a:lnTo>
                <a:lnTo>
                  <a:pt x="603250" y="1389790"/>
                </a:lnTo>
                <a:lnTo>
                  <a:pt x="603250" y="1002891"/>
                </a:lnTo>
                <a:lnTo>
                  <a:pt x="603568" y="999725"/>
                </a:lnTo>
                <a:lnTo>
                  <a:pt x="603885" y="996242"/>
                </a:lnTo>
                <a:lnTo>
                  <a:pt x="605155" y="993076"/>
                </a:lnTo>
                <a:lnTo>
                  <a:pt x="606108" y="990226"/>
                </a:lnTo>
                <a:lnTo>
                  <a:pt x="607378" y="987377"/>
                </a:lnTo>
                <a:lnTo>
                  <a:pt x="608965" y="984844"/>
                </a:lnTo>
                <a:lnTo>
                  <a:pt x="610870" y="982311"/>
                </a:lnTo>
                <a:lnTo>
                  <a:pt x="613093" y="979778"/>
                </a:lnTo>
                <a:lnTo>
                  <a:pt x="615315" y="977878"/>
                </a:lnTo>
                <a:lnTo>
                  <a:pt x="617855" y="975662"/>
                </a:lnTo>
                <a:lnTo>
                  <a:pt x="620713" y="974396"/>
                </a:lnTo>
                <a:lnTo>
                  <a:pt x="623570" y="972813"/>
                </a:lnTo>
                <a:lnTo>
                  <a:pt x="626745" y="971546"/>
                </a:lnTo>
                <a:lnTo>
                  <a:pt x="629920" y="970913"/>
                </a:lnTo>
                <a:lnTo>
                  <a:pt x="632777" y="970596"/>
                </a:lnTo>
                <a:lnTo>
                  <a:pt x="636270" y="969963"/>
                </a:lnTo>
                <a:close/>
                <a:moveTo>
                  <a:pt x="1027781" y="749300"/>
                </a:moveTo>
                <a:lnTo>
                  <a:pt x="1031278" y="749300"/>
                </a:lnTo>
                <a:lnTo>
                  <a:pt x="1236940" y="749300"/>
                </a:lnTo>
                <a:lnTo>
                  <a:pt x="1240437" y="749300"/>
                </a:lnTo>
                <a:lnTo>
                  <a:pt x="1243616" y="750251"/>
                </a:lnTo>
                <a:lnTo>
                  <a:pt x="1246476" y="750885"/>
                </a:lnTo>
                <a:lnTo>
                  <a:pt x="1249655" y="751837"/>
                </a:lnTo>
                <a:lnTo>
                  <a:pt x="1252516" y="753105"/>
                </a:lnTo>
                <a:lnTo>
                  <a:pt x="1255377" y="755007"/>
                </a:lnTo>
                <a:lnTo>
                  <a:pt x="1257920" y="756592"/>
                </a:lnTo>
                <a:lnTo>
                  <a:pt x="1260145" y="758812"/>
                </a:lnTo>
                <a:lnTo>
                  <a:pt x="1262370" y="761348"/>
                </a:lnTo>
                <a:lnTo>
                  <a:pt x="1264595" y="763567"/>
                </a:lnTo>
                <a:lnTo>
                  <a:pt x="1265867" y="766421"/>
                </a:lnTo>
                <a:lnTo>
                  <a:pt x="1267138" y="769274"/>
                </a:lnTo>
                <a:lnTo>
                  <a:pt x="1268410" y="772445"/>
                </a:lnTo>
                <a:lnTo>
                  <a:pt x="1269363" y="775615"/>
                </a:lnTo>
                <a:lnTo>
                  <a:pt x="1269681" y="778786"/>
                </a:lnTo>
                <a:lnTo>
                  <a:pt x="1269999" y="782273"/>
                </a:lnTo>
                <a:lnTo>
                  <a:pt x="1269999" y="1389744"/>
                </a:lnTo>
                <a:lnTo>
                  <a:pt x="1269681" y="1393231"/>
                </a:lnTo>
                <a:lnTo>
                  <a:pt x="1269363" y="1396402"/>
                </a:lnTo>
                <a:lnTo>
                  <a:pt x="1268410" y="1399572"/>
                </a:lnTo>
                <a:lnTo>
                  <a:pt x="1267138" y="1402743"/>
                </a:lnTo>
                <a:lnTo>
                  <a:pt x="1265867" y="1405279"/>
                </a:lnTo>
                <a:lnTo>
                  <a:pt x="1264595" y="1408133"/>
                </a:lnTo>
                <a:lnTo>
                  <a:pt x="1262370" y="1410669"/>
                </a:lnTo>
                <a:lnTo>
                  <a:pt x="1260145" y="1413206"/>
                </a:lnTo>
                <a:lnTo>
                  <a:pt x="1257920" y="1415108"/>
                </a:lnTo>
                <a:lnTo>
                  <a:pt x="1255377" y="1417010"/>
                </a:lnTo>
                <a:lnTo>
                  <a:pt x="1252516" y="1418595"/>
                </a:lnTo>
                <a:lnTo>
                  <a:pt x="1249655" y="1420181"/>
                </a:lnTo>
                <a:lnTo>
                  <a:pt x="1246476" y="1421132"/>
                </a:lnTo>
                <a:lnTo>
                  <a:pt x="1243616" y="1421766"/>
                </a:lnTo>
                <a:lnTo>
                  <a:pt x="1240437" y="1422400"/>
                </a:lnTo>
                <a:lnTo>
                  <a:pt x="1236940" y="1422400"/>
                </a:lnTo>
                <a:lnTo>
                  <a:pt x="1031278" y="1422400"/>
                </a:lnTo>
                <a:lnTo>
                  <a:pt x="1027781" y="1422400"/>
                </a:lnTo>
                <a:lnTo>
                  <a:pt x="1024602" y="1421766"/>
                </a:lnTo>
                <a:lnTo>
                  <a:pt x="1021424" y="1421132"/>
                </a:lnTo>
                <a:lnTo>
                  <a:pt x="1018245" y="1420181"/>
                </a:lnTo>
                <a:lnTo>
                  <a:pt x="1015384" y="1418595"/>
                </a:lnTo>
                <a:lnTo>
                  <a:pt x="1012841" y="1417010"/>
                </a:lnTo>
                <a:lnTo>
                  <a:pt x="1010298" y="1415108"/>
                </a:lnTo>
                <a:lnTo>
                  <a:pt x="1007755" y="1413206"/>
                </a:lnTo>
                <a:lnTo>
                  <a:pt x="1005848" y="1410669"/>
                </a:lnTo>
                <a:lnTo>
                  <a:pt x="1003941" y="1408133"/>
                </a:lnTo>
                <a:lnTo>
                  <a:pt x="1002351" y="1405279"/>
                </a:lnTo>
                <a:lnTo>
                  <a:pt x="1000762" y="1402743"/>
                </a:lnTo>
                <a:lnTo>
                  <a:pt x="999808" y="1399572"/>
                </a:lnTo>
                <a:lnTo>
                  <a:pt x="999173" y="1396402"/>
                </a:lnTo>
                <a:lnTo>
                  <a:pt x="998537" y="1393231"/>
                </a:lnTo>
                <a:lnTo>
                  <a:pt x="998537" y="1389744"/>
                </a:lnTo>
                <a:lnTo>
                  <a:pt x="998537" y="782273"/>
                </a:lnTo>
                <a:lnTo>
                  <a:pt x="998537" y="778786"/>
                </a:lnTo>
                <a:lnTo>
                  <a:pt x="999173" y="775615"/>
                </a:lnTo>
                <a:lnTo>
                  <a:pt x="999808" y="772445"/>
                </a:lnTo>
                <a:lnTo>
                  <a:pt x="1000762" y="769274"/>
                </a:lnTo>
                <a:lnTo>
                  <a:pt x="1002351" y="766421"/>
                </a:lnTo>
                <a:lnTo>
                  <a:pt x="1003941" y="763567"/>
                </a:lnTo>
                <a:lnTo>
                  <a:pt x="1005848" y="761348"/>
                </a:lnTo>
                <a:lnTo>
                  <a:pt x="1007755" y="758812"/>
                </a:lnTo>
                <a:lnTo>
                  <a:pt x="1010298" y="756592"/>
                </a:lnTo>
                <a:lnTo>
                  <a:pt x="1012841" y="755007"/>
                </a:lnTo>
                <a:lnTo>
                  <a:pt x="1015384" y="753105"/>
                </a:lnTo>
                <a:lnTo>
                  <a:pt x="1018245" y="751837"/>
                </a:lnTo>
                <a:lnTo>
                  <a:pt x="1021424" y="750885"/>
                </a:lnTo>
                <a:lnTo>
                  <a:pt x="1024602" y="750251"/>
                </a:lnTo>
                <a:lnTo>
                  <a:pt x="1027781" y="749300"/>
                </a:lnTo>
                <a:close/>
                <a:moveTo>
                  <a:pt x="2147065" y="665163"/>
                </a:moveTo>
                <a:lnTo>
                  <a:pt x="2154052" y="665163"/>
                </a:lnTo>
                <a:lnTo>
                  <a:pt x="2161038" y="665163"/>
                </a:lnTo>
                <a:lnTo>
                  <a:pt x="2168025" y="665798"/>
                </a:lnTo>
                <a:lnTo>
                  <a:pt x="2175011" y="666432"/>
                </a:lnTo>
                <a:lnTo>
                  <a:pt x="2181680" y="667702"/>
                </a:lnTo>
                <a:lnTo>
                  <a:pt x="2188349" y="669288"/>
                </a:lnTo>
                <a:lnTo>
                  <a:pt x="2194700" y="670875"/>
                </a:lnTo>
                <a:lnTo>
                  <a:pt x="2201369" y="673413"/>
                </a:lnTo>
                <a:lnTo>
                  <a:pt x="2207085" y="675952"/>
                </a:lnTo>
                <a:lnTo>
                  <a:pt x="2213437" y="678173"/>
                </a:lnTo>
                <a:lnTo>
                  <a:pt x="2219471" y="681346"/>
                </a:lnTo>
                <a:lnTo>
                  <a:pt x="2224869" y="684519"/>
                </a:lnTo>
                <a:lnTo>
                  <a:pt x="2230585" y="688327"/>
                </a:lnTo>
                <a:lnTo>
                  <a:pt x="2235666" y="692135"/>
                </a:lnTo>
                <a:lnTo>
                  <a:pt x="2241065" y="695943"/>
                </a:lnTo>
                <a:lnTo>
                  <a:pt x="2245829" y="700702"/>
                </a:lnTo>
                <a:lnTo>
                  <a:pt x="2250910" y="704828"/>
                </a:lnTo>
                <a:lnTo>
                  <a:pt x="2255356" y="709587"/>
                </a:lnTo>
                <a:lnTo>
                  <a:pt x="2259484" y="714347"/>
                </a:lnTo>
                <a:lnTo>
                  <a:pt x="2263612" y="719741"/>
                </a:lnTo>
                <a:lnTo>
                  <a:pt x="2267423" y="724819"/>
                </a:lnTo>
                <a:lnTo>
                  <a:pt x="2270916" y="730530"/>
                </a:lnTo>
                <a:lnTo>
                  <a:pt x="2274092" y="736559"/>
                </a:lnTo>
                <a:lnTo>
                  <a:pt x="2277268" y="742271"/>
                </a:lnTo>
                <a:lnTo>
                  <a:pt x="2280126" y="748300"/>
                </a:lnTo>
                <a:lnTo>
                  <a:pt x="2282666" y="754646"/>
                </a:lnTo>
                <a:lnTo>
                  <a:pt x="2284572" y="760992"/>
                </a:lnTo>
                <a:lnTo>
                  <a:pt x="2286477" y="767021"/>
                </a:lnTo>
                <a:lnTo>
                  <a:pt x="2287747" y="773685"/>
                </a:lnTo>
                <a:lnTo>
                  <a:pt x="2289018" y="780349"/>
                </a:lnTo>
                <a:lnTo>
                  <a:pt x="2289970" y="787330"/>
                </a:lnTo>
                <a:lnTo>
                  <a:pt x="2290605" y="794311"/>
                </a:lnTo>
                <a:lnTo>
                  <a:pt x="2290605" y="801292"/>
                </a:lnTo>
                <a:lnTo>
                  <a:pt x="2290605" y="1286150"/>
                </a:lnTo>
                <a:lnTo>
                  <a:pt x="2884137" y="1353738"/>
                </a:lnTo>
                <a:lnTo>
                  <a:pt x="2890488" y="1354055"/>
                </a:lnTo>
                <a:lnTo>
                  <a:pt x="2898110" y="1354372"/>
                </a:lnTo>
                <a:lnTo>
                  <a:pt x="2905732" y="1355007"/>
                </a:lnTo>
                <a:lnTo>
                  <a:pt x="2913353" y="1355642"/>
                </a:lnTo>
                <a:lnTo>
                  <a:pt x="2920657" y="1357228"/>
                </a:lnTo>
                <a:lnTo>
                  <a:pt x="2927644" y="1358815"/>
                </a:lnTo>
                <a:lnTo>
                  <a:pt x="2934948" y="1361036"/>
                </a:lnTo>
                <a:lnTo>
                  <a:pt x="2941934" y="1362940"/>
                </a:lnTo>
                <a:lnTo>
                  <a:pt x="2948603" y="1365796"/>
                </a:lnTo>
                <a:lnTo>
                  <a:pt x="2955272" y="1368969"/>
                </a:lnTo>
                <a:lnTo>
                  <a:pt x="2961941" y="1372142"/>
                </a:lnTo>
                <a:lnTo>
                  <a:pt x="2968292" y="1375633"/>
                </a:lnTo>
                <a:lnTo>
                  <a:pt x="2974008" y="1379758"/>
                </a:lnTo>
                <a:lnTo>
                  <a:pt x="2980042" y="1383883"/>
                </a:lnTo>
                <a:lnTo>
                  <a:pt x="2985758" y="1388008"/>
                </a:lnTo>
                <a:lnTo>
                  <a:pt x="2990839" y="1393085"/>
                </a:lnTo>
                <a:lnTo>
                  <a:pt x="2996238" y="1397845"/>
                </a:lnTo>
                <a:lnTo>
                  <a:pt x="3001319" y="1403239"/>
                </a:lnTo>
                <a:lnTo>
                  <a:pt x="3005765" y="1408316"/>
                </a:lnTo>
                <a:lnTo>
                  <a:pt x="3010529" y="1414345"/>
                </a:lnTo>
                <a:lnTo>
                  <a:pt x="3014657" y="1419739"/>
                </a:lnTo>
                <a:lnTo>
                  <a:pt x="3018468" y="1426086"/>
                </a:lnTo>
                <a:lnTo>
                  <a:pt x="3021961" y="1432432"/>
                </a:lnTo>
                <a:lnTo>
                  <a:pt x="3025454" y="1438778"/>
                </a:lnTo>
                <a:lnTo>
                  <a:pt x="3028312" y="1445125"/>
                </a:lnTo>
                <a:lnTo>
                  <a:pt x="3030853" y="1452106"/>
                </a:lnTo>
                <a:lnTo>
                  <a:pt x="3033393" y="1459087"/>
                </a:lnTo>
                <a:lnTo>
                  <a:pt x="3035616" y="1466067"/>
                </a:lnTo>
                <a:lnTo>
                  <a:pt x="3036887" y="1473366"/>
                </a:lnTo>
                <a:lnTo>
                  <a:pt x="3038474" y="1480664"/>
                </a:lnTo>
                <a:lnTo>
                  <a:pt x="3039427" y="1488280"/>
                </a:lnTo>
                <a:lnTo>
                  <a:pt x="3040062" y="1495895"/>
                </a:lnTo>
                <a:lnTo>
                  <a:pt x="3040062" y="1503511"/>
                </a:lnTo>
                <a:lnTo>
                  <a:pt x="3040062" y="2154008"/>
                </a:lnTo>
                <a:lnTo>
                  <a:pt x="3040062" y="2161623"/>
                </a:lnTo>
                <a:lnTo>
                  <a:pt x="3039427" y="2169556"/>
                </a:lnTo>
                <a:lnTo>
                  <a:pt x="3038474" y="2177172"/>
                </a:lnTo>
                <a:lnTo>
                  <a:pt x="3036887" y="2184470"/>
                </a:lnTo>
                <a:lnTo>
                  <a:pt x="3035616" y="2191451"/>
                </a:lnTo>
                <a:lnTo>
                  <a:pt x="3033393" y="2198749"/>
                </a:lnTo>
                <a:lnTo>
                  <a:pt x="3030853" y="2205730"/>
                </a:lnTo>
                <a:lnTo>
                  <a:pt x="3028312" y="2212394"/>
                </a:lnTo>
                <a:lnTo>
                  <a:pt x="3025454" y="2219057"/>
                </a:lnTo>
                <a:lnTo>
                  <a:pt x="3021961" y="2225404"/>
                </a:lnTo>
                <a:lnTo>
                  <a:pt x="3018468" y="2231433"/>
                </a:lnTo>
                <a:lnTo>
                  <a:pt x="3014657" y="2237779"/>
                </a:lnTo>
                <a:lnTo>
                  <a:pt x="3010529" y="2243808"/>
                </a:lnTo>
                <a:lnTo>
                  <a:pt x="3005765" y="2249202"/>
                </a:lnTo>
                <a:lnTo>
                  <a:pt x="3001319" y="2254597"/>
                </a:lnTo>
                <a:lnTo>
                  <a:pt x="2996238" y="2259674"/>
                </a:lnTo>
                <a:lnTo>
                  <a:pt x="2990839" y="2264433"/>
                </a:lnTo>
                <a:lnTo>
                  <a:pt x="2985758" y="2269510"/>
                </a:lnTo>
                <a:lnTo>
                  <a:pt x="2980042" y="2273953"/>
                </a:lnTo>
                <a:lnTo>
                  <a:pt x="2974008" y="2278078"/>
                </a:lnTo>
                <a:lnTo>
                  <a:pt x="2968292" y="2281886"/>
                </a:lnTo>
                <a:lnTo>
                  <a:pt x="2961941" y="2285376"/>
                </a:lnTo>
                <a:lnTo>
                  <a:pt x="2955272" y="2288867"/>
                </a:lnTo>
                <a:lnTo>
                  <a:pt x="2948603" y="2291723"/>
                </a:lnTo>
                <a:lnTo>
                  <a:pt x="2941934" y="2294578"/>
                </a:lnTo>
                <a:lnTo>
                  <a:pt x="2934948" y="2297117"/>
                </a:lnTo>
                <a:lnTo>
                  <a:pt x="2927644" y="2298703"/>
                </a:lnTo>
                <a:lnTo>
                  <a:pt x="2920657" y="2300607"/>
                </a:lnTo>
                <a:lnTo>
                  <a:pt x="2913353" y="2301877"/>
                </a:lnTo>
                <a:lnTo>
                  <a:pt x="2905732" y="2302829"/>
                </a:lnTo>
                <a:lnTo>
                  <a:pt x="2898110" y="2303146"/>
                </a:lnTo>
                <a:lnTo>
                  <a:pt x="2890488" y="2303463"/>
                </a:lnTo>
                <a:lnTo>
                  <a:pt x="2177552" y="2303463"/>
                </a:lnTo>
                <a:lnTo>
                  <a:pt x="2173423" y="2303146"/>
                </a:lnTo>
                <a:lnTo>
                  <a:pt x="2171200" y="2303146"/>
                </a:lnTo>
                <a:lnTo>
                  <a:pt x="2169613" y="2303146"/>
                </a:lnTo>
                <a:lnTo>
                  <a:pt x="2162944" y="2303146"/>
                </a:lnTo>
                <a:lnTo>
                  <a:pt x="2156275" y="2303146"/>
                </a:lnTo>
                <a:lnTo>
                  <a:pt x="2149924" y="2302511"/>
                </a:lnTo>
                <a:lnTo>
                  <a:pt x="2143572" y="2301559"/>
                </a:lnTo>
                <a:lnTo>
                  <a:pt x="2137538" y="2300607"/>
                </a:lnTo>
                <a:lnTo>
                  <a:pt x="2131187" y="2298703"/>
                </a:lnTo>
                <a:lnTo>
                  <a:pt x="2125153" y="2297117"/>
                </a:lnTo>
                <a:lnTo>
                  <a:pt x="2119437" y="2294896"/>
                </a:lnTo>
                <a:lnTo>
                  <a:pt x="2113403" y="2292040"/>
                </a:lnTo>
                <a:lnTo>
                  <a:pt x="2107370" y="2289501"/>
                </a:lnTo>
                <a:lnTo>
                  <a:pt x="2101971" y="2286645"/>
                </a:lnTo>
                <a:lnTo>
                  <a:pt x="2096572" y="2283155"/>
                </a:lnTo>
                <a:lnTo>
                  <a:pt x="2091491" y="2279665"/>
                </a:lnTo>
                <a:lnTo>
                  <a:pt x="2086093" y="2275222"/>
                </a:lnTo>
                <a:lnTo>
                  <a:pt x="2081329" y="2271097"/>
                </a:lnTo>
                <a:lnTo>
                  <a:pt x="2076883" y="2266972"/>
                </a:lnTo>
                <a:lnTo>
                  <a:pt x="1560520" y="1751334"/>
                </a:lnTo>
                <a:lnTo>
                  <a:pt x="1556074" y="1746574"/>
                </a:lnTo>
                <a:lnTo>
                  <a:pt x="1552263" y="1741815"/>
                </a:lnTo>
                <a:lnTo>
                  <a:pt x="1548135" y="1737055"/>
                </a:lnTo>
                <a:lnTo>
                  <a:pt x="1544642" y="1731661"/>
                </a:lnTo>
                <a:lnTo>
                  <a:pt x="1541466" y="1726583"/>
                </a:lnTo>
                <a:lnTo>
                  <a:pt x="1538291" y="1720872"/>
                </a:lnTo>
                <a:lnTo>
                  <a:pt x="1535432" y="1715477"/>
                </a:lnTo>
                <a:lnTo>
                  <a:pt x="1532892" y="1709766"/>
                </a:lnTo>
                <a:lnTo>
                  <a:pt x="1530987" y="1704054"/>
                </a:lnTo>
                <a:lnTo>
                  <a:pt x="1529081" y="1698342"/>
                </a:lnTo>
                <a:lnTo>
                  <a:pt x="1527493" y="1692631"/>
                </a:lnTo>
                <a:lnTo>
                  <a:pt x="1526223" y="1686919"/>
                </a:lnTo>
                <a:lnTo>
                  <a:pt x="1525270" y="1680890"/>
                </a:lnTo>
                <a:lnTo>
                  <a:pt x="1524635" y="1674544"/>
                </a:lnTo>
                <a:lnTo>
                  <a:pt x="1524000" y="1668515"/>
                </a:lnTo>
                <a:lnTo>
                  <a:pt x="1524000" y="1662803"/>
                </a:lnTo>
                <a:lnTo>
                  <a:pt x="1524000" y="1656774"/>
                </a:lnTo>
                <a:lnTo>
                  <a:pt x="1524635" y="1650428"/>
                </a:lnTo>
                <a:lnTo>
                  <a:pt x="1525270" y="1644716"/>
                </a:lnTo>
                <a:lnTo>
                  <a:pt x="1526223" y="1638687"/>
                </a:lnTo>
                <a:lnTo>
                  <a:pt x="1527493" y="1632658"/>
                </a:lnTo>
                <a:lnTo>
                  <a:pt x="1529081" y="1626946"/>
                </a:lnTo>
                <a:lnTo>
                  <a:pt x="1530987" y="1621235"/>
                </a:lnTo>
                <a:lnTo>
                  <a:pt x="1532892" y="1615523"/>
                </a:lnTo>
                <a:lnTo>
                  <a:pt x="1535432" y="1609811"/>
                </a:lnTo>
                <a:lnTo>
                  <a:pt x="1538291" y="1604417"/>
                </a:lnTo>
                <a:lnTo>
                  <a:pt x="1541466" y="1599023"/>
                </a:lnTo>
                <a:lnTo>
                  <a:pt x="1544642" y="1593628"/>
                </a:lnTo>
                <a:lnTo>
                  <a:pt x="1548135" y="1588551"/>
                </a:lnTo>
                <a:lnTo>
                  <a:pt x="1552263" y="1583474"/>
                </a:lnTo>
                <a:lnTo>
                  <a:pt x="1556074" y="1578714"/>
                </a:lnTo>
                <a:lnTo>
                  <a:pt x="1560520" y="1574272"/>
                </a:lnTo>
                <a:lnTo>
                  <a:pt x="1564966" y="1569830"/>
                </a:lnTo>
                <a:lnTo>
                  <a:pt x="1570047" y="1565705"/>
                </a:lnTo>
                <a:lnTo>
                  <a:pt x="1574811" y="1561897"/>
                </a:lnTo>
                <a:lnTo>
                  <a:pt x="1579574" y="1558406"/>
                </a:lnTo>
                <a:lnTo>
                  <a:pt x="1584973" y="1554916"/>
                </a:lnTo>
                <a:lnTo>
                  <a:pt x="1590054" y="1552060"/>
                </a:lnTo>
                <a:lnTo>
                  <a:pt x="1595770" y="1549521"/>
                </a:lnTo>
                <a:lnTo>
                  <a:pt x="1601486" y="1546666"/>
                </a:lnTo>
                <a:lnTo>
                  <a:pt x="1606885" y="1544444"/>
                </a:lnTo>
                <a:lnTo>
                  <a:pt x="1612919" y="1542858"/>
                </a:lnTo>
                <a:lnTo>
                  <a:pt x="1618635" y="1540954"/>
                </a:lnTo>
                <a:lnTo>
                  <a:pt x="1624669" y="1539685"/>
                </a:lnTo>
                <a:lnTo>
                  <a:pt x="1630702" y="1538733"/>
                </a:lnTo>
                <a:lnTo>
                  <a:pt x="1637054" y="1538098"/>
                </a:lnTo>
                <a:lnTo>
                  <a:pt x="1642770" y="1537463"/>
                </a:lnTo>
                <a:lnTo>
                  <a:pt x="1649121" y="1537146"/>
                </a:lnTo>
                <a:lnTo>
                  <a:pt x="1655473" y="1537463"/>
                </a:lnTo>
                <a:lnTo>
                  <a:pt x="1661824" y="1538098"/>
                </a:lnTo>
                <a:lnTo>
                  <a:pt x="1667858" y="1538733"/>
                </a:lnTo>
                <a:lnTo>
                  <a:pt x="1673891" y="1539685"/>
                </a:lnTo>
                <a:lnTo>
                  <a:pt x="1679925" y="1540954"/>
                </a:lnTo>
                <a:lnTo>
                  <a:pt x="1685641" y="1542858"/>
                </a:lnTo>
                <a:lnTo>
                  <a:pt x="1691675" y="1544444"/>
                </a:lnTo>
                <a:lnTo>
                  <a:pt x="1697391" y="1546666"/>
                </a:lnTo>
                <a:lnTo>
                  <a:pt x="1702790" y="1549521"/>
                </a:lnTo>
                <a:lnTo>
                  <a:pt x="1708506" y="1552060"/>
                </a:lnTo>
                <a:lnTo>
                  <a:pt x="1713587" y="1554916"/>
                </a:lnTo>
                <a:lnTo>
                  <a:pt x="1718986" y="1558406"/>
                </a:lnTo>
                <a:lnTo>
                  <a:pt x="1723749" y="1561897"/>
                </a:lnTo>
                <a:lnTo>
                  <a:pt x="1728513" y="1565705"/>
                </a:lnTo>
                <a:lnTo>
                  <a:pt x="1733594" y="1569830"/>
                </a:lnTo>
                <a:lnTo>
                  <a:pt x="1738040" y="1574272"/>
                </a:lnTo>
                <a:lnTo>
                  <a:pt x="2017816" y="1853827"/>
                </a:lnTo>
                <a:lnTo>
                  <a:pt x="2017816" y="801292"/>
                </a:lnTo>
                <a:lnTo>
                  <a:pt x="2018133" y="794311"/>
                </a:lnTo>
                <a:lnTo>
                  <a:pt x="2018451" y="787330"/>
                </a:lnTo>
                <a:lnTo>
                  <a:pt x="2019404" y="780349"/>
                </a:lnTo>
                <a:lnTo>
                  <a:pt x="2020674" y="773685"/>
                </a:lnTo>
                <a:lnTo>
                  <a:pt x="2021944" y="767021"/>
                </a:lnTo>
                <a:lnTo>
                  <a:pt x="2024167" y="760992"/>
                </a:lnTo>
                <a:lnTo>
                  <a:pt x="2026073" y="754646"/>
                </a:lnTo>
                <a:lnTo>
                  <a:pt x="2028613" y="748300"/>
                </a:lnTo>
                <a:lnTo>
                  <a:pt x="2031471" y="742271"/>
                </a:lnTo>
                <a:lnTo>
                  <a:pt x="2034329" y="736559"/>
                </a:lnTo>
                <a:lnTo>
                  <a:pt x="2037823" y="730530"/>
                </a:lnTo>
                <a:lnTo>
                  <a:pt x="2040998" y="724819"/>
                </a:lnTo>
                <a:lnTo>
                  <a:pt x="2045127" y="719741"/>
                </a:lnTo>
                <a:lnTo>
                  <a:pt x="2048937" y="714347"/>
                </a:lnTo>
                <a:lnTo>
                  <a:pt x="2053383" y="709587"/>
                </a:lnTo>
                <a:lnTo>
                  <a:pt x="2057829" y="704828"/>
                </a:lnTo>
                <a:lnTo>
                  <a:pt x="2062275" y="700702"/>
                </a:lnTo>
                <a:lnTo>
                  <a:pt x="2067674" y="695943"/>
                </a:lnTo>
                <a:lnTo>
                  <a:pt x="2072437" y="692135"/>
                </a:lnTo>
                <a:lnTo>
                  <a:pt x="2078154" y="688327"/>
                </a:lnTo>
                <a:lnTo>
                  <a:pt x="2083552" y="684519"/>
                </a:lnTo>
                <a:lnTo>
                  <a:pt x="2089268" y="681346"/>
                </a:lnTo>
                <a:lnTo>
                  <a:pt x="2095302" y="678173"/>
                </a:lnTo>
                <a:lnTo>
                  <a:pt x="2101018" y="675952"/>
                </a:lnTo>
                <a:lnTo>
                  <a:pt x="2107370" y="673413"/>
                </a:lnTo>
                <a:lnTo>
                  <a:pt x="2113721" y="670875"/>
                </a:lnTo>
                <a:lnTo>
                  <a:pt x="2120390" y="669288"/>
                </a:lnTo>
                <a:lnTo>
                  <a:pt x="2127059" y="667702"/>
                </a:lnTo>
                <a:lnTo>
                  <a:pt x="2133728" y="666432"/>
                </a:lnTo>
                <a:lnTo>
                  <a:pt x="2140079" y="665798"/>
                </a:lnTo>
                <a:lnTo>
                  <a:pt x="2147065" y="665163"/>
                </a:lnTo>
                <a:close/>
                <a:moveTo>
                  <a:pt x="1426690" y="484188"/>
                </a:moveTo>
                <a:lnTo>
                  <a:pt x="1631151" y="484188"/>
                </a:lnTo>
                <a:lnTo>
                  <a:pt x="1634627" y="484505"/>
                </a:lnTo>
                <a:lnTo>
                  <a:pt x="1637787" y="484822"/>
                </a:lnTo>
                <a:lnTo>
                  <a:pt x="1640947" y="485773"/>
                </a:lnTo>
                <a:lnTo>
                  <a:pt x="1644107" y="486725"/>
                </a:lnTo>
                <a:lnTo>
                  <a:pt x="1646635" y="488310"/>
                </a:lnTo>
                <a:lnTo>
                  <a:pt x="1649479" y="489895"/>
                </a:lnTo>
                <a:lnTo>
                  <a:pt x="1652008" y="491798"/>
                </a:lnTo>
                <a:lnTo>
                  <a:pt x="1654536" y="493700"/>
                </a:lnTo>
                <a:lnTo>
                  <a:pt x="1656432" y="496237"/>
                </a:lnTo>
                <a:lnTo>
                  <a:pt x="1658328" y="498773"/>
                </a:lnTo>
                <a:lnTo>
                  <a:pt x="1659908" y="501310"/>
                </a:lnTo>
                <a:lnTo>
                  <a:pt x="1661488" y="504164"/>
                </a:lnTo>
                <a:lnTo>
                  <a:pt x="1662436" y="507334"/>
                </a:lnTo>
                <a:lnTo>
                  <a:pt x="1663068" y="510505"/>
                </a:lnTo>
                <a:lnTo>
                  <a:pt x="1663700" y="513676"/>
                </a:lnTo>
                <a:lnTo>
                  <a:pt x="1663700" y="517164"/>
                </a:lnTo>
                <a:lnTo>
                  <a:pt x="1663700" y="1389743"/>
                </a:lnTo>
                <a:lnTo>
                  <a:pt x="1663700" y="1393231"/>
                </a:lnTo>
                <a:lnTo>
                  <a:pt x="1663068" y="1396401"/>
                </a:lnTo>
                <a:lnTo>
                  <a:pt x="1662436" y="1399572"/>
                </a:lnTo>
                <a:lnTo>
                  <a:pt x="1661488" y="1402743"/>
                </a:lnTo>
                <a:lnTo>
                  <a:pt x="1659908" y="1405279"/>
                </a:lnTo>
                <a:lnTo>
                  <a:pt x="1658328" y="1408133"/>
                </a:lnTo>
                <a:lnTo>
                  <a:pt x="1656432" y="1410669"/>
                </a:lnTo>
                <a:lnTo>
                  <a:pt x="1654536" y="1413206"/>
                </a:lnTo>
                <a:lnTo>
                  <a:pt x="1652008" y="1415108"/>
                </a:lnTo>
                <a:lnTo>
                  <a:pt x="1649479" y="1417011"/>
                </a:lnTo>
                <a:lnTo>
                  <a:pt x="1646635" y="1418596"/>
                </a:lnTo>
                <a:lnTo>
                  <a:pt x="1644107" y="1420182"/>
                </a:lnTo>
                <a:lnTo>
                  <a:pt x="1640947" y="1421133"/>
                </a:lnTo>
                <a:lnTo>
                  <a:pt x="1637787" y="1421767"/>
                </a:lnTo>
                <a:lnTo>
                  <a:pt x="1634627" y="1422401"/>
                </a:lnTo>
                <a:lnTo>
                  <a:pt x="1631151" y="1422401"/>
                </a:lnTo>
                <a:lnTo>
                  <a:pt x="1426690" y="1422401"/>
                </a:lnTo>
                <a:lnTo>
                  <a:pt x="1423214" y="1422401"/>
                </a:lnTo>
                <a:lnTo>
                  <a:pt x="1420054" y="1421767"/>
                </a:lnTo>
                <a:lnTo>
                  <a:pt x="1416894" y="1421133"/>
                </a:lnTo>
                <a:lnTo>
                  <a:pt x="1413734" y="1420182"/>
                </a:lnTo>
                <a:lnTo>
                  <a:pt x="1411206" y="1418596"/>
                </a:lnTo>
                <a:lnTo>
                  <a:pt x="1408362" y="1417011"/>
                </a:lnTo>
                <a:lnTo>
                  <a:pt x="1405834" y="1415108"/>
                </a:lnTo>
                <a:lnTo>
                  <a:pt x="1403622" y="1413206"/>
                </a:lnTo>
                <a:lnTo>
                  <a:pt x="1401409" y="1410669"/>
                </a:lnTo>
                <a:lnTo>
                  <a:pt x="1399513" y="1408133"/>
                </a:lnTo>
                <a:lnTo>
                  <a:pt x="1397933" y="1405279"/>
                </a:lnTo>
                <a:lnTo>
                  <a:pt x="1396669" y="1402743"/>
                </a:lnTo>
                <a:lnTo>
                  <a:pt x="1395405" y="1399572"/>
                </a:lnTo>
                <a:lnTo>
                  <a:pt x="1394457" y="1396401"/>
                </a:lnTo>
                <a:lnTo>
                  <a:pt x="1394141" y="1393231"/>
                </a:lnTo>
                <a:lnTo>
                  <a:pt x="1393825" y="1389743"/>
                </a:lnTo>
                <a:lnTo>
                  <a:pt x="1393825" y="517164"/>
                </a:lnTo>
                <a:lnTo>
                  <a:pt x="1394141" y="513676"/>
                </a:lnTo>
                <a:lnTo>
                  <a:pt x="1394457" y="510505"/>
                </a:lnTo>
                <a:lnTo>
                  <a:pt x="1395405" y="507334"/>
                </a:lnTo>
                <a:lnTo>
                  <a:pt x="1396669" y="504164"/>
                </a:lnTo>
                <a:lnTo>
                  <a:pt x="1397933" y="501310"/>
                </a:lnTo>
                <a:lnTo>
                  <a:pt x="1399513" y="498773"/>
                </a:lnTo>
                <a:lnTo>
                  <a:pt x="1401409" y="496237"/>
                </a:lnTo>
                <a:lnTo>
                  <a:pt x="1403622" y="493700"/>
                </a:lnTo>
                <a:lnTo>
                  <a:pt x="1405834" y="491798"/>
                </a:lnTo>
                <a:lnTo>
                  <a:pt x="1408362" y="489895"/>
                </a:lnTo>
                <a:lnTo>
                  <a:pt x="1411206" y="488310"/>
                </a:lnTo>
                <a:lnTo>
                  <a:pt x="1413734" y="486725"/>
                </a:lnTo>
                <a:lnTo>
                  <a:pt x="1416894" y="485773"/>
                </a:lnTo>
                <a:lnTo>
                  <a:pt x="1420054" y="484822"/>
                </a:lnTo>
                <a:lnTo>
                  <a:pt x="1423214" y="484505"/>
                </a:lnTo>
                <a:lnTo>
                  <a:pt x="1426690" y="484188"/>
                </a:lnTo>
                <a:close/>
                <a:moveTo>
                  <a:pt x="183794" y="0"/>
                </a:moveTo>
                <a:lnTo>
                  <a:pt x="193952" y="0"/>
                </a:lnTo>
                <a:lnTo>
                  <a:pt x="2827060" y="0"/>
                </a:lnTo>
                <a:lnTo>
                  <a:pt x="2837218" y="0"/>
                </a:lnTo>
                <a:lnTo>
                  <a:pt x="2847059" y="952"/>
                </a:lnTo>
                <a:lnTo>
                  <a:pt x="2856582" y="2539"/>
                </a:lnTo>
                <a:lnTo>
                  <a:pt x="2866105" y="4443"/>
                </a:lnTo>
                <a:lnTo>
                  <a:pt x="2875628" y="6982"/>
                </a:lnTo>
                <a:lnTo>
                  <a:pt x="2884516" y="10156"/>
                </a:lnTo>
                <a:lnTo>
                  <a:pt x="2893721" y="13964"/>
                </a:lnTo>
                <a:lnTo>
                  <a:pt x="2902292" y="17773"/>
                </a:lnTo>
                <a:lnTo>
                  <a:pt x="2911180" y="22851"/>
                </a:lnTo>
                <a:lnTo>
                  <a:pt x="2919433" y="27611"/>
                </a:lnTo>
                <a:lnTo>
                  <a:pt x="2927369" y="33324"/>
                </a:lnTo>
                <a:lnTo>
                  <a:pt x="2935623" y="39036"/>
                </a:lnTo>
                <a:lnTo>
                  <a:pt x="2942924" y="45384"/>
                </a:lnTo>
                <a:lnTo>
                  <a:pt x="2950225" y="52366"/>
                </a:lnTo>
                <a:lnTo>
                  <a:pt x="2957525" y="59665"/>
                </a:lnTo>
                <a:lnTo>
                  <a:pt x="2964192" y="67282"/>
                </a:lnTo>
                <a:lnTo>
                  <a:pt x="2970540" y="74899"/>
                </a:lnTo>
                <a:lnTo>
                  <a:pt x="2976571" y="83468"/>
                </a:lnTo>
                <a:lnTo>
                  <a:pt x="2982285" y="92037"/>
                </a:lnTo>
                <a:lnTo>
                  <a:pt x="2987682" y="101240"/>
                </a:lnTo>
                <a:lnTo>
                  <a:pt x="2992761" y="110444"/>
                </a:lnTo>
                <a:lnTo>
                  <a:pt x="2997522" y="119965"/>
                </a:lnTo>
                <a:lnTo>
                  <a:pt x="3001649" y="130121"/>
                </a:lnTo>
                <a:lnTo>
                  <a:pt x="3005458" y="140276"/>
                </a:lnTo>
                <a:lnTo>
                  <a:pt x="3008950" y="150749"/>
                </a:lnTo>
                <a:lnTo>
                  <a:pt x="3012124" y="161540"/>
                </a:lnTo>
                <a:lnTo>
                  <a:pt x="3014663" y="172330"/>
                </a:lnTo>
                <a:lnTo>
                  <a:pt x="3016885" y="183438"/>
                </a:lnTo>
                <a:lnTo>
                  <a:pt x="3018473" y="194546"/>
                </a:lnTo>
                <a:lnTo>
                  <a:pt x="3019742" y="205971"/>
                </a:lnTo>
                <a:lnTo>
                  <a:pt x="3020695" y="218031"/>
                </a:lnTo>
                <a:lnTo>
                  <a:pt x="3021012" y="229774"/>
                </a:lnTo>
                <a:lnTo>
                  <a:pt x="3021012" y="1276768"/>
                </a:lnTo>
                <a:lnTo>
                  <a:pt x="3013711" y="1272642"/>
                </a:lnTo>
                <a:lnTo>
                  <a:pt x="3006410" y="1268833"/>
                </a:lnTo>
                <a:lnTo>
                  <a:pt x="2999109" y="1265342"/>
                </a:lnTo>
                <a:lnTo>
                  <a:pt x="2991808" y="1262169"/>
                </a:lnTo>
                <a:lnTo>
                  <a:pt x="2983872" y="1258995"/>
                </a:lnTo>
                <a:lnTo>
                  <a:pt x="2976254" y="1256139"/>
                </a:lnTo>
                <a:lnTo>
                  <a:pt x="2968318" y="1253282"/>
                </a:lnTo>
                <a:lnTo>
                  <a:pt x="2960382" y="1251061"/>
                </a:lnTo>
                <a:lnTo>
                  <a:pt x="2952129" y="1248839"/>
                </a:lnTo>
                <a:lnTo>
                  <a:pt x="2944193" y="1247252"/>
                </a:lnTo>
                <a:lnTo>
                  <a:pt x="2935940" y="1245348"/>
                </a:lnTo>
                <a:lnTo>
                  <a:pt x="2927369" y="1244079"/>
                </a:lnTo>
                <a:lnTo>
                  <a:pt x="2919116" y="1242809"/>
                </a:lnTo>
                <a:lnTo>
                  <a:pt x="2910863" y="1242175"/>
                </a:lnTo>
                <a:lnTo>
                  <a:pt x="2901975" y="1241540"/>
                </a:lnTo>
                <a:lnTo>
                  <a:pt x="2893404" y="1241540"/>
                </a:lnTo>
                <a:lnTo>
                  <a:pt x="2646123" y="1213294"/>
                </a:lnTo>
                <a:lnTo>
                  <a:pt x="2646123" y="313876"/>
                </a:lnTo>
                <a:lnTo>
                  <a:pt x="374889" y="313876"/>
                </a:lnTo>
                <a:lnTo>
                  <a:pt x="374889" y="1959424"/>
                </a:lnTo>
                <a:lnTo>
                  <a:pt x="1610021" y="1959424"/>
                </a:lnTo>
                <a:lnTo>
                  <a:pt x="1923646" y="2273300"/>
                </a:lnTo>
                <a:lnTo>
                  <a:pt x="193952" y="2273300"/>
                </a:lnTo>
                <a:lnTo>
                  <a:pt x="183794" y="2273300"/>
                </a:lnTo>
                <a:lnTo>
                  <a:pt x="173953" y="2272348"/>
                </a:lnTo>
                <a:lnTo>
                  <a:pt x="164113" y="2270761"/>
                </a:lnTo>
                <a:lnTo>
                  <a:pt x="154908" y="2268857"/>
                </a:lnTo>
                <a:lnTo>
                  <a:pt x="145385" y="2266318"/>
                </a:lnTo>
                <a:lnTo>
                  <a:pt x="136496" y="2263144"/>
                </a:lnTo>
                <a:lnTo>
                  <a:pt x="127291" y="2259336"/>
                </a:lnTo>
                <a:lnTo>
                  <a:pt x="118720" y="2255528"/>
                </a:lnTo>
                <a:lnTo>
                  <a:pt x="109832" y="2250450"/>
                </a:lnTo>
                <a:lnTo>
                  <a:pt x="101579" y="2245689"/>
                </a:lnTo>
                <a:lnTo>
                  <a:pt x="93326" y="2240294"/>
                </a:lnTo>
                <a:lnTo>
                  <a:pt x="85390" y="2234264"/>
                </a:lnTo>
                <a:lnTo>
                  <a:pt x="77771" y="2227917"/>
                </a:lnTo>
                <a:lnTo>
                  <a:pt x="70470" y="2220935"/>
                </a:lnTo>
                <a:lnTo>
                  <a:pt x="63487" y="2213635"/>
                </a:lnTo>
                <a:lnTo>
                  <a:pt x="56821" y="2206018"/>
                </a:lnTo>
                <a:lnTo>
                  <a:pt x="50472" y="2198402"/>
                </a:lnTo>
                <a:lnTo>
                  <a:pt x="44441" y="2189833"/>
                </a:lnTo>
                <a:lnTo>
                  <a:pt x="38727" y="2181264"/>
                </a:lnTo>
                <a:lnTo>
                  <a:pt x="33013" y="2172060"/>
                </a:lnTo>
                <a:lnTo>
                  <a:pt x="28252" y="2162856"/>
                </a:lnTo>
                <a:lnTo>
                  <a:pt x="23490" y="2153335"/>
                </a:lnTo>
                <a:lnTo>
                  <a:pt x="19364" y="2143180"/>
                </a:lnTo>
                <a:lnTo>
                  <a:pt x="15237" y="2133024"/>
                </a:lnTo>
                <a:lnTo>
                  <a:pt x="11745" y="2122551"/>
                </a:lnTo>
                <a:lnTo>
                  <a:pt x="8888" y="2112078"/>
                </a:lnTo>
                <a:lnTo>
                  <a:pt x="6349" y="2100970"/>
                </a:lnTo>
                <a:lnTo>
                  <a:pt x="3809" y="2089862"/>
                </a:lnTo>
                <a:lnTo>
                  <a:pt x="2540" y="2078754"/>
                </a:lnTo>
                <a:lnTo>
                  <a:pt x="952" y="2067329"/>
                </a:lnTo>
                <a:lnTo>
                  <a:pt x="318" y="2055269"/>
                </a:lnTo>
                <a:lnTo>
                  <a:pt x="0" y="2043844"/>
                </a:lnTo>
                <a:lnTo>
                  <a:pt x="0" y="229774"/>
                </a:lnTo>
                <a:lnTo>
                  <a:pt x="318" y="218031"/>
                </a:lnTo>
                <a:lnTo>
                  <a:pt x="952" y="205971"/>
                </a:lnTo>
                <a:lnTo>
                  <a:pt x="2540" y="194546"/>
                </a:lnTo>
                <a:lnTo>
                  <a:pt x="3809" y="183438"/>
                </a:lnTo>
                <a:lnTo>
                  <a:pt x="6349" y="172330"/>
                </a:lnTo>
                <a:lnTo>
                  <a:pt x="8888" y="161540"/>
                </a:lnTo>
                <a:lnTo>
                  <a:pt x="11745" y="150749"/>
                </a:lnTo>
                <a:lnTo>
                  <a:pt x="15237" y="140276"/>
                </a:lnTo>
                <a:lnTo>
                  <a:pt x="19364" y="130121"/>
                </a:lnTo>
                <a:lnTo>
                  <a:pt x="23490" y="119965"/>
                </a:lnTo>
                <a:lnTo>
                  <a:pt x="28252" y="110444"/>
                </a:lnTo>
                <a:lnTo>
                  <a:pt x="33013" y="101240"/>
                </a:lnTo>
                <a:lnTo>
                  <a:pt x="38727" y="92037"/>
                </a:lnTo>
                <a:lnTo>
                  <a:pt x="44441" y="83468"/>
                </a:lnTo>
                <a:lnTo>
                  <a:pt x="50472" y="74899"/>
                </a:lnTo>
                <a:lnTo>
                  <a:pt x="56821" y="67282"/>
                </a:lnTo>
                <a:lnTo>
                  <a:pt x="63487" y="59665"/>
                </a:lnTo>
                <a:lnTo>
                  <a:pt x="70470" y="52366"/>
                </a:lnTo>
                <a:lnTo>
                  <a:pt x="77771" y="45384"/>
                </a:lnTo>
                <a:lnTo>
                  <a:pt x="85390" y="39036"/>
                </a:lnTo>
                <a:lnTo>
                  <a:pt x="93326" y="33324"/>
                </a:lnTo>
                <a:lnTo>
                  <a:pt x="101579" y="27611"/>
                </a:lnTo>
                <a:lnTo>
                  <a:pt x="109832" y="22851"/>
                </a:lnTo>
                <a:lnTo>
                  <a:pt x="118720" y="17773"/>
                </a:lnTo>
                <a:lnTo>
                  <a:pt x="127291" y="13964"/>
                </a:lnTo>
                <a:lnTo>
                  <a:pt x="136496" y="10156"/>
                </a:lnTo>
                <a:lnTo>
                  <a:pt x="145385" y="6982"/>
                </a:lnTo>
                <a:lnTo>
                  <a:pt x="154908" y="4443"/>
                </a:lnTo>
                <a:lnTo>
                  <a:pt x="164113" y="2539"/>
                </a:lnTo>
                <a:lnTo>
                  <a:pt x="173953" y="952"/>
                </a:lnTo>
                <a:lnTo>
                  <a:pt x="183794" y="0"/>
                </a:lnTo>
                <a:close/>
              </a:path>
            </a:pathLst>
          </a:custGeom>
          <a:solidFill>
            <a:srgbClr val="D54A47"/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123758" y="4502158"/>
            <a:ext cx="2220334" cy="9130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200"/>
              </a:lnSpc>
            </a:pPr>
            <a:r>
              <a:rPr lang="en-US" altLang="zh-CN" sz="4000" b="1" dirty="0" smtClean="0">
                <a:solidFill>
                  <a:srgbClr val="5482A3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XXXXXXXXXXXXXX</a:t>
            </a:r>
            <a:endParaRPr lang="zh-CN" altLang="en-US" sz="4000" b="1" dirty="0">
              <a:solidFill>
                <a:srgbClr val="5482A3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024282" y="4414952"/>
            <a:ext cx="2249334" cy="9130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3200"/>
              </a:lnSpc>
            </a:pPr>
            <a:r>
              <a:rPr lang="en-US" altLang="zh-CN" sz="4000" b="1" dirty="0" smtClean="0">
                <a:solidFill>
                  <a:srgbClr val="D54A47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XXXXXXXX</a:t>
            </a:r>
          </a:p>
          <a:p>
            <a:pPr>
              <a:lnSpc>
                <a:spcPts val="3200"/>
              </a:lnSpc>
            </a:pPr>
            <a:r>
              <a:rPr lang="en-US" altLang="zh-CN" sz="4000" b="1" dirty="0" smtClean="0">
                <a:solidFill>
                  <a:srgbClr val="D54A47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XXXXXX</a:t>
            </a:r>
            <a:endParaRPr lang="zh-CN" altLang="en-US" sz="4000" b="1" dirty="0">
              <a:solidFill>
                <a:srgbClr val="D54A47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grpSp>
        <p:nvGrpSpPr>
          <p:cNvPr id="100" name="组合 99"/>
          <p:cNvGrpSpPr/>
          <p:nvPr/>
        </p:nvGrpSpPr>
        <p:grpSpPr>
          <a:xfrm>
            <a:off x="3740174" y="2506103"/>
            <a:ext cx="1663652" cy="1996055"/>
            <a:chOff x="3875314" y="4496828"/>
            <a:chExt cx="1663652" cy="1996055"/>
          </a:xfrm>
        </p:grpSpPr>
        <p:cxnSp>
          <p:nvCxnSpPr>
            <p:cNvPr id="101" name="直接连接符 100"/>
            <p:cNvCxnSpPr/>
            <p:nvPr/>
          </p:nvCxnSpPr>
          <p:spPr>
            <a:xfrm flipV="1">
              <a:off x="3875314" y="4951419"/>
              <a:ext cx="106327" cy="440717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接连接符 101"/>
            <p:cNvCxnSpPr/>
            <p:nvPr/>
          </p:nvCxnSpPr>
          <p:spPr>
            <a:xfrm>
              <a:off x="3981641" y="4951419"/>
              <a:ext cx="146222" cy="848471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接连接符 102"/>
            <p:cNvCxnSpPr/>
            <p:nvPr/>
          </p:nvCxnSpPr>
          <p:spPr>
            <a:xfrm flipV="1">
              <a:off x="4127863" y="5379930"/>
              <a:ext cx="88500" cy="41996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连接符 103"/>
            <p:cNvCxnSpPr/>
            <p:nvPr/>
          </p:nvCxnSpPr>
          <p:spPr>
            <a:xfrm flipV="1">
              <a:off x="4362585" y="4496828"/>
              <a:ext cx="209415" cy="878826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连接符 104"/>
            <p:cNvCxnSpPr/>
            <p:nvPr/>
          </p:nvCxnSpPr>
          <p:spPr>
            <a:xfrm flipH="1" flipV="1">
              <a:off x="4570828" y="4496829"/>
              <a:ext cx="222467" cy="1996054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接连接符 105"/>
            <p:cNvCxnSpPr/>
            <p:nvPr/>
          </p:nvCxnSpPr>
          <p:spPr>
            <a:xfrm flipV="1">
              <a:off x="4793295" y="5370251"/>
              <a:ext cx="91056" cy="1122632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连接符 106"/>
            <p:cNvCxnSpPr/>
            <p:nvPr/>
          </p:nvCxnSpPr>
          <p:spPr>
            <a:xfrm flipH="1">
              <a:off x="4989014" y="5102557"/>
              <a:ext cx="70371" cy="275235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接连接符 107"/>
            <p:cNvCxnSpPr/>
            <p:nvPr/>
          </p:nvCxnSpPr>
          <p:spPr>
            <a:xfrm flipH="1" flipV="1">
              <a:off x="5063096" y="5114401"/>
              <a:ext cx="72126" cy="424236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接连接符 109"/>
            <p:cNvCxnSpPr/>
            <p:nvPr/>
          </p:nvCxnSpPr>
          <p:spPr>
            <a:xfrm flipV="1">
              <a:off x="5135222" y="4815840"/>
              <a:ext cx="102444" cy="722797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接连接符 110"/>
            <p:cNvCxnSpPr/>
            <p:nvPr/>
          </p:nvCxnSpPr>
          <p:spPr>
            <a:xfrm flipH="1" flipV="1">
              <a:off x="5245001" y="4815841"/>
              <a:ext cx="197232" cy="121061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接连接符 111"/>
            <p:cNvCxnSpPr/>
            <p:nvPr/>
          </p:nvCxnSpPr>
          <p:spPr>
            <a:xfrm flipV="1">
              <a:off x="5442233" y="5370251"/>
              <a:ext cx="96733" cy="627131"/>
            </a:xfrm>
            <a:prstGeom prst="line">
              <a:avLst/>
            </a:prstGeom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接箭头连接符 112"/>
            <p:cNvCxnSpPr/>
            <p:nvPr/>
          </p:nvCxnSpPr>
          <p:spPr>
            <a:xfrm>
              <a:off x="4208959" y="5377792"/>
              <a:ext cx="167606" cy="0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接连接符 113"/>
            <p:cNvCxnSpPr/>
            <p:nvPr/>
          </p:nvCxnSpPr>
          <p:spPr>
            <a:xfrm>
              <a:off x="4877481" y="5374524"/>
              <a:ext cx="117890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5" name="KSO_Shape"/>
          <p:cNvSpPr>
            <a:spLocks/>
          </p:cNvSpPr>
          <p:nvPr/>
        </p:nvSpPr>
        <p:spPr bwMode="auto">
          <a:xfrm>
            <a:off x="1974213" y="3037573"/>
            <a:ext cx="526359" cy="646219"/>
          </a:xfrm>
          <a:custGeom>
            <a:avLst/>
            <a:gdLst>
              <a:gd name="T0" fmla="*/ 1986916 w 2092325"/>
              <a:gd name="T1" fmla="*/ 2844484 h 2844800"/>
              <a:gd name="T2" fmla="*/ 1969453 w 2092325"/>
              <a:gd name="T3" fmla="*/ 2834683 h 2844800"/>
              <a:gd name="T4" fmla="*/ 154940 w 2092325"/>
              <a:gd name="T5" fmla="*/ 2633663 h 2844800"/>
              <a:gd name="T6" fmla="*/ 2091061 w 2092325"/>
              <a:gd name="T7" fmla="*/ 2470151 h 2844800"/>
              <a:gd name="T8" fmla="*/ 1886541 w 2092325"/>
              <a:gd name="T9" fmla="*/ 2517458 h 2844800"/>
              <a:gd name="T10" fmla="*/ 1876425 w 2092325"/>
              <a:gd name="T11" fmla="*/ 2439353 h 2844800"/>
              <a:gd name="T12" fmla="*/ 604193 w 2092325"/>
              <a:gd name="T13" fmla="*/ 1560521 h 2844800"/>
              <a:gd name="T14" fmla="*/ 604193 w 2092325"/>
              <a:gd name="T15" fmla="*/ 1890386 h 2844800"/>
              <a:gd name="T16" fmla="*/ 371519 w 2092325"/>
              <a:gd name="T17" fmla="*/ 1899602 h 2844800"/>
              <a:gd name="T18" fmla="*/ 354013 w 2092325"/>
              <a:gd name="T19" fmla="*/ 1572915 h 2844800"/>
              <a:gd name="T20" fmla="*/ 373747 w 2092325"/>
              <a:gd name="T21" fmla="*/ 1551305 h 2844800"/>
              <a:gd name="T22" fmla="*/ 969955 w 2092325"/>
              <a:gd name="T23" fmla="*/ 1450989 h 2844800"/>
              <a:gd name="T24" fmla="*/ 974405 w 2092325"/>
              <a:gd name="T25" fmla="*/ 1886557 h 2844800"/>
              <a:gd name="T26" fmla="*/ 742022 w 2092325"/>
              <a:gd name="T27" fmla="*/ 1900238 h 2844800"/>
              <a:gd name="T28" fmla="*/ 722313 w 2092325"/>
              <a:gd name="T29" fmla="*/ 1878603 h 2844800"/>
              <a:gd name="T30" fmla="*/ 739797 w 2092325"/>
              <a:gd name="T31" fmla="*/ 1445262 h 2844800"/>
              <a:gd name="T32" fmla="*/ 1337979 w 2092325"/>
              <a:gd name="T33" fmla="*/ 1231906 h 2844800"/>
              <a:gd name="T34" fmla="*/ 1342718 w 2092325"/>
              <a:gd name="T35" fmla="*/ 1886573 h 2844800"/>
              <a:gd name="T36" fmla="*/ 1111786 w 2092325"/>
              <a:gd name="T37" fmla="*/ 1900238 h 2844800"/>
              <a:gd name="T38" fmla="*/ 1092200 w 2092325"/>
              <a:gd name="T39" fmla="*/ 1878628 h 2844800"/>
              <a:gd name="T40" fmla="*/ 1109575 w 2092325"/>
              <a:gd name="T41" fmla="*/ 1225868 h 2844800"/>
              <a:gd name="T42" fmla="*/ 1412876 w 2092325"/>
              <a:gd name="T43" fmla="*/ 1040448 h 2844800"/>
              <a:gd name="T44" fmla="*/ 1197928 w 2092325"/>
              <a:gd name="T45" fmla="*/ 1029018 h 2844800"/>
              <a:gd name="T46" fmla="*/ 1092201 w 2092325"/>
              <a:gd name="T47" fmla="*/ 1161416 h 2844800"/>
              <a:gd name="T48" fmla="*/ 949643 w 2092325"/>
              <a:gd name="T49" fmla="*/ 1278573 h 2844800"/>
              <a:gd name="T50" fmla="*/ 801370 w 2092325"/>
              <a:gd name="T51" fmla="*/ 1357313 h 2844800"/>
              <a:gd name="T52" fmla="*/ 658178 w 2092325"/>
              <a:gd name="T53" fmla="*/ 1404621 h 2844800"/>
              <a:gd name="T54" fmla="*/ 438150 w 2092325"/>
              <a:gd name="T55" fmla="*/ 1435736 h 2844800"/>
              <a:gd name="T56" fmla="*/ 378778 w 2092325"/>
              <a:gd name="T57" fmla="*/ 1314768 h 2844800"/>
              <a:gd name="T58" fmla="*/ 551498 w 2092325"/>
              <a:gd name="T59" fmla="*/ 1302386 h 2844800"/>
              <a:gd name="T60" fmla="*/ 733425 w 2092325"/>
              <a:gd name="T61" fmla="*/ 1253808 h 2844800"/>
              <a:gd name="T62" fmla="*/ 914083 w 2092325"/>
              <a:gd name="T63" fmla="*/ 1155383 h 2844800"/>
              <a:gd name="T64" fmla="*/ 1005206 w 2092325"/>
              <a:gd name="T65" fmla="*/ 1076326 h 2844800"/>
              <a:gd name="T66" fmla="*/ 1095376 w 2092325"/>
              <a:gd name="T67" fmla="*/ 963930 h 2844800"/>
              <a:gd name="T68" fmla="*/ 1083946 w 2092325"/>
              <a:gd name="T69" fmla="*/ 882015 h 2844800"/>
              <a:gd name="T70" fmla="*/ 1124903 w 2092325"/>
              <a:gd name="T71" fmla="*/ 736917 h 2844800"/>
              <a:gd name="T72" fmla="*/ 1993068 w 2092325"/>
              <a:gd name="T73" fmla="*/ 604837 h 2844800"/>
              <a:gd name="T74" fmla="*/ 2046490 w 2092325"/>
              <a:gd name="T75" fmla="*/ 623229 h 2844800"/>
              <a:gd name="T76" fmla="*/ 2072094 w 2092325"/>
              <a:gd name="T77" fmla="*/ 660330 h 2844800"/>
              <a:gd name="T78" fmla="*/ 2090745 w 2092325"/>
              <a:gd name="T79" fmla="*/ 727555 h 2844800"/>
              <a:gd name="T80" fmla="*/ 1876741 w 2092325"/>
              <a:gd name="T81" fmla="*/ 736434 h 2844800"/>
              <a:gd name="T82" fmla="*/ 1892231 w 2092325"/>
              <a:gd name="T83" fmla="*/ 672062 h 2844800"/>
              <a:gd name="T84" fmla="*/ 1915938 w 2092325"/>
              <a:gd name="T85" fmla="*/ 629571 h 2844800"/>
              <a:gd name="T86" fmla="*/ 1951026 w 2092325"/>
              <a:gd name="T87" fmla="*/ 608642 h 2844800"/>
              <a:gd name="T88" fmla="*/ 201612 w 2092325"/>
              <a:gd name="T89" fmla="*/ 0 h 2844800"/>
              <a:gd name="T90" fmla="*/ 1583373 w 2092325"/>
              <a:gd name="T91" fmla="*/ 15240 h 2844800"/>
              <a:gd name="T92" fmla="*/ 1653858 w 2092325"/>
              <a:gd name="T93" fmla="*/ 62230 h 2844800"/>
              <a:gd name="T94" fmla="*/ 1697356 w 2092325"/>
              <a:gd name="T95" fmla="*/ 133667 h 2844800"/>
              <a:gd name="T96" fmla="*/ 1705611 w 2092325"/>
              <a:gd name="T97" fmla="*/ 2674303 h 2844800"/>
              <a:gd name="T98" fmla="*/ 1677353 w 2092325"/>
              <a:gd name="T99" fmla="*/ 2753360 h 2844800"/>
              <a:gd name="T100" fmla="*/ 1617663 w 2092325"/>
              <a:gd name="T101" fmla="*/ 2812098 h 2844800"/>
              <a:gd name="T102" fmla="*/ 1535748 w 2092325"/>
              <a:gd name="T103" fmla="*/ 2842578 h 2844800"/>
              <a:gd name="T104" fmla="*/ 151447 w 2092325"/>
              <a:gd name="T105" fmla="*/ 2838768 h 2844800"/>
              <a:gd name="T106" fmla="*/ 73660 w 2092325"/>
              <a:gd name="T107" fmla="*/ 2801303 h 2844800"/>
              <a:gd name="T108" fmla="*/ 20002 w 2092325"/>
              <a:gd name="T109" fmla="*/ 2737168 h 2844800"/>
              <a:gd name="T110" fmla="*/ 0 w 2092325"/>
              <a:gd name="T111" fmla="*/ 2654935 h 2844800"/>
              <a:gd name="T112" fmla="*/ 15875 w 2092325"/>
              <a:gd name="T113" fmla="*/ 116205 h 2844800"/>
              <a:gd name="T114" fmla="*/ 66357 w 2092325"/>
              <a:gd name="T115" fmla="*/ 49212 h 2844800"/>
              <a:gd name="T116" fmla="*/ 141922 w 2092325"/>
              <a:gd name="T117" fmla="*/ 8572 h 2844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092325" h="2844800">
                <a:moveTo>
                  <a:pt x="1912938" y="2620962"/>
                </a:moveTo>
                <a:lnTo>
                  <a:pt x="2055813" y="2620962"/>
                </a:lnTo>
                <a:lnTo>
                  <a:pt x="2000568" y="2832470"/>
                </a:lnTo>
                <a:lnTo>
                  <a:pt x="1998663" y="2836264"/>
                </a:lnTo>
                <a:lnTo>
                  <a:pt x="1996441" y="2838793"/>
                </a:lnTo>
                <a:lnTo>
                  <a:pt x="1994218" y="2841006"/>
                </a:lnTo>
                <a:lnTo>
                  <a:pt x="1991678" y="2842587"/>
                </a:lnTo>
                <a:lnTo>
                  <a:pt x="1989456" y="2844168"/>
                </a:lnTo>
                <a:lnTo>
                  <a:pt x="1986916" y="2844484"/>
                </a:lnTo>
                <a:lnTo>
                  <a:pt x="1984693" y="2844800"/>
                </a:lnTo>
                <a:lnTo>
                  <a:pt x="1982153" y="2844484"/>
                </a:lnTo>
                <a:lnTo>
                  <a:pt x="1979931" y="2844168"/>
                </a:lnTo>
                <a:lnTo>
                  <a:pt x="1977708" y="2843219"/>
                </a:lnTo>
                <a:lnTo>
                  <a:pt x="1975486" y="2841955"/>
                </a:lnTo>
                <a:lnTo>
                  <a:pt x="1973581" y="2840690"/>
                </a:lnTo>
                <a:lnTo>
                  <a:pt x="1971993" y="2838793"/>
                </a:lnTo>
                <a:lnTo>
                  <a:pt x="1970406" y="2836896"/>
                </a:lnTo>
                <a:lnTo>
                  <a:pt x="1969453" y="2834683"/>
                </a:lnTo>
                <a:lnTo>
                  <a:pt x="1968501" y="2833102"/>
                </a:lnTo>
                <a:lnTo>
                  <a:pt x="1912938" y="2620962"/>
                </a:lnTo>
                <a:close/>
                <a:moveTo>
                  <a:pt x="1156018" y="2488248"/>
                </a:moveTo>
                <a:lnTo>
                  <a:pt x="1156018" y="2633663"/>
                </a:lnTo>
                <a:lnTo>
                  <a:pt x="1552258" y="2633663"/>
                </a:lnTo>
                <a:lnTo>
                  <a:pt x="1552258" y="2488248"/>
                </a:lnTo>
                <a:lnTo>
                  <a:pt x="1156018" y="2488248"/>
                </a:lnTo>
                <a:close/>
                <a:moveTo>
                  <a:pt x="154940" y="2488248"/>
                </a:moveTo>
                <a:lnTo>
                  <a:pt x="154940" y="2633663"/>
                </a:lnTo>
                <a:lnTo>
                  <a:pt x="550862" y="2633663"/>
                </a:lnTo>
                <a:lnTo>
                  <a:pt x="550862" y="2488248"/>
                </a:lnTo>
                <a:lnTo>
                  <a:pt x="154940" y="2488248"/>
                </a:lnTo>
                <a:close/>
                <a:moveTo>
                  <a:pt x="1876425" y="1765300"/>
                </a:moveTo>
                <a:lnTo>
                  <a:pt x="2092325" y="1765300"/>
                </a:lnTo>
                <a:lnTo>
                  <a:pt x="2092325" y="2439353"/>
                </a:lnTo>
                <a:lnTo>
                  <a:pt x="2092325" y="2449831"/>
                </a:lnTo>
                <a:lnTo>
                  <a:pt x="2091693" y="2460308"/>
                </a:lnTo>
                <a:lnTo>
                  <a:pt x="2091061" y="2470151"/>
                </a:lnTo>
                <a:lnTo>
                  <a:pt x="2089796" y="2479993"/>
                </a:lnTo>
                <a:lnTo>
                  <a:pt x="2088848" y="2488883"/>
                </a:lnTo>
                <a:lnTo>
                  <a:pt x="2086951" y="2497773"/>
                </a:lnTo>
                <a:lnTo>
                  <a:pt x="2085055" y="2506346"/>
                </a:lnTo>
                <a:lnTo>
                  <a:pt x="2082842" y="2513966"/>
                </a:lnTo>
                <a:lnTo>
                  <a:pt x="2082526" y="2517458"/>
                </a:lnTo>
                <a:lnTo>
                  <a:pt x="2070198" y="2563813"/>
                </a:lnTo>
                <a:lnTo>
                  <a:pt x="1898553" y="2563813"/>
                </a:lnTo>
                <a:lnTo>
                  <a:pt x="1886541" y="2517458"/>
                </a:lnTo>
                <a:lnTo>
                  <a:pt x="1886225" y="2513966"/>
                </a:lnTo>
                <a:lnTo>
                  <a:pt x="1883696" y="2506346"/>
                </a:lnTo>
                <a:lnTo>
                  <a:pt x="1882115" y="2497773"/>
                </a:lnTo>
                <a:lnTo>
                  <a:pt x="1880219" y="2488883"/>
                </a:lnTo>
                <a:lnTo>
                  <a:pt x="1878954" y="2479993"/>
                </a:lnTo>
                <a:lnTo>
                  <a:pt x="1878006" y="2470151"/>
                </a:lnTo>
                <a:lnTo>
                  <a:pt x="1876741" y="2460308"/>
                </a:lnTo>
                <a:lnTo>
                  <a:pt x="1876425" y="2450148"/>
                </a:lnTo>
                <a:lnTo>
                  <a:pt x="1876425" y="2439353"/>
                </a:lnTo>
                <a:lnTo>
                  <a:pt x="1876425" y="1765300"/>
                </a:lnTo>
                <a:close/>
                <a:moveTo>
                  <a:pt x="375975" y="1550987"/>
                </a:moveTo>
                <a:lnTo>
                  <a:pt x="586369" y="1550987"/>
                </a:lnTo>
                <a:lnTo>
                  <a:pt x="588597" y="1551305"/>
                </a:lnTo>
                <a:lnTo>
                  <a:pt x="590825" y="1551305"/>
                </a:lnTo>
                <a:lnTo>
                  <a:pt x="594963" y="1552894"/>
                </a:lnTo>
                <a:lnTo>
                  <a:pt x="598782" y="1554483"/>
                </a:lnTo>
                <a:lnTo>
                  <a:pt x="601647" y="1557343"/>
                </a:lnTo>
                <a:lnTo>
                  <a:pt x="604193" y="1560521"/>
                </a:lnTo>
                <a:lnTo>
                  <a:pt x="606740" y="1564334"/>
                </a:lnTo>
                <a:lnTo>
                  <a:pt x="607694" y="1568466"/>
                </a:lnTo>
                <a:lnTo>
                  <a:pt x="608013" y="1570690"/>
                </a:lnTo>
                <a:lnTo>
                  <a:pt x="608013" y="1572915"/>
                </a:lnTo>
                <a:lnTo>
                  <a:pt x="608013" y="1878628"/>
                </a:lnTo>
                <a:lnTo>
                  <a:pt x="608013" y="1880852"/>
                </a:lnTo>
                <a:lnTo>
                  <a:pt x="607694" y="1882759"/>
                </a:lnTo>
                <a:lnTo>
                  <a:pt x="606740" y="1886572"/>
                </a:lnTo>
                <a:lnTo>
                  <a:pt x="604193" y="1890386"/>
                </a:lnTo>
                <a:lnTo>
                  <a:pt x="601647" y="1893881"/>
                </a:lnTo>
                <a:lnTo>
                  <a:pt x="598782" y="1896424"/>
                </a:lnTo>
                <a:lnTo>
                  <a:pt x="594963" y="1898648"/>
                </a:lnTo>
                <a:lnTo>
                  <a:pt x="590825" y="1899602"/>
                </a:lnTo>
                <a:lnTo>
                  <a:pt x="588597" y="1900237"/>
                </a:lnTo>
                <a:lnTo>
                  <a:pt x="586369" y="1900237"/>
                </a:lnTo>
                <a:lnTo>
                  <a:pt x="375975" y="1900237"/>
                </a:lnTo>
                <a:lnTo>
                  <a:pt x="373747" y="1900237"/>
                </a:lnTo>
                <a:lnTo>
                  <a:pt x="371519" y="1899602"/>
                </a:lnTo>
                <a:lnTo>
                  <a:pt x="367381" y="1898648"/>
                </a:lnTo>
                <a:lnTo>
                  <a:pt x="363880" y="1896424"/>
                </a:lnTo>
                <a:lnTo>
                  <a:pt x="360379" y="1893881"/>
                </a:lnTo>
                <a:lnTo>
                  <a:pt x="357832" y="1890386"/>
                </a:lnTo>
                <a:lnTo>
                  <a:pt x="355604" y="1886572"/>
                </a:lnTo>
                <a:lnTo>
                  <a:pt x="354331" y="1882759"/>
                </a:lnTo>
                <a:lnTo>
                  <a:pt x="354013" y="1880852"/>
                </a:lnTo>
                <a:lnTo>
                  <a:pt x="354013" y="1878628"/>
                </a:lnTo>
                <a:lnTo>
                  <a:pt x="354013" y="1572915"/>
                </a:lnTo>
                <a:lnTo>
                  <a:pt x="354013" y="1570690"/>
                </a:lnTo>
                <a:lnTo>
                  <a:pt x="354331" y="1568466"/>
                </a:lnTo>
                <a:lnTo>
                  <a:pt x="355604" y="1564334"/>
                </a:lnTo>
                <a:lnTo>
                  <a:pt x="357832" y="1560521"/>
                </a:lnTo>
                <a:lnTo>
                  <a:pt x="360379" y="1557343"/>
                </a:lnTo>
                <a:lnTo>
                  <a:pt x="363880" y="1554483"/>
                </a:lnTo>
                <a:lnTo>
                  <a:pt x="367381" y="1552894"/>
                </a:lnTo>
                <a:lnTo>
                  <a:pt x="371519" y="1551305"/>
                </a:lnTo>
                <a:lnTo>
                  <a:pt x="373747" y="1551305"/>
                </a:lnTo>
                <a:lnTo>
                  <a:pt x="375975" y="1550987"/>
                </a:lnTo>
                <a:close/>
                <a:moveTo>
                  <a:pt x="742022" y="1444625"/>
                </a:moveTo>
                <a:lnTo>
                  <a:pt x="744248" y="1444625"/>
                </a:lnTo>
                <a:lnTo>
                  <a:pt x="954696" y="1444625"/>
                </a:lnTo>
                <a:lnTo>
                  <a:pt x="956603" y="1444625"/>
                </a:lnTo>
                <a:lnTo>
                  <a:pt x="958828" y="1445262"/>
                </a:lnTo>
                <a:lnTo>
                  <a:pt x="962961" y="1446216"/>
                </a:lnTo>
                <a:lnTo>
                  <a:pt x="966776" y="1448443"/>
                </a:lnTo>
                <a:lnTo>
                  <a:pt x="969955" y="1450989"/>
                </a:lnTo>
                <a:lnTo>
                  <a:pt x="972498" y="1454170"/>
                </a:lnTo>
                <a:lnTo>
                  <a:pt x="974405" y="1457670"/>
                </a:lnTo>
                <a:lnTo>
                  <a:pt x="975995" y="1461806"/>
                </a:lnTo>
                <a:lnTo>
                  <a:pt x="976313" y="1464033"/>
                </a:lnTo>
                <a:lnTo>
                  <a:pt x="976313" y="1466261"/>
                </a:lnTo>
                <a:lnTo>
                  <a:pt x="976313" y="1878603"/>
                </a:lnTo>
                <a:lnTo>
                  <a:pt x="976313" y="1880830"/>
                </a:lnTo>
                <a:lnTo>
                  <a:pt x="975995" y="1882739"/>
                </a:lnTo>
                <a:lnTo>
                  <a:pt x="974405" y="1886557"/>
                </a:lnTo>
                <a:lnTo>
                  <a:pt x="972498" y="1890375"/>
                </a:lnTo>
                <a:lnTo>
                  <a:pt x="969955" y="1893875"/>
                </a:lnTo>
                <a:lnTo>
                  <a:pt x="966776" y="1896420"/>
                </a:lnTo>
                <a:lnTo>
                  <a:pt x="962961" y="1898647"/>
                </a:lnTo>
                <a:lnTo>
                  <a:pt x="958828" y="1899602"/>
                </a:lnTo>
                <a:lnTo>
                  <a:pt x="956603" y="1900238"/>
                </a:lnTo>
                <a:lnTo>
                  <a:pt x="954696" y="1900238"/>
                </a:lnTo>
                <a:lnTo>
                  <a:pt x="744248" y="1900238"/>
                </a:lnTo>
                <a:lnTo>
                  <a:pt x="742022" y="1900238"/>
                </a:lnTo>
                <a:lnTo>
                  <a:pt x="739797" y="1899602"/>
                </a:lnTo>
                <a:lnTo>
                  <a:pt x="735664" y="1898647"/>
                </a:lnTo>
                <a:lnTo>
                  <a:pt x="731850" y="1896420"/>
                </a:lnTo>
                <a:lnTo>
                  <a:pt x="728989" y="1893875"/>
                </a:lnTo>
                <a:lnTo>
                  <a:pt x="726445" y="1890375"/>
                </a:lnTo>
                <a:lnTo>
                  <a:pt x="724220" y="1886557"/>
                </a:lnTo>
                <a:lnTo>
                  <a:pt x="722949" y="1882739"/>
                </a:lnTo>
                <a:lnTo>
                  <a:pt x="722631" y="1880830"/>
                </a:lnTo>
                <a:lnTo>
                  <a:pt x="722313" y="1878603"/>
                </a:lnTo>
                <a:lnTo>
                  <a:pt x="722313" y="1466261"/>
                </a:lnTo>
                <a:lnTo>
                  <a:pt x="722631" y="1464033"/>
                </a:lnTo>
                <a:lnTo>
                  <a:pt x="722949" y="1461806"/>
                </a:lnTo>
                <a:lnTo>
                  <a:pt x="724220" y="1457670"/>
                </a:lnTo>
                <a:lnTo>
                  <a:pt x="726445" y="1454170"/>
                </a:lnTo>
                <a:lnTo>
                  <a:pt x="728989" y="1450989"/>
                </a:lnTo>
                <a:lnTo>
                  <a:pt x="731850" y="1448443"/>
                </a:lnTo>
                <a:lnTo>
                  <a:pt x="735664" y="1446216"/>
                </a:lnTo>
                <a:lnTo>
                  <a:pt x="739797" y="1445262"/>
                </a:lnTo>
                <a:lnTo>
                  <a:pt x="742022" y="1444625"/>
                </a:lnTo>
                <a:close/>
                <a:moveTo>
                  <a:pt x="1111786" y="1225550"/>
                </a:moveTo>
                <a:lnTo>
                  <a:pt x="1113998" y="1225550"/>
                </a:lnTo>
                <a:lnTo>
                  <a:pt x="1322815" y="1225550"/>
                </a:lnTo>
                <a:lnTo>
                  <a:pt x="1325027" y="1225550"/>
                </a:lnTo>
                <a:lnTo>
                  <a:pt x="1327238" y="1225868"/>
                </a:lnTo>
                <a:lnTo>
                  <a:pt x="1331345" y="1227139"/>
                </a:lnTo>
                <a:lnTo>
                  <a:pt x="1335136" y="1229364"/>
                </a:lnTo>
                <a:lnTo>
                  <a:pt x="1337979" y="1231906"/>
                </a:lnTo>
                <a:lnTo>
                  <a:pt x="1340822" y="1235084"/>
                </a:lnTo>
                <a:lnTo>
                  <a:pt x="1342718" y="1238898"/>
                </a:lnTo>
                <a:lnTo>
                  <a:pt x="1343981" y="1243029"/>
                </a:lnTo>
                <a:lnTo>
                  <a:pt x="1344297" y="1245254"/>
                </a:lnTo>
                <a:lnTo>
                  <a:pt x="1344613" y="1247478"/>
                </a:lnTo>
                <a:lnTo>
                  <a:pt x="1344613" y="1878628"/>
                </a:lnTo>
                <a:lnTo>
                  <a:pt x="1344297" y="1880852"/>
                </a:lnTo>
                <a:lnTo>
                  <a:pt x="1343981" y="1882759"/>
                </a:lnTo>
                <a:lnTo>
                  <a:pt x="1342718" y="1886573"/>
                </a:lnTo>
                <a:lnTo>
                  <a:pt x="1340822" y="1890386"/>
                </a:lnTo>
                <a:lnTo>
                  <a:pt x="1337979" y="1893882"/>
                </a:lnTo>
                <a:lnTo>
                  <a:pt x="1335136" y="1896425"/>
                </a:lnTo>
                <a:lnTo>
                  <a:pt x="1331345" y="1898649"/>
                </a:lnTo>
                <a:lnTo>
                  <a:pt x="1327238" y="1899603"/>
                </a:lnTo>
                <a:lnTo>
                  <a:pt x="1325027" y="1900238"/>
                </a:lnTo>
                <a:lnTo>
                  <a:pt x="1322815" y="1900238"/>
                </a:lnTo>
                <a:lnTo>
                  <a:pt x="1113998" y="1900238"/>
                </a:lnTo>
                <a:lnTo>
                  <a:pt x="1111786" y="1900238"/>
                </a:lnTo>
                <a:lnTo>
                  <a:pt x="1109575" y="1899603"/>
                </a:lnTo>
                <a:lnTo>
                  <a:pt x="1105468" y="1898649"/>
                </a:lnTo>
                <a:lnTo>
                  <a:pt x="1101677" y="1896425"/>
                </a:lnTo>
                <a:lnTo>
                  <a:pt x="1098834" y="1893882"/>
                </a:lnTo>
                <a:lnTo>
                  <a:pt x="1095991" y="1890386"/>
                </a:lnTo>
                <a:lnTo>
                  <a:pt x="1094095" y="1886573"/>
                </a:lnTo>
                <a:lnTo>
                  <a:pt x="1092832" y="1882759"/>
                </a:lnTo>
                <a:lnTo>
                  <a:pt x="1092516" y="1880852"/>
                </a:lnTo>
                <a:lnTo>
                  <a:pt x="1092200" y="1878628"/>
                </a:lnTo>
                <a:lnTo>
                  <a:pt x="1092200" y="1247478"/>
                </a:lnTo>
                <a:lnTo>
                  <a:pt x="1092516" y="1245254"/>
                </a:lnTo>
                <a:lnTo>
                  <a:pt x="1092832" y="1243029"/>
                </a:lnTo>
                <a:lnTo>
                  <a:pt x="1094095" y="1238898"/>
                </a:lnTo>
                <a:lnTo>
                  <a:pt x="1095991" y="1235084"/>
                </a:lnTo>
                <a:lnTo>
                  <a:pt x="1098834" y="1231906"/>
                </a:lnTo>
                <a:lnTo>
                  <a:pt x="1101677" y="1229364"/>
                </a:lnTo>
                <a:lnTo>
                  <a:pt x="1105468" y="1227139"/>
                </a:lnTo>
                <a:lnTo>
                  <a:pt x="1109575" y="1225868"/>
                </a:lnTo>
                <a:lnTo>
                  <a:pt x="1111786" y="1225550"/>
                </a:lnTo>
                <a:close/>
                <a:moveTo>
                  <a:pt x="1876425" y="912812"/>
                </a:moveTo>
                <a:lnTo>
                  <a:pt x="2092325" y="912812"/>
                </a:lnTo>
                <a:lnTo>
                  <a:pt x="2092325" y="1709737"/>
                </a:lnTo>
                <a:lnTo>
                  <a:pt x="1876425" y="1709737"/>
                </a:lnTo>
                <a:lnTo>
                  <a:pt x="1876425" y="912812"/>
                </a:lnTo>
                <a:close/>
                <a:moveTo>
                  <a:pt x="1350011" y="644525"/>
                </a:moveTo>
                <a:lnTo>
                  <a:pt x="1362394" y="722630"/>
                </a:lnTo>
                <a:lnTo>
                  <a:pt x="1412876" y="1040448"/>
                </a:lnTo>
                <a:lnTo>
                  <a:pt x="1292861" y="1059498"/>
                </a:lnTo>
                <a:lnTo>
                  <a:pt x="1267779" y="902653"/>
                </a:lnTo>
                <a:lnTo>
                  <a:pt x="1258571" y="922020"/>
                </a:lnTo>
                <a:lnTo>
                  <a:pt x="1249363" y="941070"/>
                </a:lnTo>
                <a:lnTo>
                  <a:pt x="1239203" y="959485"/>
                </a:lnTo>
                <a:lnTo>
                  <a:pt x="1229361" y="977583"/>
                </a:lnTo>
                <a:lnTo>
                  <a:pt x="1219201" y="995045"/>
                </a:lnTo>
                <a:lnTo>
                  <a:pt x="1208723" y="1012190"/>
                </a:lnTo>
                <a:lnTo>
                  <a:pt x="1197928" y="1029018"/>
                </a:lnTo>
                <a:lnTo>
                  <a:pt x="1186816" y="1045210"/>
                </a:lnTo>
                <a:lnTo>
                  <a:pt x="1175703" y="1061403"/>
                </a:lnTo>
                <a:lnTo>
                  <a:pt x="1164273" y="1076961"/>
                </a:lnTo>
                <a:lnTo>
                  <a:pt x="1152843" y="1091883"/>
                </a:lnTo>
                <a:lnTo>
                  <a:pt x="1141096" y="1106806"/>
                </a:lnTo>
                <a:lnTo>
                  <a:pt x="1129031" y="1120776"/>
                </a:lnTo>
                <a:lnTo>
                  <a:pt x="1116966" y="1134428"/>
                </a:lnTo>
                <a:lnTo>
                  <a:pt x="1104901" y="1147763"/>
                </a:lnTo>
                <a:lnTo>
                  <a:pt x="1092201" y="1161416"/>
                </a:lnTo>
                <a:lnTo>
                  <a:pt x="1076961" y="1176656"/>
                </a:lnTo>
                <a:lnTo>
                  <a:pt x="1061721" y="1190943"/>
                </a:lnTo>
                <a:lnTo>
                  <a:pt x="1046163" y="1205231"/>
                </a:lnTo>
                <a:lnTo>
                  <a:pt x="1029971" y="1218883"/>
                </a:lnTo>
                <a:lnTo>
                  <a:pt x="1014096" y="1231901"/>
                </a:lnTo>
                <a:lnTo>
                  <a:pt x="998221" y="1244283"/>
                </a:lnTo>
                <a:lnTo>
                  <a:pt x="982346" y="1256348"/>
                </a:lnTo>
                <a:lnTo>
                  <a:pt x="965836" y="1267778"/>
                </a:lnTo>
                <a:lnTo>
                  <a:pt x="949643" y="1278573"/>
                </a:lnTo>
                <a:lnTo>
                  <a:pt x="933133" y="1289368"/>
                </a:lnTo>
                <a:lnTo>
                  <a:pt x="916306" y="1299528"/>
                </a:lnTo>
                <a:lnTo>
                  <a:pt x="900113" y="1309053"/>
                </a:lnTo>
                <a:lnTo>
                  <a:pt x="883603" y="1317943"/>
                </a:lnTo>
                <a:lnTo>
                  <a:pt x="867093" y="1326833"/>
                </a:lnTo>
                <a:lnTo>
                  <a:pt x="850583" y="1335088"/>
                </a:lnTo>
                <a:lnTo>
                  <a:pt x="834073" y="1343026"/>
                </a:lnTo>
                <a:lnTo>
                  <a:pt x="817563" y="1350328"/>
                </a:lnTo>
                <a:lnTo>
                  <a:pt x="801370" y="1357313"/>
                </a:lnTo>
                <a:lnTo>
                  <a:pt x="784860" y="1363981"/>
                </a:lnTo>
                <a:lnTo>
                  <a:pt x="768668" y="1370331"/>
                </a:lnTo>
                <a:lnTo>
                  <a:pt x="752475" y="1376363"/>
                </a:lnTo>
                <a:lnTo>
                  <a:pt x="736600" y="1382078"/>
                </a:lnTo>
                <a:lnTo>
                  <a:pt x="720725" y="1387158"/>
                </a:lnTo>
                <a:lnTo>
                  <a:pt x="704533" y="1391921"/>
                </a:lnTo>
                <a:lnTo>
                  <a:pt x="688975" y="1396366"/>
                </a:lnTo>
                <a:lnTo>
                  <a:pt x="673735" y="1400493"/>
                </a:lnTo>
                <a:lnTo>
                  <a:pt x="658178" y="1404621"/>
                </a:lnTo>
                <a:lnTo>
                  <a:pt x="643255" y="1408431"/>
                </a:lnTo>
                <a:lnTo>
                  <a:pt x="613728" y="1414781"/>
                </a:lnTo>
                <a:lnTo>
                  <a:pt x="585153" y="1420178"/>
                </a:lnTo>
                <a:lnTo>
                  <a:pt x="557530" y="1424623"/>
                </a:lnTo>
                <a:lnTo>
                  <a:pt x="530860" y="1428433"/>
                </a:lnTo>
                <a:lnTo>
                  <a:pt x="505460" y="1430973"/>
                </a:lnTo>
                <a:lnTo>
                  <a:pt x="481648" y="1433196"/>
                </a:lnTo>
                <a:lnTo>
                  <a:pt x="459423" y="1434783"/>
                </a:lnTo>
                <a:lnTo>
                  <a:pt x="438150" y="1435736"/>
                </a:lnTo>
                <a:lnTo>
                  <a:pt x="419100" y="1436371"/>
                </a:lnTo>
                <a:lnTo>
                  <a:pt x="401638" y="1436688"/>
                </a:lnTo>
                <a:lnTo>
                  <a:pt x="385445" y="1436371"/>
                </a:lnTo>
                <a:lnTo>
                  <a:pt x="371793" y="1435736"/>
                </a:lnTo>
                <a:lnTo>
                  <a:pt x="350838" y="1434783"/>
                </a:lnTo>
                <a:lnTo>
                  <a:pt x="350838" y="1313181"/>
                </a:lnTo>
                <a:lnTo>
                  <a:pt x="352425" y="1313181"/>
                </a:lnTo>
                <a:lnTo>
                  <a:pt x="362585" y="1314133"/>
                </a:lnTo>
                <a:lnTo>
                  <a:pt x="378778" y="1314768"/>
                </a:lnTo>
                <a:lnTo>
                  <a:pt x="401638" y="1315086"/>
                </a:lnTo>
                <a:lnTo>
                  <a:pt x="425133" y="1314768"/>
                </a:lnTo>
                <a:lnTo>
                  <a:pt x="452438" y="1313498"/>
                </a:lnTo>
                <a:lnTo>
                  <a:pt x="467360" y="1312546"/>
                </a:lnTo>
                <a:lnTo>
                  <a:pt x="482918" y="1311276"/>
                </a:lnTo>
                <a:lnTo>
                  <a:pt x="499110" y="1309371"/>
                </a:lnTo>
                <a:lnTo>
                  <a:pt x="515938" y="1307783"/>
                </a:lnTo>
                <a:lnTo>
                  <a:pt x="533718" y="1305561"/>
                </a:lnTo>
                <a:lnTo>
                  <a:pt x="551498" y="1302386"/>
                </a:lnTo>
                <a:lnTo>
                  <a:pt x="570548" y="1299528"/>
                </a:lnTo>
                <a:lnTo>
                  <a:pt x="589598" y="1295718"/>
                </a:lnTo>
                <a:lnTo>
                  <a:pt x="609283" y="1291591"/>
                </a:lnTo>
                <a:lnTo>
                  <a:pt x="628968" y="1286828"/>
                </a:lnTo>
                <a:lnTo>
                  <a:pt x="649288" y="1281431"/>
                </a:lnTo>
                <a:lnTo>
                  <a:pt x="670243" y="1275716"/>
                </a:lnTo>
                <a:lnTo>
                  <a:pt x="690880" y="1269048"/>
                </a:lnTo>
                <a:lnTo>
                  <a:pt x="711835" y="1262063"/>
                </a:lnTo>
                <a:lnTo>
                  <a:pt x="733425" y="1253808"/>
                </a:lnTo>
                <a:lnTo>
                  <a:pt x="754380" y="1245236"/>
                </a:lnTo>
                <a:lnTo>
                  <a:pt x="775970" y="1236028"/>
                </a:lnTo>
                <a:lnTo>
                  <a:pt x="797243" y="1225868"/>
                </a:lnTo>
                <a:lnTo>
                  <a:pt x="818833" y="1215073"/>
                </a:lnTo>
                <a:lnTo>
                  <a:pt x="840423" y="1203326"/>
                </a:lnTo>
                <a:lnTo>
                  <a:pt x="861378" y="1190943"/>
                </a:lnTo>
                <a:lnTo>
                  <a:pt x="882651" y="1177291"/>
                </a:lnTo>
                <a:lnTo>
                  <a:pt x="903923" y="1163003"/>
                </a:lnTo>
                <a:lnTo>
                  <a:pt x="914083" y="1155383"/>
                </a:lnTo>
                <a:lnTo>
                  <a:pt x="924561" y="1147446"/>
                </a:lnTo>
                <a:lnTo>
                  <a:pt x="935038" y="1139826"/>
                </a:lnTo>
                <a:lnTo>
                  <a:pt x="945516" y="1131571"/>
                </a:lnTo>
                <a:lnTo>
                  <a:pt x="955358" y="1122998"/>
                </a:lnTo>
                <a:lnTo>
                  <a:pt x="965518" y="1114108"/>
                </a:lnTo>
                <a:lnTo>
                  <a:pt x="975996" y="1105218"/>
                </a:lnTo>
                <a:lnTo>
                  <a:pt x="985521" y="1096011"/>
                </a:lnTo>
                <a:lnTo>
                  <a:pt x="995681" y="1086168"/>
                </a:lnTo>
                <a:lnTo>
                  <a:pt x="1005206" y="1076326"/>
                </a:lnTo>
                <a:lnTo>
                  <a:pt x="1016001" y="1065531"/>
                </a:lnTo>
                <a:lnTo>
                  <a:pt x="1026478" y="1053783"/>
                </a:lnTo>
                <a:lnTo>
                  <a:pt x="1036956" y="1042035"/>
                </a:lnTo>
                <a:lnTo>
                  <a:pt x="1046798" y="1029970"/>
                </a:lnTo>
                <a:lnTo>
                  <a:pt x="1056958" y="1017588"/>
                </a:lnTo>
                <a:lnTo>
                  <a:pt x="1066801" y="1004888"/>
                </a:lnTo>
                <a:lnTo>
                  <a:pt x="1076643" y="991553"/>
                </a:lnTo>
                <a:lnTo>
                  <a:pt x="1086168" y="977583"/>
                </a:lnTo>
                <a:lnTo>
                  <a:pt x="1095376" y="963930"/>
                </a:lnTo>
                <a:lnTo>
                  <a:pt x="1104901" y="949643"/>
                </a:lnTo>
                <a:lnTo>
                  <a:pt x="1113791" y="934720"/>
                </a:lnTo>
                <a:lnTo>
                  <a:pt x="1122681" y="919798"/>
                </a:lnTo>
                <a:lnTo>
                  <a:pt x="1131571" y="904240"/>
                </a:lnTo>
                <a:lnTo>
                  <a:pt x="1140143" y="888048"/>
                </a:lnTo>
                <a:lnTo>
                  <a:pt x="1148398" y="871855"/>
                </a:lnTo>
                <a:lnTo>
                  <a:pt x="1156336" y="854710"/>
                </a:lnTo>
                <a:lnTo>
                  <a:pt x="1120141" y="868363"/>
                </a:lnTo>
                <a:lnTo>
                  <a:pt x="1083946" y="882015"/>
                </a:lnTo>
                <a:lnTo>
                  <a:pt x="1048068" y="895985"/>
                </a:lnTo>
                <a:lnTo>
                  <a:pt x="1029653" y="903288"/>
                </a:lnTo>
                <a:lnTo>
                  <a:pt x="1011873" y="911225"/>
                </a:lnTo>
                <a:lnTo>
                  <a:pt x="963931" y="799465"/>
                </a:lnTo>
                <a:lnTo>
                  <a:pt x="984886" y="790892"/>
                </a:lnTo>
                <a:lnTo>
                  <a:pt x="1005206" y="782320"/>
                </a:lnTo>
                <a:lnTo>
                  <a:pt x="1046163" y="766762"/>
                </a:lnTo>
                <a:lnTo>
                  <a:pt x="1085851" y="751522"/>
                </a:lnTo>
                <a:lnTo>
                  <a:pt x="1124903" y="736917"/>
                </a:lnTo>
                <a:lnTo>
                  <a:pt x="1163956" y="722630"/>
                </a:lnTo>
                <a:lnTo>
                  <a:pt x="1202056" y="708025"/>
                </a:lnTo>
                <a:lnTo>
                  <a:pt x="1240156" y="692785"/>
                </a:lnTo>
                <a:lnTo>
                  <a:pt x="1258889" y="684530"/>
                </a:lnTo>
                <a:lnTo>
                  <a:pt x="1277939" y="676275"/>
                </a:lnTo>
                <a:lnTo>
                  <a:pt x="1350011" y="644525"/>
                </a:lnTo>
                <a:close/>
                <a:moveTo>
                  <a:pt x="1975682" y="604837"/>
                </a:moveTo>
                <a:lnTo>
                  <a:pt x="1984533" y="604837"/>
                </a:lnTo>
                <a:lnTo>
                  <a:pt x="1993068" y="604837"/>
                </a:lnTo>
                <a:lnTo>
                  <a:pt x="2001603" y="605788"/>
                </a:lnTo>
                <a:lnTo>
                  <a:pt x="2009506" y="606739"/>
                </a:lnTo>
                <a:lnTo>
                  <a:pt x="2017408" y="608642"/>
                </a:lnTo>
                <a:lnTo>
                  <a:pt x="2024995" y="610862"/>
                </a:lnTo>
                <a:lnTo>
                  <a:pt x="2032581" y="614350"/>
                </a:lnTo>
                <a:lnTo>
                  <a:pt x="2036375" y="615935"/>
                </a:lnTo>
                <a:lnTo>
                  <a:pt x="2039536" y="618472"/>
                </a:lnTo>
                <a:lnTo>
                  <a:pt x="2043329" y="620692"/>
                </a:lnTo>
                <a:lnTo>
                  <a:pt x="2046490" y="623229"/>
                </a:lnTo>
                <a:lnTo>
                  <a:pt x="2049651" y="626083"/>
                </a:lnTo>
                <a:lnTo>
                  <a:pt x="2052812" y="629571"/>
                </a:lnTo>
                <a:lnTo>
                  <a:pt x="2055973" y="632742"/>
                </a:lnTo>
                <a:lnTo>
                  <a:pt x="2058818" y="636547"/>
                </a:lnTo>
                <a:lnTo>
                  <a:pt x="2061663" y="640669"/>
                </a:lnTo>
                <a:lnTo>
                  <a:pt x="2064508" y="645109"/>
                </a:lnTo>
                <a:lnTo>
                  <a:pt x="2067037" y="649865"/>
                </a:lnTo>
                <a:lnTo>
                  <a:pt x="2069566" y="654622"/>
                </a:lnTo>
                <a:lnTo>
                  <a:pt x="2072094" y="660330"/>
                </a:lnTo>
                <a:lnTo>
                  <a:pt x="2074307" y="665720"/>
                </a:lnTo>
                <a:lnTo>
                  <a:pt x="2076520" y="672062"/>
                </a:lnTo>
                <a:lnTo>
                  <a:pt x="2078417" y="678404"/>
                </a:lnTo>
                <a:lnTo>
                  <a:pt x="2080313" y="685381"/>
                </a:lnTo>
                <a:lnTo>
                  <a:pt x="2082210" y="692674"/>
                </a:lnTo>
                <a:lnTo>
                  <a:pt x="2085371" y="708529"/>
                </a:lnTo>
                <a:lnTo>
                  <a:pt x="2086951" y="714871"/>
                </a:lnTo>
                <a:lnTo>
                  <a:pt x="2088532" y="719628"/>
                </a:lnTo>
                <a:lnTo>
                  <a:pt x="2090745" y="727555"/>
                </a:lnTo>
                <a:lnTo>
                  <a:pt x="2091377" y="731360"/>
                </a:lnTo>
                <a:lnTo>
                  <a:pt x="2092009" y="736434"/>
                </a:lnTo>
                <a:lnTo>
                  <a:pt x="2092325" y="742776"/>
                </a:lnTo>
                <a:lnTo>
                  <a:pt x="2092325" y="750704"/>
                </a:lnTo>
                <a:lnTo>
                  <a:pt x="2092325" y="857250"/>
                </a:lnTo>
                <a:lnTo>
                  <a:pt x="1876425" y="857250"/>
                </a:lnTo>
                <a:lnTo>
                  <a:pt x="1876425" y="750704"/>
                </a:lnTo>
                <a:lnTo>
                  <a:pt x="1876425" y="742776"/>
                </a:lnTo>
                <a:lnTo>
                  <a:pt x="1876741" y="736434"/>
                </a:lnTo>
                <a:lnTo>
                  <a:pt x="1877690" y="731360"/>
                </a:lnTo>
                <a:lnTo>
                  <a:pt x="1878322" y="727555"/>
                </a:lnTo>
                <a:lnTo>
                  <a:pt x="1880535" y="719628"/>
                </a:lnTo>
                <a:lnTo>
                  <a:pt x="1882115" y="714871"/>
                </a:lnTo>
                <a:lnTo>
                  <a:pt x="1883380" y="708529"/>
                </a:lnTo>
                <a:lnTo>
                  <a:pt x="1886857" y="692674"/>
                </a:lnTo>
                <a:lnTo>
                  <a:pt x="1888753" y="685381"/>
                </a:lnTo>
                <a:lnTo>
                  <a:pt x="1890650" y="678404"/>
                </a:lnTo>
                <a:lnTo>
                  <a:pt x="1892231" y="672062"/>
                </a:lnTo>
                <a:lnTo>
                  <a:pt x="1894443" y="665720"/>
                </a:lnTo>
                <a:lnTo>
                  <a:pt x="1896656" y="660330"/>
                </a:lnTo>
                <a:lnTo>
                  <a:pt x="1899501" y="654622"/>
                </a:lnTo>
                <a:lnTo>
                  <a:pt x="1901714" y="649865"/>
                </a:lnTo>
                <a:lnTo>
                  <a:pt x="1904243" y="645109"/>
                </a:lnTo>
                <a:lnTo>
                  <a:pt x="1907087" y="640669"/>
                </a:lnTo>
                <a:lnTo>
                  <a:pt x="1910249" y="636547"/>
                </a:lnTo>
                <a:lnTo>
                  <a:pt x="1912777" y="632742"/>
                </a:lnTo>
                <a:lnTo>
                  <a:pt x="1915938" y="629571"/>
                </a:lnTo>
                <a:lnTo>
                  <a:pt x="1919099" y="626083"/>
                </a:lnTo>
                <a:lnTo>
                  <a:pt x="1922261" y="623229"/>
                </a:lnTo>
                <a:lnTo>
                  <a:pt x="1925738" y="620692"/>
                </a:lnTo>
                <a:lnTo>
                  <a:pt x="1928899" y="618472"/>
                </a:lnTo>
                <a:lnTo>
                  <a:pt x="1932692" y="615935"/>
                </a:lnTo>
                <a:lnTo>
                  <a:pt x="1935853" y="614350"/>
                </a:lnTo>
                <a:lnTo>
                  <a:pt x="1939646" y="612447"/>
                </a:lnTo>
                <a:lnTo>
                  <a:pt x="1943440" y="610862"/>
                </a:lnTo>
                <a:lnTo>
                  <a:pt x="1951026" y="608642"/>
                </a:lnTo>
                <a:lnTo>
                  <a:pt x="1959245" y="606739"/>
                </a:lnTo>
                <a:lnTo>
                  <a:pt x="1967464" y="605788"/>
                </a:lnTo>
                <a:lnTo>
                  <a:pt x="1975682" y="604837"/>
                </a:lnTo>
                <a:close/>
                <a:moveTo>
                  <a:pt x="154940" y="259715"/>
                </a:moveTo>
                <a:lnTo>
                  <a:pt x="154940" y="2241868"/>
                </a:lnTo>
                <a:lnTo>
                  <a:pt x="1552258" y="2241868"/>
                </a:lnTo>
                <a:lnTo>
                  <a:pt x="1552258" y="259715"/>
                </a:lnTo>
                <a:lnTo>
                  <a:pt x="154940" y="259715"/>
                </a:lnTo>
                <a:close/>
                <a:moveTo>
                  <a:pt x="201612" y="0"/>
                </a:moveTo>
                <a:lnTo>
                  <a:pt x="1504951" y="0"/>
                </a:lnTo>
                <a:lnTo>
                  <a:pt x="1515428" y="317"/>
                </a:lnTo>
                <a:lnTo>
                  <a:pt x="1525906" y="952"/>
                </a:lnTo>
                <a:lnTo>
                  <a:pt x="1535748" y="2222"/>
                </a:lnTo>
                <a:lnTo>
                  <a:pt x="1545591" y="3810"/>
                </a:lnTo>
                <a:lnTo>
                  <a:pt x="1555116" y="5715"/>
                </a:lnTo>
                <a:lnTo>
                  <a:pt x="1564958" y="8572"/>
                </a:lnTo>
                <a:lnTo>
                  <a:pt x="1574166" y="11430"/>
                </a:lnTo>
                <a:lnTo>
                  <a:pt x="1583373" y="15240"/>
                </a:lnTo>
                <a:lnTo>
                  <a:pt x="1592263" y="18732"/>
                </a:lnTo>
                <a:lnTo>
                  <a:pt x="1600836" y="22860"/>
                </a:lnTo>
                <a:lnTo>
                  <a:pt x="1609408" y="27305"/>
                </a:lnTo>
                <a:lnTo>
                  <a:pt x="1617663" y="32702"/>
                </a:lnTo>
                <a:lnTo>
                  <a:pt x="1625283" y="37782"/>
                </a:lnTo>
                <a:lnTo>
                  <a:pt x="1633221" y="43497"/>
                </a:lnTo>
                <a:lnTo>
                  <a:pt x="1640206" y="49212"/>
                </a:lnTo>
                <a:lnTo>
                  <a:pt x="1647191" y="55562"/>
                </a:lnTo>
                <a:lnTo>
                  <a:pt x="1653858" y="62230"/>
                </a:lnTo>
                <a:lnTo>
                  <a:pt x="1660208" y="69215"/>
                </a:lnTo>
                <a:lnTo>
                  <a:pt x="1666558" y="76517"/>
                </a:lnTo>
                <a:lnTo>
                  <a:pt x="1672273" y="83820"/>
                </a:lnTo>
                <a:lnTo>
                  <a:pt x="1677353" y="91757"/>
                </a:lnTo>
                <a:lnTo>
                  <a:pt x="1682116" y="99377"/>
                </a:lnTo>
                <a:lnTo>
                  <a:pt x="1686561" y="107632"/>
                </a:lnTo>
                <a:lnTo>
                  <a:pt x="1690688" y="116205"/>
                </a:lnTo>
                <a:lnTo>
                  <a:pt x="1694498" y="124777"/>
                </a:lnTo>
                <a:lnTo>
                  <a:pt x="1697356" y="133667"/>
                </a:lnTo>
                <a:lnTo>
                  <a:pt x="1700531" y="142557"/>
                </a:lnTo>
                <a:lnTo>
                  <a:pt x="1702753" y="151447"/>
                </a:lnTo>
                <a:lnTo>
                  <a:pt x="1704023" y="160972"/>
                </a:lnTo>
                <a:lnTo>
                  <a:pt x="1705611" y="170497"/>
                </a:lnTo>
                <a:lnTo>
                  <a:pt x="1706246" y="180022"/>
                </a:lnTo>
                <a:lnTo>
                  <a:pt x="1706563" y="189865"/>
                </a:lnTo>
                <a:lnTo>
                  <a:pt x="1706563" y="2654935"/>
                </a:lnTo>
                <a:lnTo>
                  <a:pt x="1706246" y="2664460"/>
                </a:lnTo>
                <a:lnTo>
                  <a:pt x="1705611" y="2674303"/>
                </a:lnTo>
                <a:lnTo>
                  <a:pt x="1704023" y="2683828"/>
                </a:lnTo>
                <a:lnTo>
                  <a:pt x="1702753" y="2693353"/>
                </a:lnTo>
                <a:lnTo>
                  <a:pt x="1700531" y="2702560"/>
                </a:lnTo>
                <a:lnTo>
                  <a:pt x="1697356" y="2711450"/>
                </a:lnTo>
                <a:lnTo>
                  <a:pt x="1694498" y="2720023"/>
                </a:lnTo>
                <a:lnTo>
                  <a:pt x="1690688" y="2728913"/>
                </a:lnTo>
                <a:lnTo>
                  <a:pt x="1686561" y="2737168"/>
                </a:lnTo>
                <a:lnTo>
                  <a:pt x="1682116" y="2745105"/>
                </a:lnTo>
                <a:lnTo>
                  <a:pt x="1677353" y="2753360"/>
                </a:lnTo>
                <a:lnTo>
                  <a:pt x="1672273" y="2760980"/>
                </a:lnTo>
                <a:lnTo>
                  <a:pt x="1666558" y="2768283"/>
                </a:lnTo>
                <a:lnTo>
                  <a:pt x="1660208" y="2775585"/>
                </a:lnTo>
                <a:lnTo>
                  <a:pt x="1653858" y="2782253"/>
                </a:lnTo>
                <a:lnTo>
                  <a:pt x="1647191" y="2788920"/>
                </a:lnTo>
                <a:lnTo>
                  <a:pt x="1640206" y="2795270"/>
                </a:lnTo>
                <a:lnTo>
                  <a:pt x="1633221" y="2801303"/>
                </a:lnTo>
                <a:lnTo>
                  <a:pt x="1625283" y="2807018"/>
                </a:lnTo>
                <a:lnTo>
                  <a:pt x="1617663" y="2812098"/>
                </a:lnTo>
                <a:lnTo>
                  <a:pt x="1609408" y="2817178"/>
                </a:lnTo>
                <a:lnTo>
                  <a:pt x="1600836" y="2821623"/>
                </a:lnTo>
                <a:lnTo>
                  <a:pt x="1592263" y="2825750"/>
                </a:lnTo>
                <a:lnTo>
                  <a:pt x="1583373" y="2829878"/>
                </a:lnTo>
                <a:lnTo>
                  <a:pt x="1574166" y="2833370"/>
                </a:lnTo>
                <a:lnTo>
                  <a:pt x="1564958" y="2836228"/>
                </a:lnTo>
                <a:lnTo>
                  <a:pt x="1555116" y="2838768"/>
                </a:lnTo>
                <a:lnTo>
                  <a:pt x="1545591" y="2840673"/>
                </a:lnTo>
                <a:lnTo>
                  <a:pt x="1535748" y="2842578"/>
                </a:lnTo>
                <a:lnTo>
                  <a:pt x="1525906" y="2843848"/>
                </a:lnTo>
                <a:lnTo>
                  <a:pt x="1515428" y="2844483"/>
                </a:lnTo>
                <a:lnTo>
                  <a:pt x="1504951" y="2844800"/>
                </a:lnTo>
                <a:lnTo>
                  <a:pt x="201612" y="2844800"/>
                </a:lnTo>
                <a:lnTo>
                  <a:pt x="191135" y="2844483"/>
                </a:lnTo>
                <a:lnTo>
                  <a:pt x="180975" y="2843848"/>
                </a:lnTo>
                <a:lnTo>
                  <a:pt x="170815" y="2842578"/>
                </a:lnTo>
                <a:lnTo>
                  <a:pt x="161290" y="2840673"/>
                </a:lnTo>
                <a:lnTo>
                  <a:pt x="151447" y="2838768"/>
                </a:lnTo>
                <a:lnTo>
                  <a:pt x="141922" y="2836228"/>
                </a:lnTo>
                <a:lnTo>
                  <a:pt x="132715" y="2833370"/>
                </a:lnTo>
                <a:lnTo>
                  <a:pt x="123190" y="2829878"/>
                </a:lnTo>
                <a:lnTo>
                  <a:pt x="114300" y="2825750"/>
                </a:lnTo>
                <a:lnTo>
                  <a:pt x="105727" y="2821623"/>
                </a:lnTo>
                <a:lnTo>
                  <a:pt x="97155" y="2817178"/>
                </a:lnTo>
                <a:lnTo>
                  <a:pt x="89217" y="2812098"/>
                </a:lnTo>
                <a:lnTo>
                  <a:pt x="81280" y="2807018"/>
                </a:lnTo>
                <a:lnTo>
                  <a:pt x="73660" y="2801303"/>
                </a:lnTo>
                <a:lnTo>
                  <a:pt x="66357" y="2795270"/>
                </a:lnTo>
                <a:lnTo>
                  <a:pt x="59372" y="2788920"/>
                </a:lnTo>
                <a:lnTo>
                  <a:pt x="52705" y="2782253"/>
                </a:lnTo>
                <a:lnTo>
                  <a:pt x="46355" y="2775585"/>
                </a:lnTo>
                <a:lnTo>
                  <a:pt x="40322" y="2768283"/>
                </a:lnTo>
                <a:lnTo>
                  <a:pt x="34607" y="2760980"/>
                </a:lnTo>
                <a:lnTo>
                  <a:pt x="29210" y="2753360"/>
                </a:lnTo>
                <a:lnTo>
                  <a:pt x="24447" y="2745105"/>
                </a:lnTo>
                <a:lnTo>
                  <a:pt x="20002" y="2737168"/>
                </a:lnTo>
                <a:lnTo>
                  <a:pt x="15875" y="2728913"/>
                </a:lnTo>
                <a:lnTo>
                  <a:pt x="12065" y="2720023"/>
                </a:lnTo>
                <a:lnTo>
                  <a:pt x="9207" y="2711450"/>
                </a:lnTo>
                <a:lnTo>
                  <a:pt x="6667" y="2702560"/>
                </a:lnTo>
                <a:lnTo>
                  <a:pt x="4127" y="2693353"/>
                </a:lnTo>
                <a:lnTo>
                  <a:pt x="2540" y="2683828"/>
                </a:lnTo>
                <a:lnTo>
                  <a:pt x="952" y="2674303"/>
                </a:lnTo>
                <a:lnTo>
                  <a:pt x="317" y="2664460"/>
                </a:lnTo>
                <a:lnTo>
                  <a:pt x="0" y="2654935"/>
                </a:lnTo>
                <a:lnTo>
                  <a:pt x="0" y="189865"/>
                </a:lnTo>
                <a:lnTo>
                  <a:pt x="317" y="180022"/>
                </a:lnTo>
                <a:lnTo>
                  <a:pt x="952" y="170497"/>
                </a:lnTo>
                <a:lnTo>
                  <a:pt x="2540" y="160972"/>
                </a:lnTo>
                <a:lnTo>
                  <a:pt x="4127" y="151447"/>
                </a:lnTo>
                <a:lnTo>
                  <a:pt x="6667" y="142557"/>
                </a:lnTo>
                <a:lnTo>
                  <a:pt x="9207" y="133667"/>
                </a:lnTo>
                <a:lnTo>
                  <a:pt x="12065" y="124777"/>
                </a:lnTo>
                <a:lnTo>
                  <a:pt x="15875" y="116205"/>
                </a:lnTo>
                <a:lnTo>
                  <a:pt x="20002" y="107632"/>
                </a:lnTo>
                <a:lnTo>
                  <a:pt x="24447" y="99377"/>
                </a:lnTo>
                <a:lnTo>
                  <a:pt x="29210" y="91757"/>
                </a:lnTo>
                <a:lnTo>
                  <a:pt x="34607" y="83820"/>
                </a:lnTo>
                <a:lnTo>
                  <a:pt x="40322" y="76517"/>
                </a:lnTo>
                <a:lnTo>
                  <a:pt x="46355" y="69215"/>
                </a:lnTo>
                <a:lnTo>
                  <a:pt x="52705" y="62230"/>
                </a:lnTo>
                <a:lnTo>
                  <a:pt x="59372" y="55562"/>
                </a:lnTo>
                <a:lnTo>
                  <a:pt x="66357" y="49212"/>
                </a:lnTo>
                <a:lnTo>
                  <a:pt x="73660" y="43497"/>
                </a:lnTo>
                <a:lnTo>
                  <a:pt x="81280" y="37782"/>
                </a:lnTo>
                <a:lnTo>
                  <a:pt x="89217" y="32702"/>
                </a:lnTo>
                <a:lnTo>
                  <a:pt x="97155" y="27305"/>
                </a:lnTo>
                <a:lnTo>
                  <a:pt x="105727" y="22860"/>
                </a:lnTo>
                <a:lnTo>
                  <a:pt x="114300" y="18732"/>
                </a:lnTo>
                <a:lnTo>
                  <a:pt x="123190" y="15240"/>
                </a:lnTo>
                <a:lnTo>
                  <a:pt x="132715" y="11430"/>
                </a:lnTo>
                <a:lnTo>
                  <a:pt x="141922" y="8572"/>
                </a:lnTo>
                <a:lnTo>
                  <a:pt x="151447" y="5715"/>
                </a:lnTo>
                <a:lnTo>
                  <a:pt x="161290" y="3810"/>
                </a:lnTo>
                <a:lnTo>
                  <a:pt x="170815" y="2222"/>
                </a:lnTo>
                <a:lnTo>
                  <a:pt x="180975" y="952"/>
                </a:lnTo>
                <a:lnTo>
                  <a:pt x="191135" y="317"/>
                </a:lnTo>
                <a:lnTo>
                  <a:pt x="201612" y="0"/>
                </a:lnTo>
                <a:close/>
              </a:path>
            </a:pathLst>
          </a:custGeom>
          <a:solidFill>
            <a:srgbClr val="5482A3"/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04323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>
          <a:xfrm>
            <a:off x="2584269" y="197440"/>
            <a:ext cx="3975463" cy="493394"/>
          </a:xfrm>
          <a:prstGeom prst="rect">
            <a:avLst/>
          </a:prstGeom>
          <a:solidFill>
            <a:srgbClr val="5482A3"/>
          </a:solidFill>
        </p:spPr>
        <p:txBody>
          <a:bodyPr anchor="ctr" anchorCtr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zh-CN" altLang="en-US" sz="3200" dirty="0" smtClean="0">
                <a:solidFill>
                  <a:schemeClr val="bg1"/>
                </a:solidFill>
                <a:latin typeface="隶书" pitchFamily="49" charset="-122"/>
                <a:ea typeface="隶书" pitchFamily="49" charset="-122"/>
                <a:cs typeface="+mn-cs"/>
              </a:rPr>
              <a:t>单击此处添加内容</a:t>
            </a:r>
            <a:endParaRPr lang="zh-CN" altLang="en-US" sz="3200" dirty="0">
              <a:solidFill>
                <a:schemeClr val="bg1"/>
              </a:solidFill>
              <a:latin typeface="隶书" pitchFamily="49" charset="-122"/>
              <a:ea typeface="隶书" pitchFamily="49" charset="-122"/>
              <a:cs typeface="+mn-cs"/>
            </a:endParaRPr>
          </a:p>
        </p:txBody>
      </p:sp>
      <p:cxnSp>
        <p:nvCxnSpPr>
          <p:cNvPr id="6" name="直接连接符 5"/>
          <p:cNvCxnSpPr>
            <a:endCxn id="5" idx="1"/>
          </p:cNvCxnSpPr>
          <p:nvPr/>
        </p:nvCxnSpPr>
        <p:spPr>
          <a:xfrm>
            <a:off x="0" y="444137"/>
            <a:ext cx="2584269" cy="0"/>
          </a:xfrm>
          <a:prstGeom prst="line">
            <a:avLst/>
          </a:prstGeom>
          <a:ln w="25400">
            <a:solidFill>
              <a:srgbClr val="5482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>
            <a:stCxn id="5" idx="3"/>
          </p:cNvCxnSpPr>
          <p:nvPr/>
        </p:nvCxnSpPr>
        <p:spPr>
          <a:xfrm>
            <a:off x="6559732" y="444137"/>
            <a:ext cx="2584268" cy="1"/>
          </a:xfrm>
          <a:prstGeom prst="line">
            <a:avLst/>
          </a:prstGeom>
          <a:ln w="25400">
            <a:solidFill>
              <a:srgbClr val="5482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468000" y="1440000"/>
            <a:ext cx="5618475" cy="545206"/>
          </a:xfrm>
          <a:prstGeom prst="rect">
            <a:avLst/>
          </a:prstGeom>
          <a:solidFill>
            <a:srgbClr val="D54A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733424" y="1455863"/>
            <a:ext cx="39814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</a:rPr>
              <a:t>XXXXXXXXXXXXXXX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396174" y="2198045"/>
            <a:ext cx="6194739" cy="5403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200" b="1" dirty="0" smtClean="0">
                <a:solidFill>
                  <a:srgbClr val="C00000"/>
                </a:solidFill>
              </a:rPr>
              <a:t>XXXXXXXXXXXXXXXXXXXXXXX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468000" y="3448050"/>
            <a:ext cx="7920000" cy="0"/>
          </a:xfrm>
          <a:prstGeom prst="line">
            <a:avLst/>
          </a:prstGeom>
          <a:ln w="22225">
            <a:solidFill>
              <a:srgbClr val="5482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flipV="1">
            <a:off x="468000" y="4981575"/>
            <a:ext cx="7920000" cy="0"/>
          </a:xfrm>
          <a:prstGeom prst="line">
            <a:avLst/>
          </a:prstGeom>
          <a:ln w="22225">
            <a:solidFill>
              <a:srgbClr val="5482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2353542" y="3953668"/>
            <a:ext cx="61991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2400" b="1" dirty="0" smtClean="0">
                <a:solidFill>
                  <a:srgbClr val="C00000"/>
                </a:solidFill>
              </a:rPr>
              <a:t>XXXXXXXXXXXXXXXXXXXXXXXXXXXX</a:t>
            </a:r>
            <a:endParaRPr lang="en-US" altLang="zh-CN" sz="2400" b="1" dirty="0">
              <a:solidFill>
                <a:srgbClr val="C00000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86413" y="2261932"/>
            <a:ext cx="1808475" cy="8959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486413" y="3757167"/>
            <a:ext cx="1808475" cy="8959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486413" y="5334509"/>
            <a:ext cx="1808475" cy="8959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KSO_Shape"/>
          <p:cNvSpPr>
            <a:spLocks/>
          </p:cNvSpPr>
          <p:nvPr/>
        </p:nvSpPr>
        <p:spPr bwMode="auto">
          <a:xfrm>
            <a:off x="685162" y="2428249"/>
            <a:ext cx="1396050" cy="561320"/>
          </a:xfrm>
          <a:custGeom>
            <a:avLst/>
            <a:gdLst>
              <a:gd name="T0" fmla="*/ 1064190 w 4529137"/>
              <a:gd name="T1" fmla="*/ 757398 h 2211388"/>
              <a:gd name="T2" fmla="*/ 1187209 w 4529137"/>
              <a:gd name="T3" fmla="*/ 776390 h 2211388"/>
              <a:gd name="T4" fmla="*/ 765205 w 4529137"/>
              <a:gd name="T5" fmla="*/ 645019 h 2211388"/>
              <a:gd name="T6" fmla="*/ 846226 w 4529137"/>
              <a:gd name="T7" fmla="*/ 630930 h 2211388"/>
              <a:gd name="T8" fmla="*/ 387846 w 4529137"/>
              <a:gd name="T9" fmla="*/ 603839 h 2211388"/>
              <a:gd name="T10" fmla="*/ 382406 w 4529137"/>
              <a:gd name="T11" fmla="*/ 667180 h 2211388"/>
              <a:gd name="T12" fmla="*/ 881438 w 4529137"/>
              <a:gd name="T13" fmla="*/ 621868 h 2211388"/>
              <a:gd name="T14" fmla="*/ 1532434 w 4529137"/>
              <a:gd name="T15" fmla="*/ 564369 h 2211388"/>
              <a:gd name="T16" fmla="*/ 1644899 w 4529137"/>
              <a:gd name="T17" fmla="*/ 617514 h 2211388"/>
              <a:gd name="T18" fmla="*/ 325527 w 4529137"/>
              <a:gd name="T19" fmla="*/ 469049 h 2211388"/>
              <a:gd name="T20" fmla="*/ 1244776 w 4529137"/>
              <a:gd name="T21" fmla="*/ 814170 h 2211388"/>
              <a:gd name="T22" fmla="*/ 1365484 w 4529137"/>
              <a:gd name="T23" fmla="*/ 855916 h 2211388"/>
              <a:gd name="T24" fmla="*/ 1388802 w 4529137"/>
              <a:gd name="T25" fmla="*/ 514277 h 2211388"/>
              <a:gd name="T26" fmla="*/ 1151764 w 4529137"/>
              <a:gd name="T27" fmla="*/ 319165 h 2211388"/>
              <a:gd name="T28" fmla="*/ 230379 w 4529137"/>
              <a:gd name="T29" fmla="*/ 121531 h 2211388"/>
              <a:gd name="T30" fmla="*/ 367041 w 4529137"/>
              <a:gd name="T31" fmla="*/ 120005 h 2211388"/>
              <a:gd name="T32" fmla="*/ 307681 w 4529137"/>
              <a:gd name="T33" fmla="*/ 196224 h 2211388"/>
              <a:gd name="T34" fmla="*/ 590835 w 4529137"/>
              <a:gd name="T35" fmla="*/ 219119 h 2211388"/>
              <a:gd name="T36" fmla="*/ 744597 w 4529137"/>
              <a:gd name="T37" fmla="*/ 110468 h 2211388"/>
              <a:gd name="T38" fmla="*/ 854718 w 4529137"/>
              <a:gd name="T39" fmla="*/ 45410 h 2211388"/>
              <a:gd name="T40" fmla="*/ 864547 w 4529137"/>
              <a:gd name="T41" fmla="*/ 162743 h 2211388"/>
              <a:gd name="T42" fmla="*/ 819506 w 4529137"/>
              <a:gd name="T43" fmla="*/ 296293 h 2211388"/>
              <a:gd name="T44" fmla="*/ 957126 w 4529137"/>
              <a:gd name="T45" fmla="*/ 262494 h 2211388"/>
              <a:gd name="T46" fmla="*/ 1072739 w 4529137"/>
              <a:gd name="T47" fmla="*/ 45506 h 2211388"/>
              <a:gd name="T48" fmla="*/ 1121920 w 4529137"/>
              <a:gd name="T49" fmla="*/ 183711 h 2211388"/>
              <a:gd name="T50" fmla="*/ 1461047 w 4529137"/>
              <a:gd name="T51" fmla="*/ 304654 h 2211388"/>
              <a:gd name="T52" fmla="*/ 1490593 w 4529137"/>
              <a:gd name="T53" fmla="*/ 143215 h 2211388"/>
              <a:gd name="T54" fmla="*/ 1494024 w 4529137"/>
              <a:gd name="T55" fmla="*/ 29482 h 2211388"/>
              <a:gd name="T56" fmla="*/ 1684644 w 4529137"/>
              <a:gd name="T57" fmla="*/ 141879 h 2211388"/>
              <a:gd name="T58" fmla="*/ 1883841 w 4529137"/>
              <a:gd name="T59" fmla="*/ 298643 h 2211388"/>
              <a:gd name="T60" fmla="*/ 1760510 w 4529137"/>
              <a:gd name="T61" fmla="*/ 582497 h 2211388"/>
              <a:gd name="T62" fmla="*/ 1856868 w 4529137"/>
              <a:gd name="T63" fmla="*/ 814543 h 2211388"/>
              <a:gd name="T64" fmla="*/ 1823605 w 4529137"/>
              <a:gd name="T65" fmla="*/ 844025 h 2211388"/>
              <a:gd name="T66" fmla="*/ 1767468 w 4529137"/>
              <a:gd name="T67" fmla="*/ 853662 h 2211388"/>
              <a:gd name="T68" fmla="*/ 1718860 w 4529137"/>
              <a:gd name="T69" fmla="*/ 807196 h 2211388"/>
              <a:gd name="T70" fmla="*/ 1653763 w 4529137"/>
              <a:gd name="T71" fmla="*/ 769030 h 2211388"/>
              <a:gd name="T72" fmla="*/ 1523379 w 4529137"/>
              <a:gd name="T73" fmla="*/ 884671 h 2211388"/>
              <a:gd name="T74" fmla="*/ 1341340 w 4529137"/>
              <a:gd name="T75" fmla="*/ 900420 h 2211388"/>
              <a:gd name="T76" fmla="*/ 1225396 w 4529137"/>
              <a:gd name="T77" fmla="*/ 877803 h 2211388"/>
              <a:gd name="T78" fmla="*/ 1165636 w 4529137"/>
              <a:gd name="T79" fmla="*/ 824440 h 2211388"/>
              <a:gd name="T80" fmla="*/ 1119000 w 4529137"/>
              <a:gd name="T81" fmla="*/ 868727 h 2211388"/>
              <a:gd name="T82" fmla="*/ 1053055 w 4529137"/>
              <a:gd name="T83" fmla="*/ 778539 h 2211388"/>
              <a:gd name="T84" fmla="*/ 971434 w 4529137"/>
              <a:gd name="T85" fmla="*/ 798599 h 2211388"/>
              <a:gd name="T86" fmla="*/ 942891 w 4529137"/>
              <a:gd name="T87" fmla="*/ 822182 h 2211388"/>
              <a:gd name="T88" fmla="*/ 934399 w 4529137"/>
              <a:gd name="T89" fmla="*/ 893355 h 2211388"/>
              <a:gd name="T90" fmla="*/ 863020 w 4529137"/>
              <a:gd name="T91" fmla="*/ 879714 h 2211388"/>
              <a:gd name="T92" fmla="*/ 821987 w 4529137"/>
              <a:gd name="T93" fmla="*/ 833830 h 2211388"/>
              <a:gd name="T94" fmla="*/ 649743 w 4529137"/>
              <a:gd name="T95" fmla="*/ 865214 h 2211388"/>
              <a:gd name="T96" fmla="*/ 658618 w 4529137"/>
              <a:gd name="T97" fmla="*/ 834212 h 2211388"/>
              <a:gd name="T98" fmla="*/ 610428 w 4529137"/>
              <a:gd name="T99" fmla="*/ 861589 h 2211388"/>
              <a:gd name="T100" fmla="*/ 608329 w 4529137"/>
              <a:gd name="T101" fmla="*/ 585046 h 2211388"/>
              <a:gd name="T102" fmla="*/ 514143 w 4529137"/>
              <a:gd name="T103" fmla="*/ 436138 h 2211388"/>
              <a:gd name="T104" fmla="*/ 393668 w 4529137"/>
              <a:gd name="T105" fmla="*/ 501005 h 2211388"/>
              <a:gd name="T106" fmla="*/ 431937 w 4529137"/>
              <a:gd name="T107" fmla="*/ 829635 h 2211388"/>
              <a:gd name="T108" fmla="*/ 369141 w 4529137"/>
              <a:gd name="T109" fmla="*/ 921594 h 2211388"/>
              <a:gd name="T110" fmla="*/ 304150 w 4529137"/>
              <a:gd name="T111" fmla="*/ 839652 h 2211388"/>
              <a:gd name="T112" fmla="*/ 147351 w 4529137"/>
              <a:gd name="T113" fmla="*/ 897841 h 2211388"/>
              <a:gd name="T114" fmla="*/ 205280 w 4529137"/>
              <a:gd name="T115" fmla="*/ 817043 h 2211388"/>
              <a:gd name="T116" fmla="*/ 98870 w 4529137"/>
              <a:gd name="T117" fmla="*/ 887253 h 2211388"/>
              <a:gd name="T118" fmla="*/ 88850 w 4529137"/>
              <a:gd name="T119" fmla="*/ 567876 h 2211388"/>
              <a:gd name="T120" fmla="*/ 157849 w 4529137"/>
              <a:gd name="T121" fmla="*/ 320140 h 2211388"/>
              <a:gd name="T122" fmla="*/ 161475 w 4529137"/>
              <a:gd name="T123" fmla="*/ 264621 h 2211388"/>
              <a:gd name="T124" fmla="*/ 218736 w 4529137"/>
              <a:gd name="T125" fmla="*/ 98541 h 2211388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4529137" h="2211388">
                <a:moveTo>
                  <a:pt x="738772" y="1925441"/>
                </a:moveTo>
                <a:lnTo>
                  <a:pt x="736503" y="1925667"/>
                </a:lnTo>
                <a:lnTo>
                  <a:pt x="734688" y="1926121"/>
                </a:lnTo>
                <a:lnTo>
                  <a:pt x="733100" y="1926801"/>
                </a:lnTo>
                <a:lnTo>
                  <a:pt x="732192" y="1927482"/>
                </a:lnTo>
                <a:lnTo>
                  <a:pt x="731512" y="1928162"/>
                </a:lnTo>
                <a:lnTo>
                  <a:pt x="731285" y="1928842"/>
                </a:lnTo>
                <a:lnTo>
                  <a:pt x="731285" y="1929749"/>
                </a:lnTo>
                <a:lnTo>
                  <a:pt x="731512" y="1930656"/>
                </a:lnTo>
                <a:lnTo>
                  <a:pt x="731965" y="1932017"/>
                </a:lnTo>
                <a:lnTo>
                  <a:pt x="732873" y="1932924"/>
                </a:lnTo>
                <a:lnTo>
                  <a:pt x="734234" y="1934058"/>
                </a:lnTo>
                <a:lnTo>
                  <a:pt x="739226" y="1937686"/>
                </a:lnTo>
                <a:lnTo>
                  <a:pt x="736276" y="1938139"/>
                </a:lnTo>
                <a:lnTo>
                  <a:pt x="734008" y="1938593"/>
                </a:lnTo>
                <a:lnTo>
                  <a:pt x="732192" y="1939500"/>
                </a:lnTo>
                <a:lnTo>
                  <a:pt x="731739" y="1940180"/>
                </a:lnTo>
                <a:lnTo>
                  <a:pt x="731512" y="1940634"/>
                </a:lnTo>
                <a:lnTo>
                  <a:pt x="731285" y="1941087"/>
                </a:lnTo>
                <a:lnTo>
                  <a:pt x="731285" y="1941768"/>
                </a:lnTo>
                <a:lnTo>
                  <a:pt x="731512" y="1943355"/>
                </a:lnTo>
                <a:lnTo>
                  <a:pt x="732419" y="1944715"/>
                </a:lnTo>
                <a:lnTo>
                  <a:pt x="734234" y="1946303"/>
                </a:lnTo>
                <a:lnTo>
                  <a:pt x="746260" y="1955147"/>
                </a:lnTo>
                <a:lnTo>
                  <a:pt x="767588" y="1971020"/>
                </a:lnTo>
                <a:lnTo>
                  <a:pt x="779840" y="1980544"/>
                </a:lnTo>
                <a:lnTo>
                  <a:pt x="792547" y="1990748"/>
                </a:lnTo>
                <a:lnTo>
                  <a:pt x="804572" y="2000953"/>
                </a:lnTo>
                <a:lnTo>
                  <a:pt x="810698" y="2006168"/>
                </a:lnTo>
                <a:lnTo>
                  <a:pt x="815917" y="2010930"/>
                </a:lnTo>
                <a:lnTo>
                  <a:pt x="821135" y="2015919"/>
                </a:lnTo>
                <a:lnTo>
                  <a:pt x="825446" y="2020908"/>
                </a:lnTo>
                <a:lnTo>
                  <a:pt x="829984" y="2025670"/>
                </a:lnTo>
                <a:lnTo>
                  <a:pt x="833842" y="2030658"/>
                </a:lnTo>
                <a:lnTo>
                  <a:pt x="837472" y="2035420"/>
                </a:lnTo>
                <a:lnTo>
                  <a:pt x="840875" y="2039956"/>
                </a:lnTo>
                <a:lnTo>
                  <a:pt x="846321" y="2048573"/>
                </a:lnTo>
                <a:lnTo>
                  <a:pt x="850632" y="2055602"/>
                </a:lnTo>
                <a:lnTo>
                  <a:pt x="853582" y="2061271"/>
                </a:lnTo>
                <a:lnTo>
                  <a:pt x="856077" y="2066260"/>
                </a:lnTo>
                <a:lnTo>
                  <a:pt x="856758" y="2054922"/>
                </a:lnTo>
                <a:lnTo>
                  <a:pt x="857212" y="2045398"/>
                </a:lnTo>
                <a:lnTo>
                  <a:pt x="857439" y="2038595"/>
                </a:lnTo>
                <a:lnTo>
                  <a:pt x="857439" y="2035874"/>
                </a:lnTo>
                <a:lnTo>
                  <a:pt x="857212" y="2032019"/>
                </a:lnTo>
                <a:lnTo>
                  <a:pt x="857439" y="2026350"/>
                </a:lnTo>
                <a:lnTo>
                  <a:pt x="857439" y="2020227"/>
                </a:lnTo>
                <a:lnTo>
                  <a:pt x="856985" y="2016372"/>
                </a:lnTo>
                <a:lnTo>
                  <a:pt x="856304" y="2012291"/>
                </a:lnTo>
                <a:lnTo>
                  <a:pt x="855170" y="2007755"/>
                </a:lnTo>
                <a:lnTo>
                  <a:pt x="854489" y="2005488"/>
                </a:lnTo>
                <a:lnTo>
                  <a:pt x="853582" y="2003674"/>
                </a:lnTo>
                <a:lnTo>
                  <a:pt x="852447" y="2001406"/>
                </a:lnTo>
                <a:lnTo>
                  <a:pt x="851313" y="1999365"/>
                </a:lnTo>
                <a:lnTo>
                  <a:pt x="849724" y="1997324"/>
                </a:lnTo>
                <a:lnTo>
                  <a:pt x="848363" y="1995737"/>
                </a:lnTo>
                <a:lnTo>
                  <a:pt x="846548" y="1993696"/>
                </a:lnTo>
                <a:lnTo>
                  <a:pt x="845186" y="1991429"/>
                </a:lnTo>
                <a:lnTo>
                  <a:pt x="843598" y="1988934"/>
                </a:lnTo>
                <a:lnTo>
                  <a:pt x="842010" y="1986213"/>
                </a:lnTo>
                <a:lnTo>
                  <a:pt x="840875" y="1983265"/>
                </a:lnTo>
                <a:lnTo>
                  <a:pt x="839741" y="1980317"/>
                </a:lnTo>
                <a:lnTo>
                  <a:pt x="837699" y="1973741"/>
                </a:lnTo>
                <a:lnTo>
                  <a:pt x="835884" y="1967392"/>
                </a:lnTo>
                <a:lnTo>
                  <a:pt x="834749" y="1961269"/>
                </a:lnTo>
                <a:lnTo>
                  <a:pt x="833615" y="1955373"/>
                </a:lnTo>
                <a:lnTo>
                  <a:pt x="832934" y="1951065"/>
                </a:lnTo>
                <a:lnTo>
                  <a:pt x="832253" y="1947210"/>
                </a:lnTo>
                <a:lnTo>
                  <a:pt x="831800" y="1944715"/>
                </a:lnTo>
                <a:lnTo>
                  <a:pt x="830665" y="1942675"/>
                </a:lnTo>
                <a:lnTo>
                  <a:pt x="829531" y="1941087"/>
                </a:lnTo>
                <a:lnTo>
                  <a:pt x="827942" y="1940180"/>
                </a:lnTo>
                <a:lnTo>
                  <a:pt x="826354" y="1939046"/>
                </a:lnTo>
                <a:lnTo>
                  <a:pt x="820455" y="1937232"/>
                </a:lnTo>
                <a:lnTo>
                  <a:pt x="815917" y="1935872"/>
                </a:lnTo>
                <a:lnTo>
                  <a:pt x="809337" y="1934738"/>
                </a:lnTo>
                <a:lnTo>
                  <a:pt x="792093" y="1931563"/>
                </a:lnTo>
                <a:lnTo>
                  <a:pt x="772353" y="1928842"/>
                </a:lnTo>
                <a:lnTo>
                  <a:pt x="754201" y="1926121"/>
                </a:lnTo>
                <a:lnTo>
                  <a:pt x="746941" y="1925441"/>
                </a:lnTo>
                <a:lnTo>
                  <a:pt x="740814" y="1925441"/>
                </a:lnTo>
                <a:lnTo>
                  <a:pt x="738772" y="1925441"/>
                </a:lnTo>
                <a:close/>
                <a:moveTo>
                  <a:pt x="2528301" y="1786853"/>
                </a:moveTo>
                <a:lnTo>
                  <a:pt x="2526491" y="1787306"/>
                </a:lnTo>
                <a:lnTo>
                  <a:pt x="2524907" y="1787532"/>
                </a:lnTo>
                <a:lnTo>
                  <a:pt x="2523776" y="1787985"/>
                </a:lnTo>
                <a:lnTo>
                  <a:pt x="2522871" y="1788890"/>
                </a:lnTo>
                <a:lnTo>
                  <a:pt x="2522192" y="1789570"/>
                </a:lnTo>
                <a:lnTo>
                  <a:pt x="2521966" y="1790022"/>
                </a:lnTo>
                <a:lnTo>
                  <a:pt x="2521966" y="1790701"/>
                </a:lnTo>
                <a:lnTo>
                  <a:pt x="2521966" y="1792060"/>
                </a:lnTo>
                <a:lnTo>
                  <a:pt x="2522418" y="1792965"/>
                </a:lnTo>
                <a:lnTo>
                  <a:pt x="2522645" y="1793418"/>
                </a:lnTo>
                <a:lnTo>
                  <a:pt x="2530111" y="1800436"/>
                </a:lnTo>
                <a:lnTo>
                  <a:pt x="2542329" y="1811528"/>
                </a:lnTo>
                <a:lnTo>
                  <a:pt x="2562239" y="1829864"/>
                </a:lnTo>
                <a:lnTo>
                  <a:pt x="2565181" y="1832581"/>
                </a:lnTo>
                <a:lnTo>
                  <a:pt x="2568122" y="1835524"/>
                </a:lnTo>
                <a:lnTo>
                  <a:pt x="2573778" y="1842089"/>
                </a:lnTo>
                <a:lnTo>
                  <a:pt x="2579661" y="1848653"/>
                </a:lnTo>
                <a:lnTo>
                  <a:pt x="2584865" y="1855897"/>
                </a:lnTo>
                <a:lnTo>
                  <a:pt x="2589616" y="1863368"/>
                </a:lnTo>
                <a:lnTo>
                  <a:pt x="2594368" y="1870838"/>
                </a:lnTo>
                <a:lnTo>
                  <a:pt x="2598893" y="1878082"/>
                </a:lnTo>
                <a:lnTo>
                  <a:pt x="2602739" y="1885553"/>
                </a:lnTo>
                <a:lnTo>
                  <a:pt x="2606585" y="1892797"/>
                </a:lnTo>
                <a:lnTo>
                  <a:pt x="2609850" y="1899547"/>
                </a:lnTo>
                <a:lnTo>
                  <a:pt x="2610304" y="1897617"/>
                </a:lnTo>
                <a:lnTo>
                  <a:pt x="2613025" y="1888313"/>
                </a:lnTo>
                <a:lnTo>
                  <a:pt x="2616427" y="1877648"/>
                </a:lnTo>
                <a:lnTo>
                  <a:pt x="2620282" y="1866757"/>
                </a:lnTo>
                <a:lnTo>
                  <a:pt x="2623457" y="1856092"/>
                </a:lnTo>
                <a:lnTo>
                  <a:pt x="2624818" y="1851100"/>
                </a:lnTo>
                <a:lnTo>
                  <a:pt x="2626179" y="1846334"/>
                </a:lnTo>
                <a:lnTo>
                  <a:pt x="2627086" y="1842023"/>
                </a:lnTo>
                <a:lnTo>
                  <a:pt x="2627539" y="1837939"/>
                </a:lnTo>
                <a:lnTo>
                  <a:pt x="2627993" y="1833854"/>
                </a:lnTo>
                <a:lnTo>
                  <a:pt x="2627993" y="1828635"/>
                </a:lnTo>
                <a:lnTo>
                  <a:pt x="2627539" y="1822282"/>
                </a:lnTo>
                <a:lnTo>
                  <a:pt x="2627086" y="1815474"/>
                </a:lnTo>
                <a:lnTo>
                  <a:pt x="2626449" y="1806813"/>
                </a:lnTo>
                <a:lnTo>
                  <a:pt x="2619482" y="1804737"/>
                </a:lnTo>
                <a:lnTo>
                  <a:pt x="2608848" y="1802020"/>
                </a:lnTo>
                <a:lnTo>
                  <a:pt x="2598440" y="1799304"/>
                </a:lnTo>
                <a:lnTo>
                  <a:pt x="2588485" y="1796814"/>
                </a:lnTo>
                <a:lnTo>
                  <a:pt x="2578756" y="1794550"/>
                </a:lnTo>
                <a:lnTo>
                  <a:pt x="2561334" y="1791154"/>
                </a:lnTo>
                <a:lnTo>
                  <a:pt x="2547080" y="1788664"/>
                </a:lnTo>
                <a:lnTo>
                  <a:pt x="2537351" y="1787079"/>
                </a:lnTo>
                <a:lnTo>
                  <a:pt x="2533505" y="1786853"/>
                </a:lnTo>
                <a:lnTo>
                  <a:pt x="2530790" y="1786853"/>
                </a:lnTo>
                <a:lnTo>
                  <a:pt x="2528301" y="1786853"/>
                </a:lnTo>
                <a:close/>
                <a:moveTo>
                  <a:pt x="3577420" y="1765942"/>
                </a:moveTo>
                <a:lnTo>
                  <a:pt x="3577420" y="1850996"/>
                </a:lnTo>
                <a:lnTo>
                  <a:pt x="3622513" y="1808583"/>
                </a:lnTo>
                <a:lnTo>
                  <a:pt x="3622513" y="1765942"/>
                </a:lnTo>
                <a:lnTo>
                  <a:pt x="3577420" y="1765942"/>
                </a:lnTo>
                <a:close/>
                <a:moveTo>
                  <a:pt x="2758391" y="1666549"/>
                </a:moveTo>
                <a:lnTo>
                  <a:pt x="2757714" y="1671384"/>
                </a:lnTo>
                <a:lnTo>
                  <a:pt x="2756807" y="1681595"/>
                </a:lnTo>
                <a:lnTo>
                  <a:pt x="2756127" y="1689764"/>
                </a:lnTo>
                <a:lnTo>
                  <a:pt x="2755673" y="1700883"/>
                </a:lnTo>
                <a:lnTo>
                  <a:pt x="2755446" y="1705421"/>
                </a:lnTo>
                <a:lnTo>
                  <a:pt x="2754766" y="1709505"/>
                </a:lnTo>
                <a:lnTo>
                  <a:pt x="2754312" y="1712682"/>
                </a:lnTo>
                <a:lnTo>
                  <a:pt x="2753632" y="1715178"/>
                </a:lnTo>
                <a:lnTo>
                  <a:pt x="2752725" y="1717447"/>
                </a:lnTo>
                <a:lnTo>
                  <a:pt x="2751364" y="1719036"/>
                </a:lnTo>
                <a:lnTo>
                  <a:pt x="2749777" y="1720170"/>
                </a:lnTo>
                <a:lnTo>
                  <a:pt x="2747962" y="1721078"/>
                </a:lnTo>
                <a:lnTo>
                  <a:pt x="2745695" y="1721532"/>
                </a:lnTo>
                <a:lnTo>
                  <a:pt x="2743200" y="1721532"/>
                </a:lnTo>
                <a:lnTo>
                  <a:pt x="2740025" y="1721532"/>
                </a:lnTo>
                <a:lnTo>
                  <a:pt x="2736170" y="1721305"/>
                </a:lnTo>
                <a:lnTo>
                  <a:pt x="2727325" y="1720397"/>
                </a:lnTo>
                <a:lnTo>
                  <a:pt x="2723016" y="1720170"/>
                </a:lnTo>
                <a:lnTo>
                  <a:pt x="2721429" y="1720397"/>
                </a:lnTo>
                <a:lnTo>
                  <a:pt x="2719614" y="1720624"/>
                </a:lnTo>
                <a:lnTo>
                  <a:pt x="2718480" y="1721078"/>
                </a:lnTo>
                <a:lnTo>
                  <a:pt x="2716893" y="1721759"/>
                </a:lnTo>
                <a:lnTo>
                  <a:pt x="2715986" y="1722893"/>
                </a:lnTo>
                <a:lnTo>
                  <a:pt x="2714852" y="1724028"/>
                </a:lnTo>
                <a:lnTo>
                  <a:pt x="2714171" y="1725616"/>
                </a:lnTo>
                <a:lnTo>
                  <a:pt x="2713718" y="1727432"/>
                </a:lnTo>
                <a:lnTo>
                  <a:pt x="2713264" y="1729474"/>
                </a:lnTo>
                <a:lnTo>
                  <a:pt x="2712584" y="1732197"/>
                </a:lnTo>
                <a:lnTo>
                  <a:pt x="2712584" y="1735147"/>
                </a:lnTo>
                <a:lnTo>
                  <a:pt x="2712357" y="1738550"/>
                </a:lnTo>
                <a:lnTo>
                  <a:pt x="2713038" y="1746719"/>
                </a:lnTo>
                <a:lnTo>
                  <a:pt x="2713491" y="1752619"/>
                </a:lnTo>
                <a:lnTo>
                  <a:pt x="2714398" y="1761242"/>
                </a:lnTo>
                <a:lnTo>
                  <a:pt x="2717800" y="1785522"/>
                </a:lnTo>
                <a:lnTo>
                  <a:pt x="2721847" y="1810371"/>
                </a:lnTo>
                <a:lnTo>
                  <a:pt x="2724239" y="1811528"/>
                </a:lnTo>
                <a:lnTo>
                  <a:pt x="2737361" y="1818319"/>
                </a:lnTo>
                <a:lnTo>
                  <a:pt x="2750032" y="1825110"/>
                </a:lnTo>
                <a:lnTo>
                  <a:pt x="2761797" y="1832128"/>
                </a:lnTo>
                <a:lnTo>
                  <a:pt x="2773110" y="1838919"/>
                </a:lnTo>
                <a:lnTo>
                  <a:pt x="2783518" y="1845258"/>
                </a:lnTo>
                <a:lnTo>
                  <a:pt x="2801166" y="1856803"/>
                </a:lnTo>
                <a:lnTo>
                  <a:pt x="2822434" y="1871291"/>
                </a:lnTo>
                <a:lnTo>
                  <a:pt x="2823191" y="1871781"/>
                </a:lnTo>
                <a:lnTo>
                  <a:pt x="2823497" y="1868261"/>
                </a:lnTo>
                <a:lnTo>
                  <a:pt x="2823724" y="1863499"/>
                </a:lnTo>
                <a:lnTo>
                  <a:pt x="2823951" y="1858963"/>
                </a:lnTo>
                <a:lnTo>
                  <a:pt x="2823951" y="1854881"/>
                </a:lnTo>
                <a:lnTo>
                  <a:pt x="2823497" y="1850799"/>
                </a:lnTo>
                <a:lnTo>
                  <a:pt x="2822589" y="1845583"/>
                </a:lnTo>
                <a:lnTo>
                  <a:pt x="2821000" y="1839686"/>
                </a:lnTo>
                <a:lnTo>
                  <a:pt x="2819638" y="1832883"/>
                </a:lnTo>
                <a:lnTo>
                  <a:pt x="2815553" y="1817915"/>
                </a:lnTo>
                <a:lnTo>
                  <a:pt x="2811240" y="1802493"/>
                </a:lnTo>
                <a:lnTo>
                  <a:pt x="2802388" y="1773918"/>
                </a:lnTo>
                <a:lnTo>
                  <a:pt x="2799438" y="1763486"/>
                </a:lnTo>
                <a:lnTo>
                  <a:pt x="2798076" y="1757817"/>
                </a:lnTo>
                <a:lnTo>
                  <a:pt x="2796941" y="1752147"/>
                </a:lnTo>
                <a:lnTo>
                  <a:pt x="2796487" y="1749426"/>
                </a:lnTo>
                <a:lnTo>
                  <a:pt x="2796033" y="1747158"/>
                </a:lnTo>
                <a:lnTo>
                  <a:pt x="2795125" y="1745343"/>
                </a:lnTo>
                <a:lnTo>
                  <a:pt x="2794444" y="1744436"/>
                </a:lnTo>
                <a:lnTo>
                  <a:pt x="2793763" y="1743756"/>
                </a:lnTo>
                <a:lnTo>
                  <a:pt x="2793082" y="1743076"/>
                </a:lnTo>
                <a:lnTo>
                  <a:pt x="2791948" y="1742622"/>
                </a:lnTo>
                <a:lnTo>
                  <a:pt x="2790813" y="1742168"/>
                </a:lnTo>
                <a:lnTo>
                  <a:pt x="2789678" y="1741942"/>
                </a:lnTo>
                <a:lnTo>
                  <a:pt x="2788770" y="1741715"/>
                </a:lnTo>
                <a:lnTo>
                  <a:pt x="2787862" y="1740808"/>
                </a:lnTo>
                <a:lnTo>
                  <a:pt x="2786727" y="1739674"/>
                </a:lnTo>
                <a:lnTo>
                  <a:pt x="2785819" y="1738086"/>
                </a:lnTo>
                <a:lnTo>
                  <a:pt x="2783549" y="1734231"/>
                </a:lnTo>
                <a:lnTo>
                  <a:pt x="2781053" y="1729015"/>
                </a:lnTo>
                <a:lnTo>
                  <a:pt x="2778329" y="1723118"/>
                </a:lnTo>
                <a:lnTo>
                  <a:pt x="2775378" y="1716315"/>
                </a:lnTo>
                <a:lnTo>
                  <a:pt x="2769704" y="1700893"/>
                </a:lnTo>
                <a:lnTo>
                  <a:pt x="2764257" y="1685018"/>
                </a:lnTo>
                <a:lnTo>
                  <a:pt x="2759263" y="1669597"/>
                </a:lnTo>
                <a:lnTo>
                  <a:pt x="2758391" y="1666549"/>
                </a:lnTo>
                <a:close/>
                <a:moveTo>
                  <a:pt x="1839474" y="1648604"/>
                </a:moveTo>
                <a:lnTo>
                  <a:pt x="1837888" y="1850604"/>
                </a:lnTo>
                <a:lnTo>
                  <a:pt x="1871011" y="1853779"/>
                </a:lnTo>
                <a:lnTo>
                  <a:pt x="1899144" y="1856273"/>
                </a:lnTo>
                <a:lnTo>
                  <a:pt x="1922966" y="1858314"/>
                </a:lnTo>
                <a:lnTo>
                  <a:pt x="1931814" y="1859221"/>
                </a:lnTo>
                <a:lnTo>
                  <a:pt x="1942250" y="1860809"/>
                </a:lnTo>
                <a:lnTo>
                  <a:pt x="1955311" y="1862576"/>
                </a:lnTo>
                <a:lnTo>
                  <a:pt x="1941771" y="1860557"/>
                </a:lnTo>
                <a:lnTo>
                  <a:pt x="1931827" y="1859199"/>
                </a:lnTo>
                <a:lnTo>
                  <a:pt x="1923239" y="1858294"/>
                </a:lnTo>
                <a:lnTo>
                  <a:pt x="1899508" y="1856257"/>
                </a:lnTo>
                <a:lnTo>
                  <a:pt x="1871483" y="1853767"/>
                </a:lnTo>
                <a:lnTo>
                  <a:pt x="1838486" y="1850599"/>
                </a:lnTo>
                <a:lnTo>
                  <a:pt x="1840068" y="1648721"/>
                </a:lnTo>
                <a:lnTo>
                  <a:pt x="1839474" y="1648604"/>
                </a:lnTo>
                <a:close/>
                <a:moveTo>
                  <a:pt x="2063841" y="1455563"/>
                </a:moveTo>
                <a:lnTo>
                  <a:pt x="2062721" y="1458761"/>
                </a:lnTo>
                <a:lnTo>
                  <a:pt x="2057276" y="1473501"/>
                </a:lnTo>
                <a:lnTo>
                  <a:pt x="2054100" y="1480984"/>
                </a:lnTo>
                <a:lnTo>
                  <a:pt x="2051150" y="1487787"/>
                </a:lnTo>
                <a:lnTo>
                  <a:pt x="2047974" y="1494590"/>
                </a:lnTo>
                <a:lnTo>
                  <a:pt x="2044571" y="1500485"/>
                </a:lnTo>
                <a:lnTo>
                  <a:pt x="2041395" y="1505701"/>
                </a:lnTo>
                <a:lnTo>
                  <a:pt x="2038218" y="1510236"/>
                </a:lnTo>
                <a:lnTo>
                  <a:pt x="2035269" y="1514091"/>
                </a:lnTo>
                <a:lnTo>
                  <a:pt x="2032093" y="1518399"/>
                </a:lnTo>
                <a:lnTo>
                  <a:pt x="2025967" y="1526563"/>
                </a:lnTo>
                <a:lnTo>
                  <a:pt x="2022791" y="1530418"/>
                </a:lnTo>
                <a:lnTo>
                  <a:pt x="2019388" y="1534500"/>
                </a:lnTo>
                <a:lnTo>
                  <a:pt x="2015531" y="1537901"/>
                </a:lnTo>
                <a:lnTo>
                  <a:pt x="2011674" y="1541302"/>
                </a:lnTo>
                <a:lnTo>
                  <a:pt x="2007136" y="1544477"/>
                </a:lnTo>
                <a:lnTo>
                  <a:pt x="2004868" y="1545611"/>
                </a:lnTo>
                <a:lnTo>
                  <a:pt x="2002599" y="1546745"/>
                </a:lnTo>
                <a:lnTo>
                  <a:pt x="1999650" y="1548105"/>
                </a:lnTo>
                <a:lnTo>
                  <a:pt x="1996927" y="1549012"/>
                </a:lnTo>
                <a:lnTo>
                  <a:pt x="1994204" y="1549919"/>
                </a:lnTo>
                <a:lnTo>
                  <a:pt x="1991255" y="1550600"/>
                </a:lnTo>
                <a:lnTo>
                  <a:pt x="1988079" y="1551053"/>
                </a:lnTo>
                <a:lnTo>
                  <a:pt x="1984676" y="1551280"/>
                </a:lnTo>
                <a:lnTo>
                  <a:pt x="1981046" y="1551507"/>
                </a:lnTo>
                <a:lnTo>
                  <a:pt x="1977416" y="1551507"/>
                </a:lnTo>
                <a:lnTo>
                  <a:pt x="1973786" y="1551507"/>
                </a:lnTo>
                <a:lnTo>
                  <a:pt x="1969475" y="1551053"/>
                </a:lnTo>
                <a:lnTo>
                  <a:pt x="1965391" y="1550600"/>
                </a:lnTo>
                <a:lnTo>
                  <a:pt x="1960854" y="1549919"/>
                </a:lnTo>
                <a:lnTo>
                  <a:pt x="1924100" y="1543116"/>
                </a:lnTo>
                <a:lnTo>
                  <a:pt x="1891203" y="1537447"/>
                </a:lnTo>
                <a:lnTo>
                  <a:pt x="1858533" y="1532232"/>
                </a:lnTo>
                <a:lnTo>
                  <a:pt x="1857399" y="1533139"/>
                </a:lnTo>
                <a:lnTo>
                  <a:pt x="1855811" y="1534046"/>
                </a:lnTo>
                <a:lnTo>
                  <a:pt x="1853996" y="1535180"/>
                </a:lnTo>
                <a:lnTo>
                  <a:pt x="1850819" y="1535860"/>
                </a:lnTo>
                <a:lnTo>
                  <a:pt x="1847189" y="1536767"/>
                </a:lnTo>
                <a:lnTo>
                  <a:pt x="1842879" y="1536994"/>
                </a:lnTo>
                <a:lnTo>
                  <a:pt x="1840610" y="1536994"/>
                </a:lnTo>
                <a:lnTo>
                  <a:pt x="1837888" y="1536767"/>
                </a:lnTo>
                <a:lnTo>
                  <a:pt x="1828359" y="1535180"/>
                </a:lnTo>
                <a:lnTo>
                  <a:pt x="1822687" y="1534046"/>
                </a:lnTo>
                <a:lnTo>
                  <a:pt x="1819737" y="1533139"/>
                </a:lnTo>
                <a:lnTo>
                  <a:pt x="1818603" y="1532685"/>
                </a:lnTo>
                <a:lnTo>
                  <a:pt x="1818603" y="1644252"/>
                </a:lnTo>
                <a:lnTo>
                  <a:pt x="1819275" y="1644383"/>
                </a:lnTo>
                <a:lnTo>
                  <a:pt x="1819275" y="1533297"/>
                </a:lnTo>
                <a:lnTo>
                  <a:pt x="1820405" y="1533750"/>
                </a:lnTo>
                <a:lnTo>
                  <a:pt x="1823343" y="1534655"/>
                </a:lnTo>
                <a:lnTo>
                  <a:pt x="1828993" y="1535787"/>
                </a:lnTo>
                <a:lnTo>
                  <a:pt x="1838486" y="1537371"/>
                </a:lnTo>
                <a:lnTo>
                  <a:pt x="1841198" y="1537597"/>
                </a:lnTo>
                <a:lnTo>
                  <a:pt x="1843458" y="1537597"/>
                </a:lnTo>
                <a:lnTo>
                  <a:pt x="1847752" y="1537371"/>
                </a:lnTo>
                <a:lnTo>
                  <a:pt x="1851368" y="1536466"/>
                </a:lnTo>
                <a:lnTo>
                  <a:pt x="1854532" y="1535787"/>
                </a:lnTo>
                <a:lnTo>
                  <a:pt x="1856340" y="1534655"/>
                </a:lnTo>
                <a:lnTo>
                  <a:pt x="1857922" y="1533750"/>
                </a:lnTo>
                <a:lnTo>
                  <a:pt x="1859052" y="1532845"/>
                </a:lnTo>
                <a:lnTo>
                  <a:pt x="1891597" y="1538050"/>
                </a:lnTo>
                <a:lnTo>
                  <a:pt x="1924369" y="1543708"/>
                </a:lnTo>
                <a:lnTo>
                  <a:pt x="1960982" y="1550498"/>
                </a:lnTo>
                <a:lnTo>
                  <a:pt x="1965502" y="1551177"/>
                </a:lnTo>
                <a:lnTo>
                  <a:pt x="1969570" y="1551629"/>
                </a:lnTo>
                <a:lnTo>
                  <a:pt x="1973864" y="1552082"/>
                </a:lnTo>
                <a:lnTo>
                  <a:pt x="1977480" y="1552082"/>
                </a:lnTo>
                <a:lnTo>
                  <a:pt x="1981097" y="1552082"/>
                </a:lnTo>
                <a:lnTo>
                  <a:pt x="1984713" y="1551856"/>
                </a:lnTo>
                <a:lnTo>
                  <a:pt x="1988103" y="1551629"/>
                </a:lnTo>
                <a:lnTo>
                  <a:pt x="1991267" y="1551177"/>
                </a:lnTo>
                <a:lnTo>
                  <a:pt x="1994205" y="1550498"/>
                </a:lnTo>
                <a:lnTo>
                  <a:pt x="1996917" y="1549592"/>
                </a:lnTo>
                <a:lnTo>
                  <a:pt x="1999629" y="1548687"/>
                </a:lnTo>
                <a:lnTo>
                  <a:pt x="2002567" y="1547329"/>
                </a:lnTo>
                <a:lnTo>
                  <a:pt x="2004827" y="1546198"/>
                </a:lnTo>
                <a:lnTo>
                  <a:pt x="2007087" y="1545066"/>
                </a:lnTo>
                <a:lnTo>
                  <a:pt x="2011608" y="1541897"/>
                </a:lnTo>
                <a:lnTo>
                  <a:pt x="2015450" y="1538503"/>
                </a:lnTo>
                <a:lnTo>
                  <a:pt x="2019292" y="1535108"/>
                </a:lnTo>
                <a:lnTo>
                  <a:pt x="2022682" y="1531034"/>
                </a:lnTo>
                <a:lnTo>
                  <a:pt x="2025846" y="1527187"/>
                </a:lnTo>
                <a:lnTo>
                  <a:pt x="2031948" y="1519039"/>
                </a:lnTo>
                <a:lnTo>
                  <a:pt x="2035112" y="1514739"/>
                </a:lnTo>
                <a:lnTo>
                  <a:pt x="2038050" y="1510892"/>
                </a:lnTo>
                <a:lnTo>
                  <a:pt x="2041215" y="1506365"/>
                </a:lnTo>
                <a:lnTo>
                  <a:pt x="2044379" y="1501160"/>
                </a:lnTo>
                <a:lnTo>
                  <a:pt x="2047769" y="1495275"/>
                </a:lnTo>
                <a:lnTo>
                  <a:pt x="2050933" y="1488486"/>
                </a:lnTo>
                <a:lnTo>
                  <a:pt x="2053871" y="1481696"/>
                </a:lnTo>
                <a:lnTo>
                  <a:pt x="2057035" y="1474228"/>
                </a:lnTo>
                <a:lnTo>
                  <a:pt x="2062459" y="1459517"/>
                </a:lnTo>
                <a:lnTo>
                  <a:pt x="2063841" y="1455563"/>
                </a:lnTo>
                <a:close/>
                <a:moveTo>
                  <a:pt x="886028" y="1447652"/>
                </a:moveTo>
                <a:lnTo>
                  <a:pt x="662308" y="1505476"/>
                </a:lnTo>
                <a:lnTo>
                  <a:pt x="716537" y="1515227"/>
                </a:lnTo>
                <a:lnTo>
                  <a:pt x="760100" y="1523164"/>
                </a:lnTo>
                <a:lnTo>
                  <a:pt x="778706" y="1527019"/>
                </a:lnTo>
                <a:lnTo>
                  <a:pt x="792093" y="1529740"/>
                </a:lnTo>
                <a:lnTo>
                  <a:pt x="797311" y="1530647"/>
                </a:lnTo>
                <a:lnTo>
                  <a:pt x="802530" y="1531327"/>
                </a:lnTo>
                <a:lnTo>
                  <a:pt x="807749" y="1532008"/>
                </a:lnTo>
                <a:lnTo>
                  <a:pt x="812740" y="1532234"/>
                </a:lnTo>
                <a:lnTo>
                  <a:pt x="817732" y="1532234"/>
                </a:lnTo>
                <a:lnTo>
                  <a:pt x="822497" y="1532008"/>
                </a:lnTo>
                <a:lnTo>
                  <a:pt x="827262" y="1531327"/>
                </a:lnTo>
                <a:lnTo>
                  <a:pt x="831800" y="1530420"/>
                </a:lnTo>
                <a:lnTo>
                  <a:pt x="836111" y="1529513"/>
                </a:lnTo>
                <a:lnTo>
                  <a:pt x="840195" y="1527926"/>
                </a:lnTo>
                <a:lnTo>
                  <a:pt x="843825" y="1526565"/>
                </a:lnTo>
                <a:lnTo>
                  <a:pt x="847682" y="1524525"/>
                </a:lnTo>
                <a:lnTo>
                  <a:pt x="850632" y="1522030"/>
                </a:lnTo>
                <a:lnTo>
                  <a:pt x="853582" y="1519536"/>
                </a:lnTo>
                <a:lnTo>
                  <a:pt x="856077" y="1516588"/>
                </a:lnTo>
                <a:lnTo>
                  <a:pt x="857893" y="1513640"/>
                </a:lnTo>
                <a:lnTo>
                  <a:pt x="862204" y="1505476"/>
                </a:lnTo>
                <a:lnTo>
                  <a:pt x="866741" y="1495499"/>
                </a:lnTo>
                <a:lnTo>
                  <a:pt x="871279" y="1484841"/>
                </a:lnTo>
                <a:lnTo>
                  <a:pt x="875817" y="1473730"/>
                </a:lnTo>
                <a:lnTo>
                  <a:pt x="883078" y="1455362"/>
                </a:lnTo>
                <a:lnTo>
                  <a:pt x="886028" y="1447652"/>
                </a:lnTo>
                <a:close/>
                <a:moveTo>
                  <a:pt x="2040260" y="1434271"/>
                </a:moveTo>
                <a:lnTo>
                  <a:pt x="1828359" y="1489374"/>
                </a:lnTo>
                <a:lnTo>
                  <a:pt x="1879859" y="1498445"/>
                </a:lnTo>
                <a:lnTo>
                  <a:pt x="1920924" y="1506154"/>
                </a:lnTo>
                <a:lnTo>
                  <a:pt x="1938393" y="1509329"/>
                </a:lnTo>
                <a:lnTo>
                  <a:pt x="1951325" y="1512050"/>
                </a:lnTo>
                <a:lnTo>
                  <a:pt x="1956316" y="1513184"/>
                </a:lnTo>
                <a:lnTo>
                  <a:pt x="1961081" y="1513638"/>
                </a:lnTo>
                <a:lnTo>
                  <a:pt x="1966072" y="1514091"/>
                </a:lnTo>
                <a:lnTo>
                  <a:pt x="1971063" y="1514318"/>
                </a:lnTo>
                <a:lnTo>
                  <a:pt x="1975601" y="1514318"/>
                </a:lnTo>
                <a:lnTo>
                  <a:pt x="1980138" y="1514091"/>
                </a:lnTo>
                <a:lnTo>
                  <a:pt x="1984676" y="1513638"/>
                </a:lnTo>
                <a:lnTo>
                  <a:pt x="1988760" y="1512957"/>
                </a:lnTo>
                <a:lnTo>
                  <a:pt x="1993070" y="1511823"/>
                </a:lnTo>
                <a:lnTo>
                  <a:pt x="1996700" y="1510690"/>
                </a:lnTo>
                <a:lnTo>
                  <a:pt x="2000557" y="1508876"/>
                </a:lnTo>
                <a:lnTo>
                  <a:pt x="2003733" y="1507061"/>
                </a:lnTo>
                <a:lnTo>
                  <a:pt x="2006683" y="1505021"/>
                </a:lnTo>
                <a:lnTo>
                  <a:pt x="2009405" y="1502526"/>
                </a:lnTo>
                <a:lnTo>
                  <a:pt x="2011901" y="1499805"/>
                </a:lnTo>
                <a:lnTo>
                  <a:pt x="2013943" y="1496857"/>
                </a:lnTo>
                <a:lnTo>
                  <a:pt x="2017573" y="1489374"/>
                </a:lnTo>
                <a:lnTo>
                  <a:pt x="2021883" y="1479850"/>
                </a:lnTo>
                <a:lnTo>
                  <a:pt x="2026194" y="1469419"/>
                </a:lnTo>
                <a:lnTo>
                  <a:pt x="2030505" y="1458988"/>
                </a:lnTo>
                <a:lnTo>
                  <a:pt x="2037538" y="1441754"/>
                </a:lnTo>
                <a:lnTo>
                  <a:pt x="2040260" y="1434271"/>
                </a:lnTo>
                <a:close/>
                <a:moveTo>
                  <a:pt x="2534153" y="1431724"/>
                </a:moveTo>
                <a:lnTo>
                  <a:pt x="2534029" y="1431900"/>
                </a:lnTo>
                <a:lnTo>
                  <a:pt x="2532660" y="1434172"/>
                </a:lnTo>
                <a:lnTo>
                  <a:pt x="2530834" y="1435990"/>
                </a:lnTo>
                <a:lnTo>
                  <a:pt x="2528781" y="1437808"/>
                </a:lnTo>
                <a:lnTo>
                  <a:pt x="2526955" y="1439626"/>
                </a:lnTo>
                <a:lnTo>
                  <a:pt x="2524674" y="1440989"/>
                </a:lnTo>
                <a:lnTo>
                  <a:pt x="2522164" y="1442126"/>
                </a:lnTo>
                <a:lnTo>
                  <a:pt x="2519654" y="1443035"/>
                </a:lnTo>
                <a:lnTo>
                  <a:pt x="2517144" y="1443716"/>
                </a:lnTo>
                <a:lnTo>
                  <a:pt x="2514406" y="1444398"/>
                </a:lnTo>
                <a:lnTo>
                  <a:pt x="2511668" y="1444625"/>
                </a:lnTo>
                <a:lnTo>
                  <a:pt x="2508930" y="1444625"/>
                </a:lnTo>
                <a:lnTo>
                  <a:pt x="2506192" y="1443944"/>
                </a:lnTo>
                <a:lnTo>
                  <a:pt x="2473956" y="1438409"/>
                </a:lnTo>
                <a:lnTo>
                  <a:pt x="2472416" y="1565911"/>
                </a:lnTo>
                <a:lnTo>
                  <a:pt x="2483955" y="1565911"/>
                </a:lnTo>
                <a:lnTo>
                  <a:pt x="2482824" y="1738861"/>
                </a:lnTo>
                <a:lnTo>
                  <a:pt x="2483050" y="1742483"/>
                </a:lnTo>
                <a:lnTo>
                  <a:pt x="2483276" y="1745426"/>
                </a:lnTo>
                <a:lnTo>
                  <a:pt x="2483502" y="1747690"/>
                </a:lnTo>
                <a:lnTo>
                  <a:pt x="2483955" y="1749275"/>
                </a:lnTo>
                <a:lnTo>
                  <a:pt x="2484634" y="1750633"/>
                </a:lnTo>
                <a:lnTo>
                  <a:pt x="2484860" y="1750859"/>
                </a:lnTo>
                <a:lnTo>
                  <a:pt x="2491421" y="1751765"/>
                </a:lnTo>
                <a:lnTo>
                  <a:pt x="2509295" y="1753802"/>
                </a:lnTo>
                <a:lnTo>
                  <a:pt x="2516988" y="1754934"/>
                </a:lnTo>
                <a:lnTo>
                  <a:pt x="2527848" y="1756292"/>
                </a:lnTo>
                <a:lnTo>
                  <a:pt x="2541876" y="1758782"/>
                </a:lnTo>
                <a:lnTo>
                  <a:pt x="2559072" y="1761725"/>
                </a:lnTo>
                <a:lnTo>
                  <a:pt x="2578982" y="1765800"/>
                </a:lnTo>
                <a:lnTo>
                  <a:pt x="2601834" y="1770780"/>
                </a:lnTo>
                <a:lnTo>
                  <a:pt x="2623204" y="1775834"/>
                </a:lnTo>
                <a:lnTo>
                  <a:pt x="2620736" y="1754434"/>
                </a:lnTo>
                <a:lnTo>
                  <a:pt x="2619375" y="1743769"/>
                </a:lnTo>
                <a:lnTo>
                  <a:pt x="2618921" y="1737643"/>
                </a:lnTo>
                <a:lnTo>
                  <a:pt x="2618921" y="1731743"/>
                </a:lnTo>
                <a:lnTo>
                  <a:pt x="2618921" y="1729247"/>
                </a:lnTo>
                <a:lnTo>
                  <a:pt x="2618921" y="1726751"/>
                </a:lnTo>
                <a:lnTo>
                  <a:pt x="2618468" y="1724709"/>
                </a:lnTo>
                <a:lnTo>
                  <a:pt x="2618014" y="1724028"/>
                </a:lnTo>
                <a:lnTo>
                  <a:pt x="2617561" y="1723120"/>
                </a:lnTo>
                <a:lnTo>
                  <a:pt x="2616654" y="1722440"/>
                </a:lnTo>
                <a:lnTo>
                  <a:pt x="2615746" y="1721532"/>
                </a:lnTo>
                <a:lnTo>
                  <a:pt x="2614839" y="1721078"/>
                </a:lnTo>
                <a:lnTo>
                  <a:pt x="2613479" y="1720624"/>
                </a:lnTo>
                <a:lnTo>
                  <a:pt x="2612798" y="1720170"/>
                </a:lnTo>
                <a:lnTo>
                  <a:pt x="2612118" y="1719036"/>
                </a:lnTo>
                <a:lnTo>
                  <a:pt x="2611211" y="1717901"/>
                </a:lnTo>
                <a:lnTo>
                  <a:pt x="2610530" y="1716086"/>
                </a:lnTo>
                <a:lnTo>
                  <a:pt x="2608716" y="1712002"/>
                </a:lnTo>
                <a:lnTo>
                  <a:pt x="2607355" y="1706556"/>
                </a:lnTo>
                <a:lnTo>
                  <a:pt x="2605541" y="1699975"/>
                </a:lnTo>
                <a:lnTo>
                  <a:pt x="2604180" y="1692714"/>
                </a:lnTo>
                <a:lnTo>
                  <a:pt x="2601005" y="1676830"/>
                </a:lnTo>
                <a:lnTo>
                  <a:pt x="2598284" y="1660038"/>
                </a:lnTo>
                <a:lnTo>
                  <a:pt x="2596243" y="1644154"/>
                </a:lnTo>
                <a:lnTo>
                  <a:pt x="2594655" y="1630766"/>
                </a:lnTo>
                <a:lnTo>
                  <a:pt x="2594429" y="1625547"/>
                </a:lnTo>
                <a:lnTo>
                  <a:pt x="2594202" y="1621236"/>
                </a:lnTo>
                <a:lnTo>
                  <a:pt x="2593975" y="1608756"/>
                </a:lnTo>
                <a:lnTo>
                  <a:pt x="2593748" y="1603310"/>
                </a:lnTo>
                <a:lnTo>
                  <a:pt x="2593068" y="1598545"/>
                </a:lnTo>
                <a:lnTo>
                  <a:pt x="2592614" y="1594233"/>
                </a:lnTo>
                <a:lnTo>
                  <a:pt x="2591707" y="1590830"/>
                </a:lnTo>
                <a:lnTo>
                  <a:pt x="2590120" y="1587880"/>
                </a:lnTo>
                <a:lnTo>
                  <a:pt x="2589439" y="1586745"/>
                </a:lnTo>
                <a:lnTo>
                  <a:pt x="2588759" y="1585611"/>
                </a:lnTo>
                <a:lnTo>
                  <a:pt x="2588305" y="1584930"/>
                </a:lnTo>
                <a:lnTo>
                  <a:pt x="2587398" y="1583115"/>
                </a:lnTo>
                <a:lnTo>
                  <a:pt x="2585584" y="1577896"/>
                </a:lnTo>
                <a:lnTo>
                  <a:pt x="2583089" y="1570407"/>
                </a:lnTo>
                <a:lnTo>
                  <a:pt x="2580141" y="1560877"/>
                </a:lnTo>
                <a:lnTo>
                  <a:pt x="2573338" y="1537505"/>
                </a:lnTo>
                <a:lnTo>
                  <a:pt x="2565400" y="1510956"/>
                </a:lnTo>
                <a:lnTo>
                  <a:pt x="2557689" y="1484180"/>
                </a:lnTo>
                <a:lnTo>
                  <a:pt x="2550432" y="1460354"/>
                </a:lnTo>
                <a:lnTo>
                  <a:pt x="2547257" y="1450370"/>
                </a:lnTo>
                <a:lnTo>
                  <a:pt x="2544536" y="1442428"/>
                </a:lnTo>
                <a:lnTo>
                  <a:pt x="2542268" y="1436982"/>
                </a:lnTo>
                <a:lnTo>
                  <a:pt x="2541361" y="1435167"/>
                </a:lnTo>
                <a:lnTo>
                  <a:pt x="2540680" y="1434032"/>
                </a:lnTo>
                <a:lnTo>
                  <a:pt x="2539093" y="1433352"/>
                </a:lnTo>
                <a:lnTo>
                  <a:pt x="2536371" y="1432217"/>
                </a:lnTo>
                <a:lnTo>
                  <a:pt x="2534153" y="1431724"/>
                </a:lnTo>
                <a:close/>
                <a:moveTo>
                  <a:pt x="975878" y="1425656"/>
                </a:moveTo>
                <a:lnTo>
                  <a:pt x="922104" y="1435407"/>
                </a:lnTo>
                <a:lnTo>
                  <a:pt x="918474" y="1446972"/>
                </a:lnTo>
                <a:lnTo>
                  <a:pt x="914843" y="1458990"/>
                </a:lnTo>
                <a:lnTo>
                  <a:pt x="909625" y="1473503"/>
                </a:lnTo>
                <a:lnTo>
                  <a:pt x="903952" y="1488696"/>
                </a:lnTo>
                <a:lnTo>
                  <a:pt x="900776" y="1496406"/>
                </a:lnTo>
                <a:lnTo>
                  <a:pt x="897372" y="1503889"/>
                </a:lnTo>
                <a:lnTo>
                  <a:pt x="894196" y="1511146"/>
                </a:lnTo>
                <a:lnTo>
                  <a:pt x="890792" y="1517268"/>
                </a:lnTo>
                <a:lnTo>
                  <a:pt x="887162" y="1522937"/>
                </a:lnTo>
                <a:lnTo>
                  <a:pt x="885574" y="1525432"/>
                </a:lnTo>
                <a:lnTo>
                  <a:pt x="883986" y="1527699"/>
                </a:lnTo>
                <a:lnTo>
                  <a:pt x="880582" y="1532008"/>
                </a:lnTo>
                <a:lnTo>
                  <a:pt x="877406" y="1536089"/>
                </a:lnTo>
                <a:lnTo>
                  <a:pt x="870826" y="1544933"/>
                </a:lnTo>
                <a:lnTo>
                  <a:pt x="867422" y="1549015"/>
                </a:lnTo>
                <a:lnTo>
                  <a:pt x="864019" y="1553097"/>
                </a:lnTo>
                <a:lnTo>
                  <a:pt x="859935" y="1556952"/>
                </a:lnTo>
                <a:lnTo>
                  <a:pt x="855850" y="1560353"/>
                </a:lnTo>
                <a:lnTo>
                  <a:pt x="853582" y="1562167"/>
                </a:lnTo>
                <a:lnTo>
                  <a:pt x="851313" y="1563754"/>
                </a:lnTo>
                <a:lnTo>
                  <a:pt x="848817" y="1565115"/>
                </a:lnTo>
                <a:lnTo>
                  <a:pt x="846094" y="1566476"/>
                </a:lnTo>
                <a:lnTo>
                  <a:pt x="843371" y="1567609"/>
                </a:lnTo>
                <a:lnTo>
                  <a:pt x="840422" y="1568743"/>
                </a:lnTo>
                <a:lnTo>
                  <a:pt x="837472" y="1569424"/>
                </a:lnTo>
                <a:lnTo>
                  <a:pt x="834068" y="1570104"/>
                </a:lnTo>
                <a:lnTo>
                  <a:pt x="830892" y="1570784"/>
                </a:lnTo>
                <a:lnTo>
                  <a:pt x="827488" y="1571011"/>
                </a:lnTo>
                <a:lnTo>
                  <a:pt x="823858" y="1571464"/>
                </a:lnTo>
                <a:lnTo>
                  <a:pt x="819774" y="1571464"/>
                </a:lnTo>
                <a:lnTo>
                  <a:pt x="815463" y="1571011"/>
                </a:lnTo>
                <a:lnTo>
                  <a:pt x="811379" y="1570784"/>
                </a:lnTo>
                <a:lnTo>
                  <a:pt x="806841" y="1570331"/>
                </a:lnTo>
                <a:lnTo>
                  <a:pt x="802076" y="1569424"/>
                </a:lnTo>
                <a:lnTo>
                  <a:pt x="782563" y="1565795"/>
                </a:lnTo>
                <a:lnTo>
                  <a:pt x="763277" y="1562394"/>
                </a:lnTo>
                <a:lnTo>
                  <a:pt x="728789" y="1556498"/>
                </a:lnTo>
                <a:lnTo>
                  <a:pt x="694301" y="1550829"/>
                </a:lnTo>
                <a:lnTo>
                  <a:pt x="692939" y="1551736"/>
                </a:lnTo>
                <a:lnTo>
                  <a:pt x="691578" y="1552870"/>
                </a:lnTo>
                <a:lnTo>
                  <a:pt x="689309" y="1554004"/>
                </a:lnTo>
                <a:lnTo>
                  <a:pt x="686132" y="1554911"/>
                </a:lnTo>
                <a:lnTo>
                  <a:pt x="682275" y="1555818"/>
                </a:lnTo>
                <a:lnTo>
                  <a:pt x="680233" y="1555818"/>
                </a:lnTo>
                <a:lnTo>
                  <a:pt x="677737" y="1556045"/>
                </a:lnTo>
                <a:lnTo>
                  <a:pt x="675015" y="1555818"/>
                </a:lnTo>
                <a:lnTo>
                  <a:pt x="672292" y="1555591"/>
                </a:lnTo>
                <a:lnTo>
                  <a:pt x="662308" y="1554004"/>
                </a:lnTo>
                <a:lnTo>
                  <a:pt x="656409" y="1552870"/>
                </a:lnTo>
                <a:lnTo>
                  <a:pt x="653006" y="1551736"/>
                </a:lnTo>
                <a:lnTo>
                  <a:pt x="652325" y="1551509"/>
                </a:lnTo>
                <a:lnTo>
                  <a:pt x="652325" y="1669199"/>
                </a:lnTo>
                <a:lnTo>
                  <a:pt x="674107" y="1673508"/>
                </a:lnTo>
                <a:lnTo>
                  <a:pt x="672292" y="1887118"/>
                </a:lnTo>
                <a:lnTo>
                  <a:pt x="707234" y="1890292"/>
                </a:lnTo>
                <a:lnTo>
                  <a:pt x="736957" y="1893014"/>
                </a:lnTo>
                <a:lnTo>
                  <a:pt x="761916" y="1895281"/>
                </a:lnTo>
                <a:lnTo>
                  <a:pt x="772580" y="1896188"/>
                </a:lnTo>
                <a:lnTo>
                  <a:pt x="784832" y="1897549"/>
                </a:lnTo>
                <a:lnTo>
                  <a:pt x="809791" y="1900950"/>
                </a:lnTo>
                <a:lnTo>
                  <a:pt x="829758" y="1903898"/>
                </a:lnTo>
                <a:lnTo>
                  <a:pt x="837926" y="1905032"/>
                </a:lnTo>
                <a:lnTo>
                  <a:pt x="842690" y="1900497"/>
                </a:lnTo>
                <a:lnTo>
                  <a:pt x="847682" y="1895054"/>
                </a:lnTo>
                <a:lnTo>
                  <a:pt x="853808" y="1888252"/>
                </a:lnTo>
                <a:lnTo>
                  <a:pt x="860388" y="1880542"/>
                </a:lnTo>
                <a:lnTo>
                  <a:pt x="867422" y="1872151"/>
                </a:lnTo>
                <a:lnTo>
                  <a:pt x="874229" y="1863534"/>
                </a:lnTo>
                <a:lnTo>
                  <a:pt x="877179" y="1859226"/>
                </a:lnTo>
                <a:lnTo>
                  <a:pt x="880128" y="1855144"/>
                </a:lnTo>
                <a:lnTo>
                  <a:pt x="882624" y="1850609"/>
                </a:lnTo>
                <a:lnTo>
                  <a:pt x="885347" y="1845393"/>
                </a:lnTo>
                <a:lnTo>
                  <a:pt x="888070" y="1839724"/>
                </a:lnTo>
                <a:lnTo>
                  <a:pt x="890566" y="1833375"/>
                </a:lnTo>
                <a:lnTo>
                  <a:pt x="893061" y="1827026"/>
                </a:lnTo>
                <a:lnTo>
                  <a:pt x="895557" y="1819769"/>
                </a:lnTo>
                <a:lnTo>
                  <a:pt x="897826" y="1812740"/>
                </a:lnTo>
                <a:lnTo>
                  <a:pt x="900095" y="1805257"/>
                </a:lnTo>
                <a:lnTo>
                  <a:pt x="902137" y="1797773"/>
                </a:lnTo>
                <a:lnTo>
                  <a:pt x="904179" y="1790290"/>
                </a:lnTo>
                <a:lnTo>
                  <a:pt x="905541" y="1782807"/>
                </a:lnTo>
                <a:lnTo>
                  <a:pt x="907129" y="1775551"/>
                </a:lnTo>
                <a:lnTo>
                  <a:pt x="908263" y="1768294"/>
                </a:lnTo>
                <a:lnTo>
                  <a:pt x="909171" y="1761491"/>
                </a:lnTo>
                <a:lnTo>
                  <a:pt x="909625" y="1755142"/>
                </a:lnTo>
                <a:lnTo>
                  <a:pt x="909852" y="1749473"/>
                </a:lnTo>
                <a:lnTo>
                  <a:pt x="909625" y="1734507"/>
                </a:lnTo>
                <a:lnTo>
                  <a:pt x="909398" y="1714098"/>
                </a:lnTo>
                <a:lnTo>
                  <a:pt x="908263" y="1664437"/>
                </a:lnTo>
                <a:lnTo>
                  <a:pt x="908036" y="1638359"/>
                </a:lnTo>
                <a:lnTo>
                  <a:pt x="908036" y="1614322"/>
                </a:lnTo>
                <a:lnTo>
                  <a:pt x="908263" y="1603665"/>
                </a:lnTo>
                <a:lnTo>
                  <a:pt x="908490" y="1593914"/>
                </a:lnTo>
                <a:lnTo>
                  <a:pt x="909171" y="1585977"/>
                </a:lnTo>
                <a:lnTo>
                  <a:pt x="909852" y="1579401"/>
                </a:lnTo>
                <a:lnTo>
                  <a:pt x="911894" y="1566702"/>
                </a:lnTo>
                <a:lnTo>
                  <a:pt x="914616" y="1551736"/>
                </a:lnTo>
                <a:lnTo>
                  <a:pt x="917793" y="1535409"/>
                </a:lnTo>
                <a:lnTo>
                  <a:pt x="919835" y="1527019"/>
                </a:lnTo>
                <a:lnTo>
                  <a:pt x="922104" y="1518629"/>
                </a:lnTo>
                <a:lnTo>
                  <a:pt x="924146" y="1510465"/>
                </a:lnTo>
                <a:lnTo>
                  <a:pt x="926869" y="1502075"/>
                </a:lnTo>
                <a:lnTo>
                  <a:pt x="929592" y="1494138"/>
                </a:lnTo>
                <a:lnTo>
                  <a:pt x="932314" y="1486882"/>
                </a:lnTo>
                <a:lnTo>
                  <a:pt x="935718" y="1480079"/>
                </a:lnTo>
                <a:lnTo>
                  <a:pt x="938894" y="1473957"/>
                </a:lnTo>
                <a:lnTo>
                  <a:pt x="940709" y="1471009"/>
                </a:lnTo>
                <a:lnTo>
                  <a:pt x="942298" y="1468287"/>
                </a:lnTo>
                <a:lnTo>
                  <a:pt x="944113" y="1466020"/>
                </a:lnTo>
                <a:lnTo>
                  <a:pt x="945701" y="1463752"/>
                </a:lnTo>
                <a:lnTo>
                  <a:pt x="952962" y="1455816"/>
                </a:lnTo>
                <a:lnTo>
                  <a:pt x="958861" y="1448332"/>
                </a:lnTo>
                <a:lnTo>
                  <a:pt x="964080" y="1441983"/>
                </a:lnTo>
                <a:lnTo>
                  <a:pt x="968391" y="1436541"/>
                </a:lnTo>
                <a:lnTo>
                  <a:pt x="973836" y="1428604"/>
                </a:lnTo>
                <a:lnTo>
                  <a:pt x="975878" y="1425656"/>
                </a:lnTo>
                <a:close/>
                <a:moveTo>
                  <a:pt x="2083140" y="1421573"/>
                </a:moveTo>
                <a:lnTo>
                  <a:pt x="2074518" y="1423160"/>
                </a:lnTo>
                <a:lnTo>
                  <a:pt x="2074258" y="1423976"/>
                </a:lnTo>
                <a:lnTo>
                  <a:pt x="2082800" y="1422400"/>
                </a:lnTo>
                <a:lnTo>
                  <a:pt x="1963044" y="1863623"/>
                </a:lnTo>
                <a:lnTo>
                  <a:pt x="1964030" y="1863756"/>
                </a:lnTo>
                <a:lnTo>
                  <a:pt x="1964257" y="1861035"/>
                </a:lnTo>
                <a:lnTo>
                  <a:pt x="1964484" y="1859901"/>
                </a:lnTo>
                <a:lnTo>
                  <a:pt x="1964938" y="1858541"/>
                </a:lnTo>
                <a:lnTo>
                  <a:pt x="1966526" y="1856047"/>
                </a:lnTo>
                <a:lnTo>
                  <a:pt x="1968794" y="1853099"/>
                </a:lnTo>
                <a:lnTo>
                  <a:pt x="1971290" y="1850151"/>
                </a:lnTo>
                <a:lnTo>
                  <a:pt x="1974466" y="1847203"/>
                </a:lnTo>
                <a:lnTo>
                  <a:pt x="1977870" y="1844255"/>
                </a:lnTo>
                <a:lnTo>
                  <a:pt x="1982180" y="1840854"/>
                </a:lnTo>
                <a:lnTo>
                  <a:pt x="1986264" y="1837679"/>
                </a:lnTo>
                <a:lnTo>
                  <a:pt x="1995793" y="1831556"/>
                </a:lnTo>
                <a:lnTo>
                  <a:pt x="2005775" y="1825434"/>
                </a:lnTo>
                <a:lnTo>
                  <a:pt x="2015984" y="1819538"/>
                </a:lnTo>
                <a:lnTo>
                  <a:pt x="2025740" y="1814323"/>
                </a:lnTo>
                <a:lnTo>
                  <a:pt x="2028236" y="1813189"/>
                </a:lnTo>
                <a:lnTo>
                  <a:pt x="2030505" y="1811601"/>
                </a:lnTo>
                <a:lnTo>
                  <a:pt x="2032773" y="1810241"/>
                </a:lnTo>
                <a:lnTo>
                  <a:pt x="2034815" y="1808427"/>
                </a:lnTo>
                <a:lnTo>
                  <a:pt x="2038672" y="1804799"/>
                </a:lnTo>
                <a:lnTo>
                  <a:pt x="2042529" y="1800490"/>
                </a:lnTo>
                <a:lnTo>
                  <a:pt x="2045705" y="1795955"/>
                </a:lnTo>
                <a:lnTo>
                  <a:pt x="2048655" y="1791420"/>
                </a:lnTo>
                <a:lnTo>
                  <a:pt x="2051604" y="1786431"/>
                </a:lnTo>
                <a:lnTo>
                  <a:pt x="2054100" y="1781442"/>
                </a:lnTo>
                <a:lnTo>
                  <a:pt x="2056368" y="1776453"/>
                </a:lnTo>
                <a:lnTo>
                  <a:pt x="2058410" y="1771691"/>
                </a:lnTo>
                <a:lnTo>
                  <a:pt x="2061813" y="1762621"/>
                </a:lnTo>
                <a:lnTo>
                  <a:pt x="2064309" y="1754684"/>
                </a:lnTo>
                <a:lnTo>
                  <a:pt x="2066124" y="1748789"/>
                </a:lnTo>
                <a:lnTo>
                  <a:pt x="2067031" y="1746067"/>
                </a:lnTo>
                <a:lnTo>
                  <a:pt x="2067485" y="1743346"/>
                </a:lnTo>
                <a:lnTo>
                  <a:pt x="2068393" y="1736544"/>
                </a:lnTo>
                <a:lnTo>
                  <a:pt x="2069300" y="1729287"/>
                </a:lnTo>
                <a:lnTo>
                  <a:pt x="2070208" y="1722258"/>
                </a:lnTo>
                <a:lnTo>
                  <a:pt x="2071342" y="1715228"/>
                </a:lnTo>
                <a:lnTo>
                  <a:pt x="2072250" y="1712053"/>
                </a:lnTo>
                <a:lnTo>
                  <a:pt x="2072930" y="1709332"/>
                </a:lnTo>
                <a:lnTo>
                  <a:pt x="2074065" y="1706838"/>
                </a:lnTo>
                <a:lnTo>
                  <a:pt x="2075426" y="1704570"/>
                </a:lnTo>
                <a:lnTo>
                  <a:pt x="2077241" y="1702983"/>
                </a:lnTo>
                <a:lnTo>
                  <a:pt x="2077921" y="1702303"/>
                </a:lnTo>
                <a:lnTo>
                  <a:pt x="2078829" y="1702076"/>
                </a:lnTo>
                <a:lnTo>
                  <a:pt x="2079963" y="1701396"/>
                </a:lnTo>
                <a:lnTo>
                  <a:pt x="2080871" y="1699808"/>
                </a:lnTo>
                <a:lnTo>
                  <a:pt x="2081778" y="1697767"/>
                </a:lnTo>
                <a:lnTo>
                  <a:pt x="2082686" y="1695500"/>
                </a:lnTo>
                <a:lnTo>
                  <a:pt x="2083593" y="1692325"/>
                </a:lnTo>
                <a:lnTo>
                  <a:pt x="2084274" y="1689150"/>
                </a:lnTo>
                <a:lnTo>
                  <a:pt x="2086089" y="1680987"/>
                </a:lnTo>
                <a:lnTo>
                  <a:pt x="2087677" y="1671236"/>
                </a:lnTo>
                <a:lnTo>
                  <a:pt x="2088812" y="1660579"/>
                </a:lnTo>
                <a:lnTo>
                  <a:pt x="2089946" y="1649014"/>
                </a:lnTo>
                <a:lnTo>
                  <a:pt x="2091080" y="1636769"/>
                </a:lnTo>
                <a:lnTo>
                  <a:pt x="2091988" y="1624750"/>
                </a:lnTo>
                <a:lnTo>
                  <a:pt x="2092668" y="1612505"/>
                </a:lnTo>
                <a:lnTo>
                  <a:pt x="2093803" y="1589602"/>
                </a:lnTo>
                <a:lnTo>
                  <a:pt x="2094030" y="1579398"/>
                </a:lnTo>
                <a:lnTo>
                  <a:pt x="2094256" y="1570328"/>
                </a:lnTo>
                <a:lnTo>
                  <a:pt x="2094030" y="1563298"/>
                </a:lnTo>
                <a:lnTo>
                  <a:pt x="2093803" y="1557856"/>
                </a:lnTo>
                <a:lnTo>
                  <a:pt x="2093576" y="1552867"/>
                </a:lnTo>
                <a:lnTo>
                  <a:pt x="2093576" y="1547198"/>
                </a:lnTo>
                <a:lnTo>
                  <a:pt x="2093803" y="1533366"/>
                </a:lnTo>
                <a:lnTo>
                  <a:pt x="2094937" y="1501392"/>
                </a:lnTo>
                <a:lnTo>
                  <a:pt x="2095618" y="1485519"/>
                </a:lnTo>
                <a:lnTo>
                  <a:pt x="2095618" y="1478263"/>
                </a:lnTo>
                <a:lnTo>
                  <a:pt x="2095164" y="1471233"/>
                </a:lnTo>
                <a:lnTo>
                  <a:pt x="2094710" y="1465111"/>
                </a:lnTo>
                <a:lnTo>
                  <a:pt x="2094030" y="1459668"/>
                </a:lnTo>
                <a:lnTo>
                  <a:pt x="2093122" y="1455133"/>
                </a:lnTo>
                <a:lnTo>
                  <a:pt x="2092442" y="1453092"/>
                </a:lnTo>
                <a:lnTo>
                  <a:pt x="2091761" y="1451732"/>
                </a:lnTo>
                <a:lnTo>
                  <a:pt x="2089719" y="1447877"/>
                </a:lnTo>
                <a:lnTo>
                  <a:pt x="2088131" y="1444249"/>
                </a:lnTo>
                <a:lnTo>
                  <a:pt x="2086543" y="1440167"/>
                </a:lnTo>
                <a:lnTo>
                  <a:pt x="2085408" y="1436539"/>
                </a:lnTo>
                <a:lnTo>
                  <a:pt x="2084501" y="1432457"/>
                </a:lnTo>
                <a:lnTo>
                  <a:pt x="2083820" y="1428829"/>
                </a:lnTo>
                <a:lnTo>
                  <a:pt x="2083366" y="1425201"/>
                </a:lnTo>
                <a:lnTo>
                  <a:pt x="2083140" y="1421573"/>
                </a:lnTo>
                <a:close/>
                <a:moveTo>
                  <a:pt x="2323009" y="1398465"/>
                </a:moveTo>
                <a:lnTo>
                  <a:pt x="2324989" y="1469192"/>
                </a:lnTo>
                <a:lnTo>
                  <a:pt x="2327030" y="1550146"/>
                </a:lnTo>
                <a:lnTo>
                  <a:pt x="2328619" y="1623617"/>
                </a:lnTo>
                <a:lnTo>
                  <a:pt x="2329072" y="1655817"/>
                </a:lnTo>
                <a:lnTo>
                  <a:pt x="2329526" y="1683255"/>
                </a:lnTo>
                <a:lnTo>
                  <a:pt x="2329753" y="1705251"/>
                </a:lnTo>
                <a:lnTo>
                  <a:pt x="2329526" y="1721124"/>
                </a:lnTo>
                <a:lnTo>
                  <a:pt x="2328619" y="1744027"/>
                </a:lnTo>
                <a:lnTo>
                  <a:pt x="2328573" y="1748038"/>
                </a:lnTo>
                <a:lnTo>
                  <a:pt x="2331006" y="1747690"/>
                </a:lnTo>
                <a:lnTo>
                  <a:pt x="2343676" y="1746332"/>
                </a:lnTo>
                <a:lnTo>
                  <a:pt x="2355668" y="1744974"/>
                </a:lnTo>
                <a:lnTo>
                  <a:pt x="2361324" y="1744747"/>
                </a:lnTo>
                <a:lnTo>
                  <a:pt x="2366754" y="1744521"/>
                </a:lnTo>
                <a:lnTo>
                  <a:pt x="2371732" y="1744521"/>
                </a:lnTo>
                <a:lnTo>
                  <a:pt x="2376257" y="1744974"/>
                </a:lnTo>
                <a:lnTo>
                  <a:pt x="2384402" y="1745426"/>
                </a:lnTo>
                <a:lnTo>
                  <a:pt x="2392321" y="1745879"/>
                </a:lnTo>
                <a:lnTo>
                  <a:pt x="2405897" y="1746785"/>
                </a:lnTo>
                <a:lnTo>
                  <a:pt x="2415399" y="1747011"/>
                </a:lnTo>
                <a:lnTo>
                  <a:pt x="2418793" y="1747011"/>
                </a:lnTo>
                <a:lnTo>
                  <a:pt x="2418793" y="1562289"/>
                </a:lnTo>
                <a:lnTo>
                  <a:pt x="2439156" y="1562289"/>
                </a:lnTo>
                <a:lnTo>
                  <a:pt x="2440560" y="1432674"/>
                </a:lnTo>
                <a:lnTo>
                  <a:pt x="2420170" y="1429173"/>
                </a:lnTo>
                <a:lnTo>
                  <a:pt x="2417432" y="1428491"/>
                </a:lnTo>
                <a:lnTo>
                  <a:pt x="2414694" y="1427355"/>
                </a:lnTo>
                <a:lnTo>
                  <a:pt x="2412184" y="1426446"/>
                </a:lnTo>
                <a:lnTo>
                  <a:pt x="2409903" y="1424856"/>
                </a:lnTo>
                <a:lnTo>
                  <a:pt x="2407621" y="1423492"/>
                </a:lnTo>
                <a:lnTo>
                  <a:pt x="2405567" y="1421674"/>
                </a:lnTo>
                <a:lnTo>
                  <a:pt x="2403970" y="1419629"/>
                </a:lnTo>
                <a:lnTo>
                  <a:pt x="2402145" y="1417811"/>
                </a:lnTo>
                <a:lnTo>
                  <a:pt x="2401004" y="1415539"/>
                </a:lnTo>
                <a:lnTo>
                  <a:pt x="2399635" y="1413039"/>
                </a:lnTo>
                <a:lnTo>
                  <a:pt x="2398722" y="1410540"/>
                </a:lnTo>
                <a:lnTo>
                  <a:pt x="2398206" y="1409126"/>
                </a:lnTo>
                <a:lnTo>
                  <a:pt x="2353582" y="1402718"/>
                </a:lnTo>
                <a:lnTo>
                  <a:pt x="2323009" y="1398465"/>
                </a:lnTo>
                <a:close/>
                <a:moveTo>
                  <a:pt x="3879477" y="1361086"/>
                </a:moveTo>
                <a:lnTo>
                  <a:pt x="3879704" y="1361313"/>
                </a:lnTo>
                <a:lnTo>
                  <a:pt x="3880157" y="1361993"/>
                </a:lnTo>
                <a:lnTo>
                  <a:pt x="3881516" y="1363127"/>
                </a:lnTo>
                <a:lnTo>
                  <a:pt x="3882876" y="1365396"/>
                </a:lnTo>
                <a:lnTo>
                  <a:pt x="3885142" y="1369251"/>
                </a:lnTo>
                <a:lnTo>
                  <a:pt x="3887635" y="1375375"/>
                </a:lnTo>
                <a:lnTo>
                  <a:pt x="3890580" y="1383314"/>
                </a:lnTo>
                <a:lnTo>
                  <a:pt x="3894432" y="1393974"/>
                </a:lnTo>
                <a:lnTo>
                  <a:pt x="3898058" y="1404861"/>
                </a:lnTo>
                <a:lnTo>
                  <a:pt x="3899644" y="1409624"/>
                </a:lnTo>
                <a:lnTo>
                  <a:pt x="3901230" y="1413479"/>
                </a:lnTo>
                <a:lnTo>
                  <a:pt x="3903043" y="1416881"/>
                </a:lnTo>
                <a:lnTo>
                  <a:pt x="3904403" y="1419830"/>
                </a:lnTo>
                <a:lnTo>
                  <a:pt x="3906216" y="1422098"/>
                </a:lnTo>
                <a:lnTo>
                  <a:pt x="3908028" y="1424139"/>
                </a:lnTo>
                <a:lnTo>
                  <a:pt x="3909615" y="1425500"/>
                </a:lnTo>
                <a:lnTo>
                  <a:pt x="3911654" y="1425954"/>
                </a:lnTo>
                <a:lnTo>
                  <a:pt x="3913693" y="1426181"/>
                </a:lnTo>
                <a:lnTo>
                  <a:pt x="3915959" y="1425727"/>
                </a:lnTo>
                <a:lnTo>
                  <a:pt x="3918452" y="1424820"/>
                </a:lnTo>
                <a:lnTo>
                  <a:pt x="3920945" y="1423459"/>
                </a:lnTo>
                <a:lnTo>
                  <a:pt x="3923890" y="1421418"/>
                </a:lnTo>
                <a:lnTo>
                  <a:pt x="3926836" y="1418696"/>
                </a:lnTo>
                <a:lnTo>
                  <a:pt x="3933408" y="1412799"/>
                </a:lnTo>
                <a:lnTo>
                  <a:pt x="3940206" y="1406221"/>
                </a:lnTo>
                <a:lnTo>
                  <a:pt x="3946324" y="1399644"/>
                </a:lnTo>
                <a:lnTo>
                  <a:pt x="3951989" y="1393293"/>
                </a:lnTo>
                <a:lnTo>
                  <a:pt x="3960826" y="1383314"/>
                </a:lnTo>
                <a:lnTo>
                  <a:pt x="3964225" y="1379004"/>
                </a:lnTo>
                <a:lnTo>
                  <a:pt x="3879477" y="1361086"/>
                </a:lnTo>
                <a:close/>
                <a:moveTo>
                  <a:pt x="3657636" y="1336364"/>
                </a:moveTo>
                <a:lnTo>
                  <a:pt x="3653558" y="1336591"/>
                </a:lnTo>
                <a:lnTo>
                  <a:pt x="3649705" y="1337044"/>
                </a:lnTo>
                <a:lnTo>
                  <a:pt x="3648346" y="1337498"/>
                </a:lnTo>
                <a:lnTo>
                  <a:pt x="3646986" y="1338178"/>
                </a:lnTo>
                <a:lnTo>
                  <a:pt x="3645853" y="1338859"/>
                </a:lnTo>
                <a:lnTo>
                  <a:pt x="3644947" y="1339539"/>
                </a:lnTo>
                <a:lnTo>
                  <a:pt x="3644040" y="1340673"/>
                </a:lnTo>
                <a:lnTo>
                  <a:pt x="3643361" y="1341581"/>
                </a:lnTo>
                <a:lnTo>
                  <a:pt x="3642907" y="1342715"/>
                </a:lnTo>
                <a:lnTo>
                  <a:pt x="3642454" y="1344075"/>
                </a:lnTo>
                <a:lnTo>
                  <a:pt x="3642228" y="1345436"/>
                </a:lnTo>
                <a:lnTo>
                  <a:pt x="3642228" y="1347251"/>
                </a:lnTo>
                <a:lnTo>
                  <a:pt x="3642228" y="1351333"/>
                </a:lnTo>
                <a:lnTo>
                  <a:pt x="3642907" y="1355870"/>
                </a:lnTo>
                <a:lnTo>
                  <a:pt x="3644040" y="1361540"/>
                </a:lnTo>
                <a:lnTo>
                  <a:pt x="3645627" y="1368117"/>
                </a:lnTo>
                <a:lnTo>
                  <a:pt x="3646986" y="1375602"/>
                </a:lnTo>
                <a:lnTo>
                  <a:pt x="3648572" y="1383314"/>
                </a:lnTo>
                <a:lnTo>
                  <a:pt x="3649705" y="1391706"/>
                </a:lnTo>
                <a:lnTo>
                  <a:pt x="3650838" y="1400324"/>
                </a:lnTo>
                <a:lnTo>
                  <a:pt x="3652878" y="1418469"/>
                </a:lnTo>
                <a:lnTo>
                  <a:pt x="3654691" y="1437294"/>
                </a:lnTo>
                <a:lnTo>
                  <a:pt x="3656050" y="1447047"/>
                </a:lnTo>
                <a:lnTo>
                  <a:pt x="3657183" y="1456346"/>
                </a:lnTo>
                <a:lnTo>
                  <a:pt x="3658769" y="1465872"/>
                </a:lnTo>
                <a:lnTo>
                  <a:pt x="3660582" y="1474945"/>
                </a:lnTo>
                <a:lnTo>
                  <a:pt x="3662622" y="1484017"/>
                </a:lnTo>
                <a:lnTo>
                  <a:pt x="3665114" y="1492636"/>
                </a:lnTo>
                <a:lnTo>
                  <a:pt x="3667833" y="1500801"/>
                </a:lnTo>
                <a:lnTo>
                  <a:pt x="3669419" y="1504430"/>
                </a:lnTo>
                <a:lnTo>
                  <a:pt x="3671232" y="1508513"/>
                </a:lnTo>
                <a:lnTo>
                  <a:pt x="3674631" y="1516451"/>
                </a:lnTo>
                <a:lnTo>
                  <a:pt x="3678257" y="1525070"/>
                </a:lnTo>
                <a:lnTo>
                  <a:pt x="3681882" y="1534823"/>
                </a:lnTo>
                <a:lnTo>
                  <a:pt x="3685055" y="1545256"/>
                </a:lnTo>
                <a:lnTo>
                  <a:pt x="3688454" y="1555916"/>
                </a:lnTo>
                <a:lnTo>
                  <a:pt x="3691626" y="1567030"/>
                </a:lnTo>
                <a:lnTo>
                  <a:pt x="3698198" y="1590164"/>
                </a:lnTo>
                <a:lnTo>
                  <a:pt x="3704089" y="1613072"/>
                </a:lnTo>
                <a:lnTo>
                  <a:pt x="3709301" y="1635300"/>
                </a:lnTo>
                <a:lnTo>
                  <a:pt x="3717912" y="1672043"/>
                </a:lnTo>
                <a:lnTo>
                  <a:pt x="3721084" y="1687012"/>
                </a:lnTo>
                <a:lnTo>
                  <a:pt x="3724256" y="1702662"/>
                </a:lnTo>
                <a:lnTo>
                  <a:pt x="3727202" y="1718312"/>
                </a:lnTo>
                <a:lnTo>
                  <a:pt x="3730148" y="1733282"/>
                </a:lnTo>
                <a:lnTo>
                  <a:pt x="3731508" y="1740313"/>
                </a:lnTo>
                <a:lnTo>
                  <a:pt x="3733320" y="1747117"/>
                </a:lnTo>
                <a:lnTo>
                  <a:pt x="3735133" y="1753241"/>
                </a:lnTo>
                <a:lnTo>
                  <a:pt x="3736719" y="1759138"/>
                </a:lnTo>
                <a:lnTo>
                  <a:pt x="3738759" y="1764808"/>
                </a:lnTo>
                <a:lnTo>
                  <a:pt x="3741025" y="1769344"/>
                </a:lnTo>
                <a:lnTo>
                  <a:pt x="3743291" y="1773654"/>
                </a:lnTo>
                <a:lnTo>
                  <a:pt x="3744424" y="1775468"/>
                </a:lnTo>
                <a:lnTo>
                  <a:pt x="3746010" y="1777056"/>
                </a:lnTo>
                <a:lnTo>
                  <a:pt x="3750542" y="1782499"/>
                </a:lnTo>
                <a:lnTo>
                  <a:pt x="3754847" y="1786809"/>
                </a:lnTo>
                <a:lnTo>
                  <a:pt x="3756660" y="1788397"/>
                </a:lnTo>
                <a:lnTo>
                  <a:pt x="3758473" y="1789757"/>
                </a:lnTo>
                <a:lnTo>
                  <a:pt x="3760286" y="1790891"/>
                </a:lnTo>
                <a:lnTo>
                  <a:pt x="3762325" y="1791799"/>
                </a:lnTo>
                <a:lnTo>
                  <a:pt x="3764365" y="1792479"/>
                </a:lnTo>
                <a:lnTo>
                  <a:pt x="3766404" y="1792933"/>
                </a:lnTo>
                <a:lnTo>
                  <a:pt x="3768897" y="1792933"/>
                </a:lnTo>
                <a:lnTo>
                  <a:pt x="3771389" y="1792933"/>
                </a:lnTo>
                <a:lnTo>
                  <a:pt x="3774335" y="1792706"/>
                </a:lnTo>
                <a:lnTo>
                  <a:pt x="3777960" y="1792479"/>
                </a:lnTo>
                <a:lnTo>
                  <a:pt x="3785665" y="1790891"/>
                </a:lnTo>
                <a:lnTo>
                  <a:pt x="3795635" y="1789077"/>
                </a:lnTo>
                <a:lnTo>
                  <a:pt x="3807872" y="1786809"/>
                </a:lnTo>
                <a:lnTo>
                  <a:pt x="3821468" y="1784541"/>
                </a:lnTo>
                <a:lnTo>
                  <a:pt x="3835970" y="1782499"/>
                </a:lnTo>
                <a:lnTo>
                  <a:pt x="3850472" y="1780912"/>
                </a:lnTo>
                <a:lnTo>
                  <a:pt x="3864521" y="1779551"/>
                </a:lnTo>
                <a:lnTo>
                  <a:pt x="3871319" y="1779097"/>
                </a:lnTo>
                <a:lnTo>
                  <a:pt x="3877438" y="1779097"/>
                </a:lnTo>
                <a:lnTo>
                  <a:pt x="3883103" y="1779097"/>
                </a:lnTo>
                <a:lnTo>
                  <a:pt x="3888088" y="1779324"/>
                </a:lnTo>
                <a:lnTo>
                  <a:pt x="3897832" y="1780005"/>
                </a:lnTo>
                <a:lnTo>
                  <a:pt x="3906669" y="1780458"/>
                </a:lnTo>
                <a:lnTo>
                  <a:pt x="3922304" y="1781365"/>
                </a:lnTo>
                <a:lnTo>
                  <a:pt x="3933181" y="1781592"/>
                </a:lnTo>
                <a:lnTo>
                  <a:pt x="3937260" y="1781592"/>
                </a:lnTo>
                <a:lnTo>
                  <a:pt x="3937260" y="1569071"/>
                </a:lnTo>
                <a:lnTo>
                  <a:pt x="3960600" y="1569071"/>
                </a:lnTo>
                <a:lnTo>
                  <a:pt x="3962866" y="1447728"/>
                </a:lnTo>
                <a:lnTo>
                  <a:pt x="3962412" y="1447274"/>
                </a:lnTo>
                <a:lnTo>
                  <a:pt x="3961279" y="1446140"/>
                </a:lnTo>
                <a:lnTo>
                  <a:pt x="3959013" y="1445233"/>
                </a:lnTo>
                <a:lnTo>
                  <a:pt x="3957880" y="1444779"/>
                </a:lnTo>
                <a:lnTo>
                  <a:pt x="3956294" y="1444552"/>
                </a:lnTo>
                <a:lnTo>
                  <a:pt x="3954481" y="1444326"/>
                </a:lnTo>
                <a:lnTo>
                  <a:pt x="3952668" y="1444099"/>
                </a:lnTo>
                <a:lnTo>
                  <a:pt x="3950629" y="1444326"/>
                </a:lnTo>
                <a:lnTo>
                  <a:pt x="3948137" y="1444779"/>
                </a:lnTo>
                <a:lnTo>
                  <a:pt x="3945644" y="1445460"/>
                </a:lnTo>
                <a:lnTo>
                  <a:pt x="3943151" y="1446367"/>
                </a:lnTo>
                <a:lnTo>
                  <a:pt x="3940206" y="1447954"/>
                </a:lnTo>
                <a:lnTo>
                  <a:pt x="3937260" y="1449996"/>
                </a:lnTo>
                <a:lnTo>
                  <a:pt x="3924344" y="1459295"/>
                </a:lnTo>
                <a:lnTo>
                  <a:pt x="3917546" y="1463831"/>
                </a:lnTo>
                <a:lnTo>
                  <a:pt x="3914147" y="1466099"/>
                </a:lnTo>
                <a:lnTo>
                  <a:pt x="3910748" y="1467914"/>
                </a:lnTo>
                <a:lnTo>
                  <a:pt x="3907122" y="1469275"/>
                </a:lnTo>
                <a:lnTo>
                  <a:pt x="3903950" y="1470182"/>
                </a:lnTo>
                <a:lnTo>
                  <a:pt x="3900777" y="1471089"/>
                </a:lnTo>
                <a:lnTo>
                  <a:pt x="3897605" y="1471316"/>
                </a:lnTo>
                <a:lnTo>
                  <a:pt x="3894432" y="1471089"/>
                </a:lnTo>
                <a:lnTo>
                  <a:pt x="3892846" y="1470635"/>
                </a:lnTo>
                <a:lnTo>
                  <a:pt x="3891487" y="1469955"/>
                </a:lnTo>
                <a:lnTo>
                  <a:pt x="3890127" y="1469275"/>
                </a:lnTo>
                <a:lnTo>
                  <a:pt x="3888541" y="1468594"/>
                </a:lnTo>
                <a:lnTo>
                  <a:pt x="3887181" y="1467460"/>
                </a:lnTo>
                <a:lnTo>
                  <a:pt x="3885822" y="1466326"/>
                </a:lnTo>
                <a:lnTo>
                  <a:pt x="3884462" y="1464512"/>
                </a:lnTo>
                <a:lnTo>
                  <a:pt x="3882876" y="1462697"/>
                </a:lnTo>
                <a:lnTo>
                  <a:pt x="3879704" y="1457481"/>
                </a:lnTo>
                <a:lnTo>
                  <a:pt x="3876305" y="1450449"/>
                </a:lnTo>
                <a:lnTo>
                  <a:pt x="3872226" y="1442511"/>
                </a:lnTo>
                <a:lnTo>
                  <a:pt x="3868374" y="1433665"/>
                </a:lnTo>
                <a:lnTo>
                  <a:pt x="3864295" y="1423913"/>
                </a:lnTo>
                <a:lnTo>
                  <a:pt x="3856137" y="1403726"/>
                </a:lnTo>
                <a:lnTo>
                  <a:pt x="3848660" y="1384221"/>
                </a:lnTo>
                <a:lnTo>
                  <a:pt x="3842541" y="1367664"/>
                </a:lnTo>
                <a:lnTo>
                  <a:pt x="3837103" y="1351787"/>
                </a:lnTo>
                <a:lnTo>
                  <a:pt x="3821241" y="1349746"/>
                </a:lnTo>
                <a:lnTo>
                  <a:pt x="3783172" y="1345436"/>
                </a:lnTo>
                <a:lnTo>
                  <a:pt x="3759606" y="1343395"/>
                </a:lnTo>
                <a:lnTo>
                  <a:pt x="3735586" y="1340900"/>
                </a:lnTo>
                <a:lnTo>
                  <a:pt x="3712473" y="1339086"/>
                </a:lnTo>
                <a:lnTo>
                  <a:pt x="3692079" y="1337952"/>
                </a:lnTo>
                <a:lnTo>
                  <a:pt x="3675764" y="1336818"/>
                </a:lnTo>
                <a:lnTo>
                  <a:pt x="3662848" y="1336364"/>
                </a:lnTo>
                <a:lnTo>
                  <a:pt x="3657636" y="1336364"/>
                </a:lnTo>
                <a:close/>
                <a:moveTo>
                  <a:pt x="740134" y="1112044"/>
                </a:moveTo>
                <a:lnTo>
                  <a:pt x="736957" y="1112270"/>
                </a:lnTo>
                <a:lnTo>
                  <a:pt x="734234" y="1112497"/>
                </a:lnTo>
                <a:lnTo>
                  <a:pt x="731965" y="1113177"/>
                </a:lnTo>
                <a:lnTo>
                  <a:pt x="729923" y="1114084"/>
                </a:lnTo>
                <a:lnTo>
                  <a:pt x="728562" y="1114991"/>
                </a:lnTo>
                <a:lnTo>
                  <a:pt x="727201" y="1116579"/>
                </a:lnTo>
                <a:lnTo>
                  <a:pt x="726293" y="1118166"/>
                </a:lnTo>
                <a:lnTo>
                  <a:pt x="725612" y="1119980"/>
                </a:lnTo>
                <a:lnTo>
                  <a:pt x="724705" y="1122248"/>
                </a:lnTo>
                <a:lnTo>
                  <a:pt x="724478" y="1124742"/>
                </a:lnTo>
                <a:lnTo>
                  <a:pt x="724024" y="1130638"/>
                </a:lnTo>
                <a:lnTo>
                  <a:pt x="724024" y="1137668"/>
                </a:lnTo>
                <a:lnTo>
                  <a:pt x="724251" y="1146058"/>
                </a:lnTo>
                <a:lnTo>
                  <a:pt x="724251" y="1155355"/>
                </a:lnTo>
                <a:lnTo>
                  <a:pt x="724251" y="1165106"/>
                </a:lnTo>
                <a:lnTo>
                  <a:pt x="724705" y="1175084"/>
                </a:lnTo>
                <a:lnTo>
                  <a:pt x="725839" y="1184608"/>
                </a:lnTo>
                <a:lnTo>
                  <a:pt x="726293" y="1188689"/>
                </a:lnTo>
                <a:lnTo>
                  <a:pt x="726974" y="1192998"/>
                </a:lnTo>
                <a:lnTo>
                  <a:pt x="728108" y="1196626"/>
                </a:lnTo>
                <a:lnTo>
                  <a:pt x="729243" y="1199801"/>
                </a:lnTo>
                <a:lnTo>
                  <a:pt x="730377" y="1202975"/>
                </a:lnTo>
                <a:lnTo>
                  <a:pt x="732192" y="1205016"/>
                </a:lnTo>
                <a:lnTo>
                  <a:pt x="732873" y="1206150"/>
                </a:lnTo>
                <a:lnTo>
                  <a:pt x="734008" y="1206830"/>
                </a:lnTo>
                <a:lnTo>
                  <a:pt x="734915" y="1207511"/>
                </a:lnTo>
                <a:lnTo>
                  <a:pt x="736276" y="1207737"/>
                </a:lnTo>
                <a:lnTo>
                  <a:pt x="737638" y="1208418"/>
                </a:lnTo>
                <a:lnTo>
                  <a:pt x="739907" y="1208644"/>
                </a:lnTo>
                <a:lnTo>
                  <a:pt x="746714" y="1209325"/>
                </a:lnTo>
                <a:lnTo>
                  <a:pt x="755563" y="1209778"/>
                </a:lnTo>
                <a:lnTo>
                  <a:pt x="766680" y="1210232"/>
                </a:lnTo>
                <a:lnTo>
                  <a:pt x="793227" y="1211139"/>
                </a:lnTo>
                <a:lnTo>
                  <a:pt x="822497" y="1211366"/>
                </a:lnTo>
                <a:lnTo>
                  <a:pt x="876044" y="1211819"/>
                </a:lnTo>
                <a:lnTo>
                  <a:pt x="899868" y="1211819"/>
                </a:lnTo>
                <a:lnTo>
                  <a:pt x="899414" y="1210005"/>
                </a:lnTo>
                <a:lnTo>
                  <a:pt x="897826" y="1205016"/>
                </a:lnTo>
                <a:lnTo>
                  <a:pt x="896692" y="1201615"/>
                </a:lnTo>
                <a:lnTo>
                  <a:pt x="894876" y="1197760"/>
                </a:lnTo>
                <a:lnTo>
                  <a:pt x="893061" y="1192998"/>
                </a:lnTo>
                <a:lnTo>
                  <a:pt x="890566" y="1188009"/>
                </a:lnTo>
                <a:lnTo>
                  <a:pt x="887162" y="1182567"/>
                </a:lnTo>
                <a:lnTo>
                  <a:pt x="883759" y="1176898"/>
                </a:lnTo>
                <a:lnTo>
                  <a:pt x="879674" y="1170775"/>
                </a:lnTo>
                <a:lnTo>
                  <a:pt x="874683" y="1164652"/>
                </a:lnTo>
                <a:lnTo>
                  <a:pt x="869237" y="1158530"/>
                </a:lnTo>
                <a:lnTo>
                  <a:pt x="862884" y="1152181"/>
                </a:lnTo>
                <a:lnTo>
                  <a:pt x="856077" y="1146058"/>
                </a:lnTo>
                <a:lnTo>
                  <a:pt x="851993" y="1143110"/>
                </a:lnTo>
                <a:lnTo>
                  <a:pt x="848136" y="1139935"/>
                </a:lnTo>
                <a:lnTo>
                  <a:pt x="845186" y="1137894"/>
                </a:lnTo>
                <a:lnTo>
                  <a:pt x="841783" y="1135854"/>
                </a:lnTo>
                <a:lnTo>
                  <a:pt x="835430" y="1132225"/>
                </a:lnTo>
                <a:lnTo>
                  <a:pt x="828169" y="1129051"/>
                </a:lnTo>
                <a:lnTo>
                  <a:pt x="820682" y="1126103"/>
                </a:lnTo>
                <a:lnTo>
                  <a:pt x="812740" y="1123608"/>
                </a:lnTo>
                <a:lnTo>
                  <a:pt x="805253" y="1121341"/>
                </a:lnTo>
                <a:lnTo>
                  <a:pt x="797311" y="1119300"/>
                </a:lnTo>
                <a:lnTo>
                  <a:pt x="789370" y="1117486"/>
                </a:lnTo>
                <a:lnTo>
                  <a:pt x="781656" y="1116125"/>
                </a:lnTo>
                <a:lnTo>
                  <a:pt x="773941" y="1114991"/>
                </a:lnTo>
                <a:lnTo>
                  <a:pt x="766907" y="1114084"/>
                </a:lnTo>
                <a:lnTo>
                  <a:pt x="760327" y="1113404"/>
                </a:lnTo>
                <a:lnTo>
                  <a:pt x="748529" y="1112270"/>
                </a:lnTo>
                <a:lnTo>
                  <a:pt x="740134" y="1112044"/>
                </a:lnTo>
                <a:close/>
                <a:moveTo>
                  <a:pt x="1305638" y="1054673"/>
                </a:moveTo>
                <a:lnTo>
                  <a:pt x="1304925" y="1054679"/>
                </a:lnTo>
                <a:lnTo>
                  <a:pt x="1304925" y="1962890"/>
                </a:lnTo>
                <a:lnTo>
                  <a:pt x="1355725" y="1947343"/>
                </a:lnTo>
                <a:lnTo>
                  <a:pt x="1355725" y="1201521"/>
                </a:lnTo>
                <a:lnTo>
                  <a:pt x="1345341" y="1171682"/>
                </a:lnTo>
                <a:lnTo>
                  <a:pt x="1317663" y="1090048"/>
                </a:lnTo>
                <a:lnTo>
                  <a:pt x="1305638" y="1054673"/>
                </a:lnTo>
                <a:close/>
                <a:moveTo>
                  <a:pt x="3135313" y="1001713"/>
                </a:moveTo>
                <a:lnTo>
                  <a:pt x="3135313" y="1963376"/>
                </a:lnTo>
                <a:lnTo>
                  <a:pt x="3187700" y="1947343"/>
                </a:lnTo>
                <a:lnTo>
                  <a:pt x="3187700" y="1001713"/>
                </a:lnTo>
                <a:lnTo>
                  <a:pt x="3135313" y="1001713"/>
                </a:lnTo>
                <a:close/>
                <a:moveTo>
                  <a:pt x="2678432" y="1001713"/>
                </a:moveTo>
                <a:lnTo>
                  <a:pt x="2677719" y="1004936"/>
                </a:lnTo>
                <a:lnTo>
                  <a:pt x="2678112" y="1008569"/>
                </a:lnTo>
                <a:lnTo>
                  <a:pt x="2679473" y="1019688"/>
                </a:lnTo>
                <a:lnTo>
                  <a:pt x="2681061" y="1032849"/>
                </a:lnTo>
                <a:lnTo>
                  <a:pt x="2684545" y="1057432"/>
                </a:lnTo>
                <a:lnTo>
                  <a:pt x="2709329" y="1072923"/>
                </a:lnTo>
                <a:lnTo>
                  <a:pt x="2773790" y="1120775"/>
                </a:lnTo>
                <a:lnTo>
                  <a:pt x="2800346" y="1140732"/>
                </a:lnTo>
                <a:lnTo>
                  <a:pt x="2823270" y="1158422"/>
                </a:lnTo>
                <a:lnTo>
                  <a:pt x="2843017" y="1173390"/>
                </a:lnTo>
                <a:lnTo>
                  <a:pt x="2859813" y="1186543"/>
                </a:lnTo>
                <a:lnTo>
                  <a:pt x="2873885" y="1198336"/>
                </a:lnTo>
                <a:lnTo>
                  <a:pt x="2885688" y="1208088"/>
                </a:lnTo>
                <a:lnTo>
                  <a:pt x="2894994" y="1216932"/>
                </a:lnTo>
                <a:lnTo>
                  <a:pt x="2899079" y="1220561"/>
                </a:lnTo>
                <a:lnTo>
                  <a:pt x="2902484" y="1224190"/>
                </a:lnTo>
                <a:lnTo>
                  <a:pt x="2905435" y="1227818"/>
                </a:lnTo>
                <a:lnTo>
                  <a:pt x="2908158" y="1231220"/>
                </a:lnTo>
                <a:lnTo>
                  <a:pt x="2910428" y="1234168"/>
                </a:lnTo>
                <a:lnTo>
                  <a:pt x="2912471" y="1237116"/>
                </a:lnTo>
                <a:lnTo>
                  <a:pt x="2914060" y="1240065"/>
                </a:lnTo>
                <a:lnTo>
                  <a:pt x="2915648" y="1243240"/>
                </a:lnTo>
                <a:lnTo>
                  <a:pt x="2916556" y="1245961"/>
                </a:lnTo>
                <a:lnTo>
                  <a:pt x="2917691" y="1248682"/>
                </a:lnTo>
                <a:lnTo>
                  <a:pt x="2918372" y="1251631"/>
                </a:lnTo>
                <a:lnTo>
                  <a:pt x="2919053" y="1254352"/>
                </a:lnTo>
                <a:lnTo>
                  <a:pt x="2919961" y="1260249"/>
                </a:lnTo>
                <a:lnTo>
                  <a:pt x="2920415" y="1264558"/>
                </a:lnTo>
                <a:lnTo>
                  <a:pt x="2920642" y="1270681"/>
                </a:lnTo>
                <a:lnTo>
                  <a:pt x="2921096" y="1287690"/>
                </a:lnTo>
                <a:lnTo>
                  <a:pt x="2921550" y="1310822"/>
                </a:lnTo>
                <a:lnTo>
                  <a:pt x="2922004" y="1338943"/>
                </a:lnTo>
                <a:lnTo>
                  <a:pt x="2922685" y="1405618"/>
                </a:lnTo>
                <a:lnTo>
                  <a:pt x="2922912" y="1479550"/>
                </a:lnTo>
                <a:lnTo>
                  <a:pt x="2923593" y="1617209"/>
                </a:lnTo>
                <a:lnTo>
                  <a:pt x="2924046" y="1664608"/>
                </a:lnTo>
                <a:lnTo>
                  <a:pt x="2924273" y="1679349"/>
                </a:lnTo>
                <a:lnTo>
                  <a:pt x="2924727" y="1686833"/>
                </a:lnTo>
                <a:lnTo>
                  <a:pt x="2926316" y="1697945"/>
                </a:lnTo>
                <a:lnTo>
                  <a:pt x="2926770" y="1702481"/>
                </a:lnTo>
                <a:lnTo>
                  <a:pt x="2926997" y="1706336"/>
                </a:lnTo>
                <a:lnTo>
                  <a:pt x="2926997" y="1709738"/>
                </a:lnTo>
                <a:lnTo>
                  <a:pt x="2926770" y="1712459"/>
                </a:lnTo>
                <a:lnTo>
                  <a:pt x="2926089" y="1714501"/>
                </a:lnTo>
                <a:lnTo>
                  <a:pt x="2925408" y="1716315"/>
                </a:lnTo>
                <a:lnTo>
                  <a:pt x="2924046" y="1717902"/>
                </a:lnTo>
                <a:lnTo>
                  <a:pt x="2922231" y="1719036"/>
                </a:lnTo>
                <a:lnTo>
                  <a:pt x="2920188" y="1719717"/>
                </a:lnTo>
                <a:lnTo>
                  <a:pt x="2917691" y="1720624"/>
                </a:lnTo>
                <a:lnTo>
                  <a:pt x="2914287" y="1721077"/>
                </a:lnTo>
                <a:lnTo>
                  <a:pt x="2910882" y="1721304"/>
                </a:lnTo>
                <a:lnTo>
                  <a:pt x="2901803" y="1721984"/>
                </a:lnTo>
                <a:lnTo>
                  <a:pt x="2897718" y="1722438"/>
                </a:lnTo>
                <a:lnTo>
                  <a:pt x="2895675" y="1723118"/>
                </a:lnTo>
                <a:lnTo>
                  <a:pt x="2894313" y="1723572"/>
                </a:lnTo>
                <a:lnTo>
                  <a:pt x="2892951" y="1724252"/>
                </a:lnTo>
                <a:lnTo>
                  <a:pt x="2891816" y="1725159"/>
                </a:lnTo>
                <a:lnTo>
                  <a:pt x="2891135" y="1726293"/>
                </a:lnTo>
                <a:lnTo>
                  <a:pt x="2890227" y="1727654"/>
                </a:lnTo>
                <a:lnTo>
                  <a:pt x="2889773" y="1729242"/>
                </a:lnTo>
                <a:lnTo>
                  <a:pt x="2889546" y="1731283"/>
                </a:lnTo>
                <a:lnTo>
                  <a:pt x="2889319" y="1733551"/>
                </a:lnTo>
                <a:lnTo>
                  <a:pt x="2889546" y="1736272"/>
                </a:lnTo>
                <a:lnTo>
                  <a:pt x="2889773" y="1739220"/>
                </a:lnTo>
                <a:lnTo>
                  <a:pt x="2890227" y="1742395"/>
                </a:lnTo>
                <a:lnTo>
                  <a:pt x="2892043" y="1750333"/>
                </a:lnTo>
                <a:lnTo>
                  <a:pt x="2893632" y="1756002"/>
                </a:lnTo>
                <a:lnTo>
                  <a:pt x="2896356" y="1764393"/>
                </a:lnTo>
                <a:lnTo>
                  <a:pt x="2903619" y="1787752"/>
                </a:lnTo>
                <a:lnTo>
                  <a:pt x="2913833" y="1816781"/>
                </a:lnTo>
                <a:lnTo>
                  <a:pt x="2925635" y="1849211"/>
                </a:lnTo>
                <a:lnTo>
                  <a:pt x="2937665" y="1881415"/>
                </a:lnTo>
                <a:lnTo>
                  <a:pt x="2943566" y="1896836"/>
                </a:lnTo>
                <a:lnTo>
                  <a:pt x="2949468" y="1911351"/>
                </a:lnTo>
                <a:lnTo>
                  <a:pt x="2954688" y="1924051"/>
                </a:lnTo>
                <a:lnTo>
                  <a:pt x="2959454" y="1935390"/>
                </a:lnTo>
                <a:lnTo>
                  <a:pt x="2963540" y="1944235"/>
                </a:lnTo>
                <a:lnTo>
                  <a:pt x="2966945" y="1950585"/>
                </a:lnTo>
                <a:lnTo>
                  <a:pt x="2970122" y="1955574"/>
                </a:lnTo>
                <a:lnTo>
                  <a:pt x="2973754" y="1960790"/>
                </a:lnTo>
                <a:lnTo>
                  <a:pt x="2977612" y="1966006"/>
                </a:lnTo>
                <a:lnTo>
                  <a:pt x="2981698" y="1970995"/>
                </a:lnTo>
                <a:lnTo>
                  <a:pt x="2989642" y="1980974"/>
                </a:lnTo>
                <a:lnTo>
                  <a:pt x="2997586" y="1989819"/>
                </a:lnTo>
                <a:lnTo>
                  <a:pt x="3004622" y="1997529"/>
                </a:lnTo>
                <a:lnTo>
                  <a:pt x="3010751" y="2003426"/>
                </a:lnTo>
                <a:lnTo>
                  <a:pt x="3016198" y="2008869"/>
                </a:lnTo>
                <a:lnTo>
                  <a:pt x="3026866" y="2020435"/>
                </a:lnTo>
                <a:lnTo>
                  <a:pt x="3047747" y="2044927"/>
                </a:lnTo>
                <a:lnTo>
                  <a:pt x="3063863" y="2063297"/>
                </a:lnTo>
                <a:lnTo>
                  <a:pt x="3070218" y="2070554"/>
                </a:lnTo>
                <a:lnTo>
                  <a:pt x="3074757" y="2075090"/>
                </a:lnTo>
                <a:lnTo>
                  <a:pt x="3076119" y="2076677"/>
                </a:lnTo>
                <a:lnTo>
                  <a:pt x="3076575" y="2077406"/>
                </a:lnTo>
                <a:lnTo>
                  <a:pt x="3076575" y="1001713"/>
                </a:lnTo>
                <a:lnTo>
                  <a:pt x="2678432" y="1001713"/>
                </a:lnTo>
                <a:close/>
                <a:moveTo>
                  <a:pt x="1853446" y="1001713"/>
                </a:moveTo>
                <a:lnTo>
                  <a:pt x="1853996" y="1005013"/>
                </a:lnTo>
                <a:lnTo>
                  <a:pt x="1855357" y="1013403"/>
                </a:lnTo>
                <a:lnTo>
                  <a:pt x="1858533" y="1027916"/>
                </a:lnTo>
                <a:lnTo>
                  <a:pt x="1860121" y="1034038"/>
                </a:lnTo>
                <a:lnTo>
                  <a:pt x="1875776" y="1038347"/>
                </a:lnTo>
                <a:lnTo>
                  <a:pt x="1892791" y="1042655"/>
                </a:lnTo>
                <a:lnTo>
                  <a:pt x="1914571" y="1047871"/>
                </a:lnTo>
                <a:lnTo>
                  <a:pt x="1926596" y="1050592"/>
                </a:lnTo>
                <a:lnTo>
                  <a:pt x="1939074" y="1053086"/>
                </a:lnTo>
                <a:lnTo>
                  <a:pt x="1951779" y="1055580"/>
                </a:lnTo>
                <a:lnTo>
                  <a:pt x="1964938" y="1057848"/>
                </a:lnTo>
                <a:lnTo>
                  <a:pt x="1978096" y="1059889"/>
                </a:lnTo>
                <a:lnTo>
                  <a:pt x="1990801" y="1061476"/>
                </a:lnTo>
                <a:lnTo>
                  <a:pt x="2003506" y="1062837"/>
                </a:lnTo>
                <a:lnTo>
                  <a:pt x="2015077" y="1063517"/>
                </a:lnTo>
                <a:lnTo>
                  <a:pt x="2027328" y="1063971"/>
                </a:lnTo>
                <a:lnTo>
                  <a:pt x="2040033" y="1065104"/>
                </a:lnTo>
                <a:lnTo>
                  <a:pt x="2053192" y="1066238"/>
                </a:lnTo>
                <a:lnTo>
                  <a:pt x="2067031" y="1067826"/>
                </a:lnTo>
                <a:lnTo>
                  <a:pt x="2081098" y="1069640"/>
                </a:lnTo>
                <a:lnTo>
                  <a:pt x="2095618" y="1071680"/>
                </a:lnTo>
                <a:lnTo>
                  <a:pt x="2124885" y="1076216"/>
                </a:lnTo>
                <a:lnTo>
                  <a:pt x="2153698" y="1081204"/>
                </a:lnTo>
                <a:lnTo>
                  <a:pt x="2181603" y="1086193"/>
                </a:lnTo>
                <a:lnTo>
                  <a:pt x="2229701" y="1095264"/>
                </a:lnTo>
                <a:lnTo>
                  <a:pt x="2234692" y="1096171"/>
                </a:lnTo>
                <a:lnTo>
                  <a:pt x="2239684" y="1097758"/>
                </a:lnTo>
                <a:lnTo>
                  <a:pt x="2244675" y="1099345"/>
                </a:lnTo>
                <a:lnTo>
                  <a:pt x="2249212" y="1101159"/>
                </a:lnTo>
                <a:lnTo>
                  <a:pt x="2253750" y="1103200"/>
                </a:lnTo>
                <a:lnTo>
                  <a:pt x="2258287" y="1105468"/>
                </a:lnTo>
                <a:lnTo>
                  <a:pt x="2262598" y="1107962"/>
                </a:lnTo>
                <a:lnTo>
                  <a:pt x="2263570" y="1108576"/>
                </a:lnTo>
                <a:lnTo>
                  <a:pt x="2261707" y="1094105"/>
                </a:lnTo>
                <a:lnTo>
                  <a:pt x="2257857" y="1065515"/>
                </a:lnTo>
                <a:lnTo>
                  <a:pt x="2254687" y="1037379"/>
                </a:lnTo>
                <a:lnTo>
                  <a:pt x="2253978" y="1030395"/>
                </a:lnTo>
                <a:lnTo>
                  <a:pt x="2208022" y="1030395"/>
                </a:lnTo>
                <a:lnTo>
                  <a:pt x="2203726" y="1029941"/>
                </a:lnTo>
                <a:lnTo>
                  <a:pt x="2199657" y="1029487"/>
                </a:lnTo>
                <a:lnTo>
                  <a:pt x="2196039" y="1028807"/>
                </a:lnTo>
                <a:lnTo>
                  <a:pt x="2192422" y="1027899"/>
                </a:lnTo>
                <a:lnTo>
                  <a:pt x="2188804" y="1026311"/>
                </a:lnTo>
                <a:lnTo>
                  <a:pt x="2185639" y="1024496"/>
                </a:lnTo>
                <a:lnTo>
                  <a:pt x="2182474" y="1022681"/>
                </a:lnTo>
                <a:lnTo>
                  <a:pt x="2179309" y="1020413"/>
                </a:lnTo>
                <a:lnTo>
                  <a:pt x="2176370" y="1017691"/>
                </a:lnTo>
                <a:lnTo>
                  <a:pt x="2172978" y="1014968"/>
                </a:lnTo>
                <a:lnTo>
                  <a:pt x="2170039" y="1011565"/>
                </a:lnTo>
                <a:lnTo>
                  <a:pt x="2167100" y="1008162"/>
                </a:lnTo>
                <a:lnTo>
                  <a:pt x="2164161" y="1004533"/>
                </a:lnTo>
                <a:lnTo>
                  <a:pt x="2162132" y="1001713"/>
                </a:lnTo>
                <a:lnTo>
                  <a:pt x="1853446" y="1001713"/>
                </a:lnTo>
                <a:close/>
                <a:moveTo>
                  <a:pt x="4275346" y="983674"/>
                </a:moveTo>
                <a:lnTo>
                  <a:pt x="4311602" y="1044686"/>
                </a:lnTo>
                <a:lnTo>
                  <a:pt x="4336981" y="983674"/>
                </a:lnTo>
                <a:lnTo>
                  <a:pt x="4275346" y="983674"/>
                </a:lnTo>
                <a:close/>
                <a:moveTo>
                  <a:pt x="3664434" y="861650"/>
                </a:moveTo>
                <a:lnTo>
                  <a:pt x="3663301" y="861877"/>
                </a:lnTo>
                <a:lnTo>
                  <a:pt x="3662168" y="862331"/>
                </a:lnTo>
                <a:lnTo>
                  <a:pt x="3659676" y="863465"/>
                </a:lnTo>
                <a:lnTo>
                  <a:pt x="3657410" y="865052"/>
                </a:lnTo>
                <a:lnTo>
                  <a:pt x="3655597" y="867094"/>
                </a:lnTo>
                <a:lnTo>
                  <a:pt x="3653558" y="869362"/>
                </a:lnTo>
                <a:lnTo>
                  <a:pt x="3651745" y="871630"/>
                </a:lnTo>
                <a:lnTo>
                  <a:pt x="3650385" y="873671"/>
                </a:lnTo>
                <a:lnTo>
                  <a:pt x="3648346" y="877300"/>
                </a:lnTo>
                <a:lnTo>
                  <a:pt x="3647666" y="878434"/>
                </a:lnTo>
                <a:lnTo>
                  <a:pt x="3649269" y="901700"/>
                </a:lnTo>
                <a:lnTo>
                  <a:pt x="3660775" y="901700"/>
                </a:lnTo>
                <a:lnTo>
                  <a:pt x="3660775" y="1001713"/>
                </a:lnTo>
                <a:lnTo>
                  <a:pt x="3246438" y="1001713"/>
                </a:lnTo>
                <a:lnTo>
                  <a:pt x="3246438" y="2034626"/>
                </a:lnTo>
                <a:lnTo>
                  <a:pt x="3247945" y="2034259"/>
                </a:lnTo>
                <a:lnTo>
                  <a:pt x="3256556" y="2031991"/>
                </a:lnTo>
                <a:lnTo>
                  <a:pt x="3265620" y="2029496"/>
                </a:lnTo>
                <a:lnTo>
                  <a:pt x="3274910" y="2026547"/>
                </a:lnTo>
                <a:lnTo>
                  <a:pt x="3284427" y="2023145"/>
                </a:lnTo>
                <a:lnTo>
                  <a:pt x="3293718" y="2019743"/>
                </a:lnTo>
                <a:lnTo>
                  <a:pt x="3303008" y="2015887"/>
                </a:lnTo>
                <a:lnTo>
                  <a:pt x="3311846" y="2012258"/>
                </a:lnTo>
                <a:lnTo>
                  <a:pt x="3320457" y="2008402"/>
                </a:lnTo>
                <a:lnTo>
                  <a:pt x="3328841" y="2004773"/>
                </a:lnTo>
                <a:lnTo>
                  <a:pt x="3336092" y="2001144"/>
                </a:lnTo>
                <a:lnTo>
                  <a:pt x="3343117" y="1997515"/>
                </a:lnTo>
                <a:lnTo>
                  <a:pt x="3349008" y="1994340"/>
                </a:lnTo>
                <a:lnTo>
                  <a:pt x="3354220" y="1991392"/>
                </a:lnTo>
                <a:lnTo>
                  <a:pt x="3358299" y="1988670"/>
                </a:lnTo>
                <a:lnTo>
                  <a:pt x="3365550" y="1983453"/>
                </a:lnTo>
                <a:lnTo>
                  <a:pt x="3374161" y="1978010"/>
                </a:lnTo>
                <a:lnTo>
                  <a:pt x="3383225" y="1972113"/>
                </a:lnTo>
                <a:lnTo>
                  <a:pt x="3392515" y="1965762"/>
                </a:lnTo>
                <a:lnTo>
                  <a:pt x="3401353" y="1959411"/>
                </a:lnTo>
                <a:lnTo>
                  <a:pt x="3405431" y="1956236"/>
                </a:lnTo>
                <a:lnTo>
                  <a:pt x="3409510" y="1953061"/>
                </a:lnTo>
                <a:lnTo>
                  <a:pt x="3413362" y="1949659"/>
                </a:lnTo>
                <a:lnTo>
                  <a:pt x="3416988" y="1946483"/>
                </a:lnTo>
                <a:lnTo>
                  <a:pt x="3419934" y="1943308"/>
                </a:lnTo>
                <a:lnTo>
                  <a:pt x="3422653" y="1940132"/>
                </a:lnTo>
                <a:lnTo>
                  <a:pt x="3424919" y="1936504"/>
                </a:lnTo>
                <a:lnTo>
                  <a:pt x="3427185" y="1932648"/>
                </a:lnTo>
                <a:lnTo>
                  <a:pt x="3428771" y="1928338"/>
                </a:lnTo>
                <a:lnTo>
                  <a:pt x="3430357" y="1924256"/>
                </a:lnTo>
                <a:lnTo>
                  <a:pt x="3431490" y="1919493"/>
                </a:lnTo>
                <a:lnTo>
                  <a:pt x="3432623" y="1914957"/>
                </a:lnTo>
                <a:lnTo>
                  <a:pt x="3433530" y="1910194"/>
                </a:lnTo>
                <a:lnTo>
                  <a:pt x="3433983" y="1905884"/>
                </a:lnTo>
                <a:lnTo>
                  <a:pt x="3435116" y="1897719"/>
                </a:lnTo>
                <a:lnTo>
                  <a:pt x="3435569" y="1890915"/>
                </a:lnTo>
                <a:lnTo>
                  <a:pt x="3435796" y="1884791"/>
                </a:lnTo>
                <a:lnTo>
                  <a:pt x="3394555" y="1883430"/>
                </a:lnTo>
                <a:lnTo>
                  <a:pt x="3362378" y="1882523"/>
                </a:lnTo>
                <a:lnTo>
                  <a:pt x="3339944" y="1882069"/>
                </a:lnTo>
                <a:lnTo>
                  <a:pt x="3336319" y="1882069"/>
                </a:lnTo>
                <a:lnTo>
                  <a:pt x="3333373" y="1881842"/>
                </a:lnTo>
                <a:lnTo>
                  <a:pt x="3330880" y="1881615"/>
                </a:lnTo>
                <a:lnTo>
                  <a:pt x="3328388" y="1880708"/>
                </a:lnTo>
                <a:lnTo>
                  <a:pt x="3326575" y="1879801"/>
                </a:lnTo>
                <a:lnTo>
                  <a:pt x="3324535" y="1878894"/>
                </a:lnTo>
                <a:lnTo>
                  <a:pt x="3322949" y="1877306"/>
                </a:lnTo>
                <a:lnTo>
                  <a:pt x="3321816" y="1875265"/>
                </a:lnTo>
                <a:lnTo>
                  <a:pt x="3320457" y="1872997"/>
                </a:lnTo>
                <a:lnTo>
                  <a:pt x="3319550" y="1870275"/>
                </a:lnTo>
                <a:lnTo>
                  <a:pt x="3318870" y="1867326"/>
                </a:lnTo>
                <a:lnTo>
                  <a:pt x="3318417" y="1863697"/>
                </a:lnTo>
                <a:lnTo>
                  <a:pt x="3317737" y="1859615"/>
                </a:lnTo>
                <a:lnTo>
                  <a:pt x="3317511" y="1855079"/>
                </a:lnTo>
                <a:lnTo>
                  <a:pt x="3317284" y="1843738"/>
                </a:lnTo>
                <a:lnTo>
                  <a:pt x="3317284" y="1837614"/>
                </a:lnTo>
                <a:lnTo>
                  <a:pt x="3317058" y="1831264"/>
                </a:lnTo>
                <a:lnTo>
                  <a:pt x="3316604" y="1824686"/>
                </a:lnTo>
                <a:lnTo>
                  <a:pt x="3316151" y="1818109"/>
                </a:lnTo>
                <a:lnTo>
                  <a:pt x="3314338" y="1803593"/>
                </a:lnTo>
                <a:lnTo>
                  <a:pt x="3312072" y="1788170"/>
                </a:lnTo>
                <a:lnTo>
                  <a:pt x="3309353" y="1771159"/>
                </a:lnTo>
                <a:lnTo>
                  <a:pt x="3306181" y="1752107"/>
                </a:lnTo>
                <a:lnTo>
                  <a:pt x="3298930" y="1706972"/>
                </a:lnTo>
                <a:lnTo>
                  <a:pt x="3296664" y="1691549"/>
                </a:lnTo>
                <a:lnTo>
                  <a:pt x="3294624" y="1670909"/>
                </a:lnTo>
                <a:lnTo>
                  <a:pt x="3291905" y="1646187"/>
                </a:lnTo>
                <a:lnTo>
                  <a:pt x="3289186" y="1617608"/>
                </a:lnTo>
                <a:lnTo>
                  <a:pt x="3283068" y="1553194"/>
                </a:lnTo>
                <a:lnTo>
                  <a:pt x="3276950" y="1483790"/>
                </a:lnTo>
                <a:lnTo>
                  <a:pt x="3271058" y="1415521"/>
                </a:lnTo>
                <a:lnTo>
                  <a:pt x="3265393" y="1354736"/>
                </a:lnTo>
                <a:lnTo>
                  <a:pt x="3262900" y="1328879"/>
                </a:lnTo>
                <a:lnTo>
                  <a:pt x="3260634" y="1307559"/>
                </a:lnTo>
                <a:lnTo>
                  <a:pt x="3258595" y="1291002"/>
                </a:lnTo>
                <a:lnTo>
                  <a:pt x="3257689" y="1284651"/>
                </a:lnTo>
                <a:lnTo>
                  <a:pt x="3256782" y="1280342"/>
                </a:lnTo>
                <a:lnTo>
                  <a:pt x="3256556" y="1278300"/>
                </a:lnTo>
                <a:lnTo>
                  <a:pt x="3256556" y="1276259"/>
                </a:lnTo>
                <a:lnTo>
                  <a:pt x="3256556" y="1274445"/>
                </a:lnTo>
                <a:lnTo>
                  <a:pt x="3256782" y="1272403"/>
                </a:lnTo>
                <a:lnTo>
                  <a:pt x="3257235" y="1270362"/>
                </a:lnTo>
                <a:lnTo>
                  <a:pt x="3257689" y="1268321"/>
                </a:lnTo>
                <a:lnTo>
                  <a:pt x="3259275" y="1264465"/>
                </a:lnTo>
                <a:lnTo>
                  <a:pt x="3261314" y="1260156"/>
                </a:lnTo>
                <a:lnTo>
                  <a:pt x="3264033" y="1256300"/>
                </a:lnTo>
                <a:lnTo>
                  <a:pt x="3267206" y="1251991"/>
                </a:lnTo>
                <a:lnTo>
                  <a:pt x="3271058" y="1247908"/>
                </a:lnTo>
                <a:lnTo>
                  <a:pt x="3275137" y="1243599"/>
                </a:lnTo>
                <a:lnTo>
                  <a:pt x="3279669" y="1239289"/>
                </a:lnTo>
                <a:lnTo>
                  <a:pt x="3284654" y="1235207"/>
                </a:lnTo>
                <a:lnTo>
                  <a:pt x="3290092" y="1230897"/>
                </a:lnTo>
                <a:lnTo>
                  <a:pt x="3295757" y="1226815"/>
                </a:lnTo>
                <a:lnTo>
                  <a:pt x="3301876" y="1222505"/>
                </a:lnTo>
                <a:lnTo>
                  <a:pt x="3308447" y="1218196"/>
                </a:lnTo>
                <a:lnTo>
                  <a:pt x="3314792" y="1214113"/>
                </a:lnTo>
                <a:lnTo>
                  <a:pt x="3329067" y="1205948"/>
                </a:lnTo>
                <a:lnTo>
                  <a:pt x="3343570" y="1197783"/>
                </a:lnTo>
                <a:lnTo>
                  <a:pt x="3358752" y="1190071"/>
                </a:lnTo>
                <a:lnTo>
                  <a:pt x="3374161" y="1182360"/>
                </a:lnTo>
                <a:lnTo>
                  <a:pt x="3389343" y="1174875"/>
                </a:lnTo>
                <a:lnTo>
                  <a:pt x="3404525" y="1167844"/>
                </a:lnTo>
                <a:lnTo>
                  <a:pt x="3433303" y="1155143"/>
                </a:lnTo>
                <a:lnTo>
                  <a:pt x="3440328" y="1151967"/>
                </a:lnTo>
                <a:lnTo>
                  <a:pt x="3448259" y="1149019"/>
                </a:lnTo>
                <a:lnTo>
                  <a:pt x="3456643" y="1145843"/>
                </a:lnTo>
                <a:lnTo>
                  <a:pt x="3465480" y="1142895"/>
                </a:lnTo>
                <a:lnTo>
                  <a:pt x="3484741" y="1136544"/>
                </a:lnTo>
                <a:lnTo>
                  <a:pt x="3505588" y="1129967"/>
                </a:lnTo>
                <a:lnTo>
                  <a:pt x="3528022" y="1123616"/>
                </a:lnTo>
                <a:lnTo>
                  <a:pt x="3550908" y="1117265"/>
                </a:lnTo>
                <a:lnTo>
                  <a:pt x="3574248" y="1111141"/>
                </a:lnTo>
                <a:lnTo>
                  <a:pt x="3597588" y="1105244"/>
                </a:lnTo>
                <a:lnTo>
                  <a:pt x="3620247" y="1099574"/>
                </a:lnTo>
                <a:lnTo>
                  <a:pt x="3642228" y="1094357"/>
                </a:lnTo>
                <a:lnTo>
                  <a:pt x="3682109" y="1085058"/>
                </a:lnTo>
                <a:lnTo>
                  <a:pt x="3713153" y="1078481"/>
                </a:lnTo>
                <a:lnTo>
                  <a:pt x="3724936" y="1076213"/>
                </a:lnTo>
                <a:lnTo>
                  <a:pt x="3733094" y="1074852"/>
                </a:lnTo>
                <a:lnTo>
                  <a:pt x="3744877" y="1072810"/>
                </a:lnTo>
                <a:lnTo>
                  <a:pt x="3749862" y="1071676"/>
                </a:lnTo>
                <a:lnTo>
                  <a:pt x="3754621" y="1070542"/>
                </a:lnTo>
                <a:lnTo>
                  <a:pt x="3758926" y="1069182"/>
                </a:lnTo>
                <a:lnTo>
                  <a:pt x="3762552" y="1068047"/>
                </a:lnTo>
                <a:lnTo>
                  <a:pt x="3765724" y="1066460"/>
                </a:lnTo>
                <a:lnTo>
                  <a:pt x="3768443" y="1065099"/>
                </a:lnTo>
                <a:lnTo>
                  <a:pt x="3770936" y="1063284"/>
                </a:lnTo>
                <a:lnTo>
                  <a:pt x="3772975" y="1061470"/>
                </a:lnTo>
                <a:lnTo>
                  <a:pt x="3774335" y="1059656"/>
                </a:lnTo>
                <a:lnTo>
                  <a:pt x="3775694" y="1057387"/>
                </a:lnTo>
                <a:lnTo>
                  <a:pt x="3776374" y="1055119"/>
                </a:lnTo>
                <a:lnTo>
                  <a:pt x="3776828" y="1052624"/>
                </a:lnTo>
                <a:lnTo>
                  <a:pt x="3776828" y="1049903"/>
                </a:lnTo>
                <a:lnTo>
                  <a:pt x="3776374" y="1047181"/>
                </a:lnTo>
                <a:lnTo>
                  <a:pt x="3774788" y="1034706"/>
                </a:lnTo>
                <a:lnTo>
                  <a:pt x="3773428" y="1028129"/>
                </a:lnTo>
                <a:lnTo>
                  <a:pt x="3772069" y="1021325"/>
                </a:lnTo>
                <a:lnTo>
                  <a:pt x="3770709" y="1017696"/>
                </a:lnTo>
                <a:lnTo>
                  <a:pt x="3769576" y="1014067"/>
                </a:lnTo>
                <a:lnTo>
                  <a:pt x="3767990" y="1010438"/>
                </a:lnTo>
                <a:lnTo>
                  <a:pt x="3766177" y="1006582"/>
                </a:lnTo>
                <a:lnTo>
                  <a:pt x="3764138" y="1002726"/>
                </a:lnTo>
                <a:lnTo>
                  <a:pt x="3761645" y="998870"/>
                </a:lnTo>
                <a:lnTo>
                  <a:pt x="3758926" y="994561"/>
                </a:lnTo>
                <a:lnTo>
                  <a:pt x="3755527" y="990252"/>
                </a:lnTo>
                <a:lnTo>
                  <a:pt x="3747143" y="980272"/>
                </a:lnTo>
                <a:lnTo>
                  <a:pt x="3736946" y="966890"/>
                </a:lnTo>
                <a:lnTo>
                  <a:pt x="3725616" y="951240"/>
                </a:lnTo>
                <a:lnTo>
                  <a:pt x="3713380" y="934230"/>
                </a:lnTo>
                <a:lnTo>
                  <a:pt x="3701823" y="917219"/>
                </a:lnTo>
                <a:lnTo>
                  <a:pt x="3696385" y="908827"/>
                </a:lnTo>
                <a:lnTo>
                  <a:pt x="3691173" y="900662"/>
                </a:lnTo>
                <a:lnTo>
                  <a:pt x="3686641" y="892950"/>
                </a:lnTo>
                <a:lnTo>
                  <a:pt x="3682562" y="885692"/>
                </a:lnTo>
                <a:lnTo>
                  <a:pt x="3679163" y="879341"/>
                </a:lnTo>
                <a:lnTo>
                  <a:pt x="3676671" y="873218"/>
                </a:lnTo>
                <a:lnTo>
                  <a:pt x="3675311" y="870723"/>
                </a:lnTo>
                <a:lnTo>
                  <a:pt x="3674178" y="868681"/>
                </a:lnTo>
                <a:lnTo>
                  <a:pt x="3673045" y="866867"/>
                </a:lnTo>
                <a:lnTo>
                  <a:pt x="3671912" y="865052"/>
                </a:lnTo>
                <a:lnTo>
                  <a:pt x="3670552" y="864145"/>
                </a:lnTo>
                <a:lnTo>
                  <a:pt x="3669419" y="863011"/>
                </a:lnTo>
                <a:lnTo>
                  <a:pt x="3668060" y="862331"/>
                </a:lnTo>
                <a:lnTo>
                  <a:pt x="3666927" y="861877"/>
                </a:lnTo>
                <a:lnTo>
                  <a:pt x="3665567" y="861650"/>
                </a:lnTo>
                <a:lnTo>
                  <a:pt x="3664434" y="861650"/>
                </a:lnTo>
                <a:close/>
                <a:moveTo>
                  <a:pt x="2220472" y="826676"/>
                </a:moveTo>
                <a:lnTo>
                  <a:pt x="2208828" y="831767"/>
                </a:lnTo>
                <a:lnTo>
                  <a:pt x="2195216" y="837663"/>
                </a:lnTo>
                <a:lnTo>
                  <a:pt x="2181830" y="843559"/>
                </a:lnTo>
                <a:lnTo>
                  <a:pt x="2166630" y="850815"/>
                </a:lnTo>
                <a:lnTo>
                  <a:pt x="2150522" y="858979"/>
                </a:lnTo>
                <a:lnTo>
                  <a:pt x="2133506" y="867822"/>
                </a:lnTo>
                <a:lnTo>
                  <a:pt x="2122843" y="873945"/>
                </a:lnTo>
                <a:lnTo>
                  <a:pt x="2109684" y="881428"/>
                </a:lnTo>
                <a:lnTo>
                  <a:pt x="2078602" y="900703"/>
                </a:lnTo>
                <a:lnTo>
                  <a:pt x="2077000" y="901700"/>
                </a:lnTo>
                <a:lnTo>
                  <a:pt x="2239166" y="901700"/>
                </a:lnTo>
                <a:lnTo>
                  <a:pt x="2235378" y="885430"/>
                </a:lnTo>
                <a:lnTo>
                  <a:pt x="2228822" y="858660"/>
                </a:lnTo>
                <a:lnTo>
                  <a:pt x="2221587" y="830530"/>
                </a:lnTo>
                <a:lnTo>
                  <a:pt x="2220472" y="826676"/>
                </a:lnTo>
                <a:close/>
                <a:moveTo>
                  <a:pt x="2743080" y="753710"/>
                </a:moveTo>
                <a:lnTo>
                  <a:pt x="2741946" y="753937"/>
                </a:lnTo>
                <a:lnTo>
                  <a:pt x="2741040" y="754844"/>
                </a:lnTo>
                <a:lnTo>
                  <a:pt x="2739906" y="755750"/>
                </a:lnTo>
                <a:lnTo>
                  <a:pt x="2738999" y="757110"/>
                </a:lnTo>
                <a:lnTo>
                  <a:pt x="2738319" y="758697"/>
                </a:lnTo>
                <a:lnTo>
                  <a:pt x="2737412" y="760737"/>
                </a:lnTo>
                <a:lnTo>
                  <a:pt x="2736052" y="765724"/>
                </a:lnTo>
                <a:lnTo>
                  <a:pt x="2734692" y="771618"/>
                </a:lnTo>
                <a:lnTo>
                  <a:pt x="2733332" y="778872"/>
                </a:lnTo>
                <a:lnTo>
                  <a:pt x="2731518" y="787032"/>
                </a:lnTo>
                <a:lnTo>
                  <a:pt x="2729251" y="795646"/>
                </a:lnTo>
                <a:lnTo>
                  <a:pt x="2726758" y="805394"/>
                </a:lnTo>
                <a:lnTo>
                  <a:pt x="2723584" y="815821"/>
                </a:lnTo>
                <a:lnTo>
                  <a:pt x="2721770" y="821035"/>
                </a:lnTo>
                <a:lnTo>
                  <a:pt x="2719730" y="826475"/>
                </a:lnTo>
                <a:lnTo>
                  <a:pt x="2717463" y="831915"/>
                </a:lnTo>
                <a:lnTo>
                  <a:pt x="2714969" y="837583"/>
                </a:lnTo>
                <a:lnTo>
                  <a:pt x="2714856" y="837822"/>
                </a:lnTo>
                <a:lnTo>
                  <a:pt x="2706804" y="873933"/>
                </a:lnTo>
                <a:lnTo>
                  <a:pt x="2715680" y="872288"/>
                </a:lnTo>
                <a:lnTo>
                  <a:pt x="2736799" y="867591"/>
                </a:lnTo>
                <a:lnTo>
                  <a:pt x="2756101" y="863117"/>
                </a:lnTo>
                <a:lnTo>
                  <a:pt x="2773813" y="859090"/>
                </a:lnTo>
                <a:lnTo>
                  <a:pt x="2790390" y="855064"/>
                </a:lnTo>
                <a:lnTo>
                  <a:pt x="2805378" y="851708"/>
                </a:lnTo>
                <a:lnTo>
                  <a:pt x="2819230" y="848800"/>
                </a:lnTo>
                <a:lnTo>
                  <a:pt x="2820115" y="848642"/>
                </a:lnTo>
                <a:lnTo>
                  <a:pt x="2815623" y="842570"/>
                </a:lnTo>
                <a:lnTo>
                  <a:pt x="2792727" y="811061"/>
                </a:lnTo>
                <a:lnTo>
                  <a:pt x="2773457" y="784766"/>
                </a:lnTo>
                <a:lnTo>
                  <a:pt x="2765296" y="774338"/>
                </a:lnTo>
                <a:lnTo>
                  <a:pt x="2758722" y="766404"/>
                </a:lnTo>
                <a:lnTo>
                  <a:pt x="2753508" y="760511"/>
                </a:lnTo>
                <a:lnTo>
                  <a:pt x="2751468" y="758244"/>
                </a:lnTo>
                <a:lnTo>
                  <a:pt x="2749427" y="756430"/>
                </a:lnTo>
                <a:lnTo>
                  <a:pt x="2747614" y="755297"/>
                </a:lnTo>
                <a:lnTo>
                  <a:pt x="2745800" y="754164"/>
                </a:lnTo>
                <a:lnTo>
                  <a:pt x="2744440" y="753710"/>
                </a:lnTo>
                <a:lnTo>
                  <a:pt x="2743080" y="753710"/>
                </a:lnTo>
                <a:close/>
                <a:moveTo>
                  <a:pt x="547726" y="288896"/>
                </a:moveTo>
                <a:lnTo>
                  <a:pt x="546138" y="292070"/>
                </a:lnTo>
                <a:lnTo>
                  <a:pt x="545003" y="295472"/>
                </a:lnTo>
                <a:lnTo>
                  <a:pt x="543415" y="300234"/>
                </a:lnTo>
                <a:lnTo>
                  <a:pt x="541600" y="305449"/>
                </a:lnTo>
                <a:lnTo>
                  <a:pt x="540466" y="311345"/>
                </a:lnTo>
                <a:lnTo>
                  <a:pt x="539558" y="317241"/>
                </a:lnTo>
                <a:lnTo>
                  <a:pt x="539331" y="320642"/>
                </a:lnTo>
                <a:lnTo>
                  <a:pt x="538877" y="323590"/>
                </a:lnTo>
                <a:lnTo>
                  <a:pt x="538877" y="330393"/>
                </a:lnTo>
                <a:lnTo>
                  <a:pt x="538877" y="338557"/>
                </a:lnTo>
                <a:lnTo>
                  <a:pt x="538877" y="342865"/>
                </a:lnTo>
                <a:lnTo>
                  <a:pt x="539331" y="347400"/>
                </a:lnTo>
                <a:lnTo>
                  <a:pt x="539785" y="351709"/>
                </a:lnTo>
                <a:lnTo>
                  <a:pt x="540692" y="356244"/>
                </a:lnTo>
                <a:lnTo>
                  <a:pt x="541600" y="360553"/>
                </a:lnTo>
                <a:lnTo>
                  <a:pt x="543415" y="364408"/>
                </a:lnTo>
                <a:lnTo>
                  <a:pt x="545457" y="368489"/>
                </a:lnTo>
                <a:lnTo>
                  <a:pt x="546365" y="370077"/>
                </a:lnTo>
                <a:lnTo>
                  <a:pt x="547953" y="371891"/>
                </a:lnTo>
                <a:lnTo>
                  <a:pt x="549314" y="373478"/>
                </a:lnTo>
                <a:lnTo>
                  <a:pt x="550903" y="374839"/>
                </a:lnTo>
                <a:lnTo>
                  <a:pt x="552718" y="376426"/>
                </a:lnTo>
                <a:lnTo>
                  <a:pt x="554533" y="377560"/>
                </a:lnTo>
                <a:lnTo>
                  <a:pt x="556575" y="378920"/>
                </a:lnTo>
                <a:lnTo>
                  <a:pt x="558844" y="379601"/>
                </a:lnTo>
                <a:lnTo>
                  <a:pt x="561340" y="380508"/>
                </a:lnTo>
                <a:lnTo>
                  <a:pt x="564063" y="380961"/>
                </a:lnTo>
                <a:lnTo>
                  <a:pt x="569054" y="382095"/>
                </a:lnTo>
                <a:lnTo>
                  <a:pt x="573365" y="382322"/>
                </a:lnTo>
                <a:lnTo>
                  <a:pt x="577223" y="382095"/>
                </a:lnTo>
                <a:lnTo>
                  <a:pt x="578811" y="381642"/>
                </a:lnTo>
                <a:lnTo>
                  <a:pt x="580399" y="381415"/>
                </a:lnTo>
                <a:lnTo>
                  <a:pt x="581987" y="380508"/>
                </a:lnTo>
                <a:lnTo>
                  <a:pt x="583122" y="380054"/>
                </a:lnTo>
                <a:lnTo>
                  <a:pt x="584029" y="379374"/>
                </a:lnTo>
                <a:lnTo>
                  <a:pt x="585164" y="378240"/>
                </a:lnTo>
                <a:lnTo>
                  <a:pt x="585845" y="377333"/>
                </a:lnTo>
                <a:lnTo>
                  <a:pt x="586525" y="376426"/>
                </a:lnTo>
                <a:lnTo>
                  <a:pt x="587660" y="373932"/>
                </a:lnTo>
                <a:lnTo>
                  <a:pt x="588114" y="371437"/>
                </a:lnTo>
                <a:lnTo>
                  <a:pt x="588114" y="368489"/>
                </a:lnTo>
                <a:lnTo>
                  <a:pt x="587887" y="365541"/>
                </a:lnTo>
                <a:lnTo>
                  <a:pt x="587206" y="361913"/>
                </a:lnTo>
                <a:lnTo>
                  <a:pt x="585845" y="358739"/>
                </a:lnTo>
                <a:lnTo>
                  <a:pt x="584256" y="355337"/>
                </a:lnTo>
                <a:lnTo>
                  <a:pt x="582441" y="351482"/>
                </a:lnTo>
                <a:lnTo>
                  <a:pt x="580399" y="348081"/>
                </a:lnTo>
                <a:lnTo>
                  <a:pt x="575407" y="340824"/>
                </a:lnTo>
                <a:lnTo>
                  <a:pt x="569962" y="333568"/>
                </a:lnTo>
                <a:lnTo>
                  <a:pt x="564516" y="326085"/>
                </a:lnTo>
                <a:lnTo>
                  <a:pt x="559298" y="318375"/>
                </a:lnTo>
                <a:lnTo>
                  <a:pt x="556802" y="314520"/>
                </a:lnTo>
                <a:lnTo>
                  <a:pt x="554533" y="310892"/>
                </a:lnTo>
                <a:lnTo>
                  <a:pt x="552718" y="307037"/>
                </a:lnTo>
                <a:lnTo>
                  <a:pt x="550903" y="303182"/>
                </a:lnTo>
                <a:lnTo>
                  <a:pt x="549541" y="299554"/>
                </a:lnTo>
                <a:lnTo>
                  <a:pt x="548407" y="295925"/>
                </a:lnTo>
                <a:lnTo>
                  <a:pt x="547953" y="292297"/>
                </a:lnTo>
                <a:lnTo>
                  <a:pt x="547726" y="288896"/>
                </a:lnTo>
                <a:close/>
                <a:moveTo>
                  <a:pt x="680233" y="0"/>
                </a:moveTo>
                <a:lnTo>
                  <a:pt x="686132" y="0"/>
                </a:lnTo>
                <a:lnTo>
                  <a:pt x="692032" y="453"/>
                </a:lnTo>
                <a:lnTo>
                  <a:pt x="697931" y="1134"/>
                </a:lnTo>
                <a:lnTo>
                  <a:pt x="703830" y="2494"/>
                </a:lnTo>
                <a:lnTo>
                  <a:pt x="709957" y="3855"/>
                </a:lnTo>
                <a:lnTo>
                  <a:pt x="715856" y="5669"/>
                </a:lnTo>
                <a:lnTo>
                  <a:pt x="721528" y="7937"/>
                </a:lnTo>
                <a:lnTo>
                  <a:pt x="727201" y="10431"/>
                </a:lnTo>
                <a:lnTo>
                  <a:pt x="732873" y="12926"/>
                </a:lnTo>
                <a:lnTo>
                  <a:pt x="738318" y="15874"/>
                </a:lnTo>
                <a:lnTo>
                  <a:pt x="743537" y="19048"/>
                </a:lnTo>
                <a:lnTo>
                  <a:pt x="748529" y="22223"/>
                </a:lnTo>
                <a:lnTo>
                  <a:pt x="753294" y="25624"/>
                </a:lnTo>
                <a:lnTo>
                  <a:pt x="757832" y="29479"/>
                </a:lnTo>
                <a:lnTo>
                  <a:pt x="762596" y="33107"/>
                </a:lnTo>
                <a:lnTo>
                  <a:pt x="767361" y="37189"/>
                </a:lnTo>
                <a:lnTo>
                  <a:pt x="778025" y="45126"/>
                </a:lnTo>
                <a:lnTo>
                  <a:pt x="789824" y="53063"/>
                </a:lnTo>
                <a:lnTo>
                  <a:pt x="801396" y="60772"/>
                </a:lnTo>
                <a:lnTo>
                  <a:pt x="812513" y="67575"/>
                </a:lnTo>
                <a:lnTo>
                  <a:pt x="822951" y="73925"/>
                </a:lnTo>
                <a:lnTo>
                  <a:pt x="831346" y="78687"/>
                </a:lnTo>
                <a:lnTo>
                  <a:pt x="837699" y="82315"/>
                </a:lnTo>
                <a:lnTo>
                  <a:pt x="840195" y="83675"/>
                </a:lnTo>
                <a:lnTo>
                  <a:pt x="842464" y="85490"/>
                </a:lnTo>
                <a:lnTo>
                  <a:pt x="844279" y="87304"/>
                </a:lnTo>
                <a:lnTo>
                  <a:pt x="846094" y="88891"/>
                </a:lnTo>
                <a:lnTo>
                  <a:pt x="847682" y="90932"/>
                </a:lnTo>
                <a:lnTo>
                  <a:pt x="848817" y="92973"/>
                </a:lnTo>
                <a:lnTo>
                  <a:pt x="849951" y="95014"/>
                </a:lnTo>
                <a:lnTo>
                  <a:pt x="850859" y="97054"/>
                </a:lnTo>
                <a:lnTo>
                  <a:pt x="851313" y="99095"/>
                </a:lnTo>
                <a:lnTo>
                  <a:pt x="851539" y="101136"/>
                </a:lnTo>
                <a:lnTo>
                  <a:pt x="851539" y="103177"/>
                </a:lnTo>
                <a:lnTo>
                  <a:pt x="851313" y="104764"/>
                </a:lnTo>
                <a:lnTo>
                  <a:pt x="850859" y="106579"/>
                </a:lnTo>
                <a:lnTo>
                  <a:pt x="849951" y="108393"/>
                </a:lnTo>
                <a:lnTo>
                  <a:pt x="848817" y="109753"/>
                </a:lnTo>
                <a:lnTo>
                  <a:pt x="847228" y="110887"/>
                </a:lnTo>
                <a:lnTo>
                  <a:pt x="844506" y="112928"/>
                </a:lnTo>
                <a:lnTo>
                  <a:pt x="841783" y="115195"/>
                </a:lnTo>
                <a:lnTo>
                  <a:pt x="839968" y="117463"/>
                </a:lnTo>
                <a:lnTo>
                  <a:pt x="838380" y="119957"/>
                </a:lnTo>
                <a:lnTo>
                  <a:pt x="837926" y="121091"/>
                </a:lnTo>
                <a:lnTo>
                  <a:pt x="837472" y="122452"/>
                </a:lnTo>
                <a:lnTo>
                  <a:pt x="837245" y="123812"/>
                </a:lnTo>
                <a:lnTo>
                  <a:pt x="837018" y="125400"/>
                </a:lnTo>
                <a:lnTo>
                  <a:pt x="837245" y="128574"/>
                </a:lnTo>
                <a:lnTo>
                  <a:pt x="837699" y="132656"/>
                </a:lnTo>
                <a:lnTo>
                  <a:pt x="840195" y="141500"/>
                </a:lnTo>
                <a:lnTo>
                  <a:pt x="841329" y="146942"/>
                </a:lnTo>
                <a:lnTo>
                  <a:pt x="842464" y="152611"/>
                </a:lnTo>
                <a:lnTo>
                  <a:pt x="843144" y="159187"/>
                </a:lnTo>
                <a:lnTo>
                  <a:pt x="843371" y="162589"/>
                </a:lnTo>
                <a:lnTo>
                  <a:pt x="843371" y="165990"/>
                </a:lnTo>
                <a:lnTo>
                  <a:pt x="843144" y="169618"/>
                </a:lnTo>
                <a:lnTo>
                  <a:pt x="842917" y="173247"/>
                </a:lnTo>
                <a:lnTo>
                  <a:pt x="842464" y="177328"/>
                </a:lnTo>
                <a:lnTo>
                  <a:pt x="841556" y="181183"/>
                </a:lnTo>
                <a:lnTo>
                  <a:pt x="839968" y="189120"/>
                </a:lnTo>
                <a:lnTo>
                  <a:pt x="838606" y="196830"/>
                </a:lnTo>
                <a:lnTo>
                  <a:pt x="838153" y="200231"/>
                </a:lnTo>
                <a:lnTo>
                  <a:pt x="837926" y="203860"/>
                </a:lnTo>
                <a:lnTo>
                  <a:pt x="837926" y="207261"/>
                </a:lnTo>
                <a:lnTo>
                  <a:pt x="838153" y="210663"/>
                </a:lnTo>
                <a:lnTo>
                  <a:pt x="838380" y="213837"/>
                </a:lnTo>
                <a:lnTo>
                  <a:pt x="838833" y="217239"/>
                </a:lnTo>
                <a:lnTo>
                  <a:pt x="839741" y="220187"/>
                </a:lnTo>
                <a:lnTo>
                  <a:pt x="840648" y="223134"/>
                </a:lnTo>
                <a:lnTo>
                  <a:pt x="841783" y="225856"/>
                </a:lnTo>
                <a:lnTo>
                  <a:pt x="843598" y="228577"/>
                </a:lnTo>
                <a:lnTo>
                  <a:pt x="845413" y="231298"/>
                </a:lnTo>
                <a:lnTo>
                  <a:pt x="847228" y="233792"/>
                </a:lnTo>
                <a:lnTo>
                  <a:pt x="850632" y="237420"/>
                </a:lnTo>
                <a:lnTo>
                  <a:pt x="854035" y="241956"/>
                </a:lnTo>
                <a:lnTo>
                  <a:pt x="861296" y="251933"/>
                </a:lnTo>
                <a:lnTo>
                  <a:pt x="868103" y="261004"/>
                </a:lnTo>
                <a:lnTo>
                  <a:pt x="871052" y="264632"/>
                </a:lnTo>
                <a:lnTo>
                  <a:pt x="873548" y="266900"/>
                </a:lnTo>
                <a:lnTo>
                  <a:pt x="874683" y="268034"/>
                </a:lnTo>
                <a:lnTo>
                  <a:pt x="875590" y="269167"/>
                </a:lnTo>
                <a:lnTo>
                  <a:pt x="876271" y="270528"/>
                </a:lnTo>
                <a:lnTo>
                  <a:pt x="877179" y="271888"/>
                </a:lnTo>
                <a:lnTo>
                  <a:pt x="877632" y="273476"/>
                </a:lnTo>
                <a:lnTo>
                  <a:pt x="877859" y="274836"/>
                </a:lnTo>
                <a:lnTo>
                  <a:pt x="878086" y="276424"/>
                </a:lnTo>
                <a:lnTo>
                  <a:pt x="877859" y="278011"/>
                </a:lnTo>
                <a:lnTo>
                  <a:pt x="877632" y="279372"/>
                </a:lnTo>
                <a:lnTo>
                  <a:pt x="877179" y="280959"/>
                </a:lnTo>
                <a:lnTo>
                  <a:pt x="876271" y="282093"/>
                </a:lnTo>
                <a:lnTo>
                  <a:pt x="875364" y="283453"/>
                </a:lnTo>
                <a:lnTo>
                  <a:pt x="874229" y="284360"/>
                </a:lnTo>
                <a:lnTo>
                  <a:pt x="872641" y="285267"/>
                </a:lnTo>
                <a:lnTo>
                  <a:pt x="870826" y="285948"/>
                </a:lnTo>
                <a:lnTo>
                  <a:pt x="869010" y="286401"/>
                </a:lnTo>
                <a:lnTo>
                  <a:pt x="864472" y="286855"/>
                </a:lnTo>
                <a:lnTo>
                  <a:pt x="860162" y="287535"/>
                </a:lnTo>
                <a:lnTo>
                  <a:pt x="856077" y="288896"/>
                </a:lnTo>
                <a:lnTo>
                  <a:pt x="852447" y="290029"/>
                </a:lnTo>
                <a:lnTo>
                  <a:pt x="850859" y="290710"/>
                </a:lnTo>
                <a:lnTo>
                  <a:pt x="849497" y="291844"/>
                </a:lnTo>
                <a:lnTo>
                  <a:pt x="848363" y="292751"/>
                </a:lnTo>
                <a:lnTo>
                  <a:pt x="847002" y="294111"/>
                </a:lnTo>
                <a:lnTo>
                  <a:pt x="846321" y="295018"/>
                </a:lnTo>
                <a:lnTo>
                  <a:pt x="845640" y="296606"/>
                </a:lnTo>
                <a:lnTo>
                  <a:pt x="845186" y="297739"/>
                </a:lnTo>
                <a:lnTo>
                  <a:pt x="845186" y="299327"/>
                </a:lnTo>
                <a:lnTo>
                  <a:pt x="845413" y="302501"/>
                </a:lnTo>
                <a:lnTo>
                  <a:pt x="845867" y="305676"/>
                </a:lnTo>
                <a:lnTo>
                  <a:pt x="846321" y="308624"/>
                </a:lnTo>
                <a:lnTo>
                  <a:pt x="846548" y="311572"/>
                </a:lnTo>
                <a:lnTo>
                  <a:pt x="846548" y="314293"/>
                </a:lnTo>
                <a:lnTo>
                  <a:pt x="846548" y="315427"/>
                </a:lnTo>
                <a:lnTo>
                  <a:pt x="846094" y="316561"/>
                </a:lnTo>
                <a:lnTo>
                  <a:pt x="845640" y="317695"/>
                </a:lnTo>
                <a:lnTo>
                  <a:pt x="844960" y="318375"/>
                </a:lnTo>
                <a:lnTo>
                  <a:pt x="843825" y="319055"/>
                </a:lnTo>
                <a:lnTo>
                  <a:pt x="842690" y="319509"/>
                </a:lnTo>
                <a:lnTo>
                  <a:pt x="840195" y="320642"/>
                </a:lnTo>
                <a:lnTo>
                  <a:pt x="837699" y="322003"/>
                </a:lnTo>
                <a:lnTo>
                  <a:pt x="835884" y="323817"/>
                </a:lnTo>
                <a:lnTo>
                  <a:pt x="834522" y="325858"/>
                </a:lnTo>
                <a:lnTo>
                  <a:pt x="833842" y="326765"/>
                </a:lnTo>
                <a:lnTo>
                  <a:pt x="833615" y="327672"/>
                </a:lnTo>
                <a:lnTo>
                  <a:pt x="833388" y="328806"/>
                </a:lnTo>
                <a:lnTo>
                  <a:pt x="833388" y="329940"/>
                </a:lnTo>
                <a:lnTo>
                  <a:pt x="833615" y="331073"/>
                </a:lnTo>
                <a:lnTo>
                  <a:pt x="833842" y="331981"/>
                </a:lnTo>
                <a:lnTo>
                  <a:pt x="834522" y="332888"/>
                </a:lnTo>
                <a:lnTo>
                  <a:pt x="835430" y="333795"/>
                </a:lnTo>
                <a:lnTo>
                  <a:pt x="837472" y="335382"/>
                </a:lnTo>
                <a:lnTo>
                  <a:pt x="839741" y="336969"/>
                </a:lnTo>
                <a:lnTo>
                  <a:pt x="844279" y="339237"/>
                </a:lnTo>
                <a:lnTo>
                  <a:pt x="846548" y="340371"/>
                </a:lnTo>
                <a:lnTo>
                  <a:pt x="848363" y="341731"/>
                </a:lnTo>
                <a:lnTo>
                  <a:pt x="848817" y="342412"/>
                </a:lnTo>
                <a:lnTo>
                  <a:pt x="849270" y="343092"/>
                </a:lnTo>
                <a:lnTo>
                  <a:pt x="849724" y="343772"/>
                </a:lnTo>
                <a:lnTo>
                  <a:pt x="849724" y="344679"/>
                </a:lnTo>
                <a:lnTo>
                  <a:pt x="849497" y="346267"/>
                </a:lnTo>
                <a:lnTo>
                  <a:pt x="848817" y="347854"/>
                </a:lnTo>
                <a:lnTo>
                  <a:pt x="847682" y="349441"/>
                </a:lnTo>
                <a:lnTo>
                  <a:pt x="846094" y="350575"/>
                </a:lnTo>
                <a:lnTo>
                  <a:pt x="842010" y="353296"/>
                </a:lnTo>
                <a:lnTo>
                  <a:pt x="837699" y="356471"/>
                </a:lnTo>
                <a:lnTo>
                  <a:pt x="833615" y="359646"/>
                </a:lnTo>
                <a:lnTo>
                  <a:pt x="832253" y="361233"/>
                </a:lnTo>
                <a:lnTo>
                  <a:pt x="830892" y="363047"/>
                </a:lnTo>
                <a:lnTo>
                  <a:pt x="830211" y="364634"/>
                </a:lnTo>
                <a:lnTo>
                  <a:pt x="829984" y="366675"/>
                </a:lnTo>
                <a:lnTo>
                  <a:pt x="829984" y="369170"/>
                </a:lnTo>
                <a:lnTo>
                  <a:pt x="830665" y="371891"/>
                </a:lnTo>
                <a:lnTo>
                  <a:pt x="831346" y="375065"/>
                </a:lnTo>
                <a:lnTo>
                  <a:pt x="832026" y="378013"/>
                </a:lnTo>
                <a:lnTo>
                  <a:pt x="832026" y="380961"/>
                </a:lnTo>
                <a:lnTo>
                  <a:pt x="832026" y="383909"/>
                </a:lnTo>
                <a:lnTo>
                  <a:pt x="831119" y="386857"/>
                </a:lnTo>
                <a:lnTo>
                  <a:pt x="829758" y="389805"/>
                </a:lnTo>
                <a:lnTo>
                  <a:pt x="827942" y="392753"/>
                </a:lnTo>
                <a:lnTo>
                  <a:pt x="825446" y="395701"/>
                </a:lnTo>
                <a:lnTo>
                  <a:pt x="823858" y="397288"/>
                </a:lnTo>
                <a:lnTo>
                  <a:pt x="821816" y="398422"/>
                </a:lnTo>
                <a:lnTo>
                  <a:pt x="819774" y="399329"/>
                </a:lnTo>
                <a:lnTo>
                  <a:pt x="817278" y="400236"/>
                </a:lnTo>
                <a:lnTo>
                  <a:pt x="814782" y="400690"/>
                </a:lnTo>
                <a:lnTo>
                  <a:pt x="811833" y="401143"/>
                </a:lnTo>
                <a:lnTo>
                  <a:pt x="805933" y="401597"/>
                </a:lnTo>
                <a:lnTo>
                  <a:pt x="799127" y="401823"/>
                </a:lnTo>
                <a:lnTo>
                  <a:pt x="792093" y="401823"/>
                </a:lnTo>
                <a:lnTo>
                  <a:pt x="784605" y="401823"/>
                </a:lnTo>
                <a:lnTo>
                  <a:pt x="777118" y="402504"/>
                </a:lnTo>
                <a:lnTo>
                  <a:pt x="773487" y="402957"/>
                </a:lnTo>
                <a:lnTo>
                  <a:pt x="770084" y="403864"/>
                </a:lnTo>
                <a:lnTo>
                  <a:pt x="766907" y="405452"/>
                </a:lnTo>
                <a:lnTo>
                  <a:pt x="763958" y="407266"/>
                </a:lnTo>
                <a:lnTo>
                  <a:pt x="761235" y="409533"/>
                </a:lnTo>
                <a:lnTo>
                  <a:pt x="758512" y="412028"/>
                </a:lnTo>
                <a:lnTo>
                  <a:pt x="756016" y="414976"/>
                </a:lnTo>
                <a:lnTo>
                  <a:pt x="753520" y="418377"/>
                </a:lnTo>
                <a:lnTo>
                  <a:pt x="751252" y="422005"/>
                </a:lnTo>
                <a:lnTo>
                  <a:pt x="748983" y="425633"/>
                </a:lnTo>
                <a:lnTo>
                  <a:pt x="744898" y="434250"/>
                </a:lnTo>
                <a:lnTo>
                  <a:pt x="740588" y="443321"/>
                </a:lnTo>
                <a:lnTo>
                  <a:pt x="736503" y="453072"/>
                </a:lnTo>
                <a:lnTo>
                  <a:pt x="734461" y="457834"/>
                </a:lnTo>
                <a:lnTo>
                  <a:pt x="732873" y="462142"/>
                </a:lnTo>
                <a:lnTo>
                  <a:pt x="731512" y="466451"/>
                </a:lnTo>
                <a:lnTo>
                  <a:pt x="730831" y="470079"/>
                </a:lnTo>
                <a:lnTo>
                  <a:pt x="729923" y="473480"/>
                </a:lnTo>
                <a:lnTo>
                  <a:pt x="729696" y="476655"/>
                </a:lnTo>
                <a:lnTo>
                  <a:pt x="729696" y="479376"/>
                </a:lnTo>
                <a:lnTo>
                  <a:pt x="729696" y="481644"/>
                </a:lnTo>
                <a:lnTo>
                  <a:pt x="730150" y="483685"/>
                </a:lnTo>
                <a:lnTo>
                  <a:pt x="731058" y="485499"/>
                </a:lnTo>
                <a:lnTo>
                  <a:pt x="731739" y="486859"/>
                </a:lnTo>
                <a:lnTo>
                  <a:pt x="732646" y="488220"/>
                </a:lnTo>
                <a:lnTo>
                  <a:pt x="734008" y="489127"/>
                </a:lnTo>
                <a:lnTo>
                  <a:pt x="735142" y="490034"/>
                </a:lnTo>
                <a:lnTo>
                  <a:pt x="736730" y="490261"/>
                </a:lnTo>
                <a:lnTo>
                  <a:pt x="738092" y="490488"/>
                </a:lnTo>
                <a:lnTo>
                  <a:pt x="741495" y="490714"/>
                </a:lnTo>
                <a:lnTo>
                  <a:pt x="745125" y="491395"/>
                </a:lnTo>
                <a:lnTo>
                  <a:pt x="748983" y="492982"/>
                </a:lnTo>
                <a:lnTo>
                  <a:pt x="753294" y="494796"/>
                </a:lnTo>
                <a:lnTo>
                  <a:pt x="758285" y="497290"/>
                </a:lnTo>
                <a:lnTo>
                  <a:pt x="763504" y="500012"/>
                </a:lnTo>
                <a:lnTo>
                  <a:pt x="775302" y="507041"/>
                </a:lnTo>
                <a:lnTo>
                  <a:pt x="778933" y="509309"/>
                </a:lnTo>
                <a:lnTo>
                  <a:pt x="782336" y="512257"/>
                </a:lnTo>
                <a:lnTo>
                  <a:pt x="785967" y="515885"/>
                </a:lnTo>
                <a:lnTo>
                  <a:pt x="790051" y="520193"/>
                </a:lnTo>
                <a:lnTo>
                  <a:pt x="793908" y="525182"/>
                </a:lnTo>
                <a:lnTo>
                  <a:pt x="798219" y="530398"/>
                </a:lnTo>
                <a:lnTo>
                  <a:pt x="802530" y="536067"/>
                </a:lnTo>
                <a:lnTo>
                  <a:pt x="806614" y="542189"/>
                </a:lnTo>
                <a:lnTo>
                  <a:pt x="815009" y="554888"/>
                </a:lnTo>
                <a:lnTo>
                  <a:pt x="823404" y="568267"/>
                </a:lnTo>
                <a:lnTo>
                  <a:pt x="831346" y="581646"/>
                </a:lnTo>
                <a:lnTo>
                  <a:pt x="838606" y="594118"/>
                </a:lnTo>
                <a:lnTo>
                  <a:pt x="840648" y="597519"/>
                </a:lnTo>
                <a:lnTo>
                  <a:pt x="843144" y="601374"/>
                </a:lnTo>
                <a:lnTo>
                  <a:pt x="849497" y="610218"/>
                </a:lnTo>
                <a:lnTo>
                  <a:pt x="857666" y="620876"/>
                </a:lnTo>
                <a:lnTo>
                  <a:pt x="866968" y="632668"/>
                </a:lnTo>
                <a:lnTo>
                  <a:pt x="877406" y="645593"/>
                </a:lnTo>
                <a:lnTo>
                  <a:pt x="888523" y="659199"/>
                </a:lnTo>
                <a:lnTo>
                  <a:pt x="912121" y="687091"/>
                </a:lnTo>
                <a:lnTo>
                  <a:pt x="934810" y="713622"/>
                </a:lnTo>
                <a:lnTo>
                  <a:pt x="954777" y="736752"/>
                </a:lnTo>
                <a:lnTo>
                  <a:pt x="969298" y="753759"/>
                </a:lnTo>
                <a:lnTo>
                  <a:pt x="976559" y="761922"/>
                </a:lnTo>
                <a:lnTo>
                  <a:pt x="979282" y="764870"/>
                </a:lnTo>
                <a:lnTo>
                  <a:pt x="982004" y="767365"/>
                </a:lnTo>
                <a:lnTo>
                  <a:pt x="984954" y="769405"/>
                </a:lnTo>
                <a:lnTo>
                  <a:pt x="987904" y="770993"/>
                </a:lnTo>
                <a:lnTo>
                  <a:pt x="989265" y="771446"/>
                </a:lnTo>
                <a:lnTo>
                  <a:pt x="990400" y="771673"/>
                </a:lnTo>
                <a:lnTo>
                  <a:pt x="991761" y="771673"/>
                </a:lnTo>
                <a:lnTo>
                  <a:pt x="992669" y="771673"/>
                </a:lnTo>
                <a:lnTo>
                  <a:pt x="993803" y="771220"/>
                </a:lnTo>
                <a:lnTo>
                  <a:pt x="994484" y="770539"/>
                </a:lnTo>
                <a:lnTo>
                  <a:pt x="995164" y="769632"/>
                </a:lnTo>
                <a:lnTo>
                  <a:pt x="995618" y="768725"/>
                </a:lnTo>
                <a:lnTo>
                  <a:pt x="1003106" y="731536"/>
                </a:lnTo>
                <a:lnTo>
                  <a:pt x="1018308" y="654664"/>
                </a:lnTo>
                <a:lnTo>
                  <a:pt x="1033737" y="575750"/>
                </a:lnTo>
                <a:lnTo>
                  <a:pt x="1042132" y="531758"/>
                </a:lnTo>
                <a:lnTo>
                  <a:pt x="1042812" y="528584"/>
                </a:lnTo>
                <a:lnTo>
                  <a:pt x="1043720" y="525862"/>
                </a:lnTo>
                <a:lnTo>
                  <a:pt x="1045081" y="523141"/>
                </a:lnTo>
                <a:lnTo>
                  <a:pt x="1046443" y="521100"/>
                </a:lnTo>
                <a:lnTo>
                  <a:pt x="1048031" y="519286"/>
                </a:lnTo>
                <a:lnTo>
                  <a:pt x="1049846" y="517472"/>
                </a:lnTo>
                <a:lnTo>
                  <a:pt x="1051662" y="516112"/>
                </a:lnTo>
                <a:lnTo>
                  <a:pt x="1053930" y="514978"/>
                </a:lnTo>
                <a:lnTo>
                  <a:pt x="1056199" y="514298"/>
                </a:lnTo>
                <a:lnTo>
                  <a:pt x="1058695" y="513391"/>
                </a:lnTo>
                <a:lnTo>
                  <a:pt x="1061191" y="512937"/>
                </a:lnTo>
                <a:lnTo>
                  <a:pt x="1063914" y="512484"/>
                </a:lnTo>
                <a:lnTo>
                  <a:pt x="1069813" y="512030"/>
                </a:lnTo>
                <a:lnTo>
                  <a:pt x="1075939" y="512030"/>
                </a:lnTo>
                <a:lnTo>
                  <a:pt x="1093183" y="511350"/>
                </a:lnTo>
                <a:lnTo>
                  <a:pt x="1127672" y="509536"/>
                </a:lnTo>
                <a:lnTo>
                  <a:pt x="1225464" y="504547"/>
                </a:lnTo>
                <a:lnTo>
                  <a:pt x="1324390" y="499331"/>
                </a:lnTo>
                <a:lnTo>
                  <a:pt x="1359786" y="497517"/>
                </a:lnTo>
                <a:lnTo>
                  <a:pt x="1378391" y="496837"/>
                </a:lnTo>
                <a:lnTo>
                  <a:pt x="1382475" y="497064"/>
                </a:lnTo>
                <a:lnTo>
                  <a:pt x="1386106" y="497290"/>
                </a:lnTo>
                <a:lnTo>
                  <a:pt x="1389509" y="498197"/>
                </a:lnTo>
                <a:lnTo>
                  <a:pt x="1392686" y="498878"/>
                </a:lnTo>
                <a:lnTo>
                  <a:pt x="1395182" y="499785"/>
                </a:lnTo>
                <a:lnTo>
                  <a:pt x="1397450" y="501372"/>
                </a:lnTo>
                <a:lnTo>
                  <a:pt x="1399492" y="502733"/>
                </a:lnTo>
                <a:lnTo>
                  <a:pt x="1401308" y="504547"/>
                </a:lnTo>
                <a:lnTo>
                  <a:pt x="1402442" y="506814"/>
                </a:lnTo>
                <a:lnTo>
                  <a:pt x="1403804" y="509082"/>
                </a:lnTo>
                <a:lnTo>
                  <a:pt x="1404257" y="511803"/>
                </a:lnTo>
                <a:lnTo>
                  <a:pt x="1404711" y="514524"/>
                </a:lnTo>
                <a:lnTo>
                  <a:pt x="1404938" y="517699"/>
                </a:lnTo>
                <a:lnTo>
                  <a:pt x="1404711" y="520874"/>
                </a:lnTo>
                <a:lnTo>
                  <a:pt x="1404257" y="524729"/>
                </a:lnTo>
                <a:lnTo>
                  <a:pt x="1403577" y="528584"/>
                </a:lnTo>
                <a:lnTo>
                  <a:pt x="1397904" y="555568"/>
                </a:lnTo>
                <a:lnTo>
                  <a:pt x="1386332" y="613393"/>
                </a:lnTo>
                <a:lnTo>
                  <a:pt x="1353886" y="778929"/>
                </a:lnTo>
                <a:lnTo>
                  <a:pt x="1351865" y="789240"/>
                </a:lnTo>
                <a:lnTo>
                  <a:pt x="1356912" y="789590"/>
                </a:lnTo>
                <a:lnTo>
                  <a:pt x="1382549" y="790497"/>
                </a:lnTo>
                <a:lnTo>
                  <a:pt x="1409547" y="791631"/>
                </a:lnTo>
                <a:lnTo>
                  <a:pt x="1437226" y="792084"/>
                </a:lnTo>
                <a:lnTo>
                  <a:pt x="1463770" y="792311"/>
                </a:lnTo>
                <a:lnTo>
                  <a:pt x="1487819" y="792084"/>
                </a:lnTo>
                <a:lnTo>
                  <a:pt x="1488008" y="791357"/>
                </a:lnTo>
                <a:lnTo>
                  <a:pt x="1487487" y="791299"/>
                </a:lnTo>
                <a:lnTo>
                  <a:pt x="1488025" y="791291"/>
                </a:lnTo>
                <a:lnTo>
                  <a:pt x="1490995" y="779839"/>
                </a:lnTo>
                <a:lnTo>
                  <a:pt x="1493945" y="766914"/>
                </a:lnTo>
                <a:lnTo>
                  <a:pt x="1500524" y="740609"/>
                </a:lnTo>
                <a:lnTo>
                  <a:pt x="1503700" y="727457"/>
                </a:lnTo>
                <a:lnTo>
                  <a:pt x="1507103" y="714985"/>
                </a:lnTo>
                <a:lnTo>
                  <a:pt x="1510960" y="703194"/>
                </a:lnTo>
                <a:lnTo>
                  <a:pt x="1514590" y="692083"/>
                </a:lnTo>
                <a:lnTo>
                  <a:pt x="1517993" y="683466"/>
                </a:lnTo>
                <a:lnTo>
                  <a:pt x="1522758" y="672808"/>
                </a:lnTo>
                <a:lnTo>
                  <a:pt x="1528883" y="660109"/>
                </a:lnTo>
                <a:lnTo>
                  <a:pt x="1535917" y="646277"/>
                </a:lnTo>
                <a:lnTo>
                  <a:pt x="1543857" y="631084"/>
                </a:lnTo>
                <a:lnTo>
                  <a:pt x="1552478" y="615211"/>
                </a:lnTo>
                <a:lnTo>
                  <a:pt x="1561553" y="598884"/>
                </a:lnTo>
                <a:lnTo>
                  <a:pt x="1570628" y="582784"/>
                </a:lnTo>
                <a:lnTo>
                  <a:pt x="1580157" y="566684"/>
                </a:lnTo>
                <a:lnTo>
                  <a:pt x="1589459" y="551264"/>
                </a:lnTo>
                <a:lnTo>
                  <a:pt x="1598307" y="536751"/>
                </a:lnTo>
                <a:lnTo>
                  <a:pt x="1607155" y="523599"/>
                </a:lnTo>
                <a:lnTo>
                  <a:pt x="1615096" y="512034"/>
                </a:lnTo>
                <a:lnTo>
                  <a:pt x="1622129" y="502737"/>
                </a:lnTo>
                <a:lnTo>
                  <a:pt x="1625532" y="498656"/>
                </a:lnTo>
                <a:lnTo>
                  <a:pt x="1628482" y="495254"/>
                </a:lnTo>
                <a:lnTo>
                  <a:pt x="1630977" y="492760"/>
                </a:lnTo>
                <a:lnTo>
                  <a:pt x="1633473" y="490719"/>
                </a:lnTo>
                <a:lnTo>
                  <a:pt x="1692234" y="447634"/>
                </a:lnTo>
                <a:lnTo>
                  <a:pt x="1723316" y="424731"/>
                </a:lnTo>
                <a:lnTo>
                  <a:pt x="1734886" y="416568"/>
                </a:lnTo>
                <a:lnTo>
                  <a:pt x="1741466" y="412033"/>
                </a:lnTo>
                <a:lnTo>
                  <a:pt x="1745322" y="409539"/>
                </a:lnTo>
                <a:lnTo>
                  <a:pt x="1748952" y="407271"/>
                </a:lnTo>
                <a:lnTo>
                  <a:pt x="1754851" y="402509"/>
                </a:lnTo>
                <a:lnTo>
                  <a:pt x="1759162" y="398654"/>
                </a:lnTo>
                <a:lnTo>
                  <a:pt x="1760750" y="397293"/>
                </a:lnTo>
                <a:lnTo>
                  <a:pt x="1777539" y="388903"/>
                </a:lnTo>
                <a:lnTo>
                  <a:pt x="1780488" y="386636"/>
                </a:lnTo>
                <a:lnTo>
                  <a:pt x="1783664" y="384368"/>
                </a:lnTo>
                <a:lnTo>
                  <a:pt x="1787067" y="381193"/>
                </a:lnTo>
                <a:lnTo>
                  <a:pt x="1790697" y="377565"/>
                </a:lnTo>
                <a:lnTo>
                  <a:pt x="1792286" y="375751"/>
                </a:lnTo>
                <a:lnTo>
                  <a:pt x="1793647" y="373710"/>
                </a:lnTo>
                <a:lnTo>
                  <a:pt x="1794781" y="371669"/>
                </a:lnTo>
                <a:lnTo>
                  <a:pt x="1795916" y="369402"/>
                </a:lnTo>
                <a:lnTo>
                  <a:pt x="1796369" y="367588"/>
                </a:lnTo>
                <a:lnTo>
                  <a:pt x="1796596" y="365547"/>
                </a:lnTo>
                <a:lnTo>
                  <a:pt x="1796596" y="363733"/>
                </a:lnTo>
                <a:lnTo>
                  <a:pt x="1796369" y="362372"/>
                </a:lnTo>
                <a:lnTo>
                  <a:pt x="1795916" y="361012"/>
                </a:lnTo>
                <a:lnTo>
                  <a:pt x="1795462" y="360331"/>
                </a:lnTo>
                <a:lnTo>
                  <a:pt x="1794554" y="359651"/>
                </a:lnTo>
                <a:lnTo>
                  <a:pt x="1793647" y="358971"/>
                </a:lnTo>
                <a:lnTo>
                  <a:pt x="1791832" y="358517"/>
                </a:lnTo>
                <a:lnTo>
                  <a:pt x="1789563" y="358064"/>
                </a:lnTo>
                <a:lnTo>
                  <a:pt x="1787521" y="357610"/>
                </a:lnTo>
                <a:lnTo>
                  <a:pt x="1786387" y="357157"/>
                </a:lnTo>
                <a:lnTo>
                  <a:pt x="1785252" y="356250"/>
                </a:lnTo>
                <a:lnTo>
                  <a:pt x="1784118" y="355569"/>
                </a:lnTo>
                <a:lnTo>
                  <a:pt x="1783211" y="354662"/>
                </a:lnTo>
                <a:lnTo>
                  <a:pt x="1782530" y="353075"/>
                </a:lnTo>
                <a:lnTo>
                  <a:pt x="1782076" y="351034"/>
                </a:lnTo>
                <a:lnTo>
                  <a:pt x="1781622" y="348540"/>
                </a:lnTo>
                <a:lnTo>
                  <a:pt x="1781396" y="345592"/>
                </a:lnTo>
                <a:lnTo>
                  <a:pt x="1781396" y="339016"/>
                </a:lnTo>
                <a:lnTo>
                  <a:pt x="1781622" y="331533"/>
                </a:lnTo>
                <a:lnTo>
                  <a:pt x="1782757" y="316793"/>
                </a:lnTo>
                <a:lnTo>
                  <a:pt x="1782984" y="311124"/>
                </a:lnTo>
                <a:lnTo>
                  <a:pt x="1782757" y="308630"/>
                </a:lnTo>
                <a:lnTo>
                  <a:pt x="1782530" y="307043"/>
                </a:lnTo>
                <a:lnTo>
                  <a:pt x="1781622" y="304321"/>
                </a:lnTo>
                <a:lnTo>
                  <a:pt x="1780715" y="302054"/>
                </a:lnTo>
                <a:lnTo>
                  <a:pt x="1778900" y="297519"/>
                </a:lnTo>
                <a:lnTo>
                  <a:pt x="1776177" y="291396"/>
                </a:lnTo>
                <a:lnTo>
                  <a:pt x="1774362" y="287088"/>
                </a:lnTo>
                <a:lnTo>
                  <a:pt x="1772094" y="281192"/>
                </a:lnTo>
                <a:lnTo>
                  <a:pt x="1770959" y="278017"/>
                </a:lnTo>
                <a:lnTo>
                  <a:pt x="1770506" y="274162"/>
                </a:lnTo>
                <a:lnTo>
                  <a:pt x="1770052" y="270534"/>
                </a:lnTo>
                <a:lnTo>
                  <a:pt x="1770052" y="266452"/>
                </a:lnTo>
                <a:lnTo>
                  <a:pt x="1770279" y="262597"/>
                </a:lnTo>
                <a:lnTo>
                  <a:pt x="1770732" y="258289"/>
                </a:lnTo>
                <a:lnTo>
                  <a:pt x="1771413" y="254434"/>
                </a:lnTo>
                <a:lnTo>
                  <a:pt x="1772321" y="250126"/>
                </a:lnTo>
                <a:lnTo>
                  <a:pt x="1774362" y="241962"/>
                </a:lnTo>
                <a:lnTo>
                  <a:pt x="1776404" y="234479"/>
                </a:lnTo>
                <a:lnTo>
                  <a:pt x="1778900" y="227676"/>
                </a:lnTo>
                <a:lnTo>
                  <a:pt x="1781169" y="222007"/>
                </a:lnTo>
                <a:lnTo>
                  <a:pt x="1782303" y="219286"/>
                </a:lnTo>
                <a:lnTo>
                  <a:pt x="1783211" y="215885"/>
                </a:lnTo>
                <a:lnTo>
                  <a:pt x="1785026" y="208855"/>
                </a:lnTo>
                <a:lnTo>
                  <a:pt x="1786387" y="200692"/>
                </a:lnTo>
                <a:lnTo>
                  <a:pt x="1787521" y="192075"/>
                </a:lnTo>
                <a:lnTo>
                  <a:pt x="1788202" y="183458"/>
                </a:lnTo>
                <a:lnTo>
                  <a:pt x="1788429" y="175294"/>
                </a:lnTo>
                <a:lnTo>
                  <a:pt x="1788429" y="167811"/>
                </a:lnTo>
                <a:lnTo>
                  <a:pt x="1787975" y="161462"/>
                </a:lnTo>
                <a:lnTo>
                  <a:pt x="1787748" y="158741"/>
                </a:lnTo>
                <a:lnTo>
                  <a:pt x="1788202" y="155566"/>
                </a:lnTo>
                <a:lnTo>
                  <a:pt x="1788656" y="152165"/>
                </a:lnTo>
                <a:lnTo>
                  <a:pt x="1790017" y="148763"/>
                </a:lnTo>
                <a:lnTo>
                  <a:pt x="1791151" y="145362"/>
                </a:lnTo>
                <a:lnTo>
                  <a:pt x="1792966" y="141507"/>
                </a:lnTo>
                <a:lnTo>
                  <a:pt x="1794781" y="138106"/>
                </a:lnTo>
                <a:lnTo>
                  <a:pt x="1796823" y="134704"/>
                </a:lnTo>
                <a:lnTo>
                  <a:pt x="1799092" y="131076"/>
                </a:lnTo>
                <a:lnTo>
                  <a:pt x="1801587" y="127675"/>
                </a:lnTo>
                <a:lnTo>
                  <a:pt x="1804083" y="124727"/>
                </a:lnTo>
                <a:lnTo>
                  <a:pt x="1806806" y="121779"/>
                </a:lnTo>
                <a:lnTo>
                  <a:pt x="1809301" y="119058"/>
                </a:lnTo>
                <a:lnTo>
                  <a:pt x="1812024" y="116790"/>
                </a:lnTo>
                <a:lnTo>
                  <a:pt x="1814519" y="114522"/>
                </a:lnTo>
                <a:lnTo>
                  <a:pt x="1817015" y="113162"/>
                </a:lnTo>
                <a:lnTo>
                  <a:pt x="1822460" y="109987"/>
                </a:lnTo>
                <a:lnTo>
                  <a:pt x="1828586" y="106813"/>
                </a:lnTo>
                <a:lnTo>
                  <a:pt x="1842198" y="100690"/>
                </a:lnTo>
                <a:lnTo>
                  <a:pt x="1855130" y="95021"/>
                </a:lnTo>
                <a:lnTo>
                  <a:pt x="1864659" y="90939"/>
                </a:lnTo>
                <a:lnTo>
                  <a:pt x="1871692" y="88218"/>
                </a:lnTo>
                <a:lnTo>
                  <a:pt x="1879406" y="85497"/>
                </a:lnTo>
                <a:lnTo>
                  <a:pt x="1883262" y="84590"/>
                </a:lnTo>
                <a:lnTo>
                  <a:pt x="1886439" y="83910"/>
                </a:lnTo>
                <a:lnTo>
                  <a:pt x="1889615" y="83456"/>
                </a:lnTo>
                <a:lnTo>
                  <a:pt x="1892111" y="83456"/>
                </a:lnTo>
                <a:lnTo>
                  <a:pt x="1898690" y="84590"/>
                </a:lnTo>
                <a:lnTo>
                  <a:pt x="1903228" y="85043"/>
                </a:lnTo>
                <a:lnTo>
                  <a:pt x="1907992" y="85270"/>
                </a:lnTo>
                <a:lnTo>
                  <a:pt x="1912983" y="85270"/>
                </a:lnTo>
                <a:lnTo>
                  <a:pt x="1917294" y="85043"/>
                </a:lnTo>
                <a:lnTo>
                  <a:pt x="1919563" y="84590"/>
                </a:lnTo>
                <a:lnTo>
                  <a:pt x="1921604" y="84136"/>
                </a:lnTo>
                <a:lnTo>
                  <a:pt x="1923646" y="83456"/>
                </a:lnTo>
                <a:lnTo>
                  <a:pt x="1925008" y="82776"/>
                </a:lnTo>
                <a:lnTo>
                  <a:pt x="1928638" y="80962"/>
                </a:lnTo>
                <a:lnTo>
                  <a:pt x="1932494" y="79828"/>
                </a:lnTo>
                <a:lnTo>
                  <a:pt x="1937032" y="78921"/>
                </a:lnTo>
                <a:lnTo>
                  <a:pt x="1941796" y="78014"/>
                </a:lnTo>
                <a:lnTo>
                  <a:pt x="1946334" y="77787"/>
                </a:lnTo>
                <a:lnTo>
                  <a:pt x="1951098" y="77787"/>
                </a:lnTo>
                <a:lnTo>
                  <a:pt x="1955636" y="78241"/>
                </a:lnTo>
                <a:lnTo>
                  <a:pt x="1959720" y="79148"/>
                </a:lnTo>
                <a:lnTo>
                  <a:pt x="1964030" y="80281"/>
                </a:lnTo>
                <a:lnTo>
                  <a:pt x="1968568" y="82096"/>
                </a:lnTo>
                <a:lnTo>
                  <a:pt x="1977643" y="85497"/>
                </a:lnTo>
                <a:lnTo>
                  <a:pt x="1982407" y="87311"/>
                </a:lnTo>
                <a:lnTo>
                  <a:pt x="1986264" y="88672"/>
                </a:lnTo>
                <a:lnTo>
                  <a:pt x="1990121" y="89805"/>
                </a:lnTo>
                <a:lnTo>
                  <a:pt x="1991482" y="90032"/>
                </a:lnTo>
                <a:lnTo>
                  <a:pt x="1992843" y="90032"/>
                </a:lnTo>
                <a:lnTo>
                  <a:pt x="1995112" y="90032"/>
                </a:lnTo>
                <a:lnTo>
                  <a:pt x="1997381" y="89805"/>
                </a:lnTo>
                <a:lnTo>
                  <a:pt x="2001464" y="89352"/>
                </a:lnTo>
                <a:lnTo>
                  <a:pt x="2006229" y="88445"/>
                </a:lnTo>
                <a:lnTo>
                  <a:pt x="2009405" y="88218"/>
                </a:lnTo>
                <a:lnTo>
                  <a:pt x="2012808" y="88218"/>
                </a:lnTo>
                <a:lnTo>
                  <a:pt x="2014623" y="88218"/>
                </a:lnTo>
                <a:lnTo>
                  <a:pt x="2015984" y="88672"/>
                </a:lnTo>
                <a:lnTo>
                  <a:pt x="2016892" y="89352"/>
                </a:lnTo>
                <a:lnTo>
                  <a:pt x="2017573" y="90032"/>
                </a:lnTo>
                <a:lnTo>
                  <a:pt x="2018026" y="90939"/>
                </a:lnTo>
                <a:lnTo>
                  <a:pt x="2018707" y="92300"/>
                </a:lnTo>
                <a:lnTo>
                  <a:pt x="2019161" y="94567"/>
                </a:lnTo>
                <a:lnTo>
                  <a:pt x="2019388" y="96835"/>
                </a:lnTo>
                <a:lnTo>
                  <a:pt x="2019841" y="98196"/>
                </a:lnTo>
                <a:lnTo>
                  <a:pt x="2020295" y="99329"/>
                </a:lnTo>
                <a:lnTo>
                  <a:pt x="2021203" y="100463"/>
                </a:lnTo>
                <a:lnTo>
                  <a:pt x="2022110" y="101370"/>
                </a:lnTo>
                <a:lnTo>
                  <a:pt x="2023245" y="102051"/>
                </a:lnTo>
                <a:lnTo>
                  <a:pt x="2025060" y="102958"/>
                </a:lnTo>
                <a:lnTo>
                  <a:pt x="2026875" y="103411"/>
                </a:lnTo>
                <a:lnTo>
                  <a:pt x="2028236" y="104091"/>
                </a:lnTo>
                <a:lnTo>
                  <a:pt x="2029597" y="104772"/>
                </a:lnTo>
                <a:lnTo>
                  <a:pt x="2030505" y="105905"/>
                </a:lnTo>
                <a:lnTo>
                  <a:pt x="2031185" y="106813"/>
                </a:lnTo>
                <a:lnTo>
                  <a:pt x="2032093" y="107946"/>
                </a:lnTo>
                <a:lnTo>
                  <a:pt x="2033000" y="109987"/>
                </a:lnTo>
                <a:lnTo>
                  <a:pt x="2033454" y="112708"/>
                </a:lnTo>
                <a:lnTo>
                  <a:pt x="2033681" y="115203"/>
                </a:lnTo>
                <a:lnTo>
                  <a:pt x="2033681" y="117697"/>
                </a:lnTo>
                <a:lnTo>
                  <a:pt x="2033908" y="120191"/>
                </a:lnTo>
                <a:lnTo>
                  <a:pt x="2034588" y="122686"/>
                </a:lnTo>
                <a:lnTo>
                  <a:pt x="2035042" y="124727"/>
                </a:lnTo>
                <a:lnTo>
                  <a:pt x="2036176" y="129035"/>
                </a:lnTo>
                <a:lnTo>
                  <a:pt x="2036403" y="130849"/>
                </a:lnTo>
                <a:lnTo>
                  <a:pt x="2036403" y="133117"/>
                </a:lnTo>
                <a:lnTo>
                  <a:pt x="2035950" y="135384"/>
                </a:lnTo>
                <a:lnTo>
                  <a:pt x="2035042" y="137652"/>
                </a:lnTo>
                <a:lnTo>
                  <a:pt x="2032320" y="142868"/>
                </a:lnTo>
                <a:lnTo>
                  <a:pt x="2030958" y="145589"/>
                </a:lnTo>
                <a:lnTo>
                  <a:pt x="2030051" y="148537"/>
                </a:lnTo>
                <a:lnTo>
                  <a:pt x="2029370" y="151258"/>
                </a:lnTo>
                <a:lnTo>
                  <a:pt x="2028916" y="153752"/>
                </a:lnTo>
                <a:lnTo>
                  <a:pt x="2029370" y="156246"/>
                </a:lnTo>
                <a:lnTo>
                  <a:pt x="2029597" y="157153"/>
                </a:lnTo>
                <a:lnTo>
                  <a:pt x="2029824" y="158287"/>
                </a:lnTo>
                <a:lnTo>
                  <a:pt x="2035723" y="169172"/>
                </a:lnTo>
                <a:lnTo>
                  <a:pt x="2046613" y="188220"/>
                </a:lnTo>
                <a:lnTo>
                  <a:pt x="2057503" y="207721"/>
                </a:lnTo>
                <a:lnTo>
                  <a:pt x="2061586" y="215204"/>
                </a:lnTo>
                <a:lnTo>
                  <a:pt x="2063855" y="219739"/>
                </a:lnTo>
                <a:lnTo>
                  <a:pt x="2064536" y="222234"/>
                </a:lnTo>
                <a:lnTo>
                  <a:pt x="2064763" y="224728"/>
                </a:lnTo>
                <a:lnTo>
                  <a:pt x="2064763" y="227223"/>
                </a:lnTo>
                <a:lnTo>
                  <a:pt x="2064309" y="229944"/>
                </a:lnTo>
                <a:lnTo>
                  <a:pt x="2062721" y="235386"/>
                </a:lnTo>
                <a:lnTo>
                  <a:pt x="2061133" y="241282"/>
                </a:lnTo>
                <a:lnTo>
                  <a:pt x="2060452" y="244230"/>
                </a:lnTo>
                <a:lnTo>
                  <a:pt x="2060225" y="247178"/>
                </a:lnTo>
                <a:lnTo>
                  <a:pt x="2060225" y="249899"/>
                </a:lnTo>
                <a:lnTo>
                  <a:pt x="2060679" y="252620"/>
                </a:lnTo>
                <a:lnTo>
                  <a:pt x="2061360" y="255114"/>
                </a:lnTo>
                <a:lnTo>
                  <a:pt x="2062267" y="257382"/>
                </a:lnTo>
                <a:lnTo>
                  <a:pt x="2063175" y="259650"/>
                </a:lnTo>
                <a:lnTo>
                  <a:pt x="2064763" y="261690"/>
                </a:lnTo>
                <a:lnTo>
                  <a:pt x="2074972" y="275296"/>
                </a:lnTo>
                <a:lnTo>
                  <a:pt x="2081551" y="283913"/>
                </a:lnTo>
                <a:lnTo>
                  <a:pt x="2087223" y="291850"/>
                </a:lnTo>
                <a:lnTo>
                  <a:pt x="2089265" y="295251"/>
                </a:lnTo>
                <a:lnTo>
                  <a:pt x="2091080" y="298652"/>
                </a:lnTo>
                <a:lnTo>
                  <a:pt x="2092215" y="301827"/>
                </a:lnTo>
                <a:lnTo>
                  <a:pt x="2092442" y="303188"/>
                </a:lnTo>
                <a:lnTo>
                  <a:pt x="2092668" y="304548"/>
                </a:lnTo>
                <a:lnTo>
                  <a:pt x="2092668" y="305909"/>
                </a:lnTo>
                <a:lnTo>
                  <a:pt x="2092442" y="307043"/>
                </a:lnTo>
                <a:lnTo>
                  <a:pt x="2091988" y="308176"/>
                </a:lnTo>
                <a:lnTo>
                  <a:pt x="2091534" y="309310"/>
                </a:lnTo>
                <a:lnTo>
                  <a:pt x="2090853" y="310217"/>
                </a:lnTo>
                <a:lnTo>
                  <a:pt x="2089492" y="310897"/>
                </a:lnTo>
                <a:lnTo>
                  <a:pt x="2088358" y="311578"/>
                </a:lnTo>
                <a:lnTo>
                  <a:pt x="2086770" y="312258"/>
                </a:lnTo>
                <a:lnTo>
                  <a:pt x="2079963" y="313845"/>
                </a:lnTo>
                <a:lnTo>
                  <a:pt x="2073611" y="315886"/>
                </a:lnTo>
                <a:lnTo>
                  <a:pt x="2068620" y="317927"/>
                </a:lnTo>
                <a:lnTo>
                  <a:pt x="2066805" y="318834"/>
                </a:lnTo>
                <a:lnTo>
                  <a:pt x="2065670" y="319968"/>
                </a:lnTo>
                <a:lnTo>
                  <a:pt x="2063175" y="322462"/>
                </a:lnTo>
                <a:lnTo>
                  <a:pt x="2060452" y="326317"/>
                </a:lnTo>
                <a:lnTo>
                  <a:pt x="2059091" y="328585"/>
                </a:lnTo>
                <a:lnTo>
                  <a:pt x="2057730" y="330852"/>
                </a:lnTo>
                <a:lnTo>
                  <a:pt x="2057049" y="332667"/>
                </a:lnTo>
                <a:lnTo>
                  <a:pt x="2056368" y="334707"/>
                </a:lnTo>
                <a:lnTo>
                  <a:pt x="2055915" y="338789"/>
                </a:lnTo>
                <a:lnTo>
                  <a:pt x="2055007" y="342871"/>
                </a:lnTo>
                <a:lnTo>
                  <a:pt x="2054326" y="344912"/>
                </a:lnTo>
                <a:lnTo>
                  <a:pt x="2053646" y="346726"/>
                </a:lnTo>
                <a:lnTo>
                  <a:pt x="2052511" y="348086"/>
                </a:lnTo>
                <a:lnTo>
                  <a:pt x="2051150" y="349220"/>
                </a:lnTo>
                <a:lnTo>
                  <a:pt x="2048201" y="351034"/>
                </a:lnTo>
                <a:lnTo>
                  <a:pt x="2047066" y="352168"/>
                </a:lnTo>
                <a:lnTo>
                  <a:pt x="2046159" y="353075"/>
                </a:lnTo>
                <a:lnTo>
                  <a:pt x="2045705" y="353982"/>
                </a:lnTo>
                <a:lnTo>
                  <a:pt x="2045705" y="355116"/>
                </a:lnTo>
                <a:lnTo>
                  <a:pt x="2045932" y="356023"/>
                </a:lnTo>
                <a:lnTo>
                  <a:pt x="2046840" y="356930"/>
                </a:lnTo>
                <a:lnTo>
                  <a:pt x="2049108" y="358971"/>
                </a:lnTo>
                <a:lnTo>
                  <a:pt x="2050696" y="360331"/>
                </a:lnTo>
                <a:lnTo>
                  <a:pt x="2051831" y="361465"/>
                </a:lnTo>
                <a:lnTo>
                  <a:pt x="2052738" y="363053"/>
                </a:lnTo>
                <a:lnTo>
                  <a:pt x="2053419" y="364413"/>
                </a:lnTo>
                <a:lnTo>
                  <a:pt x="2053873" y="366000"/>
                </a:lnTo>
                <a:lnTo>
                  <a:pt x="2053646" y="367588"/>
                </a:lnTo>
                <a:lnTo>
                  <a:pt x="2052511" y="370762"/>
                </a:lnTo>
                <a:lnTo>
                  <a:pt x="2052058" y="372576"/>
                </a:lnTo>
                <a:lnTo>
                  <a:pt x="2052058" y="374844"/>
                </a:lnTo>
                <a:lnTo>
                  <a:pt x="2052058" y="377112"/>
                </a:lnTo>
                <a:lnTo>
                  <a:pt x="2052511" y="379606"/>
                </a:lnTo>
                <a:lnTo>
                  <a:pt x="2053646" y="382327"/>
                </a:lnTo>
                <a:lnTo>
                  <a:pt x="2054780" y="385048"/>
                </a:lnTo>
                <a:lnTo>
                  <a:pt x="2055461" y="386862"/>
                </a:lnTo>
                <a:lnTo>
                  <a:pt x="2056141" y="388450"/>
                </a:lnTo>
                <a:lnTo>
                  <a:pt x="2056368" y="390717"/>
                </a:lnTo>
                <a:lnTo>
                  <a:pt x="2056368" y="392985"/>
                </a:lnTo>
                <a:lnTo>
                  <a:pt x="2055915" y="395479"/>
                </a:lnTo>
                <a:lnTo>
                  <a:pt x="2055234" y="397747"/>
                </a:lnTo>
                <a:lnTo>
                  <a:pt x="2054780" y="400241"/>
                </a:lnTo>
                <a:lnTo>
                  <a:pt x="2053873" y="402736"/>
                </a:lnTo>
                <a:lnTo>
                  <a:pt x="2052511" y="405230"/>
                </a:lnTo>
                <a:lnTo>
                  <a:pt x="2051377" y="407498"/>
                </a:lnTo>
                <a:lnTo>
                  <a:pt x="2049789" y="409312"/>
                </a:lnTo>
                <a:lnTo>
                  <a:pt x="2048428" y="411353"/>
                </a:lnTo>
                <a:lnTo>
                  <a:pt x="2046386" y="412940"/>
                </a:lnTo>
                <a:lnTo>
                  <a:pt x="2044344" y="414074"/>
                </a:lnTo>
                <a:lnTo>
                  <a:pt x="2042529" y="414981"/>
                </a:lnTo>
                <a:lnTo>
                  <a:pt x="2040033" y="415661"/>
                </a:lnTo>
                <a:lnTo>
                  <a:pt x="2034815" y="416115"/>
                </a:lnTo>
                <a:lnTo>
                  <a:pt x="2028690" y="416115"/>
                </a:lnTo>
                <a:lnTo>
                  <a:pt x="2022337" y="416115"/>
                </a:lnTo>
                <a:lnTo>
                  <a:pt x="2015531" y="416115"/>
                </a:lnTo>
                <a:lnTo>
                  <a:pt x="2009178" y="415661"/>
                </a:lnTo>
                <a:lnTo>
                  <a:pt x="2003280" y="414981"/>
                </a:lnTo>
                <a:lnTo>
                  <a:pt x="1998061" y="414300"/>
                </a:lnTo>
                <a:lnTo>
                  <a:pt x="1994204" y="413620"/>
                </a:lnTo>
                <a:lnTo>
                  <a:pt x="1991255" y="412940"/>
                </a:lnTo>
                <a:lnTo>
                  <a:pt x="1988079" y="412033"/>
                </a:lnTo>
                <a:lnTo>
                  <a:pt x="1985130" y="411806"/>
                </a:lnTo>
                <a:lnTo>
                  <a:pt x="1981953" y="412033"/>
                </a:lnTo>
                <a:lnTo>
                  <a:pt x="1980592" y="412260"/>
                </a:lnTo>
                <a:lnTo>
                  <a:pt x="1979231" y="412940"/>
                </a:lnTo>
                <a:lnTo>
                  <a:pt x="1977643" y="413620"/>
                </a:lnTo>
                <a:lnTo>
                  <a:pt x="1976508" y="414300"/>
                </a:lnTo>
                <a:lnTo>
                  <a:pt x="1975147" y="415434"/>
                </a:lnTo>
                <a:lnTo>
                  <a:pt x="1974013" y="416341"/>
                </a:lnTo>
                <a:lnTo>
                  <a:pt x="1972651" y="417929"/>
                </a:lnTo>
                <a:lnTo>
                  <a:pt x="1971744" y="419289"/>
                </a:lnTo>
                <a:lnTo>
                  <a:pt x="1969702" y="422917"/>
                </a:lnTo>
                <a:lnTo>
                  <a:pt x="1968341" y="426999"/>
                </a:lnTo>
                <a:lnTo>
                  <a:pt x="1965391" y="434936"/>
                </a:lnTo>
                <a:lnTo>
                  <a:pt x="1963803" y="438564"/>
                </a:lnTo>
                <a:lnTo>
                  <a:pt x="1962215" y="442192"/>
                </a:lnTo>
                <a:lnTo>
                  <a:pt x="1960627" y="444686"/>
                </a:lnTo>
                <a:lnTo>
                  <a:pt x="1959493" y="445593"/>
                </a:lnTo>
                <a:lnTo>
                  <a:pt x="1958585" y="446274"/>
                </a:lnTo>
                <a:lnTo>
                  <a:pt x="1948603" y="452850"/>
                </a:lnTo>
                <a:lnTo>
                  <a:pt x="1944292" y="456024"/>
                </a:lnTo>
                <a:lnTo>
                  <a:pt x="1942704" y="457158"/>
                </a:lnTo>
                <a:lnTo>
                  <a:pt x="1942023" y="458519"/>
                </a:lnTo>
                <a:lnTo>
                  <a:pt x="1941796" y="459653"/>
                </a:lnTo>
                <a:lnTo>
                  <a:pt x="1942023" y="462147"/>
                </a:lnTo>
                <a:lnTo>
                  <a:pt x="1942477" y="464868"/>
                </a:lnTo>
                <a:lnTo>
                  <a:pt x="1943384" y="468496"/>
                </a:lnTo>
                <a:lnTo>
                  <a:pt x="1944519" y="472125"/>
                </a:lnTo>
                <a:lnTo>
                  <a:pt x="1945653" y="475526"/>
                </a:lnTo>
                <a:lnTo>
                  <a:pt x="1947241" y="479154"/>
                </a:lnTo>
                <a:lnTo>
                  <a:pt x="1948603" y="481875"/>
                </a:lnTo>
                <a:lnTo>
                  <a:pt x="1952913" y="488678"/>
                </a:lnTo>
                <a:lnTo>
                  <a:pt x="1953140" y="489585"/>
                </a:lnTo>
                <a:lnTo>
                  <a:pt x="1953367" y="490492"/>
                </a:lnTo>
                <a:lnTo>
                  <a:pt x="1953367" y="491626"/>
                </a:lnTo>
                <a:lnTo>
                  <a:pt x="1953140" y="493440"/>
                </a:lnTo>
                <a:lnTo>
                  <a:pt x="1952459" y="495254"/>
                </a:lnTo>
                <a:lnTo>
                  <a:pt x="1950871" y="497522"/>
                </a:lnTo>
                <a:lnTo>
                  <a:pt x="1948603" y="499789"/>
                </a:lnTo>
                <a:lnTo>
                  <a:pt x="1946334" y="502057"/>
                </a:lnTo>
                <a:lnTo>
                  <a:pt x="1944519" y="503418"/>
                </a:lnTo>
                <a:lnTo>
                  <a:pt x="1943158" y="504098"/>
                </a:lnTo>
                <a:lnTo>
                  <a:pt x="1942250" y="504778"/>
                </a:lnTo>
                <a:lnTo>
                  <a:pt x="1942023" y="505458"/>
                </a:lnTo>
                <a:lnTo>
                  <a:pt x="1942023" y="505912"/>
                </a:lnTo>
                <a:lnTo>
                  <a:pt x="1942023" y="507272"/>
                </a:lnTo>
                <a:lnTo>
                  <a:pt x="1942250" y="509994"/>
                </a:lnTo>
                <a:lnTo>
                  <a:pt x="1943158" y="513849"/>
                </a:lnTo>
                <a:lnTo>
                  <a:pt x="1943611" y="517023"/>
                </a:lnTo>
                <a:lnTo>
                  <a:pt x="1943838" y="521332"/>
                </a:lnTo>
                <a:lnTo>
                  <a:pt x="1944519" y="532896"/>
                </a:lnTo>
                <a:lnTo>
                  <a:pt x="1944746" y="547182"/>
                </a:lnTo>
                <a:lnTo>
                  <a:pt x="1944519" y="563282"/>
                </a:lnTo>
                <a:lnTo>
                  <a:pt x="1944292" y="594575"/>
                </a:lnTo>
                <a:lnTo>
                  <a:pt x="1943838" y="615664"/>
                </a:lnTo>
                <a:lnTo>
                  <a:pt x="1943611" y="622694"/>
                </a:lnTo>
                <a:lnTo>
                  <a:pt x="1943384" y="631537"/>
                </a:lnTo>
                <a:lnTo>
                  <a:pt x="1942477" y="652173"/>
                </a:lnTo>
                <a:lnTo>
                  <a:pt x="1941569" y="672808"/>
                </a:lnTo>
                <a:lnTo>
                  <a:pt x="1941116" y="681652"/>
                </a:lnTo>
                <a:lnTo>
                  <a:pt x="1940889" y="688681"/>
                </a:lnTo>
                <a:lnTo>
                  <a:pt x="1941116" y="694123"/>
                </a:lnTo>
                <a:lnTo>
                  <a:pt x="1941796" y="697752"/>
                </a:lnTo>
                <a:lnTo>
                  <a:pt x="1942250" y="699339"/>
                </a:lnTo>
                <a:lnTo>
                  <a:pt x="1942704" y="700473"/>
                </a:lnTo>
                <a:lnTo>
                  <a:pt x="1943384" y="701607"/>
                </a:lnTo>
                <a:lnTo>
                  <a:pt x="1944292" y="702287"/>
                </a:lnTo>
                <a:lnTo>
                  <a:pt x="1944973" y="702967"/>
                </a:lnTo>
                <a:lnTo>
                  <a:pt x="1945880" y="703421"/>
                </a:lnTo>
                <a:lnTo>
                  <a:pt x="1948376" y="704328"/>
                </a:lnTo>
                <a:lnTo>
                  <a:pt x="1955182" y="705462"/>
                </a:lnTo>
                <a:lnTo>
                  <a:pt x="1962442" y="707276"/>
                </a:lnTo>
                <a:lnTo>
                  <a:pt x="1969475" y="709090"/>
                </a:lnTo>
                <a:lnTo>
                  <a:pt x="1976281" y="711811"/>
                </a:lnTo>
                <a:lnTo>
                  <a:pt x="1982861" y="715212"/>
                </a:lnTo>
                <a:lnTo>
                  <a:pt x="1986264" y="717026"/>
                </a:lnTo>
                <a:lnTo>
                  <a:pt x="1990348" y="718840"/>
                </a:lnTo>
                <a:lnTo>
                  <a:pt x="1994658" y="720655"/>
                </a:lnTo>
                <a:lnTo>
                  <a:pt x="1999196" y="722015"/>
                </a:lnTo>
                <a:lnTo>
                  <a:pt x="2003960" y="723149"/>
                </a:lnTo>
                <a:lnTo>
                  <a:pt x="2009178" y="723829"/>
                </a:lnTo>
                <a:lnTo>
                  <a:pt x="2014396" y="724056"/>
                </a:lnTo>
                <a:lnTo>
                  <a:pt x="2017119" y="723829"/>
                </a:lnTo>
                <a:lnTo>
                  <a:pt x="2019841" y="723602"/>
                </a:lnTo>
                <a:lnTo>
                  <a:pt x="2031412" y="721562"/>
                </a:lnTo>
                <a:lnTo>
                  <a:pt x="2037538" y="720881"/>
                </a:lnTo>
                <a:lnTo>
                  <a:pt x="2043210" y="720201"/>
                </a:lnTo>
                <a:lnTo>
                  <a:pt x="2048201" y="720201"/>
                </a:lnTo>
                <a:lnTo>
                  <a:pt x="2050470" y="720428"/>
                </a:lnTo>
                <a:lnTo>
                  <a:pt x="2052285" y="720655"/>
                </a:lnTo>
                <a:lnTo>
                  <a:pt x="2054100" y="721108"/>
                </a:lnTo>
                <a:lnTo>
                  <a:pt x="2055461" y="721788"/>
                </a:lnTo>
                <a:lnTo>
                  <a:pt x="2056822" y="722922"/>
                </a:lnTo>
                <a:lnTo>
                  <a:pt x="2057503" y="724283"/>
                </a:lnTo>
                <a:lnTo>
                  <a:pt x="2057956" y="725643"/>
                </a:lnTo>
                <a:lnTo>
                  <a:pt x="2059318" y="726550"/>
                </a:lnTo>
                <a:lnTo>
                  <a:pt x="2060452" y="727457"/>
                </a:lnTo>
                <a:lnTo>
                  <a:pt x="2062267" y="728364"/>
                </a:lnTo>
                <a:lnTo>
                  <a:pt x="2064309" y="728818"/>
                </a:lnTo>
                <a:lnTo>
                  <a:pt x="2066124" y="729271"/>
                </a:lnTo>
                <a:lnTo>
                  <a:pt x="2068620" y="729271"/>
                </a:lnTo>
                <a:lnTo>
                  <a:pt x="2071115" y="729498"/>
                </a:lnTo>
                <a:lnTo>
                  <a:pt x="2077014" y="729271"/>
                </a:lnTo>
                <a:lnTo>
                  <a:pt x="2082913" y="728591"/>
                </a:lnTo>
                <a:lnTo>
                  <a:pt x="2089038" y="727457"/>
                </a:lnTo>
                <a:lnTo>
                  <a:pt x="2094937" y="726324"/>
                </a:lnTo>
                <a:lnTo>
                  <a:pt x="2108323" y="723376"/>
                </a:lnTo>
                <a:lnTo>
                  <a:pt x="2115356" y="721788"/>
                </a:lnTo>
                <a:lnTo>
                  <a:pt x="2122389" y="720655"/>
                </a:lnTo>
                <a:lnTo>
                  <a:pt x="2125565" y="720428"/>
                </a:lnTo>
                <a:lnTo>
                  <a:pt x="2128742" y="720201"/>
                </a:lnTo>
                <a:lnTo>
                  <a:pt x="2131464" y="720201"/>
                </a:lnTo>
                <a:lnTo>
                  <a:pt x="2134186" y="720201"/>
                </a:lnTo>
                <a:lnTo>
                  <a:pt x="2136682" y="720655"/>
                </a:lnTo>
                <a:lnTo>
                  <a:pt x="2138724" y="721335"/>
                </a:lnTo>
                <a:lnTo>
                  <a:pt x="2140312" y="722242"/>
                </a:lnTo>
                <a:lnTo>
                  <a:pt x="2141673" y="723829"/>
                </a:lnTo>
                <a:lnTo>
                  <a:pt x="2143715" y="726777"/>
                </a:lnTo>
                <a:lnTo>
                  <a:pt x="2146211" y="729952"/>
                </a:lnTo>
                <a:lnTo>
                  <a:pt x="2148480" y="732673"/>
                </a:lnTo>
                <a:lnTo>
                  <a:pt x="2150068" y="734033"/>
                </a:lnTo>
                <a:lnTo>
                  <a:pt x="2151883" y="734940"/>
                </a:lnTo>
                <a:lnTo>
                  <a:pt x="2153244" y="735621"/>
                </a:lnTo>
                <a:lnTo>
                  <a:pt x="2155286" y="736528"/>
                </a:lnTo>
                <a:lnTo>
                  <a:pt x="2157101" y="736981"/>
                </a:lnTo>
                <a:lnTo>
                  <a:pt x="2159370" y="737208"/>
                </a:lnTo>
                <a:lnTo>
                  <a:pt x="2161412" y="736981"/>
                </a:lnTo>
                <a:lnTo>
                  <a:pt x="2163680" y="736528"/>
                </a:lnTo>
                <a:lnTo>
                  <a:pt x="2166403" y="736074"/>
                </a:lnTo>
                <a:lnTo>
                  <a:pt x="2169125" y="734714"/>
                </a:lnTo>
                <a:lnTo>
                  <a:pt x="2184326" y="727684"/>
                </a:lnTo>
                <a:lnTo>
                  <a:pt x="2188637" y="726324"/>
                </a:lnTo>
                <a:lnTo>
                  <a:pt x="2192493" y="724963"/>
                </a:lnTo>
                <a:lnTo>
                  <a:pt x="2194762" y="724736"/>
                </a:lnTo>
                <a:lnTo>
                  <a:pt x="2197258" y="724736"/>
                </a:lnTo>
                <a:lnTo>
                  <a:pt x="2199980" y="724963"/>
                </a:lnTo>
                <a:lnTo>
                  <a:pt x="2202703" y="725416"/>
                </a:lnTo>
                <a:lnTo>
                  <a:pt x="2203269" y="725501"/>
                </a:lnTo>
                <a:lnTo>
                  <a:pt x="2203274" y="725493"/>
                </a:lnTo>
                <a:lnTo>
                  <a:pt x="2204178" y="723905"/>
                </a:lnTo>
                <a:lnTo>
                  <a:pt x="2205761" y="722316"/>
                </a:lnTo>
                <a:lnTo>
                  <a:pt x="2207117" y="721182"/>
                </a:lnTo>
                <a:lnTo>
                  <a:pt x="2208926" y="719821"/>
                </a:lnTo>
                <a:lnTo>
                  <a:pt x="2210961" y="718687"/>
                </a:lnTo>
                <a:lnTo>
                  <a:pt x="2212770" y="718006"/>
                </a:lnTo>
                <a:lnTo>
                  <a:pt x="2215030" y="716872"/>
                </a:lnTo>
                <a:lnTo>
                  <a:pt x="2220230" y="715511"/>
                </a:lnTo>
                <a:lnTo>
                  <a:pt x="2225883" y="714376"/>
                </a:lnTo>
                <a:lnTo>
                  <a:pt x="2232665" y="713469"/>
                </a:lnTo>
                <a:lnTo>
                  <a:pt x="2239222" y="712561"/>
                </a:lnTo>
                <a:lnTo>
                  <a:pt x="2245778" y="711881"/>
                </a:lnTo>
                <a:lnTo>
                  <a:pt x="2251430" y="711427"/>
                </a:lnTo>
                <a:lnTo>
                  <a:pt x="2257083" y="711200"/>
                </a:lnTo>
                <a:lnTo>
                  <a:pt x="2262057" y="711200"/>
                </a:lnTo>
                <a:lnTo>
                  <a:pt x="2266804" y="711427"/>
                </a:lnTo>
                <a:lnTo>
                  <a:pt x="2271100" y="711881"/>
                </a:lnTo>
                <a:lnTo>
                  <a:pt x="2275170" y="712561"/>
                </a:lnTo>
                <a:lnTo>
                  <a:pt x="2276646" y="712747"/>
                </a:lnTo>
                <a:lnTo>
                  <a:pt x="2276020" y="705380"/>
                </a:lnTo>
                <a:lnTo>
                  <a:pt x="2275340" y="693817"/>
                </a:lnTo>
                <a:lnTo>
                  <a:pt x="2275114" y="682027"/>
                </a:lnTo>
                <a:lnTo>
                  <a:pt x="2274887" y="670010"/>
                </a:lnTo>
                <a:lnTo>
                  <a:pt x="2275114" y="646204"/>
                </a:lnTo>
                <a:lnTo>
                  <a:pt x="2275567" y="623984"/>
                </a:lnTo>
                <a:lnTo>
                  <a:pt x="2275793" y="604712"/>
                </a:lnTo>
                <a:lnTo>
                  <a:pt x="2276020" y="589975"/>
                </a:lnTo>
                <a:lnTo>
                  <a:pt x="2276247" y="583853"/>
                </a:lnTo>
                <a:lnTo>
                  <a:pt x="2276926" y="577278"/>
                </a:lnTo>
                <a:lnTo>
                  <a:pt x="2277606" y="570476"/>
                </a:lnTo>
                <a:lnTo>
                  <a:pt x="2278739" y="563448"/>
                </a:lnTo>
                <a:lnTo>
                  <a:pt x="2280099" y="556646"/>
                </a:lnTo>
                <a:lnTo>
                  <a:pt x="2281459" y="549617"/>
                </a:lnTo>
                <a:lnTo>
                  <a:pt x="2283271" y="542589"/>
                </a:lnTo>
                <a:lnTo>
                  <a:pt x="2285084" y="536013"/>
                </a:lnTo>
                <a:lnTo>
                  <a:pt x="2288483" y="523543"/>
                </a:lnTo>
                <a:lnTo>
                  <a:pt x="2291882" y="513341"/>
                </a:lnTo>
                <a:lnTo>
                  <a:pt x="2293468" y="509259"/>
                </a:lnTo>
                <a:lnTo>
                  <a:pt x="2294828" y="506085"/>
                </a:lnTo>
                <a:lnTo>
                  <a:pt x="2296188" y="503591"/>
                </a:lnTo>
                <a:lnTo>
                  <a:pt x="2297094" y="502231"/>
                </a:lnTo>
                <a:lnTo>
                  <a:pt x="2299360" y="500190"/>
                </a:lnTo>
                <a:lnTo>
                  <a:pt x="2302533" y="498150"/>
                </a:lnTo>
                <a:lnTo>
                  <a:pt x="2306385" y="495656"/>
                </a:lnTo>
                <a:lnTo>
                  <a:pt x="2310464" y="493162"/>
                </a:lnTo>
                <a:lnTo>
                  <a:pt x="2315222" y="490668"/>
                </a:lnTo>
                <a:lnTo>
                  <a:pt x="2319981" y="488627"/>
                </a:lnTo>
                <a:lnTo>
                  <a:pt x="2324966" y="486813"/>
                </a:lnTo>
                <a:lnTo>
                  <a:pt x="2329498" y="485680"/>
                </a:lnTo>
                <a:lnTo>
                  <a:pt x="2335617" y="484319"/>
                </a:lnTo>
                <a:lnTo>
                  <a:pt x="2344454" y="482505"/>
                </a:lnTo>
                <a:lnTo>
                  <a:pt x="2354878" y="479785"/>
                </a:lnTo>
                <a:lnTo>
                  <a:pt x="2366208" y="476384"/>
                </a:lnTo>
                <a:lnTo>
                  <a:pt x="2377992" y="473209"/>
                </a:lnTo>
                <a:lnTo>
                  <a:pt x="2388869" y="469809"/>
                </a:lnTo>
                <a:lnTo>
                  <a:pt x="2397933" y="466634"/>
                </a:lnTo>
                <a:lnTo>
                  <a:pt x="2401785" y="465047"/>
                </a:lnTo>
                <a:lnTo>
                  <a:pt x="2404731" y="463687"/>
                </a:lnTo>
                <a:lnTo>
                  <a:pt x="2409716" y="461193"/>
                </a:lnTo>
                <a:lnTo>
                  <a:pt x="2413568" y="459379"/>
                </a:lnTo>
                <a:lnTo>
                  <a:pt x="2416741" y="457792"/>
                </a:lnTo>
                <a:lnTo>
                  <a:pt x="2419460" y="456432"/>
                </a:lnTo>
                <a:lnTo>
                  <a:pt x="2420593" y="455751"/>
                </a:lnTo>
                <a:lnTo>
                  <a:pt x="2421499" y="454844"/>
                </a:lnTo>
                <a:lnTo>
                  <a:pt x="2422179" y="453937"/>
                </a:lnTo>
                <a:lnTo>
                  <a:pt x="2422859" y="452577"/>
                </a:lnTo>
                <a:lnTo>
                  <a:pt x="2423312" y="451217"/>
                </a:lnTo>
                <a:lnTo>
                  <a:pt x="2423766" y="449630"/>
                </a:lnTo>
                <a:lnTo>
                  <a:pt x="2424219" y="445548"/>
                </a:lnTo>
                <a:lnTo>
                  <a:pt x="2424899" y="436479"/>
                </a:lnTo>
                <a:lnTo>
                  <a:pt x="2425805" y="428090"/>
                </a:lnTo>
                <a:lnTo>
                  <a:pt x="2426032" y="424236"/>
                </a:lnTo>
                <a:lnTo>
                  <a:pt x="2426032" y="420155"/>
                </a:lnTo>
                <a:lnTo>
                  <a:pt x="2425805" y="416074"/>
                </a:lnTo>
                <a:lnTo>
                  <a:pt x="2424899" y="411993"/>
                </a:lnTo>
                <a:lnTo>
                  <a:pt x="2424672" y="409272"/>
                </a:lnTo>
                <a:lnTo>
                  <a:pt x="2424672" y="404964"/>
                </a:lnTo>
                <a:lnTo>
                  <a:pt x="2424899" y="399296"/>
                </a:lnTo>
                <a:lnTo>
                  <a:pt x="2425125" y="392947"/>
                </a:lnTo>
                <a:lnTo>
                  <a:pt x="2426485" y="377303"/>
                </a:lnTo>
                <a:lnTo>
                  <a:pt x="2428298" y="359845"/>
                </a:lnTo>
                <a:lnTo>
                  <a:pt x="2431923" y="324475"/>
                </a:lnTo>
                <a:lnTo>
                  <a:pt x="2433509" y="309964"/>
                </a:lnTo>
                <a:lnTo>
                  <a:pt x="2434416" y="298855"/>
                </a:lnTo>
                <a:lnTo>
                  <a:pt x="2435096" y="289105"/>
                </a:lnTo>
                <a:lnTo>
                  <a:pt x="2436682" y="277089"/>
                </a:lnTo>
                <a:lnTo>
                  <a:pt x="2438268" y="263938"/>
                </a:lnTo>
                <a:lnTo>
                  <a:pt x="2440081" y="250335"/>
                </a:lnTo>
                <a:lnTo>
                  <a:pt x="2442120" y="237411"/>
                </a:lnTo>
                <a:lnTo>
                  <a:pt x="2444160" y="225621"/>
                </a:lnTo>
                <a:lnTo>
                  <a:pt x="2445746" y="216325"/>
                </a:lnTo>
                <a:lnTo>
                  <a:pt x="2447332" y="209977"/>
                </a:lnTo>
                <a:lnTo>
                  <a:pt x="2448012" y="207256"/>
                </a:lnTo>
                <a:lnTo>
                  <a:pt x="2449372" y="203401"/>
                </a:lnTo>
                <a:lnTo>
                  <a:pt x="2450958" y="199094"/>
                </a:lnTo>
                <a:lnTo>
                  <a:pt x="2453224" y="193652"/>
                </a:lnTo>
                <a:lnTo>
                  <a:pt x="2455943" y="187530"/>
                </a:lnTo>
                <a:lnTo>
                  <a:pt x="2459342" y="180955"/>
                </a:lnTo>
                <a:lnTo>
                  <a:pt x="2463648" y="173927"/>
                </a:lnTo>
                <a:lnTo>
                  <a:pt x="2468406" y="166898"/>
                </a:lnTo>
                <a:lnTo>
                  <a:pt x="2473845" y="159416"/>
                </a:lnTo>
                <a:lnTo>
                  <a:pt x="2476791" y="155562"/>
                </a:lnTo>
                <a:lnTo>
                  <a:pt x="2479963" y="151934"/>
                </a:lnTo>
                <a:lnTo>
                  <a:pt x="2483136" y="148306"/>
                </a:lnTo>
                <a:lnTo>
                  <a:pt x="2486988" y="144452"/>
                </a:lnTo>
                <a:lnTo>
                  <a:pt x="2490614" y="140824"/>
                </a:lnTo>
                <a:lnTo>
                  <a:pt x="2494692" y="136970"/>
                </a:lnTo>
                <a:lnTo>
                  <a:pt x="2498998" y="133569"/>
                </a:lnTo>
                <a:lnTo>
                  <a:pt x="2503303" y="130168"/>
                </a:lnTo>
                <a:lnTo>
                  <a:pt x="2508062" y="126994"/>
                </a:lnTo>
                <a:lnTo>
                  <a:pt x="2513047" y="123593"/>
                </a:lnTo>
                <a:lnTo>
                  <a:pt x="2518033" y="120419"/>
                </a:lnTo>
                <a:lnTo>
                  <a:pt x="2523244" y="117471"/>
                </a:lnTo>
                <a:lnTo>
                  <a:pt x="2529136" y="114750"/>
                </a:lnTo>
                <a:lnTo>
                  <a:pt x="2535028" y="112030"/>
                </a:lnTo>
                <a:lnTo>
                  <a:pt x="2538200" y="111123"/>
                </a:lnTo>
                <a:lnTo>
                  <a:pt x="2541599" y="109989"/>
                </a:lnTo>
                <a:lnTo>
                  <a:pt x="2545905" y="109082"/>
                </a:lnTo>
                <a:lnTo>
                  <a:pt x="2550437" y="108175"/>
                </a:lnTo>
                <a:lnTo>
                  <a:pt x="2559954" y="106815"/>
                </a:lnTo>
                <a:lnTo>
                  <a:pt x="2569925" y="106135"/>
                </a:lnTo>
                <a:lnTo>
                  <a:pt x="2588506" y="104548"/>
                </a:lnTo>
                <a:lnTo>
                  <a:pt x="2595758" y="104094"/>
                </a:lnTo>
                <a:lnTo>
                  <a:pt x="2600970" y="103641"/>
                </a:lnTo>
                <a:lnTo>
                  <a:pt x="2603009" y="103414"/>
                </a:lnTo>
                <a:lnTo>
                  <a:pt x="2606181" y="103187"/>
                </a:lnTo>
                <a:lnTo>
                  <a:pt x="2613886" y="103414"/>
                </a:lnTo>
                <a:lnTo>
                  <a:pt x="2622950" y="104094"/>
                </a:lnTo>
                <a:lnTo>
                  <a:pt x="2633147" y="105228"/>
                </a:lnTo>
                <a:lnTo>
                  <a:pt x="2638359" y="106361"/>
                </a:lnTo>
                <a:lnTo>
                  <a:pt x="2643571" y="107268"/>
                </a:lnTo>
                <a:lnTo>
                  <a:pt x="2648556" y="108629"/>
                </a:lnTo>
                <a:lnTo>
                  <a:pt x="2652862" y="109989"/>
                </a:lnTo>
                <a:lnTo>
                  <a:pt x="2657394" y="111576"/>
                </a:lnTo>
                <a:lnTo>
                  <a:pt x="2661019" y="113163"/>
                </a:lnTo>
                <a:lnTo>
                  <a:pt x="2664418" y="115204"/>
                </a:lnTo>
                <a:lnTo>
                  <a:pt x="2665778" y="116564"/>
                </a:lnTo>
                <a:lnTo>
                  <a:pt x="2667138" y="117471"/>
                </a:lnTo>
                <a:lnTo>
                  <a:pt x="2669177" y="119965"/>
                </a:lnTo>
                <a:lnTo>
                  <a:pt x="2670990" y="122459"/>
                </a:lnTo>
                <a:lnTo>
                  <a:pt x="2672803" y="124953"/>
                </a:lnTo>
                <a:lnTo>
                  <a:pt x="2674389" y="127674"/>
                </a:lnTo>
                <a:lnTo>
                  <a:pt x="2677108" y="133569"/>
                </a:lnTo>
                <a:lnTo>
                  <a:pt x="2679828" y="139464"/>
                </a:lnTo>
                <a:lnTo>
                  <a:pt x="2683000" y="145812"/>
                </a:lnTo>
                <a:lnTo>
                  <a:pt x="2684586" y="148986"/>
                </a:lnTo>
                <a:lnTo>
                  <a:pt x="2686399" y="152161"/>
                </a:lnTo>
                <a:lnTo>
                  <a:pt x="2688438" y="155335"/>
                </a:lnTo>
                <a:lnTo>
                  <a:pt x="2690478" y="158282"/>
                </a:lnTo>
                <a:lnTo>
                  <a:pt x="2692971" y="161683"/>
                </a:lnTo>
                <a:lnTo>
                  <a:pt x="2695916" y="164631"/>
                </a:lnTo>
                <a:lnTo>
                  <a:pt x="2699089" y="167805"/>
                </a:lnTo>
                <a:lnTo>
                  <a:pt x="2701808" y="171206"/>
                </a:lnTo>
                <a:lnTo>
                  <a:pt x="2704527" y="175287"/>
                </a:lnTo>
                <a:lnTo>
                  <a:pt x="2707247" y="179141"/>
                </a:lnTo>
                <a:lnTo>
                  <a:pt x="2709739" y="183449"/>
                </a:lnTo>
                <a:lnTo>
                  <a:pt x="2712232" y="187984"/>
                </a:lnTo>
                <a:lnTo>
                  <a:pt x="2714271" y="192292"/>
                </a:lnTo>
                <a:lnTo>
                  <a:pt x="2716311" y="196826"/>
                </a:lnTo>
                <a:lnTo>
                  <a:pt x="2720163" y="205442"/>
                </a:lnTo>
                <a:lnTo>
                  <a:pt x="2723109" y="213378"/>
                </a:lnTo>
                <a:lnTo>
                  <a:pt x="2724922" y="220406"/>
                </a:lnTo>
                <a:lnTo>
                  <a:pt x="2726281" y="225848"/>
                </a:lnTo>
                <a:lnTo>
                  <a:pt x="2726961" y="230836"/>
                </a:lnTo>
                <a:lnTo>
                  <a:pt x="2727414" y="236504"/>
                </a:lnTo>
                <a:lnTo>
                  <a:pt x="2728321" y="249201"/>
                </a:lnTo>
                <a:lnTo>
                  <a:pt x="2729000" y="261444"/>
                </a:lnTo>
                <a:lnTo>
                  <a:pt x="2729454" y="267113"/>
                </a:lnTo>
                <a:lnTo>
                  <a:pt x="2730134" y="272101"/>
                </a:lnTo>
                <a:lnTo>
                  <a:pt x="2731720" y="281623"/>
                </a:lnTo>
                <a:lnTo>
                  <a:pt x="2732626" y="290466"/>
                </a:lnTo>
                <a:lnTo>
                  <a:pt x="2734666" y="305203"/>
                </a:lnTo>
                <a:lnTo>
                  <a:pt x="2734892" y="308151"/>
                </a:lnTo>
                <a:lnTo>
                  <a:pt x="2735119" y="311778"/>
                </a:lnTo>
                <a:lnTo>
                  <a:pt x="2735119" y="316313"/>
                </a:lnTo>
                <a:lnTo>
                  <a:pt x="2734892" y="320847"/>
                </a:lnTo>
                <a:lnTo>
                  <a:pt x="2734212" y="325382"/>
                </a:lnTo>
                <a:lnTo>
                  <a:pt x="2733533" y="329917"/>
                </a:lnTo>
                <a:lnTo>
                  <a:pt x="2732173" y="334224"/>
                </a:lnTo>
                <a:lnTo>
                  <a:pt x="2731493" y="336038"/>
                </a:lnTo>
                <a:lnTo>
                  <a:pt x="2730360" y="337852"/>
                </a:lnTo>
                <a:lnTo>
                  <a:pt x="2726281" y="345561"/>
                </a:lnTo>
                <a:lnTo>
                  <a:pt x="2724015" y="349869"/>
                </a:lnTo>
                <a:lnTo>
                  <a:pt x="2721749" y="354177"/>
                </a:lnTo>
                <a:lnTo>
                  <a:pt x="2719710" y="358938"/>
                </a:lnTo>
                <a:lnTo>
                  <a:pt x="2718124" y="363699"/>
                </a:lnTo>
                <a:lnTo>
                  <a:pt x="2716764" y="368234"/>
                </a:lnTo>
                <a:lnTo>
                  <a:pt x="2716084" y="372542"/>
                </a:lnTo>
                <a:lnTo>
                  <a:pt x="2715178" y="382291"/>
                </a:lnTo>
                <a:lnTo>
                  <a:pt x="2713818" y="393174"/>
                </a:lnTo>
                <a:lnTo>
                  <a:pt x="2713591" y="398389"/>
                </a:lnTo>
                <a:lnTo>
                  <a:pt x="2713365" y="403377"/>
                </a:lnTo>
                <a:lnTo>
                  <a:pt x="2713591" y="407231"/>
                </a:lnTo>
                <a:lnTo>
                  <a:pt x="2713818" y="408818"/>
                </a:lnTo>
                <a:lnTo>
                  <a:pt x="2714045" y="409952"/>
                </a:lnTo>
                <a:lnTo>
                  <a:pt x="2714271" y="411312"/>
                </a:lnTo>
                <a:lnTo>
                  <a:pt x="2714498" y="412673"/>
                </a:lnTo>
                <a:lnTo>
                  <a:pt x="2714271" y="416074"/>
                </a:lnTo>
                <a:lnTo>
                  <a:pt x="2713591" y="419475"/>
                </a:lnTo>
                <a:lnTo>
                  <a:pt x="2712685" y="423102"/>
                </a:lnTo>
                <a:lnTo>
                  <a:pt x="2711099" y="426730"/>
                </a:lnTo>
                <a:lnTo>
                  <a:pt x="2709059" y="430131"/>
                </a:lnTo>
                <a:lnTo>
                  <a:pt x="2707247" y="432852"/>
                </a:lnTo>
                <a:lnTo>
                  <a:pt x="2705887" y="433759"/>
                </a:lnTo>
                <a:lnTo>
                  <a:pt x="2704981" y="434892"/>
                </a:lnTo>
                <a:lnTo>
                  <a:pt x="2703394" y="435346"/>
                </a:lnTo>
                <a:lnTo>
                  <a:pt x="2701581" y="436026"/>
                </a:lnTo>
                <a:lnTo>
                  <a:pt x="2699089" y="436253"/>
                </a:lnTo>
                <a:lnTo>
                  <a:pt x="2696596" y="436706"/>
                </a:lnTo>
                <a:lnTo>
                  <a:pt x="2690251" y="437160"/>
                </a:lnTo>
                <a:lnTo>
                  <a:pt x="2683680" y="437386"/>
                </a:lnTo>
                <a:lnTo>
                  <a:pt x="2672350" y="437160"/>
                </a:lnTo>
                <a:lnTo>
                  <a:pt x="2667364" y="436706"/>
                </a:lnTo>
                <a:lnTo>
                  <a:pt x="2665325" y="437613"/>
                </a:lnTo>
                <a:lnTo>
                  <a:pt x="2663285" y="438520"/>
                </a:lnTo>
                <a:lnTo>
                  <a:pt x="2661019" y="440107"/>
                </a:lnTo>
                <a:lnTo>
                  <a:pt x="2658753" y="441694"/>
                </a:lnTo>
                <a:lnTo>
                  <a:pt x="2657847" y="443054"/>
                </a:lnTo>
                <a:lnTo>
                  <a:pt x="2656941" y="443961"/>
                </a:lnTo>
                <a:lnTo>
                  <a:pt x="2656034" y="445548"/>
                </a:lnTo>
                <a:lnTo>
                  <a:pt x="2655354" y="446909"/>
                </a:lnTo>
                <a:lnTo>
                  <a:pt x="2655128" y="448496"/>
                </a:lnTo>
                <a:lnTo>
                  <a:pt x="2654901" y="450083"/>
                </a:lnTo>
                <a:lnTo>
                  <a:pt x="2655128" y="456432"/>
                </a:lnTo>
                <a:lnTo>
                  <a:pt x="2655354" y="459152"/>
                </a:lnTo>
                <a:lnTo>
                  <a:pt x="2655808" y="461646"/>
                </a:lnTo>
                <a:lnTo>
                  <a:pt x="2656714" y="463687"/>
                </a:lnTo>
                <a:lnTo>
                  <a:pt x="2657620" y="465274"/>
                </a:lnTo>
                <a:lnTo>
                  <a:pt x="2658527" y="467088"/>
                </a:lnTo>
                <a:lnTo>
                  <a:pt x="2660113" y="468221"/>
                </a:lnTo>
                <a:lnTo>
                  <a:pt x="2663965" y="470715"/>
                </a:lnTo>
                <a:lnTo>
                  <a:pt x="2672350" y="475703"/>
                </a:lnTo>
                <a:lnTo>
                  <a:pt x="2683453" y="482279"/>
                </a:lnTo>
                <a:lnTo>
                  <a:pt x="2696823" y="489534"/>
                </a:lnTo>
                <a:lnTo>
                  <a:pt x="2710872" y="497016"/>
                </a:lnTo>
                <a:lnTo>
                  <a:pt x="2718124" y="500417"/>
                </a:lnTo>
                <a:lnTo>
                  <a:pt x="2724922" y="503818"/>
                </a:lnTo>
                <a:lnTo>
                  <a:pt x="2731720" y="506765"/>
                </a:lnTo>
                <a:lnTo>
                  <a:pt x="2737838" y="509259"/>
                </a:lnTo>
                <a:lnTo>
                  <a:pt x="2743503" y="510847"/>
                </a:lnTo>
                <a:lnTo>
                  <a:pt x="2748488" y="512434"/>
                </a:lnTo>
                <a:lnTo>
                  <a:pt x="2765257" y="515608"/>
                </a:lnTo>
                <a:lnTo>
                  <a:pt x="2772055" y="517422"/>
                </a:lnTo>
                <a:lnTo>
                  <a:pt x="2775001" y="518102"/>
                </a:lnTo>
                <a:lnTo>
                  <a:pt x="2777947" y="519236"/>
                </a:lnTo>
                <a:lnTo>
                  <a:pt x="2780440" y="520369"/>
                </a:lnTo>
                <a:lnTo>
                  <a:pt x="2782932" y="521503"/>
                </a:lnTo>
                <a:lnTo>
                  <a:pt x="2785198" y="522863"/>
                </a:lnTo>
                <a:lnTo>
                  <a:pt x="2787238" y="524677"/>
                </a:lnTo>
                <a:lnTo>
                  <a:pt x="2788803" y="526048"/>
                </a:lnTo>
                <a:lnTo>
                  <a:pt x="2792727" y="527028"/>
                </a:lnTo>
                <a:lnTo>
                  <a:pt x="2797034" y="528389"/>
                </a:lnTo>
                <a:lnTo>
                  <a:pt x="2800888" y="529975"/>
                </a:lnTo>
                <a:lnTo>
                  <a:pt x="2804062" y="531562"/>
                </a:lnTo>
                <a:lnTo>
                  <a:pt x="2807236" y="533829"/>
                </a:lnTo>
                <a:lnTo>
                  <a:pt x="2809956" y="536096"/>
                </a:lnTo>
                <a:lnTo>
                  <a:pt x="2811996" y="538816"/>
                </a:lnTo>
                <a:lnTo>
                  <a:pt x="2814036" y="541763"/>
                </a:lnTo>
                <a:lnTo>
                  <a:pt x="2815623" y="545163"/>
                </a:lnTo>
                <a:lnTo>
                  <a:pt x="2816757" y="548790"/>
                </a:lnTo>
                <a:lnTo>
                  <a:pt x="2817437" y="553097"/>
                </a:lnTo>
                <a:lnTo>
                  <a:pt x="2818117" y="557404"/>
                </a:lnTo>
                <a:lnTo>
                  <a:pt x="2818344" y="562617"/>
                </a:lnTo>
                <a:lnTo>
                  <a:pt x="2818344" y="568058"/>
                </a:lnTo>
                <a:lnTo>
                  <a:pt x="2818570" y="573952"/>
                </a:lnTo>
                <a:lnTo>
                  <a:pt x="2819250" y="580299"/>
                </a:lnTo>
                <a:lnTo>
                  <a:pt x="2820157" y="586872"/>
                </a:lnTo>
                <a:lnTo>
                  <a:pt x="2821517" y="593900"/>
                </a:lnTo>
                <a:lnTo>
                  <a:pt x="2822878" y="601153"/>
                </a:lnTo>
                <a:lnTo>
                  <a:pt x="2824918" y="608407"/>
                </a:lnTo>
                <a:lnTo>
                  <a:pt x="2826823" y="615074"/>
                </a:lnTo>
                <a:lnTo>
                  <a:pt x="2833691" y="630106"/>
                </a:lnTo>
                <a:lnTo>
                  <a:pt x="2838450" y="640536"/>
                </a:lnTo>
                <a:lnTo>
                  <a:pt x="2836258" y="640536"/>
                </a:lnTo>
                <a:lnTo>
                  <a:pt x="2836480" y="641049"/>
                </a:lnTo>
                <a:lnTo>
                  <a:pt x="2840107" y="649663"/>
                </a:lnTo>
                <a:lnTo>
                  <a:pt x="2844641" y="658277"/>
                </a:lnTo>
                <a:lnTo>
                  <a:pt x="2849175" y="667571"/>
                </a:lnTo>
                <a:lnTo>
                  <a:pt x="2854615" y="676412"/>
                </a:lnTo>
                <a:lnTo>
                  <a:pt x="2860510" y="685706"/>
                </a:lnTo>
                <a:lnTo>
                  <a:pt x="2866177" y="694320"/>
                </a:lnTo>
                <a:lnTo>
                  <a:pt x="2872751" y="705200"/>
                </a:lnTo>
                <a:lnTo>
                  <a:pt x="2889074" y="732629"/>
                </a:lnTo>
                <a:lnTo>
                  <a:pt x="2908570" y="764818"/>
                </a:lnTo>
                <a:lnTo>
                  <a:pt x="2928972" y="799727"/>
                </a:lnTo>
                <a:lnTo>
                  <a:pt x="2939627" y="816728"/>
                </a:lnTo>
                <a:lnTo>
                  <a:pt x="2949829" y="833502"/>
                </a:lnTo>
                <a:lnTo>
                  <a:pt x="2960030" y="849143"/>
                </a:lnTo>
                <a:lnTo>
                  <a:pt x="2969551" y="863878"/>
                </a:lnTo>
                <a:lnTo>
                  <a:pt x="2978393" y="876798"/>
                </a:lnTo>
                <a:lnTo>
                  <a:pt x="2986554" y="887906"/>
                </a:lnTo>
                <a:lnTo>
                  <a:pt x="2990181" y="892666"/>
                </a:lnTo>
                <a:lnTo>
                  <a:pt x="2993808" y="896520"/>
                </a:lnTo>
                <a:lnTo>
                  <a:pt x="2996755" y="899920"/>
                </a:lnTo>
                <a:lnTo>
                  <a:pt x="2998859" y="901700"/>
                </a:lnTo>
                <a:lnTo>
                  <a:pt x="3305549" y="901700"/>
                </a:lnTo>
                <a:lnTo>
                  <a:pt x="3306861" y="868001"/>
                </a:lnTo>
                <a:lnTo>
                  <a:pt x="3330654" y="846908"/>
                </a:lnTo>
                <a:lnTo>
                  <a:pt x="3383904" y="800185"/>
                </a:lnTo>
                <a:lnTo>
                  <a:pt x="3413136" y="774555"/>
                </a:lnTo>
                <a:lnTo>
                  <a:pt x="3439421" y="751647"/>
                </a:lnTo>
                <a:lnTo>
                  <a:pt x="3450525" y="742348"/>
                </a:lnTo>
                <a:lnTo>
                  <a:pt x="3459815" y="734863"/>
                </a:lnTo>
                <a:lnTo>
                  <a:pt x="3466387" y="729420"/>
                </a:lnTo>
                <a:lnTo>
                  <a:pt x="3470465" y="726698"/>
                </a:lnTo>
                <a:lnTo>
                  <a:pt x="3471825" y="725791"/>
                </a:lnTo>
                <a:lnTo>
                  <a:pt x="3473638" y="724203"/>
                </a:lnTo>
                <a:lnTo>
                  <a:pt x="3478623" y="720348"/>
                </a:lnTo>
                <a:lnTo>
                  <a:pt x="3484968" y="714224"/>
                </a:lnTo>
                <a:lnTo>
                  <a:pt x="3492445" y="707193"/>
                </a:lnTo>
                <a:lnTo>
                  <a:pt x="3510347" y="689728"/>
                </a:lnTo>
                <a:lnTo>
                  <a:pt x="3530061" y="669996"/>
                </a:lnTo>
                <a:lnTo>
                  <a:pt x="3568130" y="630984"/>
                </a:lnTo>
                <a:lnTo>
                  <a:pt x="3591923" y="606489"/>
                </a:lnTo>
                <a:lnTo>
                  <a:pt x="3594868" y="603540"/>
                </a:lnTo>
                <a:lnTo>
                  <a:pt x="3597588" y="600138"/>
                </a:lnTo>
                <a:lnTo>
                  <a:pt x="3600307" y="596736"/>
                </a:lnTo>
                <a:lnTo>
                  <a:pt x="3603026" y="593561"/>
                </a:lnTo>
                <a:lnTo>
                  <a:pt x="3605518" y="589932"/>
                </a:lnTo>
                <a:lnTo>
                  <a:pt x="3607784" y="586303"/>
                </a:lnTo>
                <a:lnTo>
                  <a:pt x="3609597" y="582901"/>
                </a:lnTo>
                <a:lnTo>
                  <a:pt x="3611637" y="579272"/>
                </a:lnTo>
                <a:lnTo>
                  <a:pt x="3613449" y="575869"/>
                </a:lnTo>
                <a:lnTo>
                  <a:pt x="3614582" y="572467"/>
                </a:lnTo>
                <a:lnTo>
                  <a:pt x="3615942" y="569292"/>
                </a:lnTo>
                <a:lnTo>
                  <a:pt x="3616622" y="565890"/>
                </a:lnTo>
                <a:lnTo>
                  <a:pt x="3617302" y="562941"/>
                </a:lnTo>
                <a:lnTo>
                  <a:pt x="3617528" y="559993"/>
                </a:lnTo>
                <a:lnTo>
                  <a:pt x="3617302" y="557498"/>
                </a:lnTo>
                <a:lnTo>
                  <a:pt x="3616848" y="555003"/>
                </a:lnTo>
                <a:lnTo>
                  <a:pt x="3616395" y="552735"/>
                </a:lnTo>
                <a:lnTo>
                  <a:pt x="3616169" y="550240"/>
                </a:lnTo>
                <a:lnTo>
                  <a:pt x="3616169" y="548425"/>
                </a:lnTo>
                <a:lnTo>
                  <a:pt x="3616395" y="546157"/>
                </a:lnTo>
                <a:lnTo>
                  <a:pt x="3616848" y="543889"/>
                </a:lnTo>
                <a:lnTo>
                  <a:pt x="3617302" y="541621"/>
                </a:lnTo>
                <a:lnTo>
                  <a:pt x="3619114" y="537539"/>
                </a:lnTo>
                <a:lnTo>
                  <a:pt x="3621380" y="533229"/>
                </a:lnTo>
                <a:lnTo>
                  <a:pt x="3623873" y="528693"/>
                </a:lnTo>
                <a:lnTo>
                  <a:pt x="3629311" y="519847"/>
                </a:lnTo>
                <a:lnTo>
                  <a:pt x="3636109" y="507146"/>
                </a:lnTo>
                <a:lnTo>
                  <a:pt x="3645400" y="489908"/>
                </a:lnTo>
                <a:lnTo>
                  <a:pt x="3655370" y="471310"/>
                </a:lnTo>
                <a:lnTo>
                  <a:pt x="3664208" y="454526"/>
                </a:lnTo>
                <a:lnTo>
                  <a:pt x="3666247" y="450897"/>
                </a:lnTo>
                <a:lnTo>
                  <a:pt x="3668286" y="447495"/>
                </a:lnTo>
                <a:lnTo>
                  <a:pt x="3672818" y="440917"/>
                </a:lnTo>
                <a:lnTo>
                  <a:pt x="3677124" y="434794"/>
                </a:lnTo>
                <a:lnTo>
                  <a:pt x="3680976" y="429350"/>
                </a:lnTo>
                <a:lnTo>
                  <a:pt x="3683922" y="424134"/>
                </a:lnTo>
                <a:lnTo>
                  <a:pt x="3685281" y="421865"/>
                </a:lnTo>
                <a:lnTo>
                  <a:pt x="3685961" y="419597"/>
                </a:lnTo>
                <a:lnTo>
                  <a:pt x="3686641" y="417329"/>
                </a:lnTo>
                <a:lnTo>
                  <a:pt x="3686641" y="415515"/>
                </a:lnTo>
                <a:lnTo>
                  <a:pt x="3686414" y="413700"/>
                </a:lnTo>
                <a:lnTo>
                  <a:pt x="3685735" y="411886"/>
                </a:lnTo>
                <a:lnTo>
                  <a:pt x="3683695" y="408257"/>
                </a:lnTo>
                <a:lnTo>
                  <a:pt x="3681882" y="403721"/>
                </a:lnTo>
                <a:lnTo>
                  <a:pt x="3679616" y="398958"/>
                </a:lnTo>
                <a:lnTo>
                  <a:pt x="3678257" y="396463"/>
                </a:lnTo>
                <a:lnTo>
                  <a:pt x="3676671" y="394421"/>
                </a:lnTo>
                <a:lnTo>
                  <a:pt x="3674858" y="392380"/>
                </a:lnTo>
                <a:lnTo>
                  <a:pt x="3672818" y="390339"/>
                </a:lnTo>
                <a:lnTo>
                  <a:pt x="3670552" y="388524"/>
                </a:lnTo>
                <a:lnTo>
                  <a:pt x="3667833" y="387163"/>
                </a:lnTo>
                <a:lnTo>
                  <a:pt x="3664888" y="386256"/>
                </a:lnTo>
                <a:lnTo>
                  <a:pt x="3661715" y="385349"/>
                </a:lnTo>
                <a:lnTo>
                  <a:pt x="3658090" y="384895"/>
                </a:lnTo>
                <a:lnTo>
                  <a:pt x="3653558" y="385122"/>
                </a:lnTo>
                <a:lnTo>
                  <a:pt x="3646986" y="386256"/>
                </a:lnTo>
                <a:lnTo>
                  <a:pt x="3639055" y="387617"/>
                </a:lnTo>
                <a:lnTo>
                  <a:pt x="3620474" y="391700"/>
                </a:lnTo>
                <a:lnTo>
                  <a:pt x="3600533" y="396009"/>
                </a:lnTo>
                <a:lnTo>
                  <a:pt x="3590563" y="398050"/>
                </a:lnTo>
                <a:lnTo>
                  <a:pt x="3581272" y="399638"/>
                </a:lnTo>
                <a:lnTo>
                  <a:pt x="3576740" y="400092"/>
                </a:lnTo>
                <a:lnTo>
                  <a:pt x="3573115" y="400318"/>
                </a:lnTo>
                <a:lnTo>
                  <a:pt x="3569716" y="400092"/>
                </a:lnTo>
                <a:lnTo>
                  <a:pt x="3566770" y="399638"/>
                </a:lnTo>
                <a:lnTo>
                  <a:pt x="3564504" y="398731"/>
                </a:lnTo>
                <a:lnTo>
                  <a:pt x="3562465" y="397824"/>
                </a:lnTo>
                <a:lnTo>
                  <a:pt x="3560878" y="396463"/>
                </a:lnTo>
                <a:lnTo>
                  <a:pt x="3559292" y="395102"/>
                </a:lnTo>
                <a:lnTo>
                  <a:pt x="3558386" y="393287"/>
                </a:lnTo>
                <a:lnTo>
                  <a:pt x="3557706" y="391700"/>
                </a:lnTo>
                <a:lnTo>
                  <a:pt x="3556800" y="389658"/>
                </a:lnTo>
                <a:lnTo>
                  <a:pt x="3556346" y="387390"/>
                </a:lnTo>
                <a:lnTo>
                  <a:pt x="3555667" y="383081"/>
                </a:lnTo>
                <a:lnTo>
                  <a:pt x="3555213" y="378545"/>
                </a:lnTo>
                <a:lnTo>
                  <a:pt x="3554534" y="373555"/>
                </a:lnTo>
                <a:lnTo>
                  <a:pt x="3553854" y="368111"/>
                </a:lnTo>
                <a:lnTo>
                  <a:pt x="3553401" y="361988"/>
                </a:lnTo>
                <a:lnTo>
                  <a:pt x="3552721" y="356317"/>
                </a:lnTo>
                <a:lnTo>
                  <a:pt x="3552268" y="353596"/>
                </a:lnTo>
                <a:lnTo>
                  <a:pt x="3551361" y="350874"/>
                </a:lnTo>
                <a:lnTo>
                  <a:pt x="3550681" y="348379"/>
                </a:lnTo>
                <a:lnTo>
                  <a:pt x="3549775" y="346564"/>
                </a:lnTo>
                <a:lnTo>
                  <a:pt x="3548415" y="344523"/>
                </a:lnTo>
                <a:lnTo>
                  <a:pt x="3547282" y="342709"/>
                </a:lnTo>
                <a:lnTo>
                  <a:pt x="3545470" y="341575"/>
                </a:lnTo>
                <a:lnTo>
                  <a:pt x="3543884" y="340441"/>
                </a:lnTo>
                <a:lnTo>
                  <a:pt x="3542071" y="339533"/>
                </a:lnTo>
                <a:lnTo>
                  <a:pt x="3540484" y="338853"/>
                </a:lnTo>
                <a:lnTo>
                  <a:pt x="3539352" y="337719"/>
                </a:lnTo>
                <a:lnTo>
                  <a:pt x="3538672" y="336585"/>
                </a:lnTo>
                <a:lnTo>
                  <a:pt x="3537992" y="335224"/>
                </a:lnTo>
                <a:lnTo>
                  <a:pt x="3537539" y="334090"/>
                </a:lnTo>
                <a:lnTo>
                  <a:pt x="3537539" y="332502"/>
                </a:lnTo>
                <a:lnTo>
                  <a:pt x="3537539" y="331141"/>
                </a:lnTo>
                <a:lnTo>
                  <a:pt x="3537765" y="328193"/>
                </a:lnTo>
                <a:lnTo>
                  <a:pt x="3538218" y="324791"/>
                </a:lnTo>
                <a:lnTo>
                  <a:pt x="3538898" y="321615"/>
                </a:lnTo>
                <a:lnTo>
                  <a:pt x="3539125" y="318440"/>
                </a:lnTo>
                <a:lnTo>
                  <a:pt x="3539125" y="314811"/>
                </a:lnTo>
                <a:lnTo>
                  <a:pt x="3538672" y="310275"/>
                </a:lnTo>
                <a:lnTo>
                  <a:pt x="3537312" y="299842"/>
                </a:lnTo>
                <a:lnTo>
                  <a:pt x="3536179" y="289635"/>
                </a:lnTo>
                <a:lnTo>
                  <a:pt x="3535499" y="285099"/>
                </a:lnTo>
                <a:lnTo>
                  <a:pt x="3535273" y="281243"/>
                </a:lnTo>
                <a:lnTo>
                  <a:pt x="3535046" y="278748"/>
                </a:lnTo>
                <a:lnTo>
                  <a:pt x="3534593" y="276707"/>
                </a:lnTo>
                <a:lnTo>
                  <a:pt x="3533913" y="275119"/>
                </a:lnTo>
                <a:lnTo>
                  <a:pt x="3532554" y="273758"/>
                </a:lnTo>
                <a:lnTo>
                  <a:pt x="3531421" y="272851"/>
                </a:lnTo>
                <a:lnTo>
                  <a:pt x="3530061" y="271717"/>
                </a:lnTo>
                <a:lnTo>
                  <a:pt x="3528475" y="271263"/>
                </a:lnTo>
                <a:lnTo>
                  <a:pt x="3526889" y="271037"/>
                </a:lnTo>
                <a:lnTo>
                  <a:pt x="3523490" y="270583"/>
                </a:lnTo>
                <a:lnTo>
                  <a:pt x="3519637" y="270583"/>
                </a:lnTo>
                <a:lnTo>
                  <a:pt x="3516238" y="270129"/>
                </a:lnTo>
                <a:lnTo>
                  <a:pt x="3514879" y="269903"/>
                </a:lnTo>
                <a:lnTo>
                  <a:pt x="3513293" y="269222"/>
                </a:lnTo>
                <a:lnTo>
                  <a:pt x="3511027" y="268315"/>
                </a:lnTo>
                <a:lnTo>
                  <a:pt x="3509440" y="267181"/>
                </a:lnTo>
                <a:lnTo>
                  <a:pt x="3507628" y="265820"/>
                </a:lnTo>
                <a:lnTo>
                  <a:pt x="3506721" y="263779"/>
                </a:lnTo>
                <a:lnTo>
                  <a:pt x="3505815" y="261964"/>
                </a:lnTo>
                <a:lnTo>
                  <a:pt x="3505588" y="259469"/>
                </a:lnTo>
                <a:lnTo>
                  <a:pt x="3505815" y="256748"/>
                </a:lnTo>
                <a:lnTo>
                  <a:pt x="3506948" y="253345"/>
                </a:lnTo>
                <a:lnTo>
                  <a:pt x="3508534" y="249717"/>
                </a:lnTo>
                <a:lnTo>
                  <a:pt x="3510800" y="245634"/>
                </a:lnTo>
                <a:lnTo>
                  <a:pt x="3513972" y="240871"/>
                </a:lnTo>
                <a:lnTo>
                  <a:pt x="3518051" y="235654"/>
                </a:lnTo>
                <a:lnTo>
                  <a:pt x="3523036" y="229757"/>
                </a:lnTo>
                <a:lnTo>
                  <a:pt x="3528701" y="223180"/>
                </a:lnTo>
                <a:lnTo>
                  <a:pt x="3535273" y="215922"/>
                </a:lnTo>
                <a:lnTo>
                  <a:pt x="3543204" y="207983"/>
                </a:lnTo>
                <a:lnTo>
                  <a:pt x="3544110" y="207076"/>
                </a:lnTo>
                <a:lnTo>
                  <a:pt x="3544563" y="205942"/>
                </a:lnTo>
                <a:lnTo>
                  <a:pt x="3544790" y="204581"/>
                </a:lnTo>
                <a:lnTo>
                  <a:pt x="3545016" y="203220"/>
                </a:lnTo>
                <a:lnTo>
                  <a:pt x="3544790" y="201406"/>
                </a:lnTo>
                <a:lnTo>
                  <a:pt x="3544790" y="199818"/>
                </a:lnTo>
                <a:lnTo>
                  <a:pt x="3543884" y="196189"/>
                </a:lnTo>
                <a:lnTo>
                  <a:pt x="3542524" y="192787"/>
                </a:lnTo>
                <a:lnTo>
                  <a:pt x="3541391" y="189158"/>
                </a:lnTo>
                <a:lnTo>
                  <a:pt x="3539125" y="183034"/>
                </a:lnTo>
                <a:lnTo>
                  <a:pt x="3538672" y="180086"/>
                </a:lnTo>
                <a:lnTo>
                  <a:pt x="3538218" y="176910"/>
                </a:lnTo>
                <a:lnTo>
                  <a:pt x="3538672" y="173055"/>
                </a:lnTo>
                <a:lnTo>
                  <a:pt x="3539352" y="168972"/>
                </a:lnTo>
                <a:lnTo>
                  <a:pt x="3540258" y="164663"/>
                </a:lnTo>
                <a:lnTo>
                  <a:pt x="3541618" y="160126"/>
                </a:lnTo>
                <a:lnTo>
                  <a:pt x="3544790" y="150600"/>
                </a:lnTo>
                <a:lnTo>
                  <a:pt x="3552041" y="130414"/>
                </a:lnTo>
                <a:lnTo>
                  <a:pt x="3555213" y="120661"/>
                </a:lnTo>
                <a:lnTo>
                  <a:pt x="3556573" y="116125"/>
                </a:lnTo>
                <a:lnTo>
                  <a:pt x="3557706" y="111589"/>
                </a:lnTo>
                <a:lnTo>
                  <a:pt x="3559292" y="103877"/>
                </a:lnTo>
                <a:lnTo>
                  <a:pt x="3560425" y="98661"/>
                </a:lnTo>
                <a:lnTo>
                  <a:pt x="3560652" y="96620"/>
                </a:lnTo>
                <a:lnTo>
                  <a:pt x="3560652" y="95259"/>
                </a:lnTo>
                <a:lnTo>
                  <a:pt x="3560425" y="93898"/>
                </a:lnTo>
                <a:lnTo>
                  <a:pt x="3560199" y="93217"/>
                </a:lnTo>
                <a:lnTo>
                  <a:pt x="3559745" y="92537"/>
                </a:lnTo>
                <a:lnTo>
                  <a:pt x="3558839" y="92310"/>
                </a:lnTo>
                <a:lnTo>
                  <a:pt x="3557933" y="92083"/>
                </a:lnTo>
                <a:lnTo>
                  <a:pt x="3556800" y="91857"/>
                </a:lnTo>
                <a:lnTo>
                  <a:pt x="3553854" y="91857"/>
                </a:lnTo>
                <a:lnTo>
                  <a:pt x="3550002" y="91403"/>
                </a:lnTo>
                <a:lnTo>
                  <a:pt x="3548642" y="91176"/>
                </a:lnTo>
                <a:lnTo>
                  <a:pt x="3547282" y="90722"/>
                </a:lnTo>
                <a:lnTo>
                  <a:pt x="3546149" y="90496"/>
                </a:lnTo>
                <a:lnTo>
                  <a:pt x="3545243" y="89815"/>
                </a:lnTo>
                <a:lnTo>
                  <a:pt x="3544337" y="88908"/>
                </a:lnTo>
                <a:lnTo>
                  <a:pt x="3543884" y="88001"/>
                </a:lnTo>
                <a:lnTo>
                  <a:pt x="3543430" y="86867"/>
                </a:lnTo>
                <a:lnTo>
                  <a:pt x="3543430" y="85279"/>
                </a:lnTo>
                <a:lnTo>
                  <a:pt x="3543884" y="83465"/>
                </a:lnTo>
                <a:lnTo>
                  <a:pt x="3544563" y="81650"/>
                </a:lnTo>
                <a:lnTo>
                  <a:pt x="3545696" y="79155"/>
                </a:lnTo>
                <a:lnTo>
                  <a:pt x="3547282" y="76660"/>
                </a:lnTo>
                <a:lnTo>
                  <a:pt x="3549322" y="73712"/>
                </a:lnTo>
                <a:lnTo>
                  <a:pt x="3552041" y="70083"/>
                </a:lnTo>
                <a:lnTo>
                  <a:pt x="3554987" y="66454"/>
                </a:lnTo>
                <a:lnTo>
                  <a:pt x="3558612" y="62371"/>
                </a:lnTo>
                <a:lnTo>
                  <a:pt x="3562691" y="58289"/>
                </a:lnTo>
                <a:lnTo>
                  <a:pt x="3566770" y="54433"/>
                </a:lnTo>
                <a:lnTo>
                  <a:pt x="3571529" y="50804"/>
                </a:lnTo>
                <a:lnTo>
                  <a:pt x="3576287" y="47402"/>
                </a:lnTo>
                <a:lnTo>
                  <a:pt x="3581499" y="44226"/>
                </a:lnTo>
                <a:lnTo>
                  <a:pt x="3586937" y="41051"/>
                </a:lnTo>
                <a:lnTo>
                  <a:pt x="3592829" y="38103"/>
                </a:lnTo>
                <a:lnTo>
                  <a:pt x="3598947" y="35381"/>
                </a:lnTo>
                <a:lnTo>
                  <a:pt x="3605518" y="32886"/>
                </a:lnTo>
                <a:lnTo>
                  <a:pt x="3612316" y="30164"/>
                </a:lnTo>
                <a:lnTo>
                  <a:pt x="3619794" y="27896"/>
                </a:lnTo>
                <a:lnTo>
                  <a:pt x="3627725" y="25628"/>
                </a:lnTo>
                <a:lnTo>
                  <a:pt x="3636109" y="23360"/>
                </a:lnTo>
                <a:lnTo>
                  <a:pt x="3644947" y="21092"/>
                </a:lnTo>
                <a:lnTo>
                  <a:pt x="3664208" y="16329"/>
                </a:lnTo>
                <a:lnTo>
                  <a:pt x="3674405" y="14287"/>
                </a:lnTo>
                <a:lnTo>
                  <a:pt x="3684148" y="12927"/>
                </a:lnTo>
                <a:lnTo>
                  <a:pt x="3694119" y="11566"/>
                </a:lnTo>
                <a:lnTo>
                  <a:pt x="3703863" y="11112"/>
                </a:lnTo>
                <a:lnTo>
                  <a:pt x="3713380" y="11112"/>
                </a:lnTo>
                <a:lnTo>
                  <a:pt x="3722897" y="11566"/>
                </a:lnTo>
                <a:lnTo>
                  <a:pt x="3731961" y="12927"/>
                </a:lnTo>
                <a:lnTo>
                  <a:pt x="3741251" y="14287"/>
                </a:lnTo>
                <a:lnTo>
                  <a:pt x="3750089" y="16556"/>
                </a:lnTo>
                <a:lnTo>
                  <a:pt x="3759153" y="19277"/>
                </a:lnTo>
                <a:lnTo>
                  <a:pt x="3767764" y="22453"/>
                </a:lnTo>
                <a:lnTo>
                  <a:pt x="3776148" y="26535"/>
                </a:lnTo>
                <a:lnTo>
                  <a:pt x="3784532" y="31071"/>
                </a:lnTo>
                <a:lnTo>
                  <a:pt x="3792689" y="35834"/>
                </a:lnTo>
                <a:lnTo>
                  <a:pt x="3800847" y="41731"/>
                </a:lnTo>
                <a:lnTo>
                  <a:pt x="3808778" y="47855"/>
                </a:lnTo>
                <a:lnTo>
                  <a:pt x="3812857" y="51258"/>
                </a:lnTo>
                <a:lnTo>
                  <a:pt x="3816256" y="54886"/>
                </a:lnTo>
                <a:lnTo>
                  <a:pt x="3819428" y="58289"/>
                </a:lnTo>
                <a:lnTo>
                  <a:pt x="3822827" y="61918"/>
                </a:lnTo>
                <a:lnTo>
                  <a:pt x="3825546" y="65773"/>
                </a:lnTo>
                <a:lnTo>
                  <a:pt x="3828039" y="69402"/>
                </a:lnTo>
                <a:lnTo>
                  <a:pt x="3830532" y="73031"/>
                </a:lnTo>
                <a:lnTo>
                  <a:pt x="3832344" y="77114"/>
                </a:lnTo>
                <a:lnTo>
                  <a:pt x="3834384" y="80743"/>
                </a:lnTo>
                <a:lnTo>
                  <a:pt x="3836196" y="84825"/>
                </a:lnTo>
                <a:lnTo>
                  <a:pt x="3837783" y="88681"/>
                </a:lnTo>
                <a:lnTo>
                  <a:pt x="3839142" y="92764"/>
                </a:lnTo>
                <a:lnTo>
                  <a:pt x="3840275" y="96620"/>
                </a:lnTo>
                <a:lnTo>
                  <a:pt x="3841408" y="100702"/>
                </a:lnTo>
                <a:lnTo>
                  <a:pt x="3842994" y="108640"/>
                </a:lnTo>
                <a:lnTo>
                  <a:pt x="3844354" y="116352"/>
                </a:lnTo>
                <a:lnTo>
                  <a:pt x="3845034" y="124064"/>
                </a:lnTo>
                <a:lnTo>
                  <a:pt x="3845487" y="131095"/>
                </a:lnTo>
                <a:lnTo>
                  <a:pt x="3845487" y="138126"/>
                </a:lnTo>
                <a:lnTo>
                  <a:pt x="3845487" y="144477"/>
                </a:lnTo>
                <a:lnTo>
                  <a:pt x="3845260" y="150827"/>
                </a:lnTo>
                <a:lnTo>
                  <a:pt x="3844581" y="161260"/>
                </a:lnTo>
                <a:lnTo>
                  <a:pt x="3845260" y="196416"/>
                </a:lnTo>
                <a:lnTo>
                  <a:pt x="3845714" y="225221"/>
                </a:lnTo>
                <a:lnTo>
                  <a:pt x="3845940" y="247675"/>
                </a:lnTo>
                <a:lnTo>
                  <a:pt x="3845940" y="261284"/>
                </a:lnTo>
                <a:lnTo>
                  <a:pt x="3846620" y="271263"/>
                </a:lnTo>
                <a:lnTo>
                  <a:pt x="3847526" y="280563"/>
                </a:lnTo>
                <a:lnTo>
                  <a:pt x="3849113" y="290996"/>
                </a:lnTo>
                <a:lnTo>
                  <a:pt x="3849339" y="292357"/>
                </a:lnTo>
                <a:lnTo>
                  <a:pt x="3850019" y="293718"/>
                </a:lnTo>
                <a:lnTo>
                  <a:pt x="3850699" y="294852"/>
                </a:lnTo>
                <a:lnTo>
                  <a:pt x="3851832" y="295759"/>
                </a:lnTo>
                <a:lnTo>
                  <a:pt x="3852965" y="296893"/>
                </a:lnTo>
                <a:lnTo>
                  <a:pt x="3854324" y="297573"/>
                </a:lnTo>
                <a:lnTo>
                  <a:pt x="3855911" y="298027"/>
                </a:lnTo>
                <a:lnTo>
                  <a:pt x="3857723" y="298934"/>
                </a:lnTo>
                <a:lnTo>
                  <a:pt x="3861349" y="299615"/>
                </a:lnTo>
                <a:lnTo>
                  <a:pt x="3865654" y="300068"/>
                </a:lnTo>
                <a:lnTo>
                  <a:pt x="3870640" y="300295"/>
                </a:lnTo>
                <a:lnTo>
                  <a:pt x="3875625" y="300295"/>
                </a:lnTo>
                <a:lnTo>
                  <a:pt x="3886502" y="300068"/>
                </a:lnTo>
                <a:lnTo>
                  <a:pt x="3897605" y="299842"/>
                </a:lnTo>
                <a:lnTo>
                  <a:pt x="3903270" y="299842"/>
                </a:lnTo>
                <a:lnTo>
                  <a:pt x="3908482" y="300068"/>
                </a:lnTo>
                <a:lnTo>
                  <a:pt x="3913693" y="300522"/>
                </a:lnTo>
                <a:lnTo>
                  <a:pt x="3918452" y="301656"/>
                </a:lnTo>
                <a:lnTo>
                  <a:pt x="3928649" y="303697"/>
                </a:lnTo>
                <a:lnTo>
                  <a:pt x="3940432" y="307099"/>
                </a:lnTo>
                <a:lnTo>
                  <a:pt x="3953348" y="310728"/>
                </a:lnTo>
                <a:lnTo>
                  <a:pt x="3959920" y="312997"/>
                </a:lnTo>
                <a:lnTo>
                  <a:pt x="3966718" y="315265"/>
                </a:lnTo>
                <a:lnTo>
                  <a:pt x="3973062" y="317760"/>
                </a:lnTo>
                <a:lnTo>
                  <a:pt x="3979407" y="320254"/>
                </a:lnTo>
                <a:lnTo>
                  <a:pt x="3985299" y="323203"/>
                </a:lnTo>
                <a:lnTo>
                  <a:pt x="3990737" y="325925"/>
                </a:lnTo>
                <a:lnTo>
                  <a:pt x="3995722" y="329100"/>
                </a:lnTo>
                <a:lnTo>
                  <a:pt x="4000028" y="332049"/>
                </a:lnTo>
                <a:lnTo>
                  <a:pt x="4002067" y="333863"/>
                </a:lnTo>
                <a:lnTo>
                  <a:pt x="4003880" y="335451"/>
                </a:lnTo>
                <a:lnTo>
                  <a:pt x="4005240" y="337265"/>
                </a:lnTo>
                <a:lnTo>
                  <a:pt x="4006826" y="339080"/>
                </a:lnTo>
                <a:lnTo>
                  <a:pt x="4012038" y="346111"/>
                </a:lnTo>
                <a:lnTo>
                  <a:pt x="4018156" y="353822"/>
                </a:lnTo>
                <a:lnTo>
                  <a:pt x="4032885" y="371287"/>
                </a:lnTo>
                <a:lnTo>
                  <a:pt x="4041269" y="381266"/>
                </a:lnTo>
                <a:lnTo>
                  <a:pt x="4050333" y="392607"/>
                </a:lnTo>
                <a:lnTo>
                  <a:pt x="4060303" y="405308"/>
                </a:lnTo>
                <a:lnTo>
                  <a:pt x="4070953" y="419371"/>
                </a:lnTo>
                <a:lnTo>
                  <a:pt x="4076618" y="427536"/>
                </a:lnTo>
                <a:lnTo>
                  <a:pt x="4082736" y="437062"/>
                </a:lnTo>
                <a:lnTo>
                  <a:pt x="4088855" y="447722"/>
                </a:lnTo>
                <a:lnTo>
                  <a:pt x="4094973" y="459289"/>
                </a:lnTo>
                <a:lnTo>
                  <a:pt x="4101544" y="471990"/>
                </a:lnTo>
                <a:lnTo>
                  <a:pt x="4107889" y="485372"/>
                </a:lnTo>
                <a:lnTo>
                  <a:pt x="4114007" y="499434"/>
                </a:lnTo>
                <a:lnTo>
                  <a:pt x="4120352" y="514404"/>
                </a:lnTo>
                <a:lnTo>
                  <a:pt x="4126470" y="529827"/>
                </a:lnTo>
                <a:lnTo>
                  <a:pt x="4132135" y="545704"/>
                </a:lnTo>
                <a:lnTo>
                  <a:pt x="4137800" y="561807"/>
                </a:lnTo>
                <a:lnTo>
                  <a:pt x="4143012" y="578138"/>
                </a:lnTo>
                <a:lnTo>
                  <a:pt x="4147770" y="594468"/>
                </a:lnTo>
                <a:lnTo>
                  <a:pt x="4152302" y="611025"/>
                </a:lnTo>
                <a:lnTo>
                  <a:pt x="4155928" y="627582"/>
                </a:lnTo>
                <a:lnTo>
                  <a:pt x="4159100" y="643686"/>
                </a:lnTo>
                <a:lnTo>
                  <a:pt x="4164992" y="674078"/>
                </a:lnTo>
                <a:lnTo>
                  <a:pt x="4167711" y="687914"/>
                </a:lnTo>
                <a:lnTo>
                  <a:pt x="4170657" y="701296"/>
                </a:lnTo>
                <a:lnTo>
                  <a:pt x="4173603" y="713997"/>
                </a:lnTo>
                <a:lnTo>
                  <a:pt x="4176549" y="726018"/>
                </a:lnTo>
                <a:lnTo>
                  <a:pt x="4179721" y="737358"/>
                </a:lnTo>
                <a:lnTo>
                  <a:pt x="4183120" y="748245"/>
                </a:lnTo>
                <a:lnTo>
                  <a:pt x="4186746" y="758678"/>
                </a:lnTo>
                <a:lnTo>
                  <a:pt x="4190371" y="768658"/>
                </a:lnTo>
                <a:lnTo>
                  <a:pt x="4194450" y="778184"/>
                </a:lnTo>
                <a:lnTo>
                  <a:pt x="4198529" y="787483"/>
                </a:lnTo>
                <a:lnTo>
                  <a:pt x="4203061" y="796329"/>
                </a:lnTo>
                <a:lnTo>
                  <a:pt x="4207819" y="805175"/>
                </a:lnTo>
                <a:lnTo>
                  <a:pt x="4213031" y="813567"/>
                </a:lnTo>
                <a:lnTo>
                  <a:pt x="4218696" y="821958"/>
                </a:lnTo>
                <a:lnTo>
                  <a:pt x="4221415" y="826268"/>
                </a:lnTo>
                <a:lnTo>
                  <a:pt x="4224134" y="830350"/>
                </a:lnTo>
                <a:lnTo>
                  <a:pt x="4226627" y="834887"/>
                </a:lnTo>
                <a:lnTo>
                  <a:pt x="4228893" y="839196"/>
                </a:lnTo>
                <a:lnTo>
                  <a:pt x="4230932" y="843959"/>
                </a:lnTo>
                <a:lnTo>
                  <a:pt x="4233198" y="848495"/>
                </a:lnTo>
                <a:lnTo>
                  <a:pt x="4237051" y="857795"/>
                </a:lnTo>
                <a:lnTo>
                  <a:pt x="4239996" y="867321"/>
                </a:lnTo>
                <a:lnTo>
                  <a:pt x="4242716" y="876620"/>
                </a:lnTo>
                <a:lnTo>
                  <a:pt x="4244982" y="885692"/>
                </a:lnTo>
                <a:lnTo>
                  <a:pt x="4246794" y="894084"/>
                </a:lnTo>
                <a:lnTo>
                  <a:pt x="4248380" y="902249"/>
                </a:lnTo>
                <a:lnTo>
                  <a:pt x="4249514" y="909734"/>
                </a:lnTo>
                <a:lnTo>
                  <a:pt x="4250646" y="916538"/>
                </a:lnTo>
                <a:lnTo>
                  <a:pt x="4251100" y="922209"/>
                </a:lnTo>
                <a:lnTo>
                  <a:pt x="4251780" y="930374"/>
                </a:lnTo>
                <a:lnTo>
                  <a:pt x="4252006" y="933322"/>
                </a:lnTo>
                <a:lnTo>
                  <a:pt x="4352843" y="927879"/>
                </a:lnTo>
                <a:lnTo>
                  <a:pt x="4374596" y="841464"/>
                </a:lnTo>
                <a:lnTo>
                  <a:pt x="4391138" y="776370"/>
                </a:lnTo>
                <a:lnTo>
                  <a:pt x="4397483" y="750513"/>
                </a:lnTo>
                <a:lnTo>
                  <a:pt x="4402015" y="734183"/>
                </a:lnTo>
                <a:lnTo>
                  <a:pt x="4404734" y="724430"/>
                </a:lnTo>
                <a:lnTo>
                  <a:pt x="4406094" y="720348"/>
                </a:lnTo>
                <a:lnTo>
                  <a:pt x="4407680" y="716492"/>
                </a:lnTo>
                <a:lnTo>
                  <a:pt x="4409493" y="713316"/>
                </a:lnTo>
                <a:lnTo>
                  <a:pt x="4411079" y="710368"/>
                </a:lnTo>
                <a:lnTo>
                  <a:pt x="4413345" y="707646"/>
                </a:lnTo>
                <a:lnTo>
                  <a:pt x="4415611" y="705151"/>
                </a:lnTo>
                <a:lnTo>
                  <a:pt x="4418103" y="702883"/>
                </a:lnTo>
                <a:lnTo>
                  <a:pt x="4421049" y="700842"/>
                </a:lnTo>
                <a:lnTo>
                  <a:pt x="4424448" y="699027"/>
                </a:lnTo>
                <a:lnTo>
                  <a:pt x="4428300" y="697213"/>
                </a:lnTo>
                <a:lnTo>
                  <a:pt x="4432379" y="695398"/>
                </a:lnTo>
                <a:lnTo>
                  <a:pt x="4437138" y="693811"/>
                </a:lnTo>
                <a:lnTo>
                  <a:pt x="4448468" y="689955"/>
                </a:lnTo>
                <a:lnTo>
                  <a:pt x="4451640" y="689048"/>
                </a:lnTo>
                <a:lnTo>
                  <a:pt x="4454586" y="688594"/>
                </a:lnTo>
                <a:lnTo>
                  <a:pt x="4457305" y="687914"/>
                </a:lnTo>
                <a:lnTo>
                  <a:pt x="4459798" y="687687"/>
                </a:lnTo>
                <a:lnTo>
                  <a:pt x="4462290" y="687460"/>
                </a:lnTo>
                <a:lnTo>
                  <a:pt x="4464330" y="687687"/>
                </a:lnTo>
                <a:lnTo>
                  <a:pt x="4466369" y="687914"/>
                </a:lnTo>
                <a:lnTo>
                  <a:pt x="4468408" y="688821"/>
                </a:lnTo>
                <a:lnTo>
                  <a:pt x="4470221" y="689501"/>
                </a:lnTo>
                <a:lnTo>
                  <a:pt x="4471807" y="690409"/>
                </a:lnTo>
                <a:lnTo>
                  <a:pt x="4473167" y="691769"/>
                </a:lnTo>
                <a:lnTo>
                  <a:pt x="4474300" y="693130"/>
                </a:lnTo>
                <a:lnTo>
                  <a:pt x="4475660" y="694718"/>
                </a:lnTo>
                <a:lnTo>
                  <a:pt x="4476566" y="696759"/>
                </a:lnTo>
                <a:lnTo>
                  <a:pt x="4477246" y="699027"/>
                </a:lnTo>
                <a:lnTo>
                  <a:pt x="4477699" y="701069"/>
                </a:lnTo>
                <a:lnTo>
                  <a:pt x="4478379" y="703790"/>
                </a:lnTo>
                <a:lnTo>
                  <a:pt x="4478832" y="706512"/>
                </a:lnTo>
                <a:lnTo>
                  <a:pt x="4478832" y="709914"/>
                </a:lnTo>
                <a:lnTo>
                  <a:pt x="4478832" y="713090"/>
                </a:lnTo>
                <a:lnTo>
                  <a:pt x="4478379" y="720574"/>
                </a:lnTo>
                <a:lnTo>
                  <a:pt x="4477246" y="728740"/>
                </a:lnTo>
                <a:lnTo>
                  <a:pt x="4475660" y="738039"/>
                </a:lnTo>
                <a:lnTo>
                  <a:pt x="4473167" y="748472"/>
                </a:lnTo>
                <a:lnTo>
                  <a:pt x="4470221" y="760266"/>
                </a:lnTo>
                <a:lnTo>
                  <a:pt x="4466369" y="772514"/>
                </a:lnTo>
                <a:lnTo>
                  <a:pt x="4462743" y="785669"/>
                </a:lnTo>
                <a:lnTo>
                  <a:pt x="4458891" y="799051"/>
                </a:lnTo>
                <a:lnTo>
                  <a:pt x="4452093" y="825134"/>
                </a:lnTo>
                <a:lnTo>
                  <a:pt x="4445748" y="849856"/>
                </a:lnTo>
                <a:lnTo>
                  <a:pt x="4440537" y="872537"/>
                </a:lnTo>
                <a:lnTo>
                  <a:pt x="4436458" y="891816"/>
                </a:lnTo>
                <a:lnTo>
                  <a:pt x="4433286" y="906785"/>
                </a:lnTo>
                <a:lnTo>
                  <a:pt x="4430566" y="920167"/>
                </a:lnTo>
                <a:lnTo>
                  <a:pt x="4433965" y="919940"/>
                </a:lnTo>
                <a:lnTo>
                  <a:pt x="4444842" y="919714"/>
                </a:lnTo>
                <a:lnTo>
                  <a:pt x="4463197" y="918806"/>
                </a:lnTo>
                <a:lnTo>
                  <a:pt x="4489935" y="917446"/>
                </a:lnTo>
                <a:lnTo>
                  <a:pt x="4497413" y="917219"/>
                </a:lnTo>
                <a:lnTo>
                  <a:pt x="4503758" y="917219"/>
                </a:lnTo>
                <a:lnTo>
                  <a:pt x="4509423" y="917446"/>
                </a:lnTo>
                <a:lnTo>
                  <a:pt x="4514408" y="917899"/>
                </a:lnTo>
                <a:lnTo>
                  <a:pt x="4518713" y="918806"/>
                </a:lnTo>
                <a:lnTo>
                  <a:pt x="4522112" y="920167"/>
                </a:lnTo>
                <a:lnTo>
                  <a:pt x="4523699" y="920621"/>
                </a:lnTo>
                <a:lnTo>
                  <a:pt x="4524832" y="921755"/>
                </a:lnTo>
                <a:lnTo>
                  <a:pt x="4525965" y="922435"/>
                </a:lnTo>
                <a:lnTo>
                  <a:pt x="4526871" y="923343"/>
                </a:lnTo>
                <a:lnTo>
                  <a:pt x="4527551" y="924477"/>
                </a:lnTo>
                <a:lnTo>
                  <a:pt x="4528004" y="925384"/>
                </a:lnTo>
                <a:lnTo>
                  <a:pt x="4528684" y="926518"/>
                </a:lnTo>
                <a:lnTo>
                  <a:pt x="4528910" y="927879"/>
                </a:lnTo>
                <a:lnTo>
                  <a:pt x="4529137" y="929013"/>
                </a:lnTo>
                <a:lnTo>
                  <a:pt x="4528910" y="930601"/>
                </a:lnTo>
                <a:lnTo>
                  <a:pt x="4528231" y="933549"/>
                </a:lnTo>
                <a:lnTo>
                  <a:pt x="4527324" y="936951"/>
                </a:lnTo>
                <a:lnTo>
                  <a:pt x="4525511" y="940580"/>
                </a:lnTo>
                <a:lnTo>
                  <a:pt x="4523699" y="944436"/>
                </a:lnTo>
                <a:lnTo>
                  <a:pt x="4520979" y="948745"/>
                </a:lnTo>
                <a:lnTo>
                  <a:pt x="4515314" y="957137"/>
                </a:lnTo>
                <a:lnTo>
                  <a:pt x="4512595" y="960766"/>
                </a:lnTo>
                <a:lnTo>
                  <a:pt x="4509650" y="964395"/>
                </a:lnTo>
                <a:lnTo>
                  <a:pt x="4506704" y="967571"/>
                </a:lnTo>
                <a:lnTo>
                  <a:pt x="4503984" y="970519"/>
                </a:lnTo>
                <a:lnTo>
                  <a:pt x="4501265" y="973241"/>
                </a:lnTo>
                <a:lnTo>
                  <a:pt x="4498320" y="975736"/>
                </a:lnTo>
                <a:lnTo>
                  <a:pt x="4495374" y="977777"/>
                </a:lnTo>
                <a:lnTo>
                  <a:pt x="4492428" y="979592"/>
                </a:lnTo>
                <a:lnTo>
                  <a:pt x="4489256" y="981179"/>
                </a:lnTo>
                <a:lnTo>
                  <a:pt x="4486083" y="982313"/>
                </a:lnTo>
                <a:lnTo>
                  <a:pt x="4482684" y="983447"/>
                </a:lnTo>
                <a:lnTo>
                  <a:pt x="4479285" y="984128"/>
                </a:lnTo>
                <a:lnTo>
                  <a:pt x="4475660" y="984581"/>
                </a:lnTo>
                <a:lnTo>
                  <a:pt x="4471581" y="984808"/>
                </a:lnTo>
                <a:lnTo>
                  <a:pt x="4407453" y="984808"/>
                </a:lnTo>
                <a:lnTo>
                  <a:pt x="4406094" y="987076"/>
                </a:lnTo>
                <a:lnTo>
                  <a:pt x="4404281" y="991159"/>
                </a:lnTo>
                <a:lnTo>
                  <a:pt x="4401335" y="997736"/>
                </a:lnTo>
                <a:lnTo>
                  <a:pt x="4396803" y="1007716"/>
                </a:lnTo>
                <a:lnTo>
                  <a:pt x="4390912" y="1021778"/>
                </a:lnTo>
                <a:lnTo>
                  <a:pt x="4383207" y="1040603"/>
                </a:lnTo>
                <a:lnTo>
                  <a:pt x="4373463" y="1065099"/>
                </a:lnTo>
                <a:lnTo>
                  <a:pt x="4368025" y="1079842"/>
                </a:lnTo>
                <a:lnTo>
                  <a:pt x="4361907" y="1096852"/>
                </a:lnTo>
                <a:lnTo>
                  <a:pt x="4347631" y="1136544"/>
                </a:lnTo>
                <a:lnTo>
                  <a:pt x="4339473" y="1158318"/>
                </a:lnTo>
                <a:lnTo>
                  <a:pt x="4330636" y="1180772"/>
                </a:lnTo>
                <a:lnTo>
                  <a:pt x="4325878" y="1192566"/>
                </a:lnTo>
                <a:lnTo>
                  <a:pt x="4321119" y="1204134"/>
                </a:lnTo>
                <a:lnTo>
                  <a:pt x="4315907" y="1215701"/>
                </a:lnTo>
                <a:lnTo>
                  <a:pt x="4310922" y="1227495"/>
                </a:lnTo>
                <a:lnTo>
                  <a:pt x="4305257" y="1239062"/>
                </a:lnTo>
                <a:lnTo>
                  <a:pt x="4299592" y="1250856"/>
                </a:lnTo>
                <a:lnTo>
                  <a:pt x="4293700" y="1262197"/>
                </a:lnTo>
                <a:lnTo>
                  <a:pt x="4287582" y="1273311"/>
                </a:lnTo>
                <a:lnTo>
                  <a:pt x="4281237" y="1284198"/>
                </a:lnTo>
                <a:lnTo>
                  <a:pt x="4274666" y="1295084"/>
                </a:lnTo>
                <a:lnTo>
                  <a:pt x="4267868" y="1305518"/>
                </a:lnTo>
                <a:lnTo>
                  <a:pt x="4260844" y="1315724"/>
                </a:lnTo>
                <a:lnTo>
                  <a:pt x="4253592" y="1325477"/>
                </a:lnTo>
                <a:lnTo>
                  <a:pt x="4246114" y="1334776"/>
                </a:lnTo>
                <a:lnTo>
                  <a:pt x="4238410" y="1343622"/>
                </a:lnTo>
                <a:lnTo>
                  <a:pt x="4230253" y="1352014"/>
                </a:lnTo>
                <a:lnTo>
                  <a:pt x="4226400" y="1355870"/>
                </a:lnTo>
                <a:lnTo>
                  <a:pt x="4222095" y="1359725"/>
                </a:lnTo>
                <a:lnTo>
                  <a:pt x="4218016" y="1363127"/>
                </a:lnTo>
                <a:lnTo>
                  <a:pt x="4213711" y="1366756"/>
                </a:lnTo>
                <a:lnTo>
                  <a:pt x="4209179" y="1370159"/>
                </a:lnTo>
                <a:lnTo>
                  <a:pt x="4204874" y="1373334"/>
                </a:lnTo>
                <a:lnTo>
                  <a:pt x="4200342" y="1376282"/>
                </a:lnTo>
                <a:lnTo>
                  <a:pt x="4195810" y="1379004"/>
                </a:lnTo>
                <a:lnTo>
                  <a:pt x="4190598" y="1381953"/>
                </a:lnTo>
                <a:lnTo>
                  <a:pt x="4185613" y="1384674"/>
                </a:lnTo>
                <a:lnTo>
                  <a:pt x="4180854" y="1387169"/>
                </a:lnTo>
                <a:lnTo>
                  <a:pt x="4176095" y="1389437"/>
                </a:lnTo>
                <a:lnTo>
                  <a:pt x="4171337" y="1391479"/>
                </a:lnTo>
                <a:lnTo>
                  <a:pt x="4166805" y="1392840"/>
                </a:lnTo>
                <a:lnTo>
                  <a:pt x="4162499" y="1394427"/>
                </a:lnTo>
                <a:lnTo>
                  <a:pt x="4157967" y="1395561"/>
                </a:lnTo>
                <a:lnTo>
                  <a:pt x="4153435" y="1396695"/>
                </a:lnTo>
                <a:lnTo>
                  <a:pt x="4149130" y="1397376"/>
                </a:lnTo>
                <a:lnTo>
                  <a:pt x="4144598" y="1397829"/>
                </a:lnTo>
                <a:lnTo>
                  <a:pt x="4140066" y="1398283"/>
                </a:lnTo>
                <a:lnTo>
                  <a:pt x="4135761" y="1398283"/>
                </a:lnTo>
                <a:lnTo>
                  <a:pt x="4131229" y="1398283"/>
                </a:lnTo>
                <a:lnTo>
                  <a:pt x="4126470" y="1398056"/>
                </a:lnTo>
                <a:lnTo>
                  <a:pt x="4121485" y="1397603"/>
                </a:lnTo>
                <a:lnTo>
                  <a:pt x="4099731" y="1395335"/>
                </a:lnTo>
                <a:lnTo>
                  <a:pt x="4074806" y="1392840"/>
                </a:lnTo>
                <a:lnTo>
                  <a:pt x="4027220" y="1388530"/>
                </a:lnTo>
                <a:lnTo>
                  <a:pt x="4022688" y="1387850"/>
                </a:lnTo>
                <a:lnTo>
                  <a:pt x="4019289" y="1387850"/>
                </a:lnTo>
                <a:lnTo>
                  <a:pt x="4016796" y="1388303"/>
                </a:lnTo>
                <a:lnTo>
                  <a:pt x="4014983" y="1388530"/>
                </a:lnTo>
                <a:lnTo>
                  <a:pt x="4014077" y="1389211"/>
                </a:lnTo>
                <a:lnTo>
                  <a:pt x="4013850" y="1389664"/>
                </a:lnTo>
                <a:lnTo>
                  <a:pt x="4013850" y="1390118"/>
                </a:lnTo>
                <a:lnTo>
                  <a:pt x="4014077" y="1391252"/>
                </a:lnTo>
                <a:lnTo>
                  <a:pt x="4014757" y="1392386"/>
                </a:lnTo>
                <a:lnTo>
                  <a:pt x="4015663" y="1393747"/>
                </a:lnTo>
                <a:lnTo>
                  <a:pt x="4017023" y="1394881"/>
                </a:lnTo>
                <a:lnTo>
                  <a:pt x="4020195" y="1397829"/>
                </a:lnTo>
                <a:lnTo>
                  <a:pt x="4023594" y="1400551"/>
                </a:lnTo>
                <a:lnTo>
                  <a:pt x="4026313" y="1403273"/>
                </a:lnTo>
                <a:lnTo>
                  <a:pt x="4027220" y="1404634"/>
                </a:lnTo>
                <a:lnTo>
                  <a:pt x="4027900" y="1406221"/>
                </a:lnTo>
                <a:lnTo>
                  <a:pt x="4028353" y="1408490"/>
                </a:lnTo>
                <a:lnTo>
                  <a:pt x="4028579" y="1410758"/>
                </a:lnTo>
                <a:lnTo>
                  <a:pt x="4028579" y="1413253"/>
                </a:lnTo>
                <a:lnTo>
                  <a:pt x="4028353" y="1415974"/>
                </a:lnTo>
                <a:lnTo>
                  <a:pt x="4027673" y="1421418"/>
                </a:lnTo>
                <a:lnTo>
                  <a:pt x="4026313" y="1426861"/>
                </a:lnTo>
                <a:lnTo>
                  <a:pt x="4024727" y="1432078"/>
                </a:lnTo>
                <a:lnTo>
                  <a:pt x="4023594" y="1434346"/>
                </a:lnTo>
                <a:lnTo>
                  <a:pt x="4022688" y="1436387"/>
                </a:lnTo>
                <a:lnTo>
                  <a:pt x="4021781" y="1437975"/>
                </a:lnTo>
                <a:lnTo>
                  <a:pt x="4020648" y="1439336"/>
                </a:lnTo>
                <a:lnTo>
                  <a:pt x="4018156" y="1441604"/>
                </a:lnTo>
                <a:lnTo>
                  <a:pt x="4015210" y="1443645"/>
                </a:lnTo>
                <a:lnTo>
                  <a:pt x="4012038" y="1445460"/>
                </a:lnTo>
                <a:lnTo>
                  <a:pt x="4008865" y="1447274"/>
                </a:lnTo>
                <a:lnTo>
                  <a:pt x="4003427" y="1449769"/>
                </a:lnTo>
                <a:lnTo>
                  <a:pt x="4001161" y="1450449"/>
                </a:lnTo>
                <a:lnTo>
                  <a:pt x="3999121" y="1573380"/>
                </a:lnTo>
                <a:lnTo>
                  <a:pt x="4012264" y="1573380"/>
                </a:lnTo>
                <a:lnTo>
                  <a:pt x="4011131" y="1772066"/>
                </a:lnTo>
                <a:lnTo>
                  <a:pt x="4011358" y="1776602"/>
                </a:lnTo>
                <a:lnTo>
                  <a:pt x="4011358" y="1780005"/>
                </a:lnTo>
                <a:lnTo>
                  <a:pt x="4011811" y="1782499"/>
                </a:lnTo>
                <a:lnTo>
                  <a:pt x="4012264" y="1784314"/>
                </a:lnTo>
                <a:lnTo>
                  <a:pt x="4012491" y="1785221"/>
                </a:lnTo>
                <a:lnTo>
                  <a:pt x="4012944" y="1786128"/>
                </a:lnTo>
                <a:lnTo>
                  <a:pt x="4013170" y="1786582"/>
                </a:lnTo>
                <a:lnTo>
                  <a:pt x="4020875" y="1787262"/>
                </a:lnTo>
                <a:lnTo>
                  <a:pt x="4041495" y="1789757"/>
                </a:lnTo>
                <a:lnTo>
                  <a:pt x="4050106" y="1790665"/>
                </a:lnTo>
                <a:lnTo>
                  <a:pt x="4062569" y="1792706"/>
                </a:lnTo>
                <a:lnTo>
                  <a:pt x="4078884" y="1795201"/>
                </a:lnTo>
                <a:lnTo>
                  <a:pt x="4098825" y="1798830"/>
                </a:lnTo>
                <a:lnTo>
                  <a:pt x="4121712" y="1803366"/>
                </a:lnTo>
                <a:lnTo>
                  <a:pt x="4147770" y="1809036"/>
                </a:lnTo>
                <a:lnTo>
                  <a:pt x="4161820" y="1812212"/>
                </a:lnTo>
                <a:lnTo>
                  <a:pt x="4176775" y="1816067"/>
                </a:lnTo>
                <a:lnTo>
                  <a:pt x="4192184" y="1819696"/>
                </a:lnTo>
                <a:lnTo>
                  <a:pt x="4208272" y="1824233"/>
                </a:lnTo>
                <a:lnTo>
                  <a:pt x="4216430" y="1826501"/>
                </a:lnTo>
                <a:lnTo>
                  <a:pt x="4224588" y="1828996"/>
                </a:lnTo>
                <a:lnTo>
                  <a:pt x="4232745" y="1831944"/>
                </a:lnTo>
                <a:lnTo>
                  <a:pt x="4240903" y="1834893"/>
                </a:lnTo>
                <a:lnTo>
                  <a:pt x="4249060" y="1838068"/>
                </a:lnTo>
                <a:lnTo>
                  <a:pt x="4257218" y="1841243"/>
                </a:lnTo>
                <a:lnTo>
                  <a:pt x="4265149" y="1844872"/>
                </a:lnTo>
                <a:lnTo>
                  <a:pt x="4273080" y="1848501"/>
                </a:lnTo>
                <a:lnTo>
                  <a:pt x="4288715" y="1855986"/>
                </a:lnTo>
                <a:lnTo>
                  <a:pt x="4303897" y="1863924"/>
                </a:lnTo>
                <a:lnTo>
                  <a:pt x="4318173" y="1871863"/>
                </a:lnTo>
                <a:lnTo>
                  <a:pt x="4332222" y="1879801"/>
                </a:lnTo>
                <a:lnTo>
                  <a:pt x="4344912" y="1887513"/>
                </a:lnTo>
                <a:lnTo>
                  <a:pt x="4356922" y="1894997"/>
                </a:lnTo>
                <a:lnTo>
                  <a:pt x="4367798" y="1901802"/>
                </a:lnTo>
                <a:lnTo>
                  <a:pt x="4377542" y="1908379"/>
                </a:lnTo>
                <a:lnTo>
                  <a:pt x="4392724" y="1918586"/>
                </a:lnTo>
                <a:lnTo>
                  <a:pt x="4401788" y="1924709"/>
                </a:lnTo>
                <a:lnTo>
                  <a:pt x="4406094" y="1927658"/>
                </a:lnTo>
                <a:lnTo>
                  <a:pt x="4409719" y="1930833"/>
                </a:lnTo>
                <a:lnTo>
                  <a:pt x="4412665" y="1933555"/>
                </a:lnTo>
                <a:lnTo>
                  <a:pt x="4414704" y="1936277"/>
                </a:lnTo>
                <a:lnTo>
                  <a:pt x="4416064" y="1938545"/>
                </a:lnTo>
                <a:lnTo>
                  <a:pt x="4416291" y="1939225"/>
                </a:lnTo>
                <a:lnTo>
                  <a:pt x="4416517" y="1940359"/>
                </a:lnTo>
                <a:lnTo>
                  <a:pt x="4416291" y="1940813"/>
                </a:lnTo>
                <a:lnTo>
                  <a:pt x="4416064" y="1941267"/>
                </a:lnTo>
                <a:lnTo>
                  <a:pt x="4415611" y="1941493"/>
                </a:lnTo>
                <a:lnTo>
                  <a:pt x="4414931" y="1941720"/>
                </a:lnTo>
                <a:lnTo>
                  <a:pt x="4413118" y="1941720"/>
                </a:lnTo>
                <a:lnTo>
                  <a:pt x="4410852" y="1942174"/>
                </a:lnTo>
                <a:lnTo>
                  <a:pt x="4408586" y="1942854"/>
                </a:lnTo>
                <a:lnTo>
                  <a:pt x="4407227" y="1943535"/>
                </a:lnTo>
                <a:lnTo>
                  <a:pt x="4406773" y="1943988"/>
                </a:lnTo>
                <a:lnTo>
                  <a:pt x="4406094" y="1944669"/>
                </a:lnTo>
                <a:lnTo>
                  <a:pt x="4406094" y="1945349"/>
                </a:lnTo>
                <a:lnTo>
                  <a:pt x="4406547" y="1946030"/>
                </a:lnTo>
                <a:lnTo>
                  <a:pt x="4407227" y="1946710"/>
                </a:lnTo>
                <a:lnTo>
                  <a:pt x="4408360" y="1947844"/>
                </a:lnTo>
                <a:lnTo>
                  <a:pt x="4409946" y="1948751"/>
                </a:lnTo>
                <a:lnTo>
                  <a:pt x="4411985" y="1949659"/>
                </a:lnTo>
                <a:lnTo>
                  <a:pt x="4414478" y="1951019"/>
                </a:lnTo>
                <a:lnTo>
                  <a:pt x="4416517" y="1952153"/>
                </a:lnTo>
                <a:lnTo>
                  <a:pt x="4418783" y="1953968"/>
                </a:lnTo>
                <a:lnTo>
                  <a:pt x="4421049" y="1955782"/>
                </a:lnTo>
                <a:lnTo>
                  <a:pt x="4425581" y="1959638"/>
                </a:lnTo>
                <a:lnTo>
                  <a:pt x="4429433" y="1964174"/>
                </a:lnTo>
                <a:lnTo>
                  <a:pt x="4433286" y="1969164"/>
                </a:lnTo>
                <a:lnTo>
                  <a:pt x="4436684" y="1973927"/>
                </a:lnTo>
                <a:lnTo>
                  <a:pt x="4439630" y="1979144"/>
                </a:lnTo>
                <a:lnTo>
                  <a:pt x="4441896" y="1984360"/>
                </a:lnTo>
                <a:lnTo>
                  <a:pt x="4442576" y="1987082"/>
                </a:lnTo>
                <a:lnTo>
                  <a:pt x="4443256" y="1990484"/>
                </a:lnTo>
                <a:lnTo>
                  <a:pt x="4443936" y="1993660"/>
                </a:lnTo>
                <a:lnTo>
                  <a:pt x="4443936" y="1997289"/>
                </a:lnTo>
                <a:lnTo>
                  <a:pt x="4443936" y="2000918"/>
                </a:lnTo>
                <a:lnTo>
                  <a:pt x="4443709" y="2004773"/>
                </a:lnTo>
                <a:lnTo>
                  <a:pt x="4443029" y="2008402"/>
                </a:lnTo>
                <a:lnTo>
                  <a:pt x="4442350" y="2012258"/>
                </a:lnTo>
                <a:lnTo>
                  <a:pt x="4441443" y="2015887"/>
                </a:lnTo>
                <a:lnTo>
                  <a:pt x="4440310" y="2019743"/>
                </a:lnTo>
                <a:lnTo>
                  <a:pt x="4438950" y="2023145"/>
                </a:lnTo>
                <a:lnTo>
                  <a:pt x="4437364" y="2026094"/>
                </a:lnTo>
                <a:lnTo>
                  <a:pt x="4435778" y="2029042"/>
                </a:lnTo>
                <a:lnTo>
                  <a:pt x="4433739" y="2031537"/>
                </a:lnTo>
                <a:lnTo>
                  <a:pt x="4431473" y="2033578"/>
                </a:lnTo>
                <a:lnTo>
                  <a:pt x="4429207" y="2035393"/>
                </a:lnTo>
                <a:lnTo>
                  <a:pt x="4426034" y="2036527"/>
                </a:lnTo>
                <a:lnTo>
                  <a:pt x="4422635" y="2037888"/>
                </a:lnTo>
                <a:lnTo>
                  <a:pt x="4419010" y="2038568"/>
                </a:lnTo>
                <a:lnTo>
                  <a:pt x="4415837" y="2039022"/>
                </a:lnTo>
                <a:lnTo>
                  <a:pt x="4412438" y="2039249"/>
                </a:lnTo>
                <a:lnTo>
                  <a:pt x="4409493" y="2039249"/>
                </a:lnTo>
                <a:lnTo>
                  <a:pt x="4404507" y="2039249"/>
                </a:lnTo>
                <a:lnTo>
                  <a:pt x="4402695" y="2038795"/>
                </a:lnTo>
                <a:lnTo>
                  <a:pt x="4400655" y="2038114"/>
                </a:lnTo>
                <a:lnTo>
                  <a:pt x="4399069" y="2036754"/>
                </a:lnTo>
                <a:lnTo>
                  <a:pt x="4397256" y="2035393"/>
                </a:lnTo>
                <a:lnTo>
                  <a:pt x="4395897" y="2033805"/>
                </a:lnTo>
                <a:lnTo>
                  <a:pt x="4394764" y="2032217"/>
                </a:lnTo>
                <a:lnTo>
                  <a:pt x="4393857" y="2030857"/>
                </a:lnTo>
                <a:lnTo>
                  <a:pt x="4393631" y="2029496"/>
                </a:lnTo>
                <a:lnTo>
                  <a:pt x="4393178" y="2027454"/>
                </a:lnTo>
                <a:lnTo>
                  <a:pt x="4392271" y="2025413"/>
                </a:lnTo>
                <a:lnTo>
                  <a:pt x="4391818" y="2024733"/>
                </a:lnTo>
                <a:lnTo>
                  <a:pt x="4391138" y="2023825"/>
                </a:lnTo>
                <a:lnTo>
                  <a:pt x="4390458" y="2023599"/>
                </a:lnTo>
                <a:lnTo>
                  <a:pt x="4389552" y="2023372"/>
                </a:lnTo>
                <a:lnTo>
                  <a:pt x="4388646" y="2023599"/>
                </a:lnTo>
                <a:lnTo>
                  <a:pt x="4387966" y="2024052"/>
                </a:lnTo>
                <a:lnTo>
                  <a:pt x="4387059" y="2024733"/>
                </a:lnTo>
                <a:lnTo>
                  <a:pt x="4386606" y="2025413"/>
                </a:lnTo>
                <a:lnTo>
                  <a:pt x="4385473" y="2027681"/>
                </a:lnTo>
                <a:lnTo>
                  <a:pt x="4384567" y="2030176"/>
                </a:lnTo>
                <a:lnTo>
                  <a:pt x="4384114" y="2031537"/>
                </a:lnTo>
                <a:lnTo>
                  <a:pt x="4383434" y="2032898"/>
                </a:lnTo>
                <a:lnTo>
                  <a:pt x="4381848" y="2034712"/>
                </a:lnTo>
                <a:lnTo>
                  <a:pt x="4380261" y="2036300"/>
                </a:lnTo>
                <a:lnTo>
                  <a:pt x="4379355" y="2036754"/>
                </a:lnTo>
                <a:lnTo>
                  <a:pt x="4378902" y="2036754"/>
                </a:lnTo>
                <a:lnTo>
                  <a:pt x="4367118" y="2036527"/>
                </a:lnTo>
                <a:lnTo>
                  <a:pt x="4365986" y="2036527"/>
                </a:lnTo>
                <a:lnTo>
                  <a:pt x="4363266" y="2036300"/>
                </a:lnTo>
                <a:lnTo>
                  <a:pt x="4359414" y="2035846"/>
                </a:lnTo>
                <a:lnTo>
                  <a:pt x="4357148" y="2034939"/>
                </a:lnTo>
                <a:lnTo>
                  <a:pt x="4354656" y="2034259"/>
                </a:lnTo>
                <a:lnTo>
                  <a:pt x="4352163" y="2033578"/>
                </a:lnTo>
                <a:lnTo>
                  <a:pt x="4349897" y="2032217"/>
                </a:lnTo>
                <a:lnTo>
                  <a:pt x="4347404" y="2030857"/>
                </a:lnTo>
                <a:lnTo>
                  <a:pt x="4344912" y="2028815"/>
                </a:lnTo>
                <a:lnTo>
                  <a:pt x="4343099" y="2026774"/>
                </a:lnTo>
                <a:lnTo>
                  <a:pt x="4341060" y="2024279"/>
                </a:lnTo>
                <a:lnTo>
                  <a:pt x="4339247" y="2021331"/>
                </a:lnTo>
                <a:lnTo>
                  <a:pt x="4338114" y="2018155"/>
                </a:lnTo>
                <a:lnTo>
                  <a:pt x="4336528" y="2012712"/>
                </a:lnTo>
                <a:lnTo>
                  <a:pt x="4335621" y="2006361"/>
                </a:lnTo>
                <a:lnTo>
                  <a:pt x="4334942" y="1998876"/>
                </a:lnTo>
                <a:lnTo>
                  <a:pt x="4334942" y="1995021"/>
                </a:lnTo>
                <a:lnTo>
                  <a:pt x="4334942" y="1991392"/>
                </a:lnTo>
                <a:lnTo>
                  <a:pt x="4335168" y="1987536"/>
                </a:lnTo>
                <a:lnTo>
                  <a:pt x="4335395" y="1983680"/>
                </a:lnTo>
                <a:lnTo>
                  <a:pt x="4336074" y="1980278"/>
                </a:lnTo>
                <a:lnTo>
                  <a:pt x="4336754" y="1976649"/>
                </a:lnTo>
                <a:lnTo>
                  <a:pt x="4337661" y="1973474"/>
                </a:lnTo>
                <a:lnTo>
                  <a:pt x="4338794" y="1970525"/>
                </a:lnTo>
                <a:lnTo>
                  <a:pt x="4340380" y="1967803"/>
                </a:lnTo>
                <a:lnTo>
                  <a:pt x="4341966" y="1965308"/>
                </a:lnTo>
                <a:lnTo>
                  <a:pt x="4344232" y="1962587"/>
                </a:lnTo>
                <a:lnTo>
                  <a:pt x="4346271" y="1959865"/>
                </a:lnTo>
                <a:lnTo>
                  <a:pt x="4348084" y="1957143"/>
                </a:lnTo>
                <a:lnTo>
                  <a:pt x="4349217" y="1954648"/>
                </a:lnTo>
                <a:lnTo>
                  <a:pt x="4350124" y="1952153"/>
                </a:lnTo>
                <a:lnTo>
                  <a:pt x="4351030" y="1949659"/>
                </a:lnTo>
                <a:lnTo>
                  <a:pt x="4351483" y="1947164"/>
                </a:lnTo>
                <a:lnTo>
                  <a:pt x="4351710" y="1945122"/>
                </a:lnTo>
                <a:lnTo>
                  <a:pt x="4351483" y="1942854"/>
                </a:lnTo>
                <a:lnTo>
                  <a:pt x="4351257" y="1940813"/>
                </a:lnTo>
                <a:lnTo>
                  <a:pt x="4350350" y="1938772"/>
                </a:lnTo>
                <a:lnTo>
                  <a:pt x="4349670" y="1936730"/>
                </a:lnTo>
                <a:lnTo>
                  <a:pt x="4348537" y="1935143"/>
                </a:lnTo>
                <a:lnTo>
                  <a:pt x="4347178" y="1933328"/>
                </a:lnTo>
                <a:lnTo>
                  <a:pt x="4345818" y="1931967"/>
                </a:lnTo>
                <a:lnTo>
                  <a:pt x="4344005" y="1930380"/>
                </a:lnTo>
                <a:lnTo>
                  <a:pt x="4338794" y="1927204"/>
                </a:lnTo>
                <a:lnTo>
                  <a:pt x="4331089" y="1922441"/>
                </a:lnTo>
                <a:lnTo>
                  <a:pt x="4320892" y="1916544"/>
                </a:lnTo>
                <a:lnTo>
                  <a:pt x="4308429" y="1909513"/>
                </a:lnTo>
                <a:lnTo>
                  <a:pt x="4293474" y="1901802"/>
                </a:lnTo>
                <a:lnTo>
                  <a:pt x="4276932" y="1893183"/>
                </a:lnTo>
                <a:lnTo>
                  <a:pt x="4258578" y="1884110"/>
                </a:lnTo>
                <a:lnTo>
                  <a:pt x="4238410" y="1874131"/>
                </a:lnTo>
                <a:lnTo>
                  <a:pt x="4227760" y="1869141"/>
                </a:lnTo>
                <a:lnTo>
                  <a:pt x="4216430" y="1864378"/>
                </a:lnTo>
                <a:lnTo>
                  <a:pt x="4204874" y="1859842"/>
                </a:lnTo>
                <a:lnTo>
                  <a:pt x="4192637" y="1855759"/>
                </a:lnTo>
                <a:lnTo>
                  <a:pt x="4180401" y="1851903"/>
                </a:lnTo>
                <a:lnTo>
                  <a:pt x="4168164" y="1848274"/>
                </a:lnTo>
                <a:lnTo>
                  <a:pt x="4155928" y="1844872"/>
                </a:lnTo>
                <a:lnTo>
                  <a:pt x="4144145" y="1841924"/>
                </a:lnTo>
                <a:lnTo>
                  <a:pt x="4132362" y="1839202"/>
                </a:lnTo>
                <a:lnTo>
                  <a:pt x="4121258" y="1836480"/>
                </a:lnTo>
                <a:lnTo>
                  <a:pt x="4101318" y="1832398"/>
                </a:lnTo>
                <a:lnTo>
                  <a:pt x="4084776" y="1829449"/>
                </a:lnTo>
                <a:lnTo>
                  <a:pt x="4078431" y="1828769"/>
                </a:lnTo>
                <a:lnTo>
                  <a:pt x="4073446" y="1827861"/>
                </a:lnTo>
                <a:lnTo>
                  <a:pt x="4069594" y="1827635"/>
                </a:lnTo>
                <a:lnTo>
                  <a:pt x="4065968" y="1827635"/>
                </a:lnTo>
                <a:lnTo>
                  <a:pt x="4063249" y="1827635"/>
                </a:lnTo>
                <a:lnTo>
                  <a:pt x="4060983" y="1828088"/>
                </a:lnTo>
                <a:lnTo>
                  <a:pt x="4059397" y="1828769"/>
                </a:lnTo>
                <a:lnTo>
                  <a:pt x="4057811" y="1829222"/>
                </a:lnTo>
                <a:lnTo>
                  <a:pt x="4056904" y="1829903"/>
                </a:lnTo>
                <a:lnTo>
                  <a:pt x="4056451" y="1830583"/>
                </a:lnTo>
                <a:lnTo>
                  <a:pt x="4055771" y="1831490"/>
                </a:lnTo>
                <a:lnTo>
                  <a:pt x="4055771" y="1832171"/>
                </a:lnTo>
                <a:lnTo>
                  <a:pt x="4056224" y="1833759"/>
                </a:lnTo>
                <a:lnTo>
                  <a:pt x="4056451" y="1834666"/>
                </a:lnTo>
                <a:lnTo>
                  <a:pt x="4056678" y="1835119"/>
                </a:lnTo>
                <a:lnTo>
                  <a:pt x="4065288" y="1843285"/>
                </a:lnTo>
                <a:lnTo>
                  <a:pt x="4079111" y="1856213"/>
                </a:lnTo>
                <a:lnTo>
                  <a:pt x="4102224" y="1877079"/>
                </a:lnTo>
                <a:lnTo>
                  <a:pt x="4105623" y="1880481"/>
                </a:lnTo>
                <a:lnTo>
                  <a:pt x="4109249" y="1883657"/>
                </a:lnTo>
                <a:lnTo>
                  <a:pt x="4112648" y="1887513"/>
                </a:lnTo>
                <a:lnTo>
                  <a:pt x="4115820" y="1891142"/>
                </a:lnTo>
                <a:lnTo>
                  <a:pt x="4122391" y="1898853"/>
                </a:lnTo>
                <a:lnTo>
                  <a:pt x="4128283" y="1907018"/>
                </a:lnTo>
                <a:lnTo>
                  <a:pt x="4133948" y="1915410"/>
                </a:lnTo>
                <a:lnTo>
                  <a:pt x="4139386" y="1924256"/>
                </a:lnTo>
                <a:lnTo>
                  <a:pt x="4144372" y="1932875"/>
                </a:lnTo>
                <a:lnTo>
                  <a:pt x="4149130" y="1941267"/>
                </a:lnTo>
                <a:lnTo>
                  <a:pt x="4153435" y="1949659"/>
                </a:lnTo>
                <a:lnTo>
                  <a:pt x="4157514" y="1957597"/>
                </a:lnTo>
                <a:lnTo>
                  <a:pt x="4164086" y="1972113"/>
                </a:lnTo>
                <a:lnTo>
                  <a:pt x="4169297" y="1983907"/>
                </a:lnTo>
                <a:lnTo>
                  <a:pt x="4173150" y="1992072"/>
                </a:lnTo>
                <a:lnTo>
                  <a:pt x="4174509" y="1995474"/>
                </a:lnTo>
                <a:lnTo>
                  <a:pt x="4175869" y="1998876"/>
                </a:lnTo>
                <a:lnTo>
                  <a:pt x="4178135" y="2005454"/>
                </a:lnTo>
                <a:lnTo>
                  <a:pt x="4179948" y="2011578"/>
                </a:lnTo>
                <a:lnTo>
                  <a:pt x="4181081" y="2014073"/>
                </a:lnTo>
                <a:lnTo>
                  <a:pt x="4181760" y="2016114"/>
                </a:lnTo>
                <a:lnTo>
                  <a:pt x="4182893" y="2017928"/>
                </a:lnTo>
                <a:lnTo>
                  <a:pt x="4184253" y="2019743"/>
                </a:lnTo>
                <a:lnTo>
                  <a:pt x="4185839" y="2021331"/>
                </a:lnTo>
                <a:lnTo>
                  <a:pt x="4188105" y="2022918"/>
                </a:lnTo>
                <a:lnTo>
                  <a:pt x="4190598" y="2024733"/>
                </a:lnTo>
                <a:lnTo>
                  <a:pt x="4193770" y="2026094"/>
                </a:lnTo>
                <a:lnTo>
                  <a:pt x="4197622" y="2027681"/>
                </a:lnTo>
                <a:lnTo>
                  <a:pt x="4202154" y="2029269"/>
                </a:lnTo>
                <a:lnTo>
                  <a:pt x="4204420" y="2030176"/>
                </a:lnTo>
                <a:lnTo>
                  <a:pt x="4206913" y="2031310"/>
                </a:lnTo>
                <a:lnTo>
                  <a:pt x="4209406" y="2032898"/>
                </a:lnTo>
                <a:lnTo>
                  <a:pt x="4211672" y="2034486"/>
                </a:lnTo>
                <a:lnTo>
                  <a:pt x="4213938" y="2036527"/>
                </a:lnTo>
                <a:lnTo>
                  <a:pt x="4216204" y="2038568"/>
                </a:lnTo>
                <a:lnTo>
                  <a:pt x="4218469" y="2041063"/>
                </a:lnTo>
                <a:lnTo>
                  <a:pt x="4220282" y="2043558"/>
                </a:lnTo>
                <a:lnTo>
                  <a:pt x="4222322" y="2046280"/>
                </a:lnTo>
                <a:lnTo>
                  <a:pt x="4224134" y="2049228"/>
                </a:lnTo>
                <a:lnTo>
                  <a:pt x="4225494" y="2052404"/>
                </a:lnTo>
                <a:lnTo>
                  <a:pt x="4226854" y="2055352"/>
                </a:lnTo>
                <a:lnTo>
                  <a:pt x="4227987" y="2058754"/>
                </a:lnTo>
                <a:lnTo>
                  <a:pt x="4229120" y="2062383"/>
                </a:lnTo>
                <a:lnTo>
                  <a:pt x="4229799" y="2065785"/>
                </a:lnTo>
                <a:lnTo>
                  <a:pt x="4230253" y="2069187"/>
                </a:lnTo>
                <a:lnTo>
                  <a:pt x="4230253" y="2073043"/>
                </a:lnTo>
                <a:lnTo>
                  <a:pt x="4230026" y="2076899"/>
                </a:lnTo>
                <a:lnTo>
                  <a:pt x="4229120" y="2081208"/>
                </a:lnTo>
                <a:lnTo>
                  <a:pt x="4227987" y="2085291"/>
                </a:lnTo>
                <a:lnTo>
                  <a:pt x="4226400" y="2089600"/>
                </a:lnTo>
                <a:lnTo>
                  <a:pt x="4224134" y="2093910"/>
                </a:lnTo>
                <a:lnTo>
                  <a:pt x="4221415" y="2097992"/>
                </a:lnTo>
                <a:lnTo>
                  <a:pt x="4218469" y="2102075"/>
                </a:lnTo>
                <a:lnTo>
                  <a:pt x="4214617" y="2105704"/>
                </a:lnTo>
                <a:lnTo>
                  <a:pt x="4210538" y="2109106"/>
                </a:lnTo>
                <a:lnTo>
                  <a:pt x="4208272" y="2110920"/>
                </a:lnTo>
                <a:lnTo>
                  <a:pt x="4205780" y="2112508"/>
                </a:lnTo>
                <a:lnTo>
                  <a:pt x="4203287" y="2113869"/>
                </a:lnTo>
                <a:lnTo>
                  <a:pt x="4200568" y="2115230"/>
                </a:lnTo>
                <a:lnTo>
                  <a:pt x="4197849" y="2116364"/>
                </a:lnTo>
                <a:lnTo>
                  <a:pt x="4194903" y="2117498"/>
                </a:lnTo>
                <a:lnTo>
                  <a:pt x="4191731" y="2118405"/>
                </a:lnTo>
                <a:lnTo>
                  <a:pt x="4188332" y="2119086"/>
                </a:lnTo>
                <a:lnTo>
                  <a:pt x="4184933" y="2119766"/>
                </a:lnTo>
                <a:lnTo>
                  <a:pt x="4181534" y="2120447"/>
                </a:lnTo>
                <a:lnTo>
                  <a:pt x="4177682" y="2120673"/>
                </a:lnTo>
                <a:lnTo>
                  <a:pt x="4173829" y="2120900"/>
                </a:lnTo>
                <a:lnTo>
                  <a:pt x="4170204" y="2120900"/>
                </a:lnTo>
                <a:lnTo>
                  <a:pt x="4166352" y="2120673"/>
                </a:lnTo>
                <a:lnTo>
                  <a:pt x="4162953" y="2120220"/>
                </a:lnTo>
                <a:lnTo>
                  <a:pt x="4159554" y="2119539"/>
                </a:lnTo>
                <a:lnTo>
                  <a:pt x="4156155" y="2118859"/>
                </a:lnTo>
                <a:lnTo>
                  <a:pt x="4153209" y="2117952"/>
                </a:lnTo>
                <a:lnTo>
                  <a:pt x="4150490" y="2116818"/>
                </a:lnTo>
                <a:lnTo>
                  <a:pt x="4147770" y="2115683"/>
                </a:lnTo>
                <a:lnTo>
                  <a:pt x="4145051" y="2114323"/>
                </a:lnTo>
                <a:lnTo>
                  <a:pt x="4142785" y="2112962"/>
                </a:lnTo>
                <a:lnTo>
                  <a:pt x="4140519" y="2111147"/>
                </a:lnTo>
                <a:lnTo>
                  <a:pt x="4138480" y="2109560"/>
                </a:lnTo>
                <a:lnTo>
                  <a:pt x="4136440" y="2107745"/>
                </a:lnTo>
                <a:lnTo>
                  <a:pt x="4134401" y="2105931"/>
                </a:lnTo>
                <a:lnTo>
                  <a:pt x="4131229" y="2102075"/>
                </a:lnTo>
                <a:lnTo>
                  <a:pt x="4128283" y="2097766"/>
                </a:lnTo>
                <a:lnTo>
                  <a:pt x="4125790" y="2093683"/>
                </a:lnTo>
                <a:lnTo>
                  <a:pt x="4123751" y="2089374"/>
                </a:lnTo>
                <a:lnTo>
                  <a:pt x="4121938" y="2084837"/>
                </a:lnTo>
                <a:lnTo>
                  <a:pt x="4120805" y="2080755"/>
                </a:lnTo>
                <a:lnTo>
                  <a:pt x="4119899" y="2076672"/>
                </a:lnTo>
                <a:lnTo>
                  <a:pt x="4118992" y="2072816"/>
                </a:lnTo>
                <a:lnTo>
                  <a:pt x="4118539" y="2069187"/>
                </a:lnTo>
                <a:lnTo>
                  <a:pt x="4118539" y="2066012"/>
                </a:lnTo>
                <a:lnTo>
                  <a:pt x="4118539" y="2062837"/>
                </a:lnTo>
                <a:lnTo>
                  <a:pt x="4118992" y="2059435"/>
                </a:lnTo>
                <a:lnTo>
                  <a:pt x="4119446" y="2056486"/>
                </a:lnTo>
                <a:lnTo>
                  <a:pt x="4120352" y="2053084"/>
                </a:lnTo>
                <a:lnTo>
                  <a:pt x="4121258" y="2050135"/>
                </a:lnTo>
                <a:lnTo>
                  <a:pt x="4122618" y="2047187"/>
                </a:lnTo>
                <a:lnTo>
                  <a:pt x="4123751" y="2044465"/>
                </a:lnTo>
                <a:lnTo>
                  <a:pt x="4125111" y="2041970"/>
                </a:lnTo>
                <a:lnTo>
                  <a:pt x="4126470" y="2039475"/>
                </a:lnTo>
                <a:lnTo>
                  <a:pt x="4128056" y="2037207"/>
                </a:lnTo>
                <a:lnTo>
                  <a:pt x="4129416" y="2035393"/>
                </a:lnTo>
                <a:lnTo>
                  <a:pt x="4131002" y="2033578"/>
                </a:lnTo>
                <a:lnTo>
                  <a:pt x="4132362" y="2031991"/>
                </a:lnTo>
                <a:lnTo>
                  <a:pt x="4133948" y="2030857"/>
                </a:lnTo>
                <a:lnTo>
                  <a:pt x="4135308" y="2030176"/>
                </a:lnTo>
                <a:lnTo>
                  <a:pt x="4139840" y="2027908"/>
                </a:lnTo>
                <a:lnTo>
                  <a:pt x="4141426" y="2027001"/>
                </a:lnTo>
                <a:lnTo>
                  <a:pt x="4142106" y="2026320"/>
                </a:lnTo>
                <a:lnTo>
                  <a:pt x="4142785" y="2025413"/>
                </a:lnTo>
                <a:lnTo>
                  <a:pt x="4142785" y="2024052"/>
                </a:lnTo>
                <a:lnTo>
                  <a:pt x="4142559" y="2022238"/>
                </a:lnTo>
                <a:lnTo>
                  <a:pt x="4141879" y="2019743"/>
                </a:lnTo>
                <a:lnTo>
                  <a:pt x="4140519" y="2015887"/>
                </a:lnTo>
                <a:lnTo>
                  <a:pt x="4138480" y="2011351"/>
                </a:lnTo>
                <a:lnTo>
                  <a:pt x="4135308" y="2005000"/>
                </a:lnTo>
                <a:lnTo>
                  <a:pt x="4131682" y="1997289"/>
                </a:lnTo>
                <a:lnTo>
                  <a:pt x="4120805" y="1977103"/>
                </a:lnTo>
                <a:lnTo>
                  <a:pt x="4105396" y="1948751"/>
                </a:lnTo>
                <a:lnTo>
                  <a:pt x="4100864" y="1940813"/>
                </a:lnTo>
                <a:lnTo>
                  <a:pt x="4096332" y="1933101"/>
                </a:lnTo>
                <a:lnTo>
                  <a:pt x="4091574" y="1925843"/>
                </a:lnTo>
                <a:lnTo>
                  <a:pt x="4086589" y="1918812"/>
                </a:lnTo>
                <a:lnTo>
                  <a:pt x="4081604" y="1912008"/>
                </a:lnTo>
                <a:lnTo>
                  <a:pt x="4076618" y="1905884"/>
                </a:lnTo>
                <a:lnTo>
                  <a:pt x="4072086" y="1899760"/>
                </a:lnTo>
                <a:lnTo>
                  <a:pt x="4067101" y="1894090"/>
                </a:lnTo>
                <a:lnTo>
                  <a:pt x="4057811" y="1884337"/>
                </a:lnTo>
                <a:lnTo>
                  <a:pt x="4049653" y="1875718"/>
                </a:lnTo>
                <a:lnTo>
                  <a:pt x="4042855" y="1868914"/>
                </a:lnTo>
                <a:lnTo>
                  <a:pt x="4036963" y="1863924"/>
                </a:lnTo>
                <a:lnTo>
                  <a:pt x="4034244" y="1861883"/>
                </a:lnTo>
                <a:lnTo>
                  <a:pt x="4031298" y="1860295"/>
                </a:lnTo>
                <a:lnTo>
                  <a:pt x="4028806" y="1859161"/>
                </a:lnTo>
                <a:lnTo>
                  <a:pt x="4026313" y="1858481"/>
                </a:lnTo>
                <a:lnTo>
                  <a:pt x="4024274" y="1858027"/>
                </a:lnTo>
                <a:lnTo>
                  <a:pt x="4022688" y="1857800"/>
                </a:lnTo>
                <a:lnTo>
                  <a:pt x="4021102" y="1857800"/>
                </a:lnTo>
                <a:lnTo>
                  <a:pt x="4020875" y="1861883"/>
                </a:lnTo>
                <a:lnTo>
                  <a:pt x="4020875" y="1866419"/>
                </a:lnTo>
                <a:lnTo>
                  <a:pt x="4020875" y="1871636"/>
                </a:lnTo>
                <a:lnTo>
                  <a:pt x="4021102" y="1876852"/>
                </a:lnTo>
                <a:lnTo>
                  <a:pt x="4021781" y="1881615"/>
                </a:lnTo>
                <a:lnTo>
                  <a:pt x="4022234" y="1883430"/>
                </a:lnTo>
                <a:lnTo>
                  <a:pt x="4022914" y="1885018"/>
                </a:lnTo>
                <a:lnTo>
                  <a:pt x="4023368" y="1886152"/>
                </a:lnTo>
                <a:lnTo>
                  <a:pt x="4024500" y="1886832"/>
                </a:lnTo>
                <a:lnTo>
                  <a:pt x="4025180" y="1887286"/>
                </a:lnTo>
                <a:lnTo>
                  <a:pt x="4026313" y="1887966"/>
                </a:lnTo>
                <a:lnTo>
                  <a:pt x="4028353" y="1890007"/>
                </a:lnTo>
                <a:lnTo>
                  <a:pt x="4030845" y="1892729"/>
                </a:lnTo>
                <a:lnTo>
                  <a:pt x="4032885" y="1896585"/>
                </a:lnTo>
                <a:lnTo>
                  <a:pt x="4034018" y="1898853"/>
                </a:lnTo>
                <a:lnTo>
                  <a:pt x="4034924" y="1901121"/>
                </a:lnTo>
                <a:lnTo>
                  <a:pt x="4035830" y="1903843"/>
                </a:lnTo>
                <a:lnTo>
                  <a:pt x="4036510" y="1906565"/>
                </a:lnTo>
                <a:lnTo>
                  <a:pt x="4036963" y="1909513"/>
                </a:lnTo>
                <a:lnTo>
                  <a:pt x="4037643" y="1912688"/>
                </a:lnTo>
                <a:lnTo>
                  <a:pt x="4037870" y="1916091"/>
                </a:lnTo>
                <a:lnTo>
                  <a:pt x="4038096" y="1919720"/>
                </a:lnTo>
                <a:lnTo>
                  <a:pt x="4037870" y="1923122"/>
                </a:lnTo>
                <a:lnTo>
                  <a:pt x="4036963" y="1927204"/>
                </a:lnTo>
                <a:lnTo>
                  <a:pt x="4036057" y="1930833"/>
                </a:lnTo>
                <a:lnTo>
                  <a:pt x="4034471" y="1934689"/>
                </a:lnTo>
                <a:lnTo>
                  <a:pt x="4032885" y="1938545"/>
                </a:lnTo>
                <a:lnTo>
                  <a:pt x="4030619" y="1941947"/>
                </a:lnTo>
                <a:lnTo>
                  <a:pt x="4027900" y="1945803"/>
                </a:lnTo>
                <a:lnTo>
                  <a:pt x="4024954" y="1948978"/>
                </a:lnTo>
                <a:lnTo>
                  <a:pt x="4021555" y="1952153"/>
                </a:lnTo>
                <a:lnTo>
                  <a:pt x="4017702" y="1954875"/>
                </a:lnTo>
                <a:lnTo>
                  <a:pt x="4013624" y="1957597"/>
                </a:lnTo>
                <a:lnTo>
                  <a:pt x="4008865" y="1959865"/>
                </a:lnTo>
                <a:lnTo>
                  <a:pt x="4003880" y="1961679"/>
                </a:lnTo>
                <a:lnTo>
                  <a:pt x="3998668" y="1962814"/>
                </a:lnTo>
                <a:lnTo>
                  <a:pt x="3992777" y="1963721"/>
                </a:lnTo>
                <a:lnTo>
                  <a:pt x="3986658" y="1964174"/>
                </a:lnTo>
                <a:lnTo>
                  <a:pt x="3983486" y="1963948"/>
                </a:lnTo>
                <a:lnTo>
                  <a:pt x="3980540" y="1963721"/>
                </a:lnTo>
                <a:lnTo>
                  <a:pt x="3977821" y="1963267"/>
                </a:lnTo>
                <a:lnTo>
                  <a:pt x="3975102" y="1962814"/>
                </a:lnTo>
                <a:lnTo>
                  <a:pt x="3972383" y="1962133"/>
                </a:lnTo>
                <a:lnTo>
                  <a:pt x="3969890" y="1961453"/>
                </a:lnTo>
                <a:lnTo>
                  <a:pt x="3965132" y="1959411"/>
                </a:lnTo>
                <a:lnTo>
                  <a:pt x="3961053" y="1957143"/>
                </a:lnTo>
                <a:lnTo>
                  <a:pt x="3957200" y="1954648"/>
                </a:lnTo>
                <a:lnTo>
                  <a:pt x="3954028" y="1951700"/>
                </a:lnTo>
                <a:lnTo>
                  <a:pt x="3951082" y="1948524"/>
                </a:lnTo>
                <a:lnTo>
                  <a:pt x="3948363" y="1945349"/>
                </a:lnTo>
                <a:lnTo>
                  <a:pt x="3946097" y="1941720"/>
                </a:lnTo>
                <a:lnTo>
                  <a:pt x="3944284" y="1938545"/>
                </a:lnTo>
                <a:lnTo>
                  <a:pt x="3942925" y="1935143"/>
                </a:lnTo>
                <a:lnTo>
                  <a:pt x="3941565" y="1931967"/>
                </a:lnTo>
                <a:lnTo>
                  <a:pt x="3940885" y="1928565"/>
                </a:lnTo>
                <a:lnTo>
                  <a:pt x="3940432" y="1925617"/>
                </a:lnTo>
                <a:lnTo>
                  <a:pt x="3940206" y="1922895"/>
                </a:lnTo>
                <a:lnTo>
                  <a:pt x="3940432" y="1920400"/>
                </a:lnTo>
                <a:lnTo>
                  <a:pt x="3940885" y="1917678"/>
                </a:lnTo>
                <a:lnTo>
                  <a:pt x="3941565" y="1915183"/>
                </a:lnTo>
                <a:lnTo>
                  <a:pt x="3942925" y="1912462"/>
                </a:lnTo>
                <a:lnTo>
                  <a:pt x="3944058" y="1909740"/>
                </a:lnTo>
                <a:lnTo>
                  <a:pt x="3945644" y="1907245"/>
                </a:lnTo>
                <a:lnTo>
                  <a:pt x="3948816" y="1902255"/>
                </a:lnTo>
                <a:lnTo>
                  <a:pt x="3951989" y="1898173"/>
                </a:lnTo>
                <a:lnTo>
                  <a:pt x="3954934" y="1894770"/>
                </a:lnTo>
                <a:lnTo>
                  <a:pt x="3957880" y="1891595"/>
                </a:lnTo>
                <a:lnTo>
                  <a:pt x="3957200" y="1885018"/>
                </a:lnTo>
                <a:lnTo>
                  <a:pt x="3934541" y="1885471"/>
                </a:lnTo>
                <a:lnTo>
                  <a:pt x="3934087" y="1863471"/>
                </a:lnTo>
                <a:lnTo>
                  <a:pt x="3933634" y="1846687"/>
                </a:lnTo>
                <a:lnTo>
                  <a:pt x="3933408" y="1836934"/>
                </a:lnTo>
                <a:lnTo>
                  <a:pt x="3933408" y="1834666"/>
                </a:lnTo>
                <a:lnTo>
                  <a:pt x="3933634" y="1832851"/>
                </a:lnTo>
                <a:lnTo>
                  <a:pt x="3934087" y="1830130"/>
                </a:lnTo>
                <a:lnTo>
                  <a:pt x="3934087" y="1829222"/>
                </a:lnTo>
                <a:lnTo>
                  <a:pt x="3933408" y="1828542"/>
                </a:lnTo>
                <a:lnTo>
                  <a:pt x="3932954" y="1828088"/>
                </a:lnTo>
                <a:lnTo>
                  <a:pt x="3931821" y="1828088"/>
                </a:lnTo>
                <a:lnTo>
                  <a:pt x="3923890" y="1829222"/>
                </a:lnTo>
                <a:lnTo>
                  <a:pt x="3915959" y="1830356"/>
                </a:lnTo>
                <a:lnTo>
                  <a:pt x="3908255" y="1832171"/>
                </a:lnTo>
                <a:lnTo>
                  <a:pt x="3900777" y="1834212"/>
                </a:lnTo>
                <a:lnTo>
                  <a:pt x="3893300" y="1836707"/>
                </a:lnTo>
                <a:lnTo>
                  <a:pt x="3886502" y="1839202"/>
                </a:lnTo>
                <a:lnTo>
                  <a:pt x="3879477" y="1841697"/>
                </a:lnTo>
                <a:lnTo>
                  <a:pt x="3872906" y="1844419"/>
                </a:lnTo>
                <a:lnTo>
                  <a:pt x="3866561" y="1847367"/>
                </a:lnTo>
                <a:lnTo>
                  <a:pt x="3860443" y="1850316"/>
                </a:lnTo>
                <a:lnTo>
                  <a:pt x="3849339" y="1856213"/>
                </a:lnTo>
                <a:lnTo>
                  <a:pt x="3839142" y="1862110"/>
                </a:lnTo>
                <a:lnTo>
                  <a:pt x="3830532" y="1867553"/>
                </a:lnTo>
                <a:lnTo>
                  <a:pt x="3826906" y="1869821"/>
                </a:lnTo>
                <a:lnTo>
                  <a:pt x="3823734" y="1872316"/>
                </a:lnTo>
                <a:lnTo>
                  <a:pt x="3821014" y="1874584"/>
                </a:lnTo>
                <a:lnTo>
                  <a:pt x="3818522" y="1876852"/>
                </a:lnTo>
                <a:lnTo>
                  <a:pt x="3816482" y="1879121"/>
                </a:lnTo>
                <a:lnTo>
                  <a:pt x="3814896" y="1880935"/>
                </a:lnTo>
                <a:lnTo>
                  <a:pt x="3811950" y="1884791"/>
                </a:lnTo>
                <a:lnTo>
                  <a:pt x="3809911" y="1887966"/>
                </a:lnTo>
                <a:lnTo>
                  <a:pt x="3808778" y="1890461"/>
                </a:lnTo>
                <a:lnTo>
                  <a:pt x="3808098" y="1892729"/>
                </a:lnTo>
                <a:lnTo>
                  <a:pt x="3802886" y="1957143"/>
                </a:lnTo>
                <a:lnTo>
                  <a:pt x="3792916" y="1959638"/>
                </a:lnTo>
                <a:lnTo>
                  <a:pt x="3782266" y="1962133"/>
                </a:lnTo>
                <a:lnTo>
                  <a:pt x="3770030" y="1964628"/>
                </a:lnTo>
                <a:lnTo>
                  <a:pt x="3756660" y="1967350"/>
                </a:lnTo>
                <a:lnTo>
                  <a:pt x="3743971" y="1969391"/>
                </a:lnTo>
                <a:lnTo>
                  <a:pt x="3738306" y="1970071"/>
                </a:lnTo>
                <a:lnTo>
                  <a:pt x="3733094" y="1970525"/>
                </a:lnTo>
                <a:lnTo>
                  <a:pt x="3728562" y="1970525"/>
                </a:lnTo>
                <a:lnTo>
                  <a:pt x="3725163" y="1970298"/>
                </a:lnTo>
                <a:lnTo>
                  <a:pt x="3722444" y="1969845"/>
                </a:lnTo>
                <a:lnTo>
                  <a:pt x="3719724" y="1969164"/>
                </a:lnTo>
                <a:lnTo>
                  <a:pt x="3717458" y="1968030"/>
                </a:lnTo>
                <a:lnTo>
                  <a:pt x="3715192" y="1967123"/>
                </a:lnTo>
                <a:lnTo>
                  <a:pt x="3713153" y="1965989"/>
                </a:lnTo>
                <a:lnTo>
                  <a:pt x="3711567" y="1965082"/>
                </a:lnTo>
                <a:lnTo>
                  <a:pt x="3708848" y="1962587"/>
                </a:lnTo>
                <a:lnTo>
                  <a:pt x="3706582" y="1960545"/>
                </a:lnTo>
                <a:lnTo>
                  <a:pt x="3705222" y="1958958"/>
                </a:lnTo>
                <a:lnTo>
                  <a:pt x="3704089" y="1957143"/>
                </a:lnTo>
                <a:lnTo>
                  <a:pt x="3668740" y="1991392"/>
                </a:lnTo>
                <a:lnTo>
                  <a:pt x="3673045" y="1996381"/>
                </a:lnTo>
                <a:lnTo>
                  <a:pt x="3677577" y="2002052"/>
                </a:lnTo>
                <a:lnTo>
                  <a:pt x="3682789" y="2008856"/>
                </a:lnTo>
                <a:lnTo>
                  <a:pt x="3688227" y="2016794"/>
                </a:lnTo>
                <a:lnTo>
                  <a:pt x="3690720" y="2020650"/>
                </a:lnTo>
                <a:lnTo>
                  <a:pt x="3693212" y="2024733"/>
                </a:lnTo>
                <a:lnTo>
                  <a:pt x="3695252" y="2028815"/>
                </a:lnTo>
                <a:lnTo>
                  <a:pt x="3696838" y="2032898"/>
                </a:lnTo>
                <a:lnTo>
                  <a:pt x="3698198" y="2036527"/>
                </a:lnTo>
                <a:lnTo>
                  <a:pt x="3698877" y="2039929"/>
                </a:lnTo>
                <a:lnTo>
                  <a:pt x="3699104" y="2043558"/>
                </a:lnTo>
                <a:lnTo>
                  <a:pt x="3699104" y="2046960"/>
                </a:lnTo>
                <a:lnTo>
                  <a:pt x="3698651" y="2050362"/>
                </a:lnTo>
                <a:lnTo>
                  <a:pt x="3697971" y="2053764"/>
                </a:lnTo>
                <a:lnTo>
                  <a:pt x="3696611" y="2056940"/>
                </a:lnTo>
                <a:lnTo>
                  <a:pt x="3695478" y="2059888"/>
                </a:lnTo>
                <a:lnTo>
                  <a:pt x="3693666" y="2062837"/>
                </a:lnTo>
                <a:lnTo>
                  <a:pt x="3691853" y="2065559"/>
                </a:lnTo>
                <a:lnTo>
                  <a:pt x="3690040" y="2068053"/>
                </a:lnTo>
                <a:lnTo>
                  <a:pt x="3687774" y="2070322"/>
                </a:lnTo>
                <a:lnTo>
                  <a:pt x="3685508" y="2071909"/>
                </a:lnTo>
                <a:lnTo>
                  <a:pt x="3683242" y="2073724"/>
                </a:lnTo>
                <a:lnTo>
                  <a:pt x="3680749" y="2075311"/>
                </a:lnTo>
                <a:lnTo>
                  <a:pt x="3678483" y="2076219"/>
                </a:lnTo>
                <a:lnTo>
                  <a:pt x="3675991" y="2076672"/>
                </a:lnTo>
                <a:lnTo>
                  <a:pt x="3673951" y="2076899"/>
                </a:lnTo>
                <a:lnTo>
                  <a:pt x="3671685" y="2076672"/>
                </a:lnTo>
                <a:lnTo>
                  <a:pt x="3669419" y="2076445"/>
                </a:lnTo>
                <a:lnTo>
                  <a:pt x="3665114" y="2075538"/>
                </a:lnTo>
                <a:lnTo>
                  <a:pt x="3657410" y="2073043"/>
                </a:lnTo>
                <a:lnTo>
                  <a:pt x="3654464" y="2072363"/>
                </a:lnTo>
                <a:lnTo>
                  <a:pt x="3653331" y="2072363"/>
                </a:lnTo>
                <a:lnTo>
                  <a:pt x="3652198" y="2072590"/>
                </a:lnTo>
                <a:lnTo>
                  <a:pt x="3651292" y="2073043"/>
                </a:lnTo>
                <a:lnTo>
                  <a:pt x="3650838" y="2073950"/>
                </a:lnTo>
                <a:lnTo>
                  <a:pt x="3650385" y="2075311"/>
                </a:lnTo>
                <a:lnTo>
                  <a:pt x="3650385" y="2076899"/>
                </a:lnTo>
                <a:lnTo>
                  <a:pt x="3650159" y="2078940"/>
                </a:lnTo>
                <a:lnTo>
                  <a:pt x="3649026" y="2081208"/>
                </a:lnTo>
                <a:lnTo>
                  <a:pt x="3647893" y="2083477"/>
                </a:lnTo>
                <a:lnTo>
                  <a:pt x="3646306" y="2085745"/>
                </a:lnTo>
                <a:lnTo>
                  <a:pt x="3644267" y="2088240"/>
                </a:lnTo>
                <a:lnTo>
                  <a:pt x="3642228" y="2090281"/>
                </a:lnTo>
                <a:lnTo>
                  <a:pt x="3639508" y="2092549"/>
                </a:lnTo>
                <a:lnTo>
                  <a:pt x="3636789" y="2094817"/>
                </a:lnTo>
                <a:lnTo>
                  <a:pt x="3634070" y="2096858"/>
                </a:lnTo>
                <a:lnTo>
                  <a:pt x="3630671" y="2098446"/>
                </a:lnTo>
                <a:lnTo>
                  <a:pt x="3627725" y="2100260"/>
                </a:lnTo>
                <a:lnTo>
                  <a:pt x="3624779" y="2101848"/>
                </a:lnTo>
                <a:lnTo>
                  <a:pt x="3621834" y="2102982"/>
                </a:lnTo>
                <a:lnTo>
                  <a:pt x="3618888" y="2103889"/>
                </a:lnTo>
                <a:lnTo>
                  <a:pt x="3616169" y="2104570"/>
                </a:lnTo>
                <a:lnTo>
                  <a:pt x="3613449" y="2104797"/>
                </a:lnTo>
                <a:lnTo>
                  <a:pt x="3610730" y="2104797"/>
                </a:lnTo>
                <a:lnTo>
                  <a:pt x="3608011" y="2105250"/>
                </a:lnTo>
                <a:lnTo>
                  <a:pt x="3600986" y="2106838"/>
                </a:lnTo>
                <a:lnTo>
                  <a:pt x="3584445" y="2111147"/>
                </a:lnTo>
                <a:lnTo>
                  <a:pt x="3574928" y="2113642"/>
                </a:lnTo>
                <a:lnTo>
                  <a:pt x="3569942" y="2114776"/>
                </a:lnTo>
                <a:lnTo>
                  <a:pt x="3564731" y="2115683"/>
                </a:lnTo>
                <a:lnTo>
                  <a:pt x="3559745" y="2116591"/>
                </a:lnTo>
                <a:lnTo>
                  <a:pt x="3554534" y="2117044"/>
                </a:lnTo>
                <a:lnTo>
                  <a:pt x="3549095" y="2117725"/>
                </a:lnTo>
                <a:lnTo>
                  <a:pt x="3543884" y="2117952"/>
                </a:lnTo>
                <a:lnTo>
                  <a:pt x="3533913" y="2117725"/>
                </a:lnTo>
                <a:lnTo>
                  <a:pt x="3529608" y="2117044"/>
                </a:lnTo>
                <a:lnTo>
                  <a:pt x="3525982" y="2116591"/>
                </a:lnTo>
                <a:lnTo>
                  <a:pt x="3522810" y="2116137"/>
                </a:lnTo>
                <a:lnTo>
                  <a:pt x="3519637" y="2115457"/>
                </a:lnTo>
                <a:lnTo>
                  <a:pt x="3517371" y="2114323"/>
                </a:lnTo>
                <a:lnTo>
                  <a:pt x="3515105" y="2113189"/>
                </a:lnTo>
                <a:lnTo>
                  <a:pt x="3513293" y="2111828"/>
                </a:lnTo>
                <a:lnTo>
                  <a:pt x="3511933" y="2110467"/>
                </a:lnTo>
                <a:lnTo>
                  <a:pt x="3510573" y="2108652"/>
                </a:lnTo>
                <a:lnTo>
                  <a:pt x="3509667" y="2106838"/>
                </a:lnTo>
                <a:lnTo>
                  <a:pt x="3508761" y="2104570"/>
                </a:lnTo>
                <a:lnTo>
                  <a:pt x="3508534" y="2102302"/>
                </a:lnTo>
                <a:lnTo>
                  <a:pt x="3508081" y="2099580"/>
                </a:lnTo>
                <a:lnTo>
                  <a:pt x="3508081" y="2096858"/>
                </a:lnTo>
                <a:lnTo>
                  <a:pt x="3507854" y="2094137"/>
                </a:lnTo>
                <a:lnTo>
                  <a:pt x="3507401" y="2091868"/>
                </a:lnTo>
                <a:lnTo>
                  <a:pt x="3506268" y="2089827"/>
                </a:lnTo>
                <a:lnTo>
                  <a:pt x="3505135" y="2088466"/>
                </a:lnTo>
                <a:lnTo>
                  <a:pt x="3503322" y="2087332"/>
                </a:lnTo>
                <a:lnTo>
                  <a:pt x="3501056" y="2086879"/>
                </a:lnTo>
                <a:lnTo>
                  <a:pt x="3498337" y="2086652"/>
                </a:lnTo>
                <a:lnTo>
                  <a:pt x="3495391" y="2086652"/>
                </a:lnTo>
                <a:lnTo>
                  <a:pt x="3491992" y="2087105"/>
                </a:lnTo>
                <a:lnTo>
                  <a:pt x="3488140" y="2088240"/>
                </a:lnTo>
                <a:lnTo>
                  <a:pt x="3483608" y="2089147"/>
                </a:lnTo>
                <a:lnTo>
                  <a:pt x="3478623" y="2090508"/>
                </a:lnTo>
                <a:lnTo>
                  <a:pt x="3467520" y="2094590"/>
                </a:lnTo>
                <a:lnTo>
                  <a:pt x="3454150" y="2099353"/>
                </a:lnTo>
                <a:lnTo>
                  <a:pt x="3446899" y="2102075"/>
                </a:lnTo>
                <a:lnTo>
                  <a:pt x="3439421" y="2104570"/>
                </a:lnTo>
                <a:lnTo>
                  <a:pt x="3431717" y="2106838"/>
                </a:lnTo>
                <a:lnTo>
                  <a:pt x="3423786" y="2108652"/>
                </a:lnTo>
                <a:lnTo>
                  <a:pt x="3416082" y="2110694"/>
                </a:lnTo>
                <a:lnTo>
                  <a:pt x="3408151" y="2112281"/>
                </a:lnTo>
                <a:lnTo>
                  <a:pt x="3400673" y="2113642"/>
                </a:lnTo>
                <a:lnTo>
                  <a:pt x="3392968" y="2115230"/>
                </a:lnTo>
                <a:lnTo>
                  <a:pt x="3385491" y="2116137"/>
                </a:lnTo>
                <a:lnTo>
                  <a:pt x="3378013" y="2116818"/>
                </a:lnTo>
                <a:lnTo>
                  <a:pt x="3370988" y="2117725"/>
                </a:lnTo>
                <a:lnTo>
                  <a:pt x="3364417" y="2118178"/>
                </a:lnTo>
                <a:lnTo>
                  <a:pt x="3358299" y="2118405"/>
                </a:lnTo>
                <a:lnTo>
                  <a:pt x="3352407" y="2118405"/>
                </a:lnTo>
                <a:lnTo>
                  <a:pt x="3346969" y="2118178"/>
                </a:lnTo>
                <a:lnTo>
                  <a:pt x="3342437" y="2117952"/>
                </a:lnTo>
                <a:lnTo>
                  <a:pt x="3309353" y="2114096"/>
                </a:lnTo>
                <a:lnTo>
                  <a:pt x="3284881" y="2111147"/>
                </a:lnTo>
                <a:lnTo>
                  <a:pt x="3257689" y="2107745"/>
                </a:lnTo>
                <a:lnTo>
                  <a:pt x="3246438" y="2106042"/>
                </a:lnTo>
                <a:lnTo>
                  <a:pt x="3246438" y="2132486"/>
                </a:lnTo>
                <a:lnTo>
                  <a:pt x="3246216" y="2135206"/>
                </a:lnTo>
                <a:lnTo>
                  <a:pt x="3245993" y="2137698"/>
                </a:lnTo>
                <a:lnTo>
                  <a:pt x="3245103" y="2140418"/>
                </a:lnTo>
                <a:lnTo>
                  <a:pt x="3244213" y="2142684"/>
                </a:lnTo>
                <a:lnTo>
                  <a:pt x="3243101" y="2145177"/>
                </a:lnTo>
                <a:lnTo>
                  <a:pt x="3241766" y="2147443"/>
                </a:lnTo>
                <a:lnTo>
                  <a:pt x="3239986" y="2149482"/>
                </a:lnTo>
                <a:lnTo>
                  <a:pt x="3238428" y="2151295"/>
                </a:lnTo>
                <a:lnTo>
                  <a:pt x="3236426" y="2153108"/>
                </a:lnTo>
                <a:lnTo>
                  <a:pt x="3234423" y="2154694"/>
                </a:lnTo>
                <a:lnTo>
                  <a:pt x="3232198" y="2155828"/>
                </a:lnTo>
                <a:lnTo>
                  <a:pt x="3229751" y="2157187"/>
                </a:lnTo>
                <a:lnTo>
                  <a:pt x="3227526" y="2157867"/>
                </a:lnTo>
                <a:lnTo>
                  <a:pt x="3224856" y="2158547"/>
                </a:lnTo>
                <a:lnTo>
                  <a:pt x="3221964" y="2159000"/>
                </a:lnTo>
                <a:lnTo>
                  <a:pt x="3219294" y="2159000"/>
                </a:lnTo>
                <a:lnTo>
                  <a:pt x="3214844" y="2159000"/>
                </a:lnTo>
                <a:lnTo>
                  <a:pt x="3211952" y="2159000"/>
                </a:lnTo>
                <a:lnTo>
                  <a:pt x="3209282" y="2158547"/>
                </a:lnTo>
                <a:lnTo>
                  <a:pt x="3206834" y="2157867"/>
                </a:lnTo>
                <a:lnTo>
                  <a:pt x="3204164" y="2157187"/>
                </a:lnTo>
                <a:lnTo>
                  <a:pt x="3201940" y="2155828"/>
                </a:lnTo>
                <a:lnTo>
                  <a:pt x="3199715" y="2154694"/>
                </a:lnTo>
                <a:lnTo>
                  <a:pt x="3197490" y="2153108"/>
                </a:lnTo>
                <a:lnTo>
                  <a:pt x="3195487" y="2151295"/>
                </a:lnTo>
                <a:lnTo>
                  <a:pt x="3193930" y="2149482"/>
                </a:lnTo>
                <a:lnTo>
                  <a:pt x="3192372" y="2147443"/>
                </a:lnTo>
                <a:lnTo>
                  <a:pt x="3191037" y="2145177"/>
                </a:lnTo>
                <a:lnTo>
                  <a:pt x="3189702" y="2142684"/>
                </a:lnTo>
                <a:lnTo>
                  <a:pt x="3189035" y="2140418"/>
                </a:lnTo>
                <a:lnTo>
                  <a:pt x="3188367" y="2137698"/>
                </a:lnTo>
                <a:lnTo>
                  <a:pt x="3187700" y="2135206"/>
                </a:lnTo>
                <a:lnTo>
                  <a:pt x="3187700" y="2132486"/>
                </a:lnTo>
                <a:lnTo>
                  <a:pt x="3187700" y="2096168"/>
                </a:lnTo>
                <a:lnTo>
                  <a:pt x="3184497" y="2095497"/>
                </a:lnTo>
                <a:lnTo>
                  <a:pt x="3176340" y="2093683"/>
                </a:lnTo>
                <a:lnTo>
                  <a:pt x="3169995" y="2091642"/>
                </a:lnTo>
                <a:lnTo>
                  <a:pt x="3165236" y="2089374"/>
                </a:lnTo>
                <a:lnTo>
                  <a:pt x="3161157" y="2087332"/>
                </a:lnTo>
                <a:lnTo>
                  <a:pt x="3157985" y="2085064"/>
                </a:lnTo>
                <a:lnTo>
                  <a:pt x="3155492" y="2083023"/>
                </a:lnTo>
                <a:lnTo>
                  <a:pt x="3153680" y="2080755"/>
                </a:lnTo>
                <a:lnTo>
                  <a:pt x="3152320" y="2078260"/>
                </a:lnTo>
                <a:lnTo>
                  <a:pt x="3151640" y="2075765"/>
                </a:lnTo>
                <a:lnTo>
                  <a:pt x="3151187" y="2073497"/>
                </a:lnTo>
                <a:lnTo>
                  <a:pt x="3151187" y="2071002"/>
                </a:lnTo>
                <a:lnTo>
                  <a:pt x="3151414" y="2068280"/>
                </a:lnTo>
                <a:lnTo>
                  <a:pt x="3152093" y="2065785"/>
                </a:lnTo>
                <a:lnTo>
                  <a:pt x="3152773" y="2063290"/>
                </a:lnTo>
                <a:lnTo>
                  <a:pt x="3154813" y="2058301"/>
                </a:lnTo>
                <a:lnTo>
                  <a:pt x="3156852" y="2053084"/>
                </a:lnTo>
                <a:lnTo>
                  <a:pt x="3157532" y="2052177"/>
                </a:lnTo>
                <a:lnTo>
                  <a:pt x="3158212" y="2050816"/>
                </a:lnTo>
                <a:lnTo>
                  <a:pt x="3159118" y="2049909"/>
                </a:lnTo>
                <a:lnTo>
                  <a:pt x="3160024" y="2049001"/>
                </a:lnTo>
                <a:lnTo>
                  <a:pt x="3162517" y="2047414"/>
                </a:lnTo>
                <a:lnTo>
                  <a:pt x="3165236" y="2046053"/>
                </a:lnTo>
                <a:lnTo>
                  <a:pt x="3168635" y="2044692"/>
                </a:lnTo>
                <a:lnTo>
                  <a:pt x="3172714" y="2044012"/>
                </a:lnTo>
                <a:lnTo>
                  <a:pt x="3176793" y="2042877"/>
                </a:lnTo>
                <a:lnTo>
                  <a:pt x="3181551" y="2042424"/>
                </a:lnTo>
                <a:lnTo>
                  <a:pt x="3187700" y="2041769"/>
                </a:lnTo>
                <a:lnTo>
                  <a:pt x="3187700" y="2013434"/>
                </a:lnTo>
                <a:lnTo>
                  <a:pt x="3135313" y="2029813"/>
                </a:lnTo>
                <a:lnTo>
                  <a:pt x="3135313" y="2172607"/>
                </a:lnTo>
                <a:lnTo>
                  <a:pt x="3135313" y="2175329"/>
                </a:lnTo>
                <a:lnTo>
                  <a:pt x="3134866" y="2178050"/>
                </a:lnTo>
                <a:lnTo>
                  <a:pt x="3134196" y="2180772"/>
                </a:lnTo>
                <a:lnTo>
                  <a:pt x="3133303" y="2183266"/>
                </a:lnTo>
                <a:lnTo>
                  <a:pt x="3132186" y="2185761"/>
                </a:lnTo>
                <a:lnTo>
                  <a:pt x="3130623" y="2188029"/>
                </a:lnTo>
                <a:lnTo>
                  <a:pt x="3129283" y="2190070"/>
                </a:lnTo>
                <a:lnTo>
                  <a:pt x="3127496" y="2192111"/>
                </a:lnTo>
                <a:lnTo>
                  <a:pt x="3125486" y="2193698"/>
                </a:lnTo>
                <a:lnTo>
                  <a:pt x="3123476" y="2195513"/>
                </a:lnTo>
                <a:lnTo>
                  <a:pt x="3121243" y="2196647"/>
                </a:lnTo>
                <a:lnTo>
                  <a:pt x="3119009" y="2198007"/>
                </a:lnTo>
                <a:lnTo>
                  <a:pt x="3116329" y="2198914"/>
                </a:lnTo>
                <a:lnTo>
                  <a:pt x="3113873" y="2199368"/>
                </a:lnTo>
                <a:lnTo>
                  <a:pt x="3111192" y="2200048"/>
                </a:lnTo>
                <a:lnTo>
                  <a:pt x="3108289" y="2200275"/>
                </a:lnTo>
                <a:lnTo>
                  <a:pt x="3103599" y="2200275"/>
                </a:lnTo>
                <a:lnTo>
                  <a:pt x="3100919" y="2200048"/>
                </a:lnTo>
                <a:lnTo>
                  <a:pt x="3098239" y="2199368"/>
                </a:lnTo>
                <a:lnTo>
                  <a:pt x="3095559" y="2198914"/>
                </a:lnTo>
                <a:lnTo>
                  <a:pt x="3093102" y="2198007"/>
                </a:lnTo>
                <a:lnTo>
                  <a:pt x="3090645" y="2196647"/>
                </a:lnTo>
                <a:lnTo>
                  <a:pt x="3088412" y="2195513"/>
                </a:lnTo>
                <a:lnTo>
                  <a:pt x="3086402" y="2193698"/>
                </a:lnTo>
                <a:lnTo>
                  <a:pt x="3084615" y="2192111"/>
                </a:lnTo>
                <a:lnTo>
                  <a:pt x="3082828" y="2190070"/>
                </a:lnTo>
                <a:lnTo>
                  <a:pt x="3081042" y="2188029"/>
                </a:lnTo>
                <a:lnTo>
                  <a:pt x="3079925" y="2185761"/>
                </a:lnTo>
                <a:lnTo>
                  <a:pt x="3078585" y="2183266"/>
                </a:lnTo>
                <a:lnTo>
                  <a:pt x="3077692" y="2180772"/>
                </a:lnTo>
                <a:lnTo>
                  <a:pt x="3077022" y="2178050"/>
                </a:lnTo>
                <a:lnTo>
                  <a:pt x="3076798" y="2175329"/>
                </a:lnTo>
                <a:lnTo>
                  <a:pt x="3076575" y="2172607"/>
                </a:lnTo>
                <a:lnTo>
                  <a:pt x="3076575" y="2090145"/>
                </a:lnTo>
                <a:lnTo>
                  <a:pt x="3076346" y="2090511"/>
                </a:lnTo>
                <a:lnTo>
                  <a:pt x="3075438" y="2092552"/>
                </a:lnTo>
                <a:lnTo>
                  <a:pt x="3074303" y="2094367"/>
                </a:lnTo>
                <a:lnTo>
                  <a:pt x="3072488" y="2095954"/>
                </a:lnTo>
                <a:lnTo>
                  <a:pt x="3070672" y="2097769"/>
                </a:lnTo>
                <a:lnTo>
                  <a:pt x="3068856" y="2099356"/>
                </a:lnTo>
                <a:lnTo>
                  <a:pt x="3066813" y="2100263"/>
                </a:lnTo>
                <a:lnTo>
                  <a:pt x="3064544" y="2101170"/>
                </a:lnTo>
                <a:lnTo>
                  <a:pt x="3062047" y="2101624"/>
                </a:lnTo>
                <a:lnTo>
                  <a:pt x="3058869" y="2102304"/>
                </a:lnTo>
                <a:lnTo>
                  <a:pt x="3053876" y="2102758"/>
                </a:lnTo>
                <a:lnTo>
                  <a:pt x="3040257" y="2103211"/>
                </a:lnTo>
                <a:lnTo>
                  <a:pt x="3022780" y="2103438"/>
                </a:lnTo>
                <a:lnTo>
                  <a:pt x="3003714" y="2103438"/>
                </a:lnTo>
                <a:lnTo>
                  <a:pt x="2984649" y="2103211"/>
                </a:lnTo>
                <a:lnTo>
                  <a:pt x="2966945" y="2102531"/>
                </a:lnTo>
                <a:lnTo>
                  <a:pt x="2959228" y="2102077"/>
                </a:lnTo>
                <a:lnTo>
                  <a:pt x="2952872" y="2101397"/>
                </a:lnTo>
                <a:lnTo>
                  <a:pt x="2947652" y="2100717"/>
                </a:lnTo>
                <a:lnTo>
                  <a:pt x="2944020" y="2100036"/>
                </a:lnTo>
                <a:lnTo>
                  <a:pt x="2937438" y="2097995"/>
                </a:lnTo>
                <a:lnTo>
                  <a:pt x="2929948" y="2095047"/>
                </a:lnTo>
                <a:lnTo>
                  <a:pt x="2921777" y="2090965"/>
                </a:lnTo>
                <a:lnTo>
                  <a:pt x="2917691" y="2088924"/>
                </a:lnTo>
                <a:lnTo>
                  <a:pt x="2913379" y="2086656"/>
                </a:lnTo>
                <a:lnTo>
                  <a:pt x="2909520" y="2084161"/>
                </a:lnTo>
                <a:lnTo>
                  <a:pt x="2905662" y="2081440"/>
                </a:lnTo>
                <a:lnTo>
                  <a:pt x="2902030" y="2078719"/>
                </a:lnTo>
                <a:lnTo>
                  <a:pt x="2898852" y="2075770"/>
                </a:lnTo>
                <a:lnTo>
                  <a:pt x="2895675" y="2072822"/>
                </a:lnTo>
                <a:lnTo>
                  <a:pt x="2892951" y="2069647"/>
                </a:lnTo>
                <a:lnTo>
                  <a:pt x="2891135" y="2066472"/>
                </a:lnTo>
                <a:lnTo>
                  <a:pt x="2889546" y="2063297"/>
                </a:lnTo>
                <a:lnTo>
                  <a:pt x="2887050" y="2057401"/>
                </a:lnTo>
                <a:lnTo>
                  <a:pt x="2884326" y="2051731"/>
                </a:lnTo>
                <a:lnTo>
                  <a:pt x="2881602" y="2046515"/>
                </a:lnTo>
                <a:lnTo>
                  <a:pt x="2878879" y="2041752"/>
                </a:lnTo>
                <a:lnTo>
                  <a:pt x="2873885" y="2033361"/>
                </a:lnTo>
                <a:lnTo>
                  <a:pt x="2872296" y="2029733"/>
                </a:lnTo>
                <a:lnTo>
                  <a:pt x="2870708" y="2026331"/>
                </a:lnTo>
                <a:lnTo>
                  <a:pt x="2870027" y="2025197"/>
                </a:lnTo>
                <a:lnTo>
                  <a:pt x="2869119" y="2024290"/>
                </a:lnTo>
                <a:lnTo>
                  <a:pt x="2868438" y="2023836"/>
                </a:lnTo>
                <a:lnTo>
                  <a:pt x="2867757" y="2024063"/>
                </a:lnTo>
                <a:lnTo>
                  <a:pt x="2867076" y="2024517"/>
                </a:lnTo>
                <a:lnTo>
                  <a:pt x="2866168" y="2025651"/>
                </a:lnTo>
                <a:lnTo>
                  <a:pt x="2865714" y="2026785"/>
                </a:lnTo>
                <a:lnTo>
                  <a:pt x="2865033" y="2028372"/>
                </a:lnTo>
                <a:lnTo>
                  <a:pt x="2864125" y="2031547"/>
                </a:lnTo>
                <a:lnTo>
                  <a:pt x="2863444" y="2035402"/>
                </a:lnTo>
                <a:lnTo>
                  <a:pt x="2863444" y="2037444"/>
                </a:lnTo>
                <a:lnTo>
                  <a:pt x="2863444" y="2039485"/>
                </a:lnTo>
                <a:lnTo>
                  <a:pt x="2864125" y="2041299"/>
                </a:lnTo>
                <a:lnTo>
                  <a:pt x="2864579" y="2042886"/>
                </a:lnTo>
                <a:lnTo>
                  <a:pt x="2864806" y="2044474"/>
                </a:lnTo>
                <a:lnTo>
                  <a:pt x="2864806" y="2045835"/>
                </a:lnTo>
                <a:lnTo>
                  <a:pt x="2864579" y="2047195"/>
                </a:lnTo>
                <a:lnTo>
                  <a:pt x="2863671" y="2048102"/>
                </a:lnTo>
                <a:lnTo>
                  <a:pt x="2862763" y="2049236"/>
                </a:lnTo>
                <a:lnTo>
                  <a:pt x="2861629" y="2049917"/>
                </a:lnTo>
                <a:lnTo>
                  <a:pt x="2860267" y="2050597"/>
                </a:lnTo>
                <a:lnTo>
                  <a:pt x="2858905" y="2051051"/>
                </a:lnTo>
                <a:lnTo>
                  <a:pt x="2855500" y="2051958"/>
                </a:lnTo>
                <a:lnTo>
                  <a:pt x="2852550" y="2052185"/>
                </a:lnTo>
                <a:lnTo>
                  <a:pt x="2850053" y="2051958"/>
                </a:lnTo>
                <a:lnTo>
                  <a:pt x="2849145" y="2051731"/>
                </a:lnTo>
                <a:lnTo>
                  <a:pt x="2848691" y="2051277"/>
                </a:lnTo>
                <a:lnTo>
                  <a:pt x="2847783" y="2050370"/>
                </a:lnTo>
                <a:lnTo>
                  <a:pt x="2847329" y="2048102"/>
                </a:lnTo>
                <a:lnTo>
                  <a:pt x="2846421" y="2040619"/>
                </a:lnTo>
                <a:lnTo>
                  <a:pt x="2845513" y="2030640"/>
                </a:lnTo>
                <a:lnTo>
                  <a:pt x="2844379" y="2018620"/>
                </a:lnTo>
                <a:lnTo>
                  <a:pt x="2843471" y="2006601"/>
                </a:lnTo>
                <a:lnTo>
                  <a:pt x="2842336" y="1995261"/>
                </a:lnTo>
                <a:lnTo>
                  <a:pt x="2841201" y="1986417"/>
                </a:lnTo>
                <a:lnTo>
                  <a:pt x="2840747" y="1983242"/>
                </a:lnTo>
                <a:lnTo>
                  <a:pt x="2839839" y="1980974"/>
                </a:lnTo>
                <a:lnTo>
                  <a:pt x="2835527" y="1970542"/>
                </a:lnTo>
                <a:lnTo>
                  <a:pt x="2835360" y="1970163"/>
                </a:lnTo>
                <a:lnTo>
                  <a:pt x="2834651" y="1970217"/>
                </a:lnTo>
                <a:lnTo>
                  <a:pt x="2831710" y="1970443"/>
                </a:lnTo>
                <a:lnTo>
                  <a:pt x="2829221" y="1970670"/>
                </a:lnTo>
                <a:lnTo>
                  <a:pt x="2824696" y="1970443"/>
                </a:lnTo>
                <a:lnTo>
                  <a:pt x="2823339" y="1970217"/>
                </a:lnTo>
                <a:lnTo>
                  <a:pt x="2821528" y="1969538"/>
                </a:lnTo>
                <a:lnTo>
                  <a:pt x="2819945" y="1968632"/>
                </a:lnTo>
                <a:lnTo>
                  <a:pt x="2818587" y="1967274"/>
                </a:lnTo>
                <a:lnTo>
                  <a:pt x="2817230" y="1965916"/>
                </a:lnTo>
                <a:lnTo>
                  <a:pt x="2816325" y="1964558"/>
                </a:lnTo>
                <a:lnTo>
                  <a:pt x="2815646" y="1963426"/>
                </a:lnTo>
                <a:lnTo>
                  <a:pt x="2815420" y="1962067"/>
                </a:lnTo>
                <a:lnTo>
                  <a:pt x="2814741" y="1960030"/>
                </a:lnTo>
                <a:lnTo>
                  <a:pt x="2814062" y="1958672"/>
                </a:lnTo>
                <a:lnTo>
                  <a:pt x="2813610" y="1957993"/>
                </a:lnTo>
                <a:lnTo>
                  <a:pt x="2813157" y="1957314"/>
                </a:lnTo>
                <a:lnTo>
                  <a:pt x="2812252" y="1957087"/>
                </a:lnTo>
                <a:lnTo>
                  <a:pt x="2811800" y="1956861"/>
                </a:lnTo>
                <a:lnTo>
                  <a:pt x="2811121" y="1957087"/>
                </a:lnTo>
                <a:lnTo>
                  <a:pt x="2810442" y="1957314"/>
                </a:lnTo>
                <a:lnTo>
                  <a:pt x="2809537" y="1957993"/>
                </a:lnTo>
                <a:lnTo>
                  <a:pt x="2809084" y="1958672"/>
                </a:lnTo>
                <a:lnTo>
                  <a:pt x="2808179" y="1960483"/>
                </a:lnTo>
                <a:lnTo>
                  <a:pt x="2807501" y="1962747"/>
                </a:lnTo>
                <a:lnTo>
                  <a:pt x="2806822" y="1963878"/>
                </a:lnTo>
                <a:lnTo>
                  <a:pt x="2806369" y="1965010"/>
                </a:lnTo>
                <a:lnTo>
                  <a:pt x="2805012" y="1966821"/>
                </a:lnTo>
                <a:lnTo>
                  <a:pt x="2803654" y="1967953"/>
                </a:lnTo>
                <a:lnTo>
                  <a:pt x="2802976" y="1968632"/>
                </a:lnTo>
                <a:lnTo>
                  <a:pt x="2802523" y="1968632"/>
                </a:lnTo>
                <a:lnTo>
                  <a:pt x="2792115" y="1968406"/>
                </a:lnTo>
                <a:lnTo>
                  <a:pt x="2791436" y="1968406"/>
                </a:lnTo>
                <a:lnTo>
                  <a:pt x="2788948" y="1967953"/>
                </a:lnTo>
                <a:lnTo>
                  <a:pt x="2785554" y="1967500"/>
                </a:lnTo>
                <a:lnTo>
                  <a:pt x="2781481" y="1966369"/>
                </a:lnTo>
                <a:lnTo>
                  <a:pt x="2779445" y="1965463"/>
                </a:lnTo>
                <a:lnTo>
                  <a:pt x="2777182" y="1964558"/>
                </a:lnTo>
                <a:lnTo>
                  <a:pt x="2775146" y="1963426"/>
                </a:lnTo>
                <a:lnTo>
                  <a:pt x="2773110" y="1961615"/>
                </a:lnTo>
                <a:lnTo>
                  <a:pt x="2771300" y="1959804"/>
                </a:lnTo>
                <a:lnTo>
                  <a:pt x="2769490" y="1957540"/>
                </a:lnTo>
                <a:lnTo>
                  <a:pt x="2768132" y="1955276"/>
                </a:lnTo>
                <a:lnTo>
                  <a:pt x="2767001" y="1952107"/>
                </a:lnTo>
                <a:lnTo>
                  <a:pt x="2765870" y="1947579"/>
                </a:lnTo>
                <a:lnTo>
                  <a:pt x="2764965" y="1941694"/>
                </a:lnTo>
                <a:lnTo>
                  <a:pt x="2764286" y="1935582"/>
                </a:lnTo>
                <a:lnTo>
                  <a:pt x="2764286" y="1929017"/>
                </a:lnTo>
                <a:lnTo>
                  <a:pt x="2764286" y="1925621"/>
                </a:lnTo>
                <a:lnTo>
                  <a:pt x="2764512" y="1922452"/>
                </a:lnTo>
                <a:lnTo>
                  <a:pt x="2765191" y="1919283"/>
                </a:lnTo>
                <a:lnTo>
                  <a:pt x="2765870" y="1916340"/>
                </a:lnTo>
                <a:lnTo>
                  <a:pt x="2766548" y="1913397"/>
                </a:lnTo>
                <a:lnTo>
                  <a:pt x="2767906" y="1910907"/>
                </a:lnTo>
                <a:lnTo>
                  <a:pt x="2769037" y="1908643"/>
                </a:lnTo>
                <a:lnTo>
                  <a:pt x="2770621" y="1906379"/>
                </a:lnTo>
                <a:lnTo>
                  <a:pt x="2772431" y="1904115"/>
                </a:lnTo>
                <a:lnTo>
                  <a:pt x="2774241" y="1901625"/>
                </a:lnTo>
                <a:lnTo>
                  <a:pt x="2775599" y="1899362"/>
                </a:lnTo>
                <a:lnTo>
                  <a:pt x="2776730" y="1897324"/>
                </a:lnTo>
                <a:lnTo>
                  <a:pt x="2777635" y="1895060"/>
                </a:lnTo>
                <a:lnTo>
                  <a:pt x="2778314" y="1892797"/>
                </a:lnTo>
                <a:lnTo>
                  <a:pt x="2778766" y="1890759"/>
                </a:lnTo>
                <a:lnTo>
                  <a:pt x="2778766" y="1888722"/>
                </a:lnTo>
                <a:lnTo>
                  <a:pt x="2778766" y="1886911"/>
                </a:lnTo>
                <a:lnTo>
                  <a:pt x="2778540" y="1885100"/>
                </a:lnTo>
                <a:lnTo>
                  <a:pt x="2777635" y="1883289"/>
                </a:lnTo>
                <a:lnTo>
                  <a:pt x="2776956" y="1881704"/>
                </a:lnTo>
                <a:lnTo>
                  <a:pt x="2776277" y="1880120"/>
                </a:lnTo>
                <a:lnTo>
                  <a:pt x="2774920" y="1878761"/>
                </a:lnTo>
                <a:lnTo>
                  <a:pt x="2773789" y="1877403"/>
                </a:lnTo>
                <a:lnTo>
                  <a:pt x="2772205" y="1876271"/>
                </a:lnTo>
                <a:lnTo>
                  <a:pt x="2767906" y="1873328"/>
                </a:lnTo>
                <a:lnTo>
                  <a:pt x="2760892" y="1869027"/>
                </a:lnTo>
                <a:lnTo>
                  <a:pt x="2752068" y="1864047"/>
                </a:lnTo>
                <a:lnTo>
                  <a:pt x="2741208" y="1858161"/>
                </a:lnTo>
                <a:lnTo>
                  <a:pt x="2728733" y="1851373"/>
                </a:lnTo>
                <a:lnTo>
                  <a:pt x="2735036" y="1883775"/>
                </a:lnTo>
                <a:lnTo>
                  <a:pt x="2738211" y="1900340"/>
                </a:lnTo>
                <a:lnTo>
                  <a:pt x="2741159" y="1915089"/>
                </a:lnTo>
                <a:lnTo>
                  <a:pt x="2744107" y="1928704"/>
                </a:lnTo>
                <a:lnTo>
                  <a:pt x="2747055" y="1940730"/>
                </a:lnTo>
                <a:lnTo>
                  <a:pt x="2749550" y="1950034"/>
                </a:lnTo>
                <a:lnTo>
                  <a:pt x="2751818" y="1957068"/>
                </a:lnTo>
                <a:lnTo>
                  <a:pt x="2754086" y="1962741"/>
                </a:lnTo>
                <a:lnTo>
                  <a:pt x="2756807" y="1968187"/>
                </a:lnTo>
                <a:lnTo>
                  <a:pt x="2759529" y="1974087"/>
                </a:lnTo>
                <a:lnTo>
                  <a:pt x="2762477" y="1979760"/>
                </a:lnTo>
                <a:lnTo>
                  <a:pt x="2768827" y="1990878"/>
                </a:lnTo>
                <a:lnTo>
                  <a:pt x="2775177" y="2001089"/>
                </a:lnTo>
                <a:lnTo>
                  <a:pt x="2780846" y="2009939"/>
                </a:lnTo>
                <a:lnTo>
                  <a:pt x="2785609" y="2016973"/>
                </a:lnTo>
                <a:lnTo>
                  <a:pt x="2790145" y="2022873"/>
                </a:lnTo>
                <a:lnTo>
                  <a:pt x="2798536" y="2036261"/>
                </a:lnTo>
                <a:lnTo>
                  <a:pt x="2814864" y="2063718"/>
                </a:lnTo>
                <a:lnTo>
                  <a:pt x="2827564" y="2084821"/>
                </a:lnTo>
                <a:lnTo>
                  <a:pt x="2832780" y="2093216"/>
                </a:lnTo>
                <a:lnTo>
                  <a:pt x="2836182" y="2098435"/>
                </a:lnTo>
                <a:lnTo>
                  <a:pt x="2837316" y="2100251"/>
                </a:lnTo>
                <a:lnTo>
                  <a:pt x="2837996" y="2102293"/>
                </a:lnTo>
                <a:lnTo>
                  <a:pt x="2838450" y="2104108"/>
                </a:lnTo>
                <a:lnTo>
                  <a:pt x="2838450" y="2106150"/>
                </a:lnTo>
                <a:lnTo>
                  <a:pt x="2837996" y="2108193"/>
                </a:lnTo>
                <a:lnTo>
                  <a:pt x="2837316" y="2110235"/>
                </a:lnTo>
                <a:lnTo>
                  <a:pt x="2836409" y="2112050"/>
                </a:lnTo>
                <a:lnTo>
                  <a:pt x="2835275" y="2113865"/>
                </a:lnTo>
                <a:lnTo>
                  <a:pt x="2833914" y="2115681"/>
                </a:lnTo>
                <a:lnTo>
                  <a:pt x="2832100" y="2117269"/>
                </a:lnTo>
                <a:lnTo>
                  <a:pt x="2830512" y="2118858"/>
                </a:lnTo>
                <a:lnTo>
                  <a:pt x="2828471" y="2119992"/>
                </a:lnTo>
                <a:lnTo>
                  <a:pt x="2826204" y="2121127"/>
                </a:lnTo>
                <a:lnTo>
                  <a:pt x="2823936" y="2121807"/>
                </a:lnTo>
                <a:lnTo>
                  <a:pt x="2821441" y="2122261"/>
                </a:lnTo>
                <a:lnTo>
                  <a:pt x="2819173" y="2122488"/>
                </a:lnTo>
                <a:lnTo>
                  <a:pt x="2815771" y="2122261"/>
                </a:lnTo>
                <a:lnTo>
                  <a:pt x="2810782" y="2121807"/>
                </a:lnTo>
                <a:lnTo>
                  <a:pt x="2797175" y="2119992"/>
                </a:lnTo>
                <a:lnTo>
                  <a:pt x="2780166" y="2117269"/>
                </a:lnTo>
                <a:lnTo>
                  <a:pt x="2761570" y="2114092"/>
                </a:lnTo>
                <a:lnTo>
                  <a:pt x="2742746" y="2110462"/>
                </a:lnTo>
                <a:lnTo>
                  <a:pt x="2725284" y="2106604"/>
                </a:lnTo>
                <a:lnTo>
                  <a:pt x="2717800" y="2105016"/>
                </a:lnTo>
                <a:lnTo>
                  <a:pt x="2711677" y="2103201"/>
                </a:lnTo>
                <a:lnTo>
                  <a:pt x="2706688" y="2101839"/>
                </a:lnTo>
                <a:lnTo>
                  <a:pt x="2703286" y="2100251"/>
                </a:lnTo>
                <a:lnTo>
                  <a:pt x="2697162" y="2097074"/>
                </a:lnTo>
                <a:lnTo>
                  <a:pt x="2690359" y="2092763"/>
                </a:lnTo>
                <a:lnTo>
                  <a:pt x="2682875" y="2087543"/>
                </a:lnTo>
                <a:lnTo>
                  <a:pt x="2679246" y="2084821"/>
                </a:lnTo>
                <a:lnTo>
                  <a:pt x="2675391" y="2081644"/>
                </a:lnTo>
                <a:lnTo>
                  <a:pt x="2671989" y="2078694"/>
                </a:lnTo>
                <a:lnTo>
                  <a:pt x="2668814" y="2075290"/>
                </a:lnTo>
                <a:lnTo>
                  <a:pt x="2665639" y="2071886"/>
                </a:lnTo>
                <a:lnTo>
                  <a:pt x="2662918" y="2068483"/>
                </a:lnTo>
                <a:lnTo>
                  <a:pt x="2660423" y="2065079"/>
                </a:lnTo>
                <a:lnTo>
                  <a:pt x="2658382" y="2061448"/>
                </a:lnTo>
                <a:lnTo>
                  <a:pt x="2656795" y="2058045"/>
                </a:lnTo>
                <a:lnTo>
                  <a:pt x="2656114" y="2054868"/>
                </a:lnTo>
                <a:lnTo>
                  <a:pt x="2654754" y="2048061"/>
                </a:lnTo>
                <a:lnTo>
                  <a:pt x="2652939" y="2042161"/>
                </a:lnTo>
                <a:lnTo>
                  <a:pt x="2651125" y="2036488"/>
                </a:lnTo>
                <a:lnTo>
                  <a:pt x="2650544" y="2034891"/>
                </a:lnTo>
                <a:lnTo>
                  <a:pt x="2647538" y="2036545"/>
                </a:lnTo>
                <a:lnTo>
                  <a:pt x="2642334" y="2038582"/>
                </a:lnTo>
                <a:lnTo>
                  <a:pt x="2639845" y="2039261"/>
                </a:lnTo>
                <a:lnTo>
                  <a:pt x="2636904" y="2040167"/>
                </a:lnTo>
                <a:lnTo>
                  <a:pt x="2633962" y="2040620"/>
                </a:lnTo>
                <a:lnTo>
                  <a:pt x="2631021" y="2041072"/>
                </a:lnTo>
                <a:lnTo>
                  <a:pt x="2627854" y="2041299"/>
                </a:lnTo>
                <a:lnTo>
                  <a:pt x="2624460" y="2041525"/>
                </a:lnTo>
                <a:lnTo>
                  <a:pt x="2621066" y="2041525"/>
                </a:lnTo>
                <a:lnTo>
                  <a:pt x="2617898" y="2041299"/>
                </a:lnTo>
                <a:lnTo>
                  <a:pt x="2614731" y="2040846"/>
                </a:lnTo>
                <a:lnTo>
                  <a:pt x="2612016" y="2040393"/>
                </a:lnTo>
                <a:lnTo>
                  <a:pt x="2609301" y="2039941"/>
                </a:lnTo>
                <a:lnTo>
                  <a:pt x="2606585" y="2038809"/>
                </a:lnTo>
                <a:lnTo>
                  <a:pt x="2604097" y="2038130"/>
                </a:lnTo>
                <a:lnTo>
                  <a:pt x="2601608" y="2036771"/>
                </a:lnTo>
                <a:lnTo>
                  <a:pt x="2599345" y="2035866"/>
                </a:lnTo>
                <a:lnTo>
                  <a:pt x="2597309" y="2034281"/>
                </a:lnTo>
                <a:lnTo>
                  <a:pt x="2593463" y="2031565"/>
                </a:lnTo>
                <a:lnTo>
                  <a:pt x="2590295" y="2028395"/>
                </a:lnTo>
                <a:lnTo>
                  <a:pt x="2587354" y="2025000"/>
                </a:lnTo>
                <a:lnTo>
                  <a:pt x="2584865" y="2021604"/>
                </a:lnTo>
                <a:lnTo>
                  <a:pt x="2582602" y="2017756"/>
                </a:lnTo>
                <a:lnTo>
                  <a:pt x="2580792" y="2014134"/>
                </a:lnTo>
                <a:lnTo>
                  <a:pt x="2579435" y="2010285"/>
                </a:lnTo>
                <a:lnTo>
                  <a:pt x="2578077" y="2006663"/>
                </a:lnTo>
                <a:lnTo>
                  <a:pt x="2577398" y="2003041"/>
                </a:lnTo>
                <a:lnTo>
                  <a:pt x="2576946" y="1999646"/>
                </a:lnTo>
                <a:lnTo>
                  <a:pt x="2576267" y="1996703"/>
                </a:lnTo>
                <a:lnTo>
                  <a:pt x="2576267" y="1993760"/>
                </a:lnTo>
                <a:lnTo>
                  <a:pt x="2576267" y="1991044"/>
                </a:lnTo>
                <a:lnTo>
                  <a:pt x="2576720" y="1988101"/>
                </a:lnTo>
                <a:lnTo>
                  <a:pt x="2577172" y="1985384"/>
                </a:lnTo>
                <a:lnTo>
                  <a:pt x="2577851" y="1982668"/>
                </a:lnTo>
                <a:lnTo>
                  <a:pt x="2578756" y="1980178"/>
                </a:lnTo>
                <a:lnTo>
                  <a:pt x="2579887" y="1977687"/>
                </a:lnTo>
                <a:lnTo>
                  <a:pt x="2580792" y="1975197"/>
                </a:lnTo>
                <a:lnTo>
                  <a:pt x="2583281" y="1970670"/>
                </a:lnTo>
                <a:lnTo>
                  <a:pt x="2585770" y="1967274"/>
                </a:lnTo>
                <a:lnTo>
                  <a:pt x="2588485" y="1964331"/>
                </a:lnTo>
                <a:lnTo>
                  <a:pt x="2589616" y="1963426"/>
                </a:lnTo>
                <a:lnTo>
                  <a:pt x="2590974" y="1962520"/>
                </a:lnTo>
                <a:lnTo>
                  <a:pt x="2594594" y="1960709"/>
                </a:lnTo>
                <a:lnTo>
                  <a:pt x="2596178" y="1960030"/>
                </a:lnTo>
                <a:lnTo>
                  <a:pt x="2596856" y="1959351"/>
                </a:lnTo>
                <a:lnTo>
                  <a:pt x="2597309" y="1958672"/>
                </a:lnTo>
                <a:lnTo>
                  <a:pt x="2597309" y="1957314"/>
                </a:lnTo>
                <a:lnTo>
                  <a:pt x="2597083" y="1955955"/>
                </a:lnTo>
                <a:lnTo>
                  <a:pt x="2596630" y="1953465"/>
                </a:lnTo>
                <a:lnTo>
                  <a:pt x="2595499" y="1950522"/>
                </a:lnTo>
                <a:lnTo>
                  <a:pt x="2593689" y="1946221"/>
                </a:lnTo>
                <a:lnTo>
                  <a:pt x="2587806" y="1934450"/>
                </a:lnTo>
                <a:lnTo>
                  <a:pt x="2578304" y="1916566"/>
                </a:lnTo>
                <a:lnTo>
                  <a:pt x="2564954" y="1892118"/>
                </a:lnTo>
                <a:lnTo>
                  <a:pt x="2561108" y="1885100"/>
                </a:lnTo>
                <a:lnTo>
                  <a:pt x="2557035" y="1878535"/>
                </a:lnTo>
                <a:lnTo>
                  <a:pt x="2552963" y="1871970"/>
                </a:lnTo>
                <a:lnTo>
                  <a:pt x="2548664" y="1866084"/>
                </a:lnTo>
                <a:lnTo>
                  <a:pt x="2544139" y="1860199"/>
                </a:lnTo>
                <a:lnTo>
                  <a:pt x="2540066" y="1854766"/>
                </a:lnTo>
                <a:lnTo>
                  <a:pt x="2535767" y="1849559"/>
                </a:lnTo>
                <a:lnTo>
                  <a:pt x="2531695" y="1844805"/>
                </a:lnTo>
                <a:lnTo>
                  <a:pt x="2523776" y="1835750"/>
                </a:lnTo>
                <a:lnTo>
                  <a:pt x="2516536" y="1828732"/>
                </a:lnTo>
                <a:lnTo>
                  <a:pt x="2510200" y="1822620"/>
                </a:lnTo>
                <a:lnTo>
                  <a:pt x="2505675" y="1818546"/>
                </a:lnTo>
                <a:lnTo>
                  <a:pt x="2503187" y="1816508"/>
                </a:lnTo>
                <a:lnTo>
                  <a:pt x="2500698" y="1815150"/>
                </a:lnTo>
                <a:lnTo>
                  <a:pt x="2498435" y="1814018"/>
                </a:lnTo>
                <a:lnTo>
                  <a:pt x="2496173" y="1813565"/>
                </a:lnTo>
                <a:lnTo>
                  <a:pt x="2494589" y="1813113"/>
                </a:lnTo>
                <a:lnTo>
                  <a:pt x="2493005" y="1812886"/>
                </a:lnTo>
                <a:lnTo>
                  <a:pt x="2491648" y="1812886"/>
                </a:lnTo>
                <a:lnTo>
                  <a:pt x="2491421" y="1816508"/>
                </a:lnTo>
                <a:lnTo>
                  <a:pt x="2491421" y="1824884"/>
                </a:lnTo>
                <a:lnTo>
                  <a:pt x="2491648" y="1829638"/>
                </a:lnTo>
                <a:lnTo>
                  <a:pt x="2492326" y="1833713"/>
                </a:lnTo>
                <a:lnTo>
                  <a:pt x="2492779" y="1835297"/>
                </a:lnTo>
                <a:lnTo>
                  <a:pt x="2493231" y="1836656"/>
                </a:lnTo>
                <a:lnTo>
                  <a:pt x="2493684" y="1837561"/>
                </a:lnTo>
                <a:lnTo>
                  <a:pt x="2494589" y="1838014"/>
                </a:lnTo>
                <a:lnTo>
                  <a:pt x="2495268" y="1838467"/>
                </a:lnTo>
                <a:lnTo>
                  <a:pt x="2496173" y="1839146"/>
                </a:lnTo>
                <a:lnTo>
                  <a:pt x="2498209" y="1840730"/>
                </a:lnTo>
                <a:lnTo>
                  <a:pt x="2500245" y="1843447"/>
                </a:lnTo>
                <a:lnTo>
                  <a:pt x="2501829" y="1846842"/>
                </a:lnTo>
                <a:lnTo>
                  <a:pt x="2503639" y="1850691"/>
                </a:lnTo>
                <a:lnTo>
                  <a:pt x="2505223" y="1855445"/>
                </a:lnTo>
                <a:lnTo>
                  <a:pt x="2505675" y="1858161"/>
                </a:lnTo>
                <a:lnTo>
                  <a:pt x="2505902" y="1860878"/>
                </a:lnTo>
                <a:lnTo>
                  <a:pt x="2506128" y="1863594"/>
                </a:lnTo>
                <a:lnTo>
                  <a:pt x="2506354" y="1866763"/>
                </a:lnTo>
                <a:lnTo>
                  <a:pt x="2506128" y="1869933"/>
                </a:lnTo>
                <a:lnTo>
                  <a:pt x="2505675" y="1873328"/>
                </a:lnTo>
                <a:lnTo>
                  <a:pt x="2504544" y="1876498"/>
                </a:lnTo>
                <a:lnTo>
                  <a:pt x="2503413" y="1879893"/>
                </a:lnTo>
                <a:lnTo>
                  <a:pt x="2501829" y="1883063"/>
                </a:lnTo>
                <a:lnTo>
                  <a:pt x="2500019" y="1886458"/>
                </a:lnTo>
                <a:lnTo>
                  <a:pt x="2497756" y="1889401"/>
                </a:lnTo>
                <a:lnTo>
                  <a:pt x="2495041" y="1892344"/>
                </a:lnTo>
                <a:lnTo>
                  <a:pt x="2492100" y="1895060"/>
                </a:lnTo>
                <a:lnTo>
                  <a:pt x="2488706" y="1897551"/>
                </a:lnTo>
                <a:lnTo>
                  <a:pt x="2485086" y="1899814"/>
                </a:lnTo>
                <a:lnTo>
                  <a:pt x="2481013" y="1901625"/>
                </a:lnTo>
                <a:lnTo>
                  <a:pt x="2476715" y="1903210"/>
                </a:lnTo>
                <a:lnTo>
                  <a:pt x="2472190" y="1904115"/>
                </a:lnTo>
                <a:lnTo>
                  <a:pt x="2466986" y="1905021"/>
                </a:lnTo>
                <a:lnTo>
                  <a:pt x="2461782" y="1905247"/>
                </a:lnTo>
                <a:lnTo>
                  <a:pt x="2456578" y="1905021"/>
                </a:lnTo>
                <a:lnTo>
                  <a:pt x="2451600" y="1904115"/>
                </a:lnTo>
                <a:lnTo>
                  <a:pt x="2447301" y="1902984"/>
                </a:lnTo>
                <a:lnTo>
                  <a:pt x="2443229" y="1901399"/>
                </a:lnTo>
                <a:lnTo>
                  <a:pt x="2439609" y="1899362"/>
                </a:lnTo>
                <a:lnTo>
                  <a:pt x="2436441" y="1897098"/>
                </a:lnTo>
                <a:lnTo>
                  <a:pt x="2433274" y="1894608"/>
                </a:lnTo>
                <a:lnTo>
                  <a:pt x="2431011" y="1891891"/>
                </a:lnTo>
                <a:lnTo>
                  <a:pt x="2428748" y="1889175"/>
                </a:lnTo>
                <a:lnTo>
                  <a:pt x="2426712" y="1886005"/>
                </a:lnTo>
                <a:lnTo>
                  <a:pt x="2424902" y="1883063"/>
                </a:lnTo>
                <a:lnTo>
                  <a:pt x="2423771" y="1880120"/>
                </a:lnTo>
                <a:lnTo>
                  <a:pt x="2422639" y="1877177"/>
                </a:lnTo>
                <a:lnTo>
                  <a:pt x="2421961" y="1874460"/>
                </a:lnTo>
                <a:lnTo>
                  <a:pt x="2421508" y="1871970"/>
                </a:lnTo>
                <a:lnTo>
                  <a:pt x="2421508" y="1869706"/>
                </a:lnTo>
                <a:lnTo>
                  <a:pt x="2421508" y="1867443"/>
                </a:lnTo>
                <a:lnTo>
                  <a:pt x="2421961" y="1865405"/>
                </a:lnTo>
                <a:lnTo>
                  <a:pt x="2422639" y="1862915"/>
                </a:lnTo>
                <a:lnTo>
                  <a:pt x="2423771" y="1860651"/>
                </a:lnTo>
                <a:lnTo>
                  <a:pt x="2424676" y="1858161"/>
                </a:lnTo>
                <a:lnTo>
                  <a:pt x="2426260" y="1855897"/>
                </a:lnTo>
                <a:lnTo>
                  <a:pt x="2428975" y="1851596"/>
                </a:lnTo>
                <a:lnTo>
                  <a:pt x="2431690" y="1847974"/>
                </a:lnTo>
                <a:lnTo>
                  <a:pt x="2434179" y="1845031"/>
                </a:lnTo>
                <a:lnTo>
                  <a:pt x="2436667" y="1842541"/>
                </a:lnTo>
                <a:lnTo>
                  <a:pt x="2436441" y="1836656"/>
                </a:lnTo>
                <a:lnTo>
                  <a:pt x="2416304" y="1837108"/>
                </a:lnTo>
                <a:lnTo>
                  <a:pt x="2416078" y="1817866"/>
                </a:lnTo>
                <a:lnTo>
                  <a:pt x="2415852" y="1803605"/>
                </a:lnTo>
                <a:lnTo>
                  <a:pt x="2415626" y="1794776"/>
                </a:lnTo>
                <a:lnTo>
                  <a:pt x="2415626" y="1792965"/>
                </a:lnTo>
                <a:lnTo>
                  <a:pt x="2415626" y="1791607"/>
                </a:lnTo>
                <a:lnTo>
                  <a:pt x="2416078" y="1789117"/>
                </a:lnTo>
                <a:lnTo>
                  <a:pt x="2415852" y="1787985"/>
                </a:lnTo>
                <a:lnTo>
                  <a:pt x="2415626" y="1787532"/>
                </a:lnTo>
                <a:lnTo>
                  <a:pt x="2415173" y="1787306"/>
                </a:lnTo>
                <a:lnTo>
                  <a:pt x="2414042" y="1787306"/>
                </a:lnTo>
                <a:lnTo>
                  <a:pt x="2407254" y="1787985"/>
                </a:lnTo>
                <a:lnTo>
                  <a:pt x="2400240" y="1789343"/>
                </a:lnTo>
                <a:lnTo>
                  <a:pt x="2393452" y="1790701"/>
                </a:lnTo>
                <a:lnTo>
                  <a:pt x="2387117" y="1792512"/>
                </a:lnTo>
                <a:lnTo>
                  <a:pt x="2380782" y="1794550"/>
                </a:lnTo>
                <a:lnTo>
                  <a:pt x="2374673" y="1796814"/>
                </a:lnTo>
                <a:lnTo>
                  <a:pt x="2368564" y="1799077"/>
                </a:lnTo>
                <a:lnTo>
                  <a:pt x="2362908" y="1801341"/>
                </a:lnTo>
                <a:lnTo>
                  <a:pt x="2357478" y="1803831"/>
                </a:lnTo>
                <a:lnTo>
                  <a:pt x="2352274" y="1806548"/>
                </a:lnTo>
                <a:lnTo>
                  <a:pt x="2342319" y="1811754"/>
                </a:lnTo>
                <a:lnTo>
                  <a:pt x="2333721" y="1816735"/>
                </a:lnTo>
                <a:lnTo>
                  <a:pt x="2326028" y="1821488"/>
                </a:lnTo>
                <a:lnTo>
                  <a:pt x="2323986" y="1822903"/>
                </a:lnTo>
                <a:lnTo>
                  <a:pt x="2323854" y="1823166"/>
                </a:lnTo>
                <a:lnTo>
                  <a:pt x="2322947" y="1824980"/>
                </a:lnTo>
                <a:lnTo>
                  <a:pt x="2321812" y="1826568"/>
                </a:lnTo>
                <a:lnTo>
                  <a:pt x="2320451" y="1827701"/>
                </a:lnTo>
                <a:lnTo>
                  <a:pt x="2319090" y="1828835"/>
                </a:lnTo>
                <a:lnTo>
                  <a:pt x="2317502" y="1829742"/>
                </a:lnTo>
                <a:lnTo>
                  <a:pt x="2315914" y="1830423"/>
                </a:lnTo>
                <a:lnTo>
                  <a:pt x="2314556" y="1831101"/>
                </a:lnTo>
                <a:lnTo>
                  <a:pt x="2312453" y="1833486"/>
                </a:lnTo>
                <a:lnTo>
                  <a:pt x="2309964" y="1836656"/>
                </a:lnTo>
                <a:lnTo>
                  <a:pt x="2308154" y="1839372"/>
                </a:lnTo>
                <a:lnTo>
                  <a:pt x="2307249" y="1841636"/>
                </a:lnTo>
                <a:lnTo>
                  <a:pt x="2306796" y="1843220"/>
                </a:lnTo>
                <a:lnTo>
                  <a:pt x="2304063" y="1875389"/>
                </a:lnTo>
                <a:lnTo>
                  <a:pt x="2305248" y="1877550"/>
                </a:lnTo>
                <a:lnTo>
                  <a:pt x="2306845" y="1880685"/>
                </a:lnTo>
                <a:lnTo>
                  <a:pt x="2307986" y="1883820"/>
                </a:lnTo>
                <a:lnTo>
                  <a:pt x="2309127" y="1887403"/>
                </a:lnTo>
                <a:lnTo>
                  <a:pt x="2309584" y="1890986"/>
                </a:lnTo>
                <a:lnTo>
                  <a:pt x="2309812" y="1894569"/>
                </a:lnTo>
                <a:lnTo>
                  <a:pt x="2309584" y="1898376"/>
                </a:lnTo>
                <a:lnTo>
                  <a:pt x="2309127" y="1901735"/>
                </a:lnTo>
                <a:lnTo>
                  <a:pt x="2307986" y="1905095"/>
                </a:lnTo>
                <a:lnTo>
                  <a:pt x="2306845" y="1908678"/>
                </a:lnTo>
                <a:lnTo>
                  <a:pt x="2305248" y="1911589"/>
                </a:lnTo>
                <a:lnTo>
                  <a:pt x="2303651" y="1914500"/>
                </a:lnTo>
                <a:lnTo>
                  <a:pt x="2301368" y="1917412"/>
                </a:lnTo>
                <a:lnTo>
                  <a:pt x="2299086" y="1919875"/>
                </a:lnTo>
                <a:lnTo>
                  <a:pt x="2296348" y="1922114"/>
                </a:lnTo>
                <a:lnTo>
                  <a:pt x="2293610" y="1924354"/>
                </a:lnTo>
                <a:lnTo>
                  <a:pt x="2290643" y="1925921"/>
                </a:lnTo>
                <a:lnTo>
                  <a:pt x="2287448" y="1927489"/>
                </a:lnTo>
                <a:lnTo>
                  <a:pt x="2284025" y="1928609"/>
                </a:lnTo>
                <a:lnTo>
                  <a:pt x="2280602" y="1929728"/>
                </a:lnTo>
                <a:lnTo>
                  <a:pt x="2276951" y="1930176"/>
                </a:lnTo>
                <a:lnTo>
                  <a:pt x="2273071" y="1930400"/>
                </a:lnTo>
                <a:lnTo>
                  <a:pt x="2269648" y="1930176"/>
                </a:lnTo>
                <a:lnTo>
                  <a:pt x="2265997" y="1929728"/>
                </a:lnTo>
                <a:lnTo>
                  <a:pt x="2262346" y="1928609"/>
                </a:lnTo>
                <a:lnTo>
                  <a:pt x="2259151" y="1927489"/>
                </a:lnTo>
                <a:lnTo>
                  <a:pt x="2255956" y="1925921"/>
                </a:lnTo>
                <a:lnTo>
                  <a:pt x="2252989" y="1924354"/>
                </a:lnTo>
                <a:lnTo>
                  <a:pt x="2250251" y="1922114"/>
                </a:lnTo>
                <a:lnTo>
                  <a:pt x="2247513" y="1919875"/>
                </a:lnTo>
                <a:lnTo>
                  <a:pt x="2245231" y="1917412"/>
                </a:lnTo>
                <a:lnTo>
                  <a:pt x="2242948" y="1914500"/>
                </a:lnTo>
                <a:lnTo>
                  <a:pt x="2241123" y="1911589"/>
                </a:lnTo>
                <a:lnTo>
                  <a:pt x="2239754" y="1908678"/>
                </a:lnTo>
                <a:lnTo>
                  <a:pt x="2238384" y="1905095"/>
                </a:lnTo>
                <a:lnTo>
                  <a:pt x="2237472" y="1901735"/>
                </a:lnTo>
                <a:lnTo>
                  <a:pt x="2237015" y="1898376"/>
                </a:lnTo>
                <a:lnTo>
                  <a:pt x="2236787" y="1894569"/>
                </a:lnTo>
                <a:lnTo>
                  <a:pt x="2237015" y="1890986"/>
                </a:lnTo>
                <a:lnTo>
                  <a:pt x="2237472" y="1887403"/>
                </a:lnTo>
                <a:lnTo>
                  <a:pt x="2238384" y="1883820"/>
                </a:lnTo>
                <a:lnTo>
                  <a:pt x="2239754" y="1880685"/>
                </a:lnTo>
                <a:lnTo>
                  <a:pt x="2241123" y="1877550"/>
                </a:lnTo>
                <a:lnTo>
                  <a:pt x="2242948" y="1874638"/>
                </a:lnTo>
                <a:lnTo>
                  <a:pt x="2245231" y="1871951"/>
                </a:lnTo>
                <a:lnTo>
                  <a:pt x="2247513" y="1869264"/>
                </a:lnTo>
                <a:lnTo>
                  <a:pt x="2250251" y="1867024"/>
                </a:lnTo>
                <a:lnTo>
                  <a:pt x="2252989" y="1865009"/>
                </a:lnTo>
                <a:lnTo>
                  <a:pt x="2255956" y="1862993"/>
                </a:lnTo>
                <a:lnTo>
                  <a:pt x="2259151" y="1861650"/>
                </a:lnTo>
                <a:lnTo>
                  <a:pt x="2262346" y="1860306"/>
                </a:lnTo>
                <a:lnTo>
                  <a:pt x="2265997" y="1859634"/>
                </a:lnTo>
                <a:lnTo>
                  <a:pt x="2269648" y="1858962"/>
                </a:lnTo>
                <a:lnTo>
                  <a:pt x="2273071" y="1858962"/>
                </a:lnTo>
                <a:lnTo>
                  <a:pt x="2276951" y="1858962"/>
                </a:lnTo>
                <a:lnTo>
                  <a:pt x="2278062" y="1859167"/>
                </a:lnTo>
                <a:lnTo>
                  <a:pt x="2278062" y="1841316"/>
                </a:lnTo>
                <a:lnTo>
                  <a:pt x="2272127" y="1843121"/>
                </a:lnTo>
                <a:lnTo>
                  <a:pt x="2260102" y="1846296"/>
                </a:lnTo>
                <a:lnTo>
                  <a:pt x="2247397" y="1849697"/>
                </a:lnTo>
                <a:lnTo>
                  <a:pt x="2234465" y="1852645"/>
                </a:lnTo>
                <a:lnTo>
                  <a:pt x="2221987" y="1855139"/>
                </a:lnTo>
                <a:lnTo>
                  <a:pt x="2211097" y="1857180"/>
                </a:lnTo>
                <a:lnTo>
                  <a:pt x="2202022" y="1858541"/>
                </a:lnTo>
                <a:lnTo>
                  <a:pt x="2198392" y="1858768"/>
                </a:lnTo>
                <a:lnTo>
                  <a:pt x="2195670" y="1858994"/>
                </a:lnTo>
                <a:lnTo>
                  <a:pt x="2194535" y="1858994"/>
                </a:lnTo>
                <a:lnTo>
                  <a:pt x="2193401" y="1859221"/>
                </a:lnTo>
                <a:lnTo>
                  <a:pt x="2192493" y="1859448"/>
                </a:lnTo>
                <a:lnTo>
                  <a:pt x="2191813" y="1860355"/>
                </a:lnTo>
                <a:lnTo>
                  <a:pt x="2191359" y="1860809"/>
                </a:lnTo>
                <a:lnTo>
                  <a:pt x="2190452" y="1861489"/>
                </a:lnTo>
                <a:lnTo>
                  <a:pt x="2189544" y="1863530"/>
                </a:lnTo>
                <a:lnTo>
                  <a:pt x="2189090" y="1865797"/>
                </a:lnTo>
                <a:lnTo>
                  <a:pt x="2188863" y="1868518"/>
                </a:lnTo>
                <a:lnTo>
                  <a:pt x="2188637" y="1871240"/>
                </a:lnTo>
                <a:lnTo>
                  <a:pt x="2188863" y="1874414"/>
                </a:lnTo>
                <a:lnTo>
                  <a:pt x="2189544" y="1880763"/>
                </a:lnTo>
                <a:lnTo>
                  <a:pt x="2190225" y="1887566"/>
                </a:lnTo>
                <a:lnTo>
                  <a:pt x="2190905" y="1893689"/>
                </a:lnTo>
                <a:lnTo>
                  <a:pt x="2191359" y="1896637"/>
                </a:lnTo>
                <a:lnTo>
                  <a:pt x="2191586" y="1899131"/>
                </a:lnTo>
                <a:lnTo>
                  <a:pt x="2191586" y="1901852"/>
                </a:lnTo>
                <a:lnTo>
                  <a:pt x="2192267" y="1905027"/>
                </a:lnTo>
                <a:lnTo>
                  <a:pt x="2192947" y="1908202"/>
                </a:lnTo>
                <a:lnTo>
                  <a:pt x="2194308" y="1911830"/>
                </a:lnTo>
                <a:lnTo>
                  <a:pt x="2195670" y="1915911"/>
                </a:lnTo>
                <a:lnTo>
                  <a:pt x="2197485" y="1919766"/>
                </a:lnTo>
                <a:lnTo>
                  <a:pt x="2201568" y="1928383"/>
                </a:lnTo>
                <a:lnTo>
                  <a:pt x="2206560" y="1937227"/>
                </a:lnTo>
                <a:lnTo>
                  <a:pt x="2212005" y="1945844"/>
                </a:lnTo>
                <a:lnTo>
                  <a:pt x="2217450" y="1953781"/>
                </a:lnTo>
                <a:lnTo>
                  <a:pt x="2220626" y="1957409"/>
                </a:lnTo>
                <a:lnTo>
                  <a:pt x="2223348" y="1960810"/>
                </a:lnTo>
                <a:lnTo>
                  <a:pt x="2223848" y="1961446"/>
                </a:lnTo>
                <a:lnTo>
                  <a:pt x="2225427" y="1960259"/>
                </a:lnTo>
                <a:lnTo>
                  <a:pt x="2228329" y="1958243"/>
                </a:lnTo>
                <a:lnTo>
                  <a:pt x="2231678" y="1956900"/>
                </a:lnTo>
                <a:lnTo>
                  <a:pt x="2235027" y="1955556"/>
                </a:lnTo>
                <a:lnTo>
                  <a:pt x="2238375" y="1954884"/>
                </a:lnTo>
                <a:lnTo>
                  <a:pt x="2241724" y="1954436"/>
                </a:lnTo>
                <a:lnTo>
                  <a:pt x="2245519" y="1954212"/>
                </a:lnTo>
                <a:lnTo>
                  <a:pt x="2249091" y="1954436"/>
                </a:lnTo>
                <a:lnTo>
                  <a:pt x="2252663" y="1954884"/>
                </a:lnTo>
                <a:lnTo>
                  <a:pt x="2256011" y="1955556"/>
                </a:lnTo>
                <a:lnTo>
                  <a:pt x="2259360" y="1956900"/>
                </a:lnTo>
                <a:lnTo>
                  <a:pt x="2262486" y="1958243"/>
                </a:lnTo>
                <a:lnTo>
                  <a:pt x="2265611" y="1960259"/>
                </a:lnTo>
                <a:lnTo>
                  <a:pt x="2268290" y="1962274"/>
                </a:lnTo>
                <a:lnTo>
                  <a:pt x="2270746" y="1964738"/>
                </a:lnTo>
                <a:lnTo>
                  <a:pt x="2272978" y="1967201"/>
                </a:lnTo>
                <a:lnTo>
                  <a:pt x="2274987" y="1969888"/>
                </a:lnTo>
                <a:lnTo>
                  <a:pt x="2276773" y="1972800"/>
                </a:lnTo>
                <a:lnTo>
                  <a:pt x="2278336" y="1975935"/>
                </a:lnTo>
                <a:lnTo>
                  <a:pt x="2279675" y="1979518"/>
                </a:lnTo>
                <a:lnTo>
                  <a:pt x="2280345" y="1982877"/>
                </a:lnTo>
                <a:lnTo>
                  <a:pt x="2280792" y="1986236"/>
                </a:lnTo>
                <a:lnTo>
                  <a:pt x="2281238" y="1990043"/>
                </a:lnTo>
                <a:lnTo>
                  <a:pt x="2280792" y="1993626"/>
                </a:lnTo>
                <a:lnTo>
                  <a:pt x="2280345" y="1996985"/>
                </a:lnTo>
                <a:lnTo>
                  <a:pt x="2279675" y="2000569"/>
                </a:lnTo>
                <a:lnTo>
                  <a:pt x="2278336" y="2003928"/>
                </a:lnTo>
                <a:lnTo>
                  <a:pt x="2276773" y="2007063"/>
                </a:lnTo>
                <a:lnTo>
                  <a:pt x="2274987" y="2009974"/>
                </a:lnTo>
                <a:lnTo>
                  <a:pt x="2272978" y="2012662"/>
                </a:lnTo>
                <a:lnTo>
                  <a:pt x="2270746" y="2015125"/>
                </a:lnTo>
                <a:lnTo>
                  <a:pt x="2268290" y="2017588"/>
                </a:lnTo>
                <a:lnTo>
                  <a:pt x="2265611" y="2019604"/>
                </a:lnTo>
                <a:lnTo>
                  <a:pt x="2262486" y="2021395"/>
                </a:lnTo>
                <a:lnTo>
                  <a:pt x="2259360" y="2022963"/>
                </a:lnTo>
                <a:lnTo>
                  <a:pt x="2256011" y="2024083"/>
                </a:lnTo>
                <a:lnTo>
                  <a:pt x="2252663" y="2024978"/>
                </a:lnTo>
                <a:lnTo>
                  <a:pt x="2249091" y="2025426"/>
                </a:lnTo>
                <a:lnTo>
                  <a:pt x="2245519" y="2025650"/>
                </a:lnTo>
                <a:lnTo>
                  <a:pt x="2241724" y="2025426"/>
                </a:lnTo>
                <a:lnTo>
                  <a:pt x="2238375" y="2024978"/>
                </a:lnTo>
                <a:lnTo>
                  <a:pt x="2235027" y="2024083"/>
                </a:lnTo>
                <a:lnTo>
                  <a:pt x="2231678" y="2022963"/>
                </a:lnTo>
                <a:lnTo>
                  <a:pt x="2228329" y="2021395"/>
                </a:lnTo>
                <a:lnTo>
                  <a:pt x="2225427" y="2019604"/>
                </a:lnTo>
                <a:lnTo>
                  <a:pt x="2222748" y="2017588"/>
                </a:lnTo>
                <a:lnTo>
                  <a:pt x="2220292" y="2015125"/>
                </a:lnTo>
                <a:lnTo>
                  <a:pt x="2217837" y="2012662"/>
                </a:lnTo>
                <a:lnTo>
                  <a:pt x="2216051" y="2009974"/>
                </a:lnTo>
                <a:lnTo>
                  <a:pt x="2214265" y="2007063"/>
                </a:lnTo>
                <a:lnTo>
                  <a:pt x="2212479" y="2003928"/>
                </a:lnTo>
                <a:lnTo>
                  <a:pt x="2211586" y="2000569"/>
                </a:lnTo>
                <a:lnTo>
                  <a:pt x="2210693" y="1996985"/>
                </a:lnTo>
                <a:lnTo>
                  <a:pt x="2210023" y="1993626"/>
                </a:lnTo>
                <a:lnTo>
                  <a:pt x="2209812" y="1990239"/>
                </a:lnTo>
                <a:lnTo>
                  <a:pt x="2208602" y="1989836"/>
                </a:lnTo>
                <a:lnTo>
                  <a:pt x="2207694" y="1989382"/>
                </a:lnTo>
                <a:lnTo>
                  <a:pt x="2206787" y="1989382"/>
                </a:lnTo>
                <a:lnTo>
                  <a:pt x="2206106" y="1989836"/>
                </a:lnTo>
                <a:lnTo>
                  <a:pt x="2205425" y="1990062"/>
                </a:lnTo>
                <a:lnTo>
                  <a:pt x="2204972" y="1990516"/>
                </a:lnTo>
                <a:lnTo>
                  <a:pt x="2204291" y="1991196"/>
                </a:lnTo>
                <a:lnTo>
                  <a:pt x="2203383" y="1992783"/>
                </a:lnTo>
                <a:lnTo>
                  <a:pt x="2202930" y="1995051"/>
                </a:lnTo>
                <a:lnTo>
                  <a:pt x="2202703" y="1997319"/>
                </a:lnTo>
                <a:lnTo>
                  <a:pt x="2202703" y="2000493"/>
                </a:lnTo>
                <a:lnTo>
                  <a:pt x="2202930" y="2003668"/>
                </a:lnTo>
                <a:lnTo>
                  <a:pt x="2203383" y="2007069"/>
                </a:lnTo>
                <a:lnTo>
                  <a:pt x="2204064" y="2010924"/>
                </a:lnTo>
                <a:lnTo>
                  <a:pt x="2205425" y="2014552"/>
                </a:lnTo>
                <a:lnTo>
                  <a:pt x="2206560" y="2018634"/>
                </a:lnTo>
                <a:lnTo>
                  <a:pt x="2208375" y="2022716"/>
                </a:lnTo>
                <a:lnTo>
                  <a:pt x="2210417" y="2026571"/>
                </a:lnTo>
                <a:lnTo>
                  <a:pt x="2212685" y="2030879"/>
                </a:lnTo>
                <a:lnTo>
                  <a:pt x="2215408" y="2035188"/>
                </a:lnTo>
                <a:lnTo>
                  <a:pt x="2218584" y="2040176"/>
                </a:lnTo>
                <a:lnTo>
                  <a:pt x="2226525" y="2051288"/>
                </a:lnTo>
                <a:lnTo>
                  <a:pt x="2235373" y="2063533"/>
                </a:lnTo>
                <a:lnTo>
                  <a:pt x="2244448" y="2076685"/>
                </a:lnTo>
                <a:lnTo>
                  <a:pt x="2248758" y="2083034"/>
                </a:lnTo>
                <a:lnTo>
                  <a:pt x="2252842" y="2089384"/>
                </a:lnTo>
                <a:lnTo>
                  <a:pt x="2256245" y="2095279"/>
                </a:lnTo>
                <a:lnTo>
                  <a:pt x="2259195" y="2100722"/>
                </a:lnTo>
                <a:lnTo>
                  <a:pt x="2261464" y="2105937"/>
                </a:lnTo>
                <a:lnTo>
                  <a:pt x="2263278" y="2110699"/>
                </a:lnTo>
                <a:lnTo>
                  <a:pt x="2263732" y="2112740"/>
                </a:lnTo>
                <a:lnTo>
                  <a:pt x="2263959" y="2114554"/>
                </a:lnTo>
                <a:lnTo>
                  <a:pt x="2263732" y="2116141"/>
                </a:lnTo>
                <a:lnTo>
                  <a:pt x="2263505" y="2117729"/>
                </a:lnTo>
                <a:lnTo>
                  <a:pt x="2263052" y="2119089"/>
                </a:lnTo>
                <a:lnTo>
                  <a:pt x="2261690" y="2120223"/>
                </a:lnTo>
                <a:lnTo>
                  <a:pt x="2260102" y="2121130"/>
                </a:lnTo>
                <a:lnTo>
                  <a:pt x="2258287" y="2121810"/>
                </a:lnTo>
                <a:lnTo>
                  <a:pt x="2255792" y="2122717"/>
                </a:lnTo>
                <a:lnTo>
                  <a:pt x="2253069" y="2123171"/>
                </a:lnTo>
                <a:lnTo>
                  <a:pt x="2250120" y="2123624"/>
                </a:lnTo>
                <a:lnTo>
                  <a:pt x="2246490" y="2123851"/>
                </a:lnTo>
                <a:lnTo>
                  <a:pt x="2239230" y="2124078"/>
                </a:lnTo>
                <a:lnTo>
                  <a:pt x="2230608" y="2124078"/>
                </a:lnTo>
                <a:lnTo>
                  <a:pt x="2221534" y="2123624"/>
                </a:lnTo>
                <a:lnTo>
                  <a:pt x="2212005" y="2122944"/>
                </a:lnTo>
                <a:lnTo>
                  <a:pt x="2202476" y="2121810"/>
                </a:lnTo>
                <a:lnTo>
                  <a:pt x="2192947" y="2120677"/>
                </a:lnTo>
                <a:lnTo>
                  <a:pt x="2175024" y="2118182"/>
                </a:lnTo>
                <a:lnTo>
                  <a:pt x="2160731" y="2115461"/>
                </a:lnTo>
                <a:lnTo>
                  <a:pt x="2150975" y="2113420"/>
                </a:lnTo>
                <a:lnTo>
                  <a:pt x="2144623" y="2112060"/>
                </a:lnTo>
                <a:lnTo>
                  <a:pt x="2138497" y="2110246"/>
                </a:lnTo>
                <a:lnTo>
                  <a:pt x="2135094" y="2109112"/>
                </a:lnTo>
                <a:lnTo>
                  <a:pt x="2131918" y="2107524"/>
                </a:lnTo>
                <a:lnTo>
                  <a:pt x="2128742" y="2105710"/>
                </a:lnTo>
                <a:lnTo>
                  <a:pt x="2125565" y="2103896"/>
                </a:lnTo>
                <a:lnTo>
                  <a:pt x="2122616" y="2101402"/>
                </a:lnTo>
                <a:lnTo>
                  <a:pt x="2119213" y="2098454"/>
                </a:lnTo>
                <a:lnTo>
                  <a:pt x="2116036" y="2094599"/>
                </a:lnTo>
                <a:lnTo>
                  <a:pt x="2112860" y="2090744"/>
                </a:lnTo>
                <a:lnTo>
                  <a:pt x="2109684" y="2085755"/>
                </a:lnTo>
                <a:lnTo>
                  <a:pt x="2106508" y="2080313"/>
                </a:lnTo>
                <a:lnTo>
                  <a:pt x="2103558" y="2073964"/>
                </a:lnTo>
                <a:lnTo>
                  <a:pt x="2100155" y="2066934"/>
                </a:lnTo>
                <a:lnTo>
                  <a:pt x="2093576" y="2051514"/>
                </a:lnTo>
                <a:lnTo>
                  <a:pt x="2086543" y="2035641"/>
                </a:lnTo>
                <a:lnTo>
                  <a:pt x="2079283" y="2019768"/>
                </a:lnTo>
                <a:lnTo>
                  <a:pt x="2072703" y="2005028"/>
                </a:lnTo>
                <a:lnTo>
                  <a:pt x="2065897" y="1991650"/>
                </a:lnTo>
                <a:lnTo>
                  <a:pt x="2060225" y="1980538"/>
                </a:lnTo>
                <a:lnTo>
                  <a:pt x="2057503" y="1976003"/>
                </a:lnTo>
                <a:lnTo>
                  <a:pt x="2055234" y="1972375"/>
                </a:lnTo>
                <a:lnTo>
                  <a:pt x="2053192" y="1969200"/>
                </a:lnTo>
                <a:lnTo>
                  <a:pt x="2051377" y="1967159"/>
                </a:lnTo>
                <a:lnTo>
                  <a:pt x="2049562" y="1966026"/>
                </a:lnTo>
                <a:lnTo>
                  <a:pt x="2047520" y="1964892"/>
                </a:lnTo>
                <a:lnTo>
                  <a:pt x="2045705" y="1964438"/>
                </a:lnTo>
                <a:lnTo>
                  <a:pt x="2043436" y="1964212"/>
                </a:lnTo>
                <a:lnTo>
                  <a:pt x="2041168" y="1964438"/>
                </a:lnTo>
                <a:lnTo>
                  <a:pt x="2038899" y="1964665"/>
                </a:lnTo>
                <a:lnTo>
                  <a:pt x="2036630" y="1965345"/>
                </a:lnTo>
                <a:lnTo>
                  <a:pt x="2034588" y="1966252"/>
                </a:lnTo>
                <a:lnTo>
                  <a:pt x="2030278" y="1967840"/>
                </a:lnTo>
                <a:lnTo>
                  <a:pt x="2026875" y="1969654"/>
                </a:lnTo>
                <a:lnTo>
                  <a:pt x="2023925" y="1971468"/>
                </a:lnTo>
                <a:lnTo>
                  <a:pt x="2023018" y="1971241"/>
                </a:lnTo>
                <a:lnTo>
                  <a:pt x="2021430" y="1970107"/>
                </a:lnTo>
                <a:lnTo>
                  <a:pt x="2018253" y="1968066"/>
                </a:lnTo>
                <a:lnTo>
                  <a:pt x="2014396" y="1964892"/>
                </a:lnTo>
                <a:lnTo>
                  <a:pt x="2009405" y="1960130"/>
                </a:lnTo>
                <a:lnTo>
                  <a:pt x="2006456" y="1956955"/>
                </a:lnTo>
                <a:lnTo>
                  <a:pt x="2003280" y="1953554"/>
                </a:lnTo>
                <a:lnTo>
                  <a:pt x="1999650" y="1949245"/>
                </a:lnTo>
                <a:lnTo>
                  <a:pt x="1996020" y="1944710"/>
                </a:lnTo>
                <a:lnTo>
                  <a:pt x="1991709" y="1939041"/>
                </a:lnTo>
                <a:lnTo>
                  <a:pt x="1987625" y="1933145"/>
                </a:lnTo>
                <a:lnTo>
                  <a:pt x="1980138" y="1922487"/>
                </a:lnTo>
                <a:lnTo>
                  <a:pt x="1974013" y="1914097"/>
                </a:lnTo>
                <a:lnTo>
                  <a:pt x="1968794" y="1907068"/>
                </a:lnTo>
                <a:lnTo>
                  <a:pt x="1964938" y="1901399"/>
                </a:lnTo>
                <a:lnTo>
                  <a:pt x="1963350" y="1898904"/>
                </a:lnTo>
                <a:lnTo>
                  <a:pt x="1961988" y="1896637"/>
                </a:lnTo>
                <a:lnTo>
                  <a:pt x="1961081" y="1894596"/>
                </a:lnTo>
                <a:lnTo>
                  <a:pt x="1960400" y="1892555"/>
                </a:lnTo>
                <a:lnTo>
                  <a:pt x="1959720" y="1890287"/>
                </a:lnTo>
                <a:lnTo>
                  <a:pt x="1959720" y="1888247"/>
                </a:lnTo>
                <a:lnTo>
                  <a:pt x="1959720" y="1885752"/>
                </a:lnTo>
                <a:lnTo>
                  <a:pt x="1960173" y="1883711"/>
                </a:lnTo>
                <a:lnTo>
                  <a:pt x="1959493" y="1884845"/>
                </a:lnTo>
                <a:lnTo>
                  <a:pt x="1958358" y="1888247"/>
                </a:lnTo>
                <a:lnTo>
                  <a:pt x="1956997" y="1893462"/>
                </a:lnTo>
                <a:lnTo>
                  <a:pt x="1956543" y="1896410"/>
                </a:lnTo>
                <a:lnTo>
                  <a:pt x="1956089" y="1900038"/>
                </a:lnTo>
                <a:lnTo>
                  <a:pt x="1955636" y="1903440"/>
                </a:lnTo>
                <a:lnTo>
                  <a:pt x="1955636" y="1907068"/>
                </a:lnTo>
                <a:lnTo>
                  <a:pt x="1955863" y="1911149"/>
                </a:lnTo>
                <a:lnTo>
                  <a:pt x="1956543" y="1915004"/>
                </a:lnTo>
                <a:lnTo>
                  <a:pt x="1957678" y="1918859"/>
                </a:lnTo>
                <a:lnTo>
                  <a:pt x="1958812" y="1922487"/>
                </a:lnTo>
                <a:lnTo>
                  <a:pt x="1960854" y="1926342"/>
                </a:lnTo>
                <a:lnTo>
                  <a:pt x="1961988" y="1927930"/>
                </a:lnTo>
                <a:lnTo>
                  <a:pt x="1963576" y="1929744"/>
                </a:lnTo>
                <a:lnTo>
                  <a:pt x="1978777" y="1948111"/>
                </a:lnTo>
                <a:lnTo>
                  <a:pt x="1992163" y="1964665"/>
                </a:lnTo>
                <a:lnTo>
                  <a:pt x="2003960" y="1980085"/>
                </a:lnTo>
                <a:lnTo>
                  <a:pt x="2013943" y="1993917"/>
                </a:lnTo>
                <a:lnTo>
                  <a:pt x="2022337" y="2006389"/>
                </a:lnTo>
                <a:lnTo>
                  <a:pt x="2029597" y="2017500"/>
                </a:lnTo>
                <a:lnTo>
                  <a:pt x="2035496" y="2027478"/>
                </a:lnTo>
                <a:lnTo>
                  <a:pt x="2040260" y="2035868"/>
                </a:lnTo>
                <a:lnTo>
                  <a:pt x="2043890" y="2043351"/>
                </a:lnTo>
                <a:lnTo>
                  <a:pt x="2046840" y="2049700"/>
                </a:lnTo>
                <a:lnTo>
                  <a:pt x="2048881" y="2054916"/>
                </a:lnTo>
                <a:lnTo>
                  <a:pt x="2050470" y="2058998"/>
                </a:lnTo>
                <a:lnTo>
                  <a:pt x="2051377" y="2062172"/>
                </a:lnTo>
                <a:lnTo>
                  <a:pt x="2051604" y="2064440"/>
                </a:lnTo>
                <a:lnTo>
                  <a:pt x="2051831" y="2066027"/>
                </a:lnTo>
                <a:lnTo>
                  <a:pt x="2051831" y="2091198"/>
                </a:lnTo>
                <a:lnTo>
                  <a:pt x="2051831" y="2092105"/>
                </a:lnTo>
                <a:lnTo>
                  <a:pt x="2051377" y="2092785"/>
                </a:lnTo>
                <a:lnTo>
                  <a:pt x="2050923" y="2093465"/>
                </a:lnTo>
                <a:lnTo>
                  <a:pt x="2050016" y="2093919"/>
                </a:lnTo>
                <a:lnTo>
                  <a:pt x="2048428" y="2094372"/>
                </a:lnTo>
                <a:lnTo>
                  <a:pt x="2046159" y="2094826"/>
                </a:lnTo>
                <a:lnTo>
                  <a:pt x="2045251" y="2095279"/>
                </a:lnTo>
                <a:lnTo>
                  <a:pt x="2044117" y="2095960"/>
                </a:lnTo>
                <a:lnTo>
                  <a:pt x="2043210" y="2096640"/>
                </a:lnTo>
                <a:lnTo>
                  <a:pt x="2042075" y="2097320"/>
                </a:lnTo>
                <a:lnTo>
                  <a:pt x="2041395" y="2098681"/>
                </a:lnTo>
                <a:lnTo>
                  <a:pt x="2040941" y="2100041"/>
                </a:lnTo>
                <a:lnTo>
                  <a:pt x="2040714" y="2101855"/>
                </a:lnTo>
                <a:lnTo>
                  <a:pt x="2040487" y="2104123"/>
                </a:lnTo>
                <a:lnTo>
                  <a:pt x="2040487" y="2110019"/>
                </a:lnTo>
                <a:lnTo>
                  <a:pt x="2040260" y="2113647"/>
                </a:lnTo>
                <a:lnTo>
                  <a:pt x="2040033" y="2117502"/>
                </a:lnTo>
                <a:lnTo>
                  <a:pt x="2039353" y="2121584"/>
                </a:lnTo>
                <a:lnTo>
                  <a:pt x="2038672" y="2125892"/>
                </a:lnTo>
                <a:lnTo>
                  <a:pt x="2037538" y="2130427"/>
                </a:lnTo>
                <a:lnTo>
                  <a:pt x="2036176" y="2134509"/>
                </a:lnTo>
                <a:lnTo>
                  <a:pt x="2034135" y="2138591"/>
                </a:lnTo>
                <a:lnTo>
                  <a:pt x="2032093" y="2142219"/>
                </a:lnTo>
                <a:lnTo>
                  <a:pt x="2030731" y="2144033"/>
                </a:lnTo>
                <a:lnTo>
                  <a:pt x="2029370" y="2145620"/>
                </a:lnTo>
                <a:lnTo>
                  <a:pt x="2027782" y="2147208"/>
                </a:lnTo>
                <a:lnTo>
                  <a:pt x="2025740" y="2148795"/>
                </a:lnTo>
                <a:lnTo>
                  <a:pt x="2024152" y="2149929"/>
                </a:lnTo>
                <a:lnTo>
                  <a:pt x="2022110" y="2150836"/>
                </a:lnTo>
                <a:lnTo>
                  <a:pt x="2019841" y="2151970"/>
                </a:lnTo>
                <a:lnTo>
                  <a:pt x="2017346" y="2152877"/>
                </a:lnTo>
                <a:lnTo>
                  <a:pt x="2014850" y="2153330"/>
                </a:lnTo>
                <a:lnTo>
                  <a:pt x="2012128" y="2153784"/>
                </a:lnTo>
                <a:lnTo>
                  <a:pt x="2009178" y="2154237"/>
                </a:lnTo>
                <a:lnTo>
                  <a:pt x="2006002" y="2153784"/>
                </a:lnTo>
                <a:lnTo>
                  <a:pt x="1999650" y="2153557"/>
                </a:lnTo>
                <a:lnTo>
                  <a:pt x="1993978" y="2153103"/>
                </a:lnTo>
                <a:lnTo>
                  <a:pt x="1988533" y="2152423"/>
                </a:lnTo>
                <a:lnTo>
                  <a:pt x="1983541" y="2151516"/>
                </a:lnTo>
                <a:lnTo>
                  <a:pt x="1979231" y="2150155"/>
                </a:lnTo>
                <a:lnTo>
                  <a:pt x="1975147" y="2148795"/>
                </a:lnTo>
                <a:lnTo>
                  <a:pt x="1971517" y="2146754"/>
                </a:lnTo>
                <a:lnTo>
                  <a:pt x="1968341" y="2144486"/>
                </a:lnTo>
                <a:lnTo>
                  <a:pt x="1966753" y="2142899"/>
                </a:lnTo>
                <a:lnTo>
                  <a:pt x="1965618" y="2141539"/>
                </a:lnTo>
                <a:lnTo>
                  <a:pt x="1964257" y="2139951"/>
                </a:lnTo>
                <a:lnTo>
                  <a:pt x="1963123" y="2138364"/>
                </a:lnTo>
                <a:lnTo>
                  <a:pt x="1961988" y="2136550"/>
                </a:lnTo>
                <a:lnTo>
                  <a:pt x="1961081" y="2134509"/>
                </a:lnTo>
                <a:lnTo>
                  <a:pt x="1959493" y="2130427"/>
                </a:lnTo>
                <a:lnTo>
                  <a:pt x="1958585" y="2125439"/>
                </a:lnTo>
                <a:lnTo>
                  <a:pt x="1957904" y="2119996"/>
                </a:lnTo>
                <a:lnTo>
                  <a:pt x="1957451" y="2113647"/>
                </a:lnTo>
                <a:lnTo>
                  <a:pt x="1957678" y="2107071"/>
                </a:lnTo>
                <a:lnTo>
                  <a:pt x="1957904" y="2103443"/>
                </a:lnTo>
                <a:lnTo>
                  <a:pt x="1958358" y="2100041"/>
                </a:lnTo>
                <a:lnTo>
                  <a:pt x="1958812" y="2097093"/>
                </a:lnTo>
                <a:lnTo>
                  <a:pt x="1959720" y="2094146"/>
                </a:lnTo>
                <a:lnTo>
                  <a:pt x="1960854" y="2091424"/>
                </a:lnTo>
                <a:lnTo>
                  <a:pt x="1961988" y="2088930"/>
                </a:lnTo>
                <a:lnTo>
                  <a:pt x="1963576" y="2086436"/>
                </a:lnTo>
                <a:lnTo>
                  <a:pt x="1964938" y="2084168"/>
                </a:lnTo>
                <a:lnTo>
                  <a:pt x="1966526" y="2082127"/>
                </a:lnTo>
                <a:lnTo>
                  <a:pt x="1968341" y="2080313"/>
                </a:lnTo>
                <a:lnTo>
                  <a:pt x="1970156" y="2078499"/>
                </a:lnTo>
                <a:lnTo>
                  <a:pt x="1972198" y="2076912"/>
                </a:lnTo>
                <a:lnTo>
                  <a:pt x="1976281" y="2074191"/>
                </a:lnTo>
                <a:lnTo>
                  <a:pt x="1980365" y="2071923"/>
                </a:lnTo>
                <a:lnTo>
                  <a:pt x="1984903" y="2070109"/>
                </a:lnTo>
                <a:lnTo>
                  <a:pt x="1988986" y="2068748"/>
                </a:lnTo>
                <a:lnTo>
                  <a:pt x="1993297" y="2067615"/>
                </a:lnTo>
                <a:lnTo>
                  <a:pt x="1997608" y="2067161"/>
                </a:lnTo>
                <a:lnTo>
                  <a:pt x="2001011" y="2066707"/>
                </a:lnTo>
                <a:lnTo>
                  <a:pt x="2004187" y="2066707"/>
                </a:lnTo>
                <a:lnTo>
                  <a:pt x="2006910" y="2066707"/>
                </a:lnTo>
                <a:lnTo>
                  <a:pt x="2008951" y="2066934"/>
                </a:lnTo>
                <a:lnTo>
                  <a:pt x="2010313" y="2066934"/>
                </a:lnTo>
                <a:lnTo>
                  <a:pt x="2011447" y="2066934"/>
                </a:lnTo>
                <a:lnTo>
                  <a:pt x="2012354" y="2066707"/>
                </a:lnTo>
                <a:lnTo>
                  <a:pt x="2012808" y="2065800"/>
                </a:lnTo>
                <a:lnTo>
                  <a:pt x="2013262" y="2065120"/>
                </a:lnTo>
                <a:lnTo>
                  <a:pt x="2013262" y="2063533"/>
                </a:lnTo>
                <a:lnTo>
                  <a:pt x="2012581" y="2062172"/>
                </a:lnTo>
                <a:lnTo>
                  <a:pt x="2011674" y="2059905"/>
                </a:lnTo>
                <a:lnTo>
                  <a:pt x="2008951" y="2054462"/>
                </a:lnTo>
                <a:lnTo>
                  <a:pt x="2004187" y="2046752"/>
                </a:lnTo>
                <a:lnTo>
                  <a:pt x="1997608" y="2036548"/>
                </a:lnTo>
                <a:lnTo>
                  <a:pt x="1988986" y="2023850"/>
                </a:lnTo>
                <a:lnTo>
                  <a:pt x="1984222" y="2017047"/>
                </a:lnTo>
                <a:lnTo>
                  <a:pt x="1978777" y="2010017"/>
                </a:lnTo>
                <a:lnTo>
                  <a:pt x="1972878" y="2002988"/>
                </a:lnTo>
                <a:lnTo>
                  <a:pt x="1966980" y="1995958"/>
                </a:lnTo>
                <a:lnTo>
                  <a:pt x="1960854" y="1988928"/>
                </a:lnTo>
                <a:lnTo>
                  <a:pt x="1954274" y="1982126"/>
                </a:lnTo>
                <a:lnTo>
                  <a:pt x="1947922" y="1975323"/>
                </a:lnTo>
                <a:lnTo>
                  <a:pt x="1941569" y="1968973"/>
                </a:lnTo>
                <a:lnTo>
                  <a:pt x="1928638" y="1956502"/>
                </a:lnTo>
                <a:lnTo>
                  <a:pt x="1916159" y="1945164"/>
                </a:lnTo>
                <a:lnTo>
                  <a:pt x="1904816" y="1935186"/>
                </a:lnTo>
                <a:lnTo>
                  <a:pt x="1894606" y="1926796"/>
                </a:lnTo>
                <a:lnTo>
                  <a:pt x="1891884" y="1924528"/>
                </a:lnTo>
                <a:lnTo>
                  <a:pt x="1889161" y="1922487"/>
                </a:lnTo>
                <a:lnTo>
                  <a:pt x="1883716" y="1919086"/>
                </a:lnTo>
                <a:lnTo>
                  <a:pt x="1878498" y="1916592"/>
                </a:lnTo>
                <a:lnTo>
                  <a:pt x="1873961" y="1914324"/>
                </a:lnTo>
                <a:lnTo>
                  <a:pt x="1870104" y="1912964"/>
                </a:lnTo>
                <a:lnTo>
                  <a:pt x="1867154" y="1912056"/>
                </a:lnTo>
                <a:lnTo>
                  <a:pt x="1864659" y="1911376"/>
                </a:lnTo>
                <a:lnTo>
                  <a:pt x="1864659" y="1948338"/>
                </a:lnTo>
                <a:lnTo>
                  <a:pt x="1889842" y="1949699"/>
                </a:lnTo>
                <a:lnTo>
                  <a:pt x="1893699" y="1950152"/>
                </a:lnTo>
                <a:lnTo>
                  <a:pt x="1897329" y="1950833"/>
                </a:lnTo>
                <a:lnTo>
                  <a:pt x="1900959" y="1951966"/>
                </a:lnTo>
                <a:lnTo>
                  <a:pt x="1904362" y="1953327"/>
                </a:lnTo>
                <a:lnTo>
                  <a:pt x="1907538" y="1954914"/>
                </a:lnTo>
                <a:lnTo>
                  <a:pt x="1910488" y="1956955"/>
                </a:lnTo>
                <a:lnTo>
                  <a:pt x="1913210" y="1959223"/>
                </a:lnTo>
                <a:lnTo>
                  <a:pt x="1915933" y="1961717"/>
                </a:lnTo>
                <a:lnTo>
                  <a:pt x="1918201" y="1964438"/>
                </a:lnTo>
                <a:lnTo>
                  <a:pt x="1920243" y="1967386"/>
                </a:lnTo>
                <a:lnTo>
                  <a:pt x="1922058" y="1970334"/>
                </a:lnTo>
                <a:lnTo>
                  <a:pt x="1923646" y="1973962"/>
                </a:lnTo>
                <a:lnTo>
                  <a:pt x="1924554" y="1977137"/>
                </a:lnTo>
                <a:lnTo>
                  <a:pt x="1925688" y="1980765"/>
                </a:lnTo>
                <a:lnTo>
                  <a:pt x="1926142" y="1984620"/>
                </a:lnTo>
                <a:lnTo>
                  <a:pt x="1926369" y="1988248"/>
                </a:lnTo>
                <a:lnTo>
                  <a:pt x="1926142" y="1992103"/>
                </a:lnTo>
                <a:lnTo>
                  <a:pt x="1925688" y="1996185"/>
                </a:lnTo>
                <a:lnTo>
                  <a:pt x="1924554" y="1999813"/>
                </a:lnTo>
                <a:lnTo>
                  <a:pt x="1923419" y="2003441"/>
                </a:lnTo>
                <a:lnTo>
                  <a:pt x="1921604" y="2006616"/>
                </a:lnTo>
                <a:lnTo>
                  <a:pt x="1919563" y="2009790"/>
                </a:lnTo>
                <a:lnTo>
                  <a:pt x="1917294" y="2012738"/>
                </a:lnTo>
                <a:lnTo>
                  <a:pt x="1915025" y="2015459"/>
                </a:lnTo>
                <a:lnTo>
                  <a:pt x="1912303" y="2017954"/>
                </a:lnTo>
                <a:lnTo>
                  <a:pt x="1909126" y="2020221"/>
                </a:lnTo>
                <a:lnTo>
                  <a:pt x="1905950" y="2022262"/>
                </a:lnTo>
                <a:lnTo>
                  <a:pt x="1902774" y="2023850"/>
                </a:lnTo>
                <a:lnTo>
                  <a:pt x="1899144" y="2025210"/>
                </a:lnTo>
                <a:lnTo>
                  <a:pt x="1895514" y="2026117"/>
                </a:lnTo>
                <a:lnTo>
                  <a:pt x="1891657" y="2026571"/>
                </a:lnTo>
                <a:lnTo>
                  <a:pt x="1887573" y="2027024"/>
                </a:lnTo>
                <a:lnTo>
                  <a:pt x="1883716" y="2026571"/>
                </a:lnTo>
                <a:lnTo>
                  <a:pt x="1879859" y="2026117"/>
                </a:lnTo>
                <a:lnTo>
                  <a:pt x="1876229" y="2025210"/>
                </a:lnTo>
                <a:lnTo>
                  <a:pt x="1872826" y="2023850"/>
                </a:lnTo>
                <a:lnTo>
                  <a:pt x="1869196" y="2022262"/>
                </a:lnTo>
                <a:lnTo>
                  <a:pt x="1866020" y="2020448"/>
                </a:lnTo>
                <a:lnTo>
                  <a:pt x="1863071" y="2018181"/>
                </a:lnTo>
                <a:lnTo>
                  <a:pt x="1860348" y="2015686"/>
                </a:lnTo>
                <a:lnTo>
                  <a:pt x="1857852" y="2012965"/>
                </a:lnTo>
                <a:lnTo>
                  <a:pt x="1855584" y="2010017"/>
                </a:lnTo>
                <a:lnTo>
                  <a:pt x="1853996" y="2006843"/>
                </a:lnTo>
                <a:lnTo>
                  <a:pt x="1852181" y="2003441"/>
                </a:lnTo>
                <a:lnTo>
                  <a:pt x="1850819" y="1999813"/>
                </a:lnTo>
                <a:lnTo>
                  <a:pt x="1849912" y="1996185"/>
                </a:lnTo>
                <a:lnTo>
                  <a:pt x="1849231" y="1992557"/>
                </a:lnTo>
                <a:lnTo>
                  <a:pt x="1849231" y="1988475"/>
                </a:lnTo>
                <a:lnTo>
                  <a:pt x="1849231" y="1982806"/>
                </a:lnTo>
                <a:lnTo>
                  <a:pt x="1831762" y="1982806"/>
                </a:lnTo>
                <a:lnTo>
                  <a:pt x="1831308" y="1949019"/>
                </a:lnTo>
                <a:lnTo>
                  <a:pt x="1768010" y="1948338"/>
                </a:lnTo>
                <a:lnTo>
                  <a:pt x="1768010" y="1895730"/>
                </a:lnTo>
                <a:lnTo>
                  <a:pt x="1765287" y="1895730"/>
                </a:lnTo>
                <a:lnTo>
                  <a:pt x="1755986" y="1896183"/>
                </a:lnTo>
                <a:lnTo>
                  <a:pt x="1754170" y="1896410"/>
                </a:lnTo>
                <a:lnTo>
                  <a:pt x="1752356" y="1897090"/>
                </a:lnTo>
                <a:lnTo>
                  <a:pt x="1748045" y="1898678"/>
                </a:lnTo>
                <a:lnTo>
                  <a:pt x="1743280" y="1900945"/>
                </a:lnTo>
                <a:lnTo>
                  <a:pt x="1737836" y="1903666"/>
                </a:lnTo>
                <a:lnTo>
                  <a:pt x="1726492" y="1909562"/>
                </a:lnTo>
                <a:lnTo>
                  <a:pt x="1720139" y="1912964"/>
                </a:lnTo>
                <a:lnTo>
                  <a:pt x="1714014" y="1915911"/>
                </a:lnTo>
                <a:lnTo>
                  <a:pt x="1710837" y="1917272"/>
                </a:lnTo>
                <a:lnTo>
                  <a:pt x="1706754" y="1919540"/>
                </a:lnTo>
                <a:lnTo>
                  <a:pt x="1697905" y="1924755"/>
                </a:lnTo>
                <a:lnTo>
                  <a:pt x="1687923" y="1930878"/>
                </a:lnTo>
                <a:lnTo>
                  <a:pt x="1677487" y="1937907"/>
                </a:lnTo>
                <a:lnTo>
                  <a:pt x="1667050" y="1945164"/>
                </a:lnTo>
                <a:lnTo>
                  <a:pt x="1657522" y="1951966"/>
                </a:lnTo>
                <a:lnTo>
                  <a:pt x="1648674" y="1958542"/>
                </a:lnTo>
                <a:lnTo>
                  <a:pt x="1642094" y="1963758"/>
                </a:lnTo>
                <a:lnTo>
                  <a:pt x="1638237" y="1966706"/>
                </a:lnTo>
                <a:lnTo>
                  <a:pt x="1633700" y="1971241"/>
                </a:lnTo>
                <a:lnTo>
                  <a:pt x="1620541" y="1983486"/>
                </a:lnTo>
                <a:lnTo>
                  <a:pt x="1587417" y="2015459"/>
                </a:lnTo>
                <a:lnTo>
                  <a:pt x="1555882" y="2046299"/>
                </a:lnTo>
                <a:lnTo>
                  <a:pt x="1544765" y="2056730"/>
                </a:lnTo>
                <a:lnTo>
                  <a:pt x="1541362" y="2060131"/>
                </a:lnTo>
                <a:lnTo>
                  <a:pt x="1539093" y="2061945"/>
                </a:lnTo>
                <a:lnTo>
                  <a:pt x="1536597" y="2063986"/>
                </a:lnTo>
                <a:lnTo>
                  <a:pt x="1534328" y="2066027"/>
                </a:lnTo>
                <a:lnTo>
                  <a:pt x="1532513" y="2068522"/>
                </a:lnTo>
                <a:lnTo>
                  <a:pt x="1530925" y="2071016"/>
                </a:lnTo>
                <a:lnTo>
                  <a:pt x="1530018" y="2073284"/>
                </a:lnTo>
                <a:lnTo>
                  <a:pt x="1529791" y="2074644"/>
                </a:lnTo>
                <a:lnTo>
                  <a:pt x="1529791" y="2075551"/>
                </a:lnTo>
                <a:lnTo>
                  <a:pt x="1530018" y="2076458"/>
                </a:lnTo>
                <a:lnTo>
                  <a:pt x="1530245" y="2077365"/>
                </a:lnTo>
                <a:lnTo>
                  <a:pt x="1530925" y="2077819"/>
                </a:lnTo>
                <a:lnTo>
                  <a:pt x="1531833" y="2078272"/>
                </a:lnTo>
                <a:lnTo>
                  <a:pt x="1534102" y="2079179"/>
                </a:lnTo>
                <a:lnTo>
                  <a:pt x="1536824" y="2080993"/>
                </a:lnTo>
                <a:lnTo>
                  <a:pt x="1538185" y="2081900"/>
                </a:lnTo>
                <a:lnTo>
                  <a:pt x="1539547" y="2083488"/>
                </a:lnTo>
                <a:lnTo>
                  <a:pt x="1541135" y="2084848"/>
                </a:lnTo>
                <a:lnTo>
                  <a:pt x="1542269" y="2086662"/>
                </a:lnTo>
                <a:lnTo>
                  <a:pt x="1543857" y="2088930"/>
                </a:lnTo>
                <a:lnTo>
                  <a:pt x="1544992" y="2091198"/>
                </a:lnTo>
                <a:lnTo>
                  <a:pt x="1546126" y="2093919"/>
                </a:lnTo>
                <a:lnTo>
                  <a:pt x="1547033" y="2096867"/>
                </a:lnTo>
                <a:lnTo>
                  <a:pt x="1547714" y="2100268"/>
                </a:lnTo>
                <a:lnTo>
                  <a:pt x="1548395" y="2103896"/>
                </a:lnTo>
                <a:lnTo>
                  <a:pt x="1548622" y="2107978"/>
                </a:lnTo>
                <a:lnTo>
                  <a:pt x="1548622" y="2112513"/>
                </a:lnTo>
                <a:lnTo>
                  <a:pt x="1548395" y="2114781"/>
                </a:lnTo>
                <a:lnTo>
                  <a:pt x="1548168" y="2117048"/>
                </a:lnTo>
                <a:lnTo>
                  <a:pt x="1547487" y="2119089"/>
                </a:lnTo>
                <a:lnTo>
                  <a:pt x="1546807" y="2121130"/>
                </a:lnTo>
                <a:lnTo>
                  <a:pt x="1546126" y="2123398"/>
                </a:lnTo>
                <a:lnTo>
                  <a:pt x="1544992" y="2125439"/>
                </a:lnTo>
                <a:lnTo>
                  <a:pt x="1544084" y="2127253"/>
                </a:lnTo>
                <a:lnTo>
                  <a:pt x="1542950" y="2129067"/>
                </a:lnTo>
                <a:lnTo>
                  <a:pt x="1539773" y="2132922"/>
                </a:lnTo>
                <a:lnTo>
                  <a:pt x="1536370" y="2136096"/>
                </a:lnTo>
                <a:lnTo>
                  <a:pt x="1532740" y="2139044"/>
                </a:lnTo>
                <a:lnTo>
                  <a:pt x="1528657" y="2141765"/>
                </a:lnTo>
                <a:lnTo>
                  <a:pt x="1524346" y="2144260"/>
                </a:lnTo>
                <a:lnTo>
                  <a:pt x="1519582" y="2146301"/>
                </a:lnTo>
                <a:lnTo>
                  <a:pt x="1514817" y="2147888"/>
                </a:lnTo>
                <a:lnTo>
                  <a:pt x="1509826" y="2149248"/>
                </a:lnTo>
                <a:lnTo>
                  <a:pt x="1504835" y="2150155"/>
                </a:lnTo>
                <a:lnTo>
                  <a:pt x="1499843" y="2150836"/>
                </a:lnTo>
                <a:lnTo>
                  <a:pt x="1494625" y="2151063"/>
                </a:lnTo>
                <a:lnTo>
                  <a:pt x="1490088" y="2150836"/>
                </a:lnTo>
                <a:lnTo>
                  <a:pt x="1485323" y="2150382"/>
                </a:lnTo>
                <a:lnTo>
                  <a:pt x="1481013" y="2149475"/>
                </a:lnTo>
                <a:lnTo>
                  <a:pt x="1477383" y="2147888"/>
                </a:lnTo>
                <a:lnTo>
                  <a:pt x="1474206" y="2146527"/>
                </a:lnTo>
                <a:lnTo>
                  <a:pt x="1471257" y="2144260"/>
                </a:lnTo>
                <a:lnTo>
                  <a:pt x="1468761" y="2141992"/>
                </a:lnTo>
                <a:lnTo>
                  <a:pt x="1466493" y="2139271"/>
                </a:lnTo>
                <a:lnTo>
                  <a:pt x="1464451" y="2136323"/>
                </a:lnTo>
                <a:lnTo>
                  <a:pt x="1462863" y="2133375"/>
                </a:lnTo>
                <a:lnTo>
                  <a:pt x="1461728" y="2129747"/>
                </a:lnTo>
                <a:lnTo>
                  <a:pt x="1460821" y="2126119"/>
                </a:lnTo>
                <a:lnTo>
                  <a:pt x="1459913" y="2122491"/>
                </a:lnTo>
                <a:lnTo>
                  <a:pt x="1459460" y="2118409"/>
                </a:lnTo>
                <a:lnTo>
                  <a:pt x="1459233" y="2114327"/>
                </a:lnTo>
                <a:lnTo>
                  <a:pt x="1459006" y="2110019"/>
                </a:lnTo>
                <a:lnTo>
                  <a:pt x="1459006" y="2105710"/>
                </a:lnTo>
                <a:lnTo>
                  <a:pt x="1459460" y="2101629"/>
                </a:lnTo>
                <a:lnTo>
                  <a:pt x="1460140" y="2097774"/>
                </a:lnTo>
                <a:lnTo>
                  <a:pt x="1461275" y="2094372"/>
                </a:lnTo>
                <a:lnTo>
                  <a:pt x="1462409" y="2091424"/>
                </a:lnTo>
                <a:lnTo>
                  <a:pt x="1464224" y="2088703"/>
                </a:lnTo>
                <a:lnTo>
                  <a:pt x="1466039" y="2086209"/>
                </a:lnTo>
                <a:lnTo>
                  <a:pt x="1467854" y="2084168"/>
                </a:lnTo>
                <a:lnTo>
                  <a:pt x="1469896" y="2082581"/>
                </a:lnTo>
                <a:lnTo>
                  <a:pt x="1472165" y="2080993"/>
                </a:lnTo>
                <a:lnTo>
                  <a:pt x="1474433" y="2079860"/>
                </a:lnTo>
                <a:lnTo>
                  <a:pt x="1476702" y="2078726"/>
                </a:lnTo>
                <a:lnTo>
                  <a:pt x="1478517" y="2077819"/>
                </a:lnTo>
                <a:lnTo>
                  <a:pt x="1482601" y="2076685"/>
                </a:lnTo>
                <a:lnTo>
                  <a:pt x="1485777" y="2076231"/>
                </a:lnTo>
                <a:lnTo>
                  <a:pt x="1487365" y="2076005"/>
                </a:lnTo>
                <a:lnTo>
                  <a:pt x="1488273" y="2075778"/>
                </a:lnTo>
                <a:lnTo>
                  <a:pt x="1489180" y="2075324"/>
                </a:lnTo>
                <a:lnTo>
                  <a:pt x="1490315" y="2074644"/>
                </a:lnTo>
                <a:lnTo>
                  <a:pt x="1491903" y="2073057"/>
                </a:lnTo>
                <a:lnTo>
                  <a:pt x="1493264" y="2071016"/>
                </a:lnTo>
                <a:lnTo>
                  <a:pt x="1494398" y="2068748"/>
                </a:lnTo>
                <a:lnTo>
                  <a:pt x="1495760" y="2066254"/>
                </a:lnTo>
                <a:lnTo>
                  <a:pt x="1496894" y="2063986"/>
                </a:lnTo>
                <a:lnTo>
                  <a:pt x="1498709" y="2061038"/>
                </a:lnTo>
                <a:lnTo>
                  <a:pt x="1502112" y="2056503"/>
                </a:lnTo>
                <a:lnTo>
                  <a:pt x="1508692" y="2048793"/>
                </a:lnTo>
                <a:lnTo>
                  <a:pt x="1526615" y="2027251"/>
                </a:lnTo>
                <a:lnTo>
                  <a:pt x="1547033" y="2003895"/>
                </a:lnTo>
                <a:lnTo>
                  <a:pt x="1555655" y="1993917"/>
                </a:lnTo>
                <a:lnTo>
                  <a:pt x="1562688" y="1986434"/>
                </a:lnTo>
                <a:lnTo>
                  <a:pt x="1565864" y="1983033"/>
                </a:lnTo>
                <a:lnTo>
                  <a:pt x="1570175" y="1979178"/>
                </a:lnTo>
                <a:lnTo>
                  <a:pt x="1581065" y="1969200"/>
                </a:lnTo>
                <a:lnTo>
                  <a:pt x="1593997" y="1957635"/>
                </a:lnTo>
                <a:lnTo>
                  <a:pt x="1608290" y="1945617"/>
                </a:lnTo>
                <a:lnTo>
                  <a:pt x="1622810" y="1933599"/>
                </a:lnTo>
                <a:lnTo>
                  <a:pt x="1636195" y="1923168"/>
                </a:lnTo>
                <a:lnTo>
                  <a:pt x="1647539" y="1914551"/>
                </a:lnTo>
                <a:lnTo>
                  <a:pt x="1652077" y="1911376"/>
                </a:lnTo>
                <a:lnTo>
                  <a:pt x="1655707" y="1909109"/>
                </a:lnTo>
                <a:lnTo>
                  <a:pt x="1661379" y="1905707"/>
                </a:lnTo>
                <a:lnTo>
                  <a:pt x="1664782" y="1902986"/>
                </a:lnTo>
                <a:lnTo>
                  <a:pt x="1666143" y="1901625"/>
                </a:lnTo>
                <a:lnTo>
                  <a:pt x="1667050" y="1900718"/>
                </a:lnTo>
                <a:lnTo>
                  <a:pt x="1667277" y="1899811"/>
                </a:lnTo>
                <a:lnTo>
                  <a:pt x="1667277" y="1898904"/>
                </a:lnTo>
                <a:lnTo>
                  <a:pt x="1667050" y="1898451"/>
                </a:lnTo>
                <a:lnTo>
                  <a:pt x="1666370" y="1897997"/>
                </a:lnTo>
                <a:lnTo>
                  <a:pt x="1665462" y="1897544"/>
                </a:lnTo>
                <a:lnTo>
                  <a:pt x="1663874" y="1897317"/>
                </a:lnTo>
                <a:lnTo>
                  <a:pt x="1660244" y="1897090"/>
                </a:lnTo>
                <a:lnTo>
                  <a:pt x="1655253" y="1897090"/>
                </a:lnTo>
                <a:lnTo>
                  <a:pt x="1649354" y="1897544"/>
                </a:lnTo>
                <a:lnTo>
                  <a:pt x="1642775" y="1898678"/>
                </a:lnTo>
                <a:lnTo>
                  <a:pt x="1635515" y="1900265"/>
                </a:lnTo>
                <a:lnTo>
                  <a:pt x="1628028" y="1901852"/>
                </a:lnTo>
                <a:lnTo>
                  <a:pt x="1611466" y="1906387"/>
                </a:lnTo>
                <a:lnTo>
                  <a:pt x="1593770" y="1911149"/>
                </a:lnTo>
                <a:lnTo>
                  <a:pt x="1589005" y="1912510"/>
                </a:lnTo>
                <a:lnTo>
                  <a:pt x="1583333" y="1914778"/>
                </a:lnTo>
                <a:lnTo>
                  <a:pt x="1576981" y="1917499"/>
                </a:lnTo>
                <a:lnTo>
                  <a:pt x="1570402" y="1920900"/>
                </a:lnTo>
                <a:lnTo>
                  <a:pt x="1563142" y="1924528"/>
                </a:lnTo>
                <a:lnTo>
                  <a:pt x="1555882" y="1928837"/>
                </a:lnTo>
                <a:lnTo>
                  <a:pt x="1541362" y="1937227"/>
                </a:lnTo>
                <a:lnTo>
                  <a:pt x="1527068" y="1945617"/>
                </a:lnTo>
                <a:lnTo>
                  <a:pt x="1514590" y="1953554"/>
                </a:lnTo>
                <a:lnTo>
                  <a:pt x="1504381" y="1959676"/>
                </a:lnTo>
                <a:lnTo>
                  <a:pt x="1498028" y="1963758"/>
                </a:lnTo>
                <a:lnTo>
                  <a:pt x="1493945" y="1966252"/>
                </a:lnTo>
                <a:lnTo>
                  <a:pt x="1490768" y="1968973"/>
                </a:lnTo>
                <a:lnTo>
                  <a:pt x="1489407" y="1970107"/>
                </a:lnTo>
                <a:lnTo>
                  <a:pt x="1488500" y="1971695"/>
                </a:lnTo>
                <a:lnTo>
                  <a:pt x="1487592" y="1972828"/>
                </a:lnTo>
                <a:lnTo>
                  <a:pt x="1486685" y="1974416"/>
                </a:lnTo>
                <a:lnTo>
                  <a:pt x="1486231" y="1975776"/>
                </a:lnTo>
                <a:lnTo>
                  <a:pt x="1485777" y="1977137"/>
                </a:lnTo>
                <a:lnTo>
                  <a:pt x="1485550" y="1978497"/>
                </a:lnTo>
                <a:lnTo>
                  <a:pt x="1485550" y="1980085"/>
                </a:lnTo>
                <a:lnTo>
                  <a:pt x="1485777" y="1983259"/>
                </a:lnTo>
                <a:lnTo>
                  <a:pt x="1486458" y="1986434"/>
                </a:lnTo>
                <a:lnTo>
                  <a:pt x="1487138" y="1988021"/>
                </a:lnTo>
                <a:lnTo>
                  <a:pt x="1487819" y="1989155"/>
                </a:lnTo>
                <a:lnTo>
                  <a:pt x="1488500" y="1990289"/>
                </a:lnTo>
                <a:lnTo>
                  <a:pt x="1489407" y="1990969"/>
                </a:lnTo>
                <a:lnTo>
                  <a:pt x="1490315" y="1991423"/>
                </a:lnTo>
                <a:lnTo>
                  <a:pt x="1491222" y="1991876"/>
                </a:lnTo>
                <a:lnTo>
                  <a:pt x="1493264" y="1992557"/>
                </a:lnTo>
                <a:lnTo>
                  <a:pt x="1495079" y="1992783"/>
                </a:lnTo>
                <a:lnTo>
                  <a:pt x="1496667" y="1992783"/>
                </a:lnTo>
                <a:lnTo>
                  <a:pt x="1498255" y="1993010"/>
                </a:lnTo>
                <a:lnTo>
                  <a:pt x="1499163" y="1993237"/>
                </a:lnTo>
                <a:lnTo>
                  <a:pt x="1499617" y="1993917"/>
                </a:lnTo>
                <a:lnTo>
                  <a:pt x="1499843" y="1995731"/>
                </a:lnTo>
                <a:lnTo>
                  <a:pt x="1499843" y="2001174"/>
                </a:lnTo>
                <a:lnTo>
                  <a:pt x="1499843" y="2009110"/>
                </a:lnTo>
                <a:lnTo>
                  <a:pt x="1499617" y="2018181"/>
                </a:lnTo>
                <a:lnTo>
                  <a:pt x="1498936" y="2036548"/>
                </a:lnTo>
                <a:lnTo>
                  <a:pt x="1498709" y="2048567"/>
                </a:lnTo>
                <a:lnTo>
                  <a:pt x="1498482" y="2051288"/>
                </a:lnTo>
                <a:lnTo>
                  <a:pt x="1498028" y="2053782"/>
                </a:lnTo>
                <a:lnTo>
                  <a:pt x="1496894" y="2056050"/>
                </a:lnTo>
                <a:lnTo>
                  <a:pt x="1495533" y="2057637"/>
                </a:lnTo>
                <a:lnTo>
                  <a:pt x="1493718" y="2059224"/>
                </a:lnTo>
                <a:lnTo>
                  <a:pt x="1491449" y="2060358"/>
                </a:lnTo>
                <a:lnTo>
                  <a:pt x="1488953" y="2060812"/>
                </a:lnTo>
                <a:lnTo>
                  <a:pt x="1485777" y="2061038"/>
                </a:lnTo>
                <a:lnTo>
                  <a:pt x="1479878" y="2060812"/>
                </a:lnTo>
                <a:lnTo>
                  <a:pt x="1477383" y="2060585"/>
                </a:lnTo>
                <a:lnTo>
                  <a:pt x="1474887" y="2060131"/>
                </a:lnTo>
                <a:lnTo>
                  <a:pt x="1472845" y="2059451"/>
                </a:lnTo>
                <a:lnTo>
                  <a:pt x="1471257" y="2058317"/>
                </a:lnTo>
                <a:lnTo>
                  <a:pt x="1469669" y="2056957"/>
                </a:lnTo>
                <a:lnTo>
                  <a:pt x="1468535" y="2055143"/>
                </a:lnTo>
                <a:lnTo>
                  <a:pt x="1466946" y="2051288"/>
                </a:lnTo>
                <a:lnTo>
                  <a:pt x="1465358" y="2048113"/>
                </a:lnTo>
                <a:lnTo>
                  <a:pt x="1464678" y="2046752"/>
                </a:lnTo>
                <a:lnTo>
                  <a:pt x="1463997" y="2045845"/>
                </a:lnTo>
                <a:lnTo>
                  <a:pt x="1462636" y="2045392"/>
                </a:lnTo>
                <a:lnTo>
                  <a:pt x="1461048" y="2044938"/>
                </a:lnTo>
                <a:lnTo>
                  <a:pt x="1457418" y="2045392"/>
                </a:lnTo>
                <a:lnTo>
                  <a:pt x="1455830" y="2045845"/>
                </a:lnTo>
                <a:lnTo>
                  <a:pt x="1454241" y="2046299"/>
                </a:lnTo>
                <a:lnTo>
                  <a:pt x="1452880" y="2046979"/>
                </a:lnTo>
                <a:lnTo>
                  <a:pt x="1451292" y="2048113"/>
                </a:lnTo>
                <a:lnTo>
                  <a:pt x="1450385" y="2049020"/>
                </a:lnTo>
                <a:lnTo>
                  <a:pt x="1449931" y="2050381"/>
                </a:lnTo>
                <a:lnTo>
                  <a:pt x="1449023" y="2051968"/>
                </a:lnTo>
                <a:lnTo>
                  <a:pt x="1448343" y="2053555"/>
                </a:lnTo>
                <a:lnTo>
                  <a:pt x="1447662" y="2054689"/>
                </a:lnTo>
                <a:lnTo>
                  <a:pt x="1446301" y="2056050"/>
                </a:lnTo>
                <a:lnTo>
                  <a:pt x="1444940" y="2056957"/>
                </a:lnTo>
                <a:lnTo>
                  <a:pt x="1443125" y="2057410"/>
                </a:lnTo>
                <a:lnTo>
                  <a:pt x="1441083" y="2057864"/>
                </a:lnTo>
                <a:lnTo>
                  <a:pt x="1438587" y="2057637"/>
                </a:lnTo>
                <a:lnTo>
                  <a:pt x="1432915" y="2057410"/>
                </a:lnTo>
                <a:lnTo>
                  <a:pt x="1427470" y="2057184"/>
                </a:lnTo>
                <a:lnTo>
                  <a:pt x="1425201" y="2056957"/>
                </a:lnTo>
                <a:lnTo>
                  <a:pt x="1423386" y="2056730"/>
                </a:lnTo>
                <a:lnTo>
                  <a:pt x="1421798" y="2056050"/>
                </a:lnTo>
                <a:lnTo>
                  <a:pt x="1421571" y="2055596"/>
                </a:lnTo>
                <a:lnTo>
                  <a:pt x="1421345" y="2055143"/>
                </a:lnTo>
                <a:lnTo>
                  <a:pt x="1421118" y="2051741"/>
                </a:lnTo>
                <a:lnTo>
                  <a:pt x="1420664" y="2044258"/>
                </a:lnTo>
                <a:lnTo>
                  <a:pt x="1420664" y="2034281"/>
                </a:lnTo>
                <a:lnTo>
                  <a:pt x="1420664" y="2023169"/>
                </a:lnTo>
                <a:lnTo>
                  <a:pt x="1420664" y="2012058"/>
                </a:lnTo>
                <a:lnTo>
                  <a:pt x="1421118" y="2002307"/>
                </a:lnTo>
                <a:lnTo>
                  <a:pt x="1421571" y="1998679"/>
                </a:lnTo>
                <a:lnTo>
                  <a:pt x="1422025" y="1995731"/>
                </a:lnTo>
                <a:lnTo>
                  <a:pt x="1422479" y="1993690"/>
                </a:lnTo>
                <a:lnTo>
                  <a:pt x="1422706" y="1993237"/>
                </a:lnTo>
                <a:lnTo>
                  <a:pt x="1423386" y="1993237"/>
                </a:lnTo>
                <a:lnTo>
                  <a:pt x="1424748" y="1993010"/>
                </a:lnTo>
                <a:lnTo>
                  <a:pt x="1426336" y="1992783"/>
                </a:lnTo>
                <a:lnTo>
                  <a:pt x="1427924" y="1992103"/>
                </a:lnTo>
                <a:lnTo>
                  <a:pt x="1429512" y="1991423"/>
                </a:lnTo>
                <a:lnTo>
                  <a:pt x="1430646" y="1990516"/>
                </a:lnTo>
                <a:lnTo>
                  <a:pt x="1431781" y="1989382"/>
                </a:lnTo>
                <a:lnTo>
                  <a:pt x="1432461" y="1988248"/>
                </a:lnTo>
                <a:lnTo>
                  <a:pt x="1432688" y="1987114"/>
                </a:lnTo>
                <a:lnTo>
                  <a:pt x="1432461" y="1986434"/>
                </a:lnTo>
                <a:lnTo>
                  <a:pt x="1432235" y="1985981"/>
                </a:lnTo>
                <a:lnTo>
                  <a:pt x="1431781" y="1985754"/>
                </a:lnTo>
                <a:lnTo>
                  <a:pt x="1431327" y="1985527"/>
                </a:lnTo>
                <a:lnTo>
                  <a:pt x="1429966" y="1985300"/>
                </a:lnTo>
                <a:lnTo>
                  <a:pt x="1428151" y="1985300"/>
                </a:lnTo>
                <a:lnTo>
                  <a:pt x="1424521" y="1985527"/>
                </a:lnTo>
                <a:lnTo>
                  <a:pt x="1421345" y="1985754"/>
                </a:lnTo>
                <a:lnTo>
                  <a:pt x="1420891" y="1985754"/>
                </a:lnTo>
                <a:lnTo>
                  <a:pt x="1420664" y="1985527"/>
                </a:lnTo>
                <a:lnTo>
                  <a:pt x="1420664" y="1985300"/>
                </a:lnTo>
                <a:lnTo>
                  <a:pt x="1420891" y="1984620"/>
                </a:lnTo>
                <a:lnTo>
                  <a:pt x="1422933" y="1982352"/>
                </a:lnTo>
                <a:lnTo>
                  <a:pt x="1427243" y="1978497"/>
                </a:lnTo>
                <a:lnTo>
                  <a:pt x="1444032" y="1964892"/>
                </a:lnTo>
                <a:lnTo>
                  <a:pt x="1474433" y="1940175"/>
                </a:lnTo>
                <a:lnTo>
                  <a:pt x="1479652" y="1936093"/>
                </a:lnTo>
                <a:lnTo>
                  <a:pt x="1485323" y="1932011"/>
                </a:lnTo>
                <a:lnTo>
                  <a:pt x="1490995" y="1927930"/>
                </a:lnTo>
                <a:lnTo>
                  <a:pt x="1496894" y="1924075"/>
                </a:lnTo>
                <a:lnTo>
                  <a:pt x="1503247" y="1919993"/>
                </a:lnTo>
                <a:lnTo>
                  <a:pt x="1509599" y="1916365"/>
                </a:lnTo>
                <a:lnTo>
                  <a:pt x="1522985" y="1908882"/>
                </a:lnTo>
                <a:lnTo>
                  <a:pt x="1536824" y="1901399"/>
                </a:lnTo>
                <a:lnTo>
                  <a:pt x="1551571" y="1894823"/>
                </a:lnTo>
                <a:lnTo>
                  <a:pt x="1566318" y="1888020"/>
                </a:lnTo>
                <a:lnTo>
                  <a:pt x="1581518" y="1882124"/>
                </a:lnTo>
                <a:lnTo>
                  <a:pt x="1596719" y="1876455"/>
                </a:lnTo>
                <a:lnTo>
                  <a:pt x="1611693" y="1871240"/>
                </a:lnTo>
                <a:lnTo>
                  <a:pt x="1626894" y="1866704"/>
                </a:lnTo>
                <a:lnTo>
                  <a:pt x="1641640" y="1862623"/>
                </a:lnTo>
                <a:lnTo>
                  <a:pt x="1655707" y="1858994"/>
                </a:lnTo>
                <a:lnTo>
                  <a:pt x="1669319" y="1856273"/>
                </a:lnTo>
                <a:lnTo>
                  <a:pt x="1682024" y="1854232"/>
                </a:lnTo>
                <a:lnTo>
                  <a:pt x="1688150" y="1853552"/>
                </a:lnTo>
                <a:lnTo>
                  <a:pt x="1694049" y="1853099"/>
                </a:lnTo>
                <a:lnTo>
                  <a:pt x="1709703" y="1851965"/>
                </a:lnTo>
                <a:lnTo>
                  <a:pt x="1723996" y="1851285"/>
                </a:lnTo>
                <a:lnTo>
                  <a:pt x="1736020" y="1851285"/>
                </a:lnTo>
                <a:lnTo>
                  <a:pt x="1746230" y="1851511"/>
                </a:lnTo>
                <a:lnTo>
                  <a:pt x="1754170" y="1852192"/>
                </a:lnTo>
                <a:lnTo>
                  <a:pt x="1760069" y="1852418"/>
                </a:lnTo>
                <a:lnTo>
                  <a:pt x="1765060" y="1853099"/>
                </a:lnTo>
                <a:lnTo>
                  <a:pt x="1764153" y="1649467"/>
                </a:lnTo>
                <a:lnTo>
                  <a:pt x="1782303" y="1649921"/>
                </a:lnTo>
                <a:lnTo>
                  <a:pt x="1780942" y="1522481"/>
                </a:lnTo>
                <a:lnTo>
                  <a:pt x="1740785" y="1517492"/>
                </a:lnTo>
                <a:lnTo>
                  <a:pt x="1740785" y="1492549"/>
                </a:lnTo>
                <a:lnTo>
                  <a:pt x="1626440" y="1456267"/>
                </a:lnTo>
                <a:lnTo>
                  <a:pt x="1541362" y="1429056"/>
                </a:lnTo>
                <a:lnTo>
                  <a:pt x="1488500" y="1412275"/>
                </a:lnTo>
                <a:lnTo>
                  <a:pt x="1482374" y="1410235"/>
                </a:lnTo>
                <a:lnTo>
                  <a:pt x="1476475" y="1407740"/>
                </a:lnTo>
                <a:lnTo>
                  <a:pt x="1470350" y="1405019"/>
                </a:lnTo>
                <a:lnTo>
                  <a:pt x="1464224" y="1402071"/>
                </a:lnTo>
                <a:lnTo>
                  <a:pt x="1458325" y="1398896"/>
                </a:lnTo>
                <a:lnTo>
                  <a:pt x="1452200" y="1394815"/>
                </a:lnTo>
                <a:lnTo>
                  <a:pt x="1446301" y="1390733"/>
                </a:lnTo>
                <a:lnTo>
                  <a:pt x="1440629" y="1386198"/>
                </a:lnTo>
                <a:lnTo>
                  <a:pt x="1434957" y="1380982"/>
                </a:lnTo>
                <a:lnTo>
                  <a:pt x="1429512" y="1375313"/>
                </a:lnTo>
                <a:lnTo>
                  <a:pt x="1424067" y="1368964"/>
                </a:lnTo>
                <a:lnTo>
                  <a:pt x="1419076" y="1362161"/>
                </a:lnTo>
                <a:lnTo>
                  <a:pt x="1416050" y="1357624"/>
                </a:lnTo>
                <a:lnTo>
                  <a:pt x="1416050" y="2132486"/>
                </a:lnTo>
                <a:lnTo>
                  <a:pt x="1416050" y="2135206"/>
                </a:lnTo>
                <a:lnTo>
                  <a:pt x="1415591" y="2137698"/>
                </a:lnTo>
                <a:lnTo>
                  <a:pt x="1414903" y="2140418"/>
                </a:lnTo>
                <a:lnTo>
                  <a:pt x="1413986" y="2142684"/>
                </a:lnTo>
                <a:lnTo>
                  <a:pt x="1412839" y="2145177"/>
                </a:lnTo>
                <a:lnTo>
                  <a:pt x="1411463" y="2147443"/>
                </a:lnTo>
                <a:lnTo>
                  <a:pt x="1409857" y="2149482"/>
                </a:lnTo>
                <a:lnTo>
                  <a:pt x="1408022" y="2151295"/>
                </a:lnTo>
                <a:lnTo>
                  <a:pt x="1406187" y="2153108"/>
                </a:lnTo>
                <a:lnTo>
                  <a:pt x="1403893" y="2154694"/>
                </a:lnTo>
                <a:lnTo>
                  <a:pt x="1401600" y="2155828"/>
                </a:lnTo>
                <a:lnTo>
                  <a:pt x="1399076" y="2157187"/>
                </a:lnTo>
                <a:lnTo>
                  <a:pt x="1396553" y="2157867"/>
                </a:lnTo>
                <a:lnTo>
                  <a:pt x="1393801" y="2158547"/>
                </a:lnTo>
                <a:lnTo>
                  <a:pt x="1391048" y="2159000"/>
                </a:lnTo>
                <a:lnTo>
                  <a:pt x="1388296" y="2159000"/>
                </a:lnTo>
                <a:lnTo>
                  <a:pt x="1383479" y="2159000"/>
                </a:lnTo>
                <a:lnTo>
                  <a:pt x="1380727" y="2159000"/>
                </a:lnTo>
                <a:lnTo>
                  <a:pt x="1377974" y="2158547"/>
                </a:lnTo>
                <a:lnTo>
                  <a:pt x="1375222" y="2157867"/>
                </a:lnTo>
                <a:lnTo>
                  <a:pt x="1372699" y="2157187"/>
                </a:lnTo>
                <a:lnTo>
                  <a:pt x="1370175" y="2155828"/>
                </a:lnTo>
                <a:lnTo>
                  <a:pt x="1368111" y="2154694"/>
                </a:lnTo>
                <a:lnTo>
                  <a:pt x="1365817" y="2153108"/>
                </a:lnTo>
                <a:lnTo>
                  <a:pt x="1363753" y="2151295"/>
                </a:lnTo>
                <a:lnTo>
                  <a:pt x="1361918" y="2149482"/>
                </a:lnTo>
                <a:lnTo>
                  <a:pt x="1360542" y="2147443"/>
                </a:lnTo>
                <a:lnTo>
                  <a:pt x="1358936" y="2145177"/>
                </a:lnTo>
                <a:lnTo>
                  <a:pt x="1358019" y="2142684"/>
                </a:lnTo>
                <a:lnTo>
                  <a:pt x="1356872" y="2140418"/>
                </a:lnTo>
                <a:lnTo>
                  <a:pt x="1356184" y="2137698"/>
                </a:lnTo>
                <a:lnTo>
                  <a:pt x="1355725" y="2135206"/>
                </a:lnTo>
                <a:lnTo>
                  <a:pt x="1355725" y="2132486"/>
                </a:lnTo>
                <a:lnTo>
                  <a:pt x="1355725" y="2013431"/>
                </a:lnTo>
                <a:lnTo>
                  <a:pt x="1304925" y="2029316"/>
                </a:lnTo>
                <a:lnTo>
                  <a:pt x="1304925" y="2172607"/>
                </a:lnTo>
                <a:lnTo>
                  <a:pt x="1304696" y="2175329"/>
                </a:lnTo>
                <a:lnTo>
                  <a:pt x="1304468" y="2178050"/>
                </a:lnTo>
                <a:lnTo>
                  <a:pt x="1303554" y="2180772"/>
                </a:lnTo>
                <a:lnTo>
                  <a:pt x="1302640" y="2183266"/>
                </a:lnTo>
                <a:lnTo>
                  <a:pt x="1301497" y="2185761"/>
                </a:lnTo>
                <a:lnTo>
                  <a:pt x="1300126" y="2188029"/>
                </a:lnTo>
                <a:lnTo>
                  <a:pt x="1298298" y="2190070"/>
                </a:lnTo>
                <a:lnTo>
                  <a:pt x="1296699" y="2192111"/>
                </a:lnTo>
                <a:lnTo>
                  <a:pt x="1294642" y="2193698"/>
                </a:lnTo>
                <a:lnTo>
                  <a:pt x="1292586" y="2195513"/>
                </a:lnTo>
                <a:lnTo>
                  <a:pt x="1290301" y="2196647"/>
                </a:lnTo>
                <a:lnTo>
                  <a:pt x="1287787" y="2198007"/>
                </a:lnTo>
                <a:lnTo>
                  <a:pt x="1285502" y="2198914"/>
                </a:lnTo>
                <a:lnTo>
                  <a:pt x="1282760" y="2199368"/>
                </a:lnTo>
                <a:lnTo>
                  <a:pt x="1280018" y="2200048"/>
                </a:lnTo>
                <a:lnTo>
                  <a:pt x="1277048" y="2200275"/>
                </a:lnTo>
                <a:lnTo>
                  <a:pt x="1272477" y="2200275"/>
                </a:lnTo>
                <a:lnTo>
                  <a:pt x="1269507" y="2200048"/>
                </a:lnTo>
                <a:lnTo>
                  <a:pt x="1266765" y="2199368"/>
                </a:lnTo>
                <a:lnTo>
                  <a:pt x="1264251" y="2198914"/>
                </a:lnTo>
                <a:lnTo>
                  <a:pt x="1261509" y="2198007"/>
                </a:lnTo>
                <a:lnTo>
                  <a:pt x="1259224" y="2196647"/>
                </a:lnTo>
                <a:lnTo>
                  <a:pt x="1256939" y="2195513"/>
                </a:lnTo>
                <a:lnTo>
                  <a:pt x="1254654" y="2193698"/>
                </a:lnTo>
                <a:lnTo>
                  <a:pt x="1252598" y="2192111"/>
                </a:lnTo>
                <a:lnTo>
                  <a:pt x="1250998" y="2190070"/>
                </a:lnTo>
                <a:lnTo>
                  <a:pt x="1249399" y="2188029"/>
                </a:lnTo>
                <a:lnTo>
                  <a:pt x="1248028" y="2185761"/>
                </a:lnTo>
                <a:lnTo>
                  <a:pt x="1246657" y="2183266"/>
                </a:lnTo>
                <a:lnTo>
                  <a:pt x="1245971" y="2180772"/>
                </a:lnTo>
                <a:lnTo>
                  <a:pt x="1245286" y="2178050"/>
                </a:lnTo>
                <a:lnTo>
                  <a:pt x="1244600" y="2175329"/>
                </a:lnTo>
                <a:lnTo>
                  <a:pt x="1244600" y="2172607"/>
                </a:lnTo>
                <a:lnTo>
                  <a:pt x="1244600" y="1055127"/>
                </a:lnTo>
                <a:lnTo>
                  <a:pt x="1243701" y="1055127"/>
                </a:lnTo>
                <a:lnTo>
                  <a:pt x="1240979" y="1054900"/>
                </a:lnTo>
                <a:lnTo>
                  <a:pt x="1238710" y="1054673"/>
                </a:lnTo>
                <a:lnTo>
                  <a:pt x="1236441" y="1054220"/>
                </a:lnTo>
                <a:lnTo>
                  <a:pt x="1234173" y="1053313"/>
                </a:lnTo>
                <a:lnTo>
                  <a:pt x="1232584" y="1052633"/>
                </a:lnTo>
                <a:lnTo>
                  <a:pt x="1230543" y="1051725"/>
                </a:lnTo>
                <a:lnTo>
                  <a:pt x="1228954" y="1050365"/>
                </a:lnTo>
                <a:lnTo>
                  <a:pt x="1227593" y="1049231"/>
                </a:lnTo>
                <a:lnTo>
                  <a:pt x="1226232" y="1047871"/>
                </a:lnTo>
                <a:lnTo>
                  <a:pt x="1225324" y="1046510"/>
                </a:lnTo>
                <a:lnTo>
                  <a:pt x="1224417" y="1044923"/>
                </a:lnTo>
                <a:lnTo>
                  <a:pt x="1223509" y="1043562"/>
                </a:lnTo>
                <a:lnTo>
                  <a:pt x="1223056" y="1041748"/>
                </a:lnTo>
                <a:lnTo>
                  <a:pt x="1222602" y="1040161"/>
                </a:lnTo>
                <a:lnTo>
                  <a:pt x="1222375" y="1038573"/>
                </a:lnTo>
                <a:lnTo>
                  <a:pt x="1222375" y="1036759"/>
                </a:lnTo>
                <a:lnTo>
                  <a:pt x="1222375" y="1034945"/>
                </a:lnTo>
                <a:lnTo>
                  <a:pt x="1222602" y="1033358"/>
                </a:lnTo>
                <a:lnTo>
                  <a:pt x="1223056" y="1031771"/>
                </a:lnTo>
                <a:lnTo>
                  <a:pt x="1223509" y="1030183"/>
                </a:lnTo>
                <a:lnTo>
                  <a:pt x="1224417" y="1028596"/>
                </a:lnTo>
                <a:lnTo>
                  <a:pt x="1225324" y="1027009"/>
                </a:lnTo>
                <a:lnTo>
                  <a:pt x="1226232" y="1025648"/>
                </a:lnTo>
                <a:lnTo>
                  <a:pt x="1227593" y="1024287"/>
                </a:lnTo>
                <a:lnTo>
                  <a:pt x="1228954" y="1023154"/>
                </a:lnTo>
                <a:lnTo>
                  <a:pt x="1230543" y="1022247"/>
                </a:lnTo>
                <a:lnTo>
                  <a:pt x="1232358" y="1021113"/>
                </a:lnTo>
                <a:lnTo>
                  <a:pt x="1234173" y="1020206"/>
                </a:lnTo>
                <a:lnTo>
                  <a:pt x="1236441" y="1019752"/>
                </a:lnTo>
                <a:lnTo>
                  <a:pt x="1238710" y="1019072"/>
                </a:lnTo>
                <a:lnTo>
                  <a:pt x="1240979" y="1018618"/>
                </a:lnTo>
                <a:lnTo>
                  <a:pt x="1243701" y="1018618"/>
                </a:lnTo>
                <a:lnTo>
                  <a:pt x="1244600" y="1018614"/>
                </a:lnTo>
                <a:lnTo>
                  <a:pt x="1244600" y="1011209"/>
                </a:lnTo>
                <a:lnTo>
                  <a:pt x="861069" y="1002064"/>
                </a:lnTo>
                <a:lnTo>
                  <a:pt x="862657" y="935396"/>
                </a:lnTo>
                <a:lnTo>
                  <a:pt x="857893" y="934262"/>
                </a:lnTo>
                <a:lnTo>
                  <a:pt x="852674" y="933128"/>
                </a:lnTo>
                <a:lnTo>
                  <a:pt x="845867" y="931541"/>
                </a:lnTo>
                <a:lnTo>
                  <a:pt x="837926" y="930407"/>
                </a:lnTo>
                <a:lnTo>
                  <a:pt x="829304" y="929046"/>
                </a:lnTo>
                <a:lnTo>
                  <a:pt x="819774" y="928366"/>
                </a:lnTo>
                <a:lnTo>
                  <a:pt x="815009" y="928139"/>
                </a:lnTo>
                <a:lnTo>
                  <a:pt x="810471" y="928139"/>
                </a:lnTo>
                <a:lnTo>
                  <a:pt x="805933" y="928139"/>
                </a:lnTo>
                <a:lnTo>
                  <a:pt x="801849" y="928819"/>
                </a:lnTo>
                <a:lnTo>
                  <a:pt x="798446" y="929500"/>
                </a:lnTo>
                <a:lnTo>
                  <a:pt x="795269" y="931087"/>
                </a:lnTo>
                <a:lnTo>
                  <a:pt x="792320" y="932901"/>
                </a:lnTo>
                <a:lnTo>
                  <a:pt x="789370" y="934715"/>
                </a:lnTo>
                <a:lnTo>
                  <a:pt x="786874" y="937436"/>
                </a:lnTo>
                <a:lnTo>
                  <a:pt x="784151" y="940611"/>
                </a:lnTo>
                <a:lnTo>
                  <a:pt x="781429" y="944013"/>
                </a:lnTo>
                <a:lnTo>
                  <a:pt x="778252" y="947868"/>
                </a:lnTo>
                <a:lnTo>
                  <a:pt x="772126" y="957165"/>
                </a:lnTo>
                <a:lnTo>
                  <a:pt x="764638" y="968503"/>
                </a:lnTo>
                <a:lnTo>
                  <a:pt x="760327" y="975079"/>
                </a:lnTo>
                <a:lnTo>
                  <a:pt x="755109" y="981882"/>
                </a:lnTo>
                <a:lnTo>
                  <a:pt x="752613" y="985737"/>
                </a:lnTo>
                <a:lnTo>
                  <a:pt x="750117" y="989365"/>
                </a:lnTo>
                <a:lnTo>
                  <a:pt x="747848" y="993220"/>
                </a:lnTo>
                <a:lnTo>
                  <a:pt x="745806" y="997302"/>
                </a:lnTo>
                <a:lnTo>
                  <a:pt x="744218" y="1001610"/>
                </a:lnTo>
                <a:lnTo>
                  <a:pt x="742403" y="1005465"/>
                </a:lnTo>
                <a:lnTo>
                  <a:pt x="740588" y="1009774"/>
                </a:lnTo>
                <a:lnTo>
                  <a:pt x="739453" y="1013855"/>
                </a:lnTo>
                <a:lnTo>
                  <a:pt x="736957" y="1022019"/>
                </a:lnTo>
                <a:lnTo>
                  <a:pt x="735142" y="1030182"/>
                </a:lnTo>
                <a:lnTo>
                  <a:pt x="733781" y="1038346"/>
                </a:lnTo>
                <a:lnTo>
                  <a:pt x="732646" y="1045829"/>
                </a:lnTo>
                <a:lnTo>
                  <a:pt x="732192" y="1053312"/>
                </a:lnTo>
                <a:lnTo>
                  <a:pt x="731965" y="1059888"/>
                </a:lnTo>
                <a:lnTo>
                  <a:pt x="731965" y="1065784"/>
                </a:lnTo>
                <a:lnTo>
                  <a:pt x="732192" y="1071000"/>
                </a:lnTo>
                <a:lnTo>
                  <a:pt x="732419" y="1075081"/>
                </a:lnTo>
                <a:lnTo>
                  <a:pt x="733100" y="1078029"/>
                </a:lnTo>
                <a:lnTo>
                  <a:pt x="733781" y="1080070"/>
                </a:lnTo>
                <a:lnTo>
                  <a:pt x="734008" y="1080524"/>
                </a:lnTo>
                <a:lnTo>
                  <a:pt x="734234" y="1080750"/>
                </a:lnTo>
                <a:lnTo>
                  <a:pt x="749890" y="1081204"/>
                </a:lnTo>
                <a:lnTo>
                  <a:pt x="764865" y="1081884"/>
                </a:lnTo>
                <a:lnTo>
                  <a:pt x="772353" y="1082111"/>
                </a:lnTo>
                <a:lnTo>
                  <a:pt x="779840" y="1082791"/>
                </a:lnTo>
                <a:lnTo>
                  <a:pt x="787328" y="1083698"/>
                </a:lnTo>
                <a:lnTo>
                  <a:pt x="794589" y="1084832"/>
                </a:lnTo>
                <a:lnTo>
                  <a:pt x="801849" y="1085966"/>
                </a:lnTo>
                <a:lnTo>
                  <a:pt x="809110" y="1087553"/>
                </a:lnTo>
                <a:lnTo>
                  <a:pt x="816598" y="1089367"/>
                </a:lnTo>
                <a:lnTo>
                  <a:pt x="824085" y="1091635"/>
                </a:lnTo>
                <a:lnTo>
                  <a:pt x="831346" y="1093903"/>
                </a:lnTo>
                <a:lnTo>
                  <a:pt x="838833" y="1097077"/>
                </a:lnTo>
                <a:lnTo>
                  <a:pt x="846321" y="1100252"/>
                </a:lnTo>
                <a:lnTo>
                  <a:pt x="854035" y="1103880"/>
                </a:lnTo>
                <a:lnTo>
                  <a:pt x="858573" y="1106374"/>
                </a:lnTo>
                <a:lnTo>
                  <a:pt x="862657" y="1109096"/>
                </a:lnTo>
                <a:lnTo>
                  <a:pt x="867195" y="1111590"/>
                </a:lnTo>
                <a:lnTo>
                  <a:pt x="871052" y="1114538"/>
                </a:lnTo>
                <a:lnTo>
                  <a:pt x="878994" y="1120434"/>
                </a:lnTo>
                <a:lnTo>
                  <a:pt x="886708" y="1126783"/>
                </a:lnTo>
                <a:lnTo>
                  <a:pt x="893742" y="1133132"/>
                </a:lnTo>
                <a:lnTo>
                  <a:pt x="900095" y="1139935"/>
                </a:lnTo>
                <a:lnTo>
                  <a:pt x="906448" y="1146511"/>
                </a:lnTo>
                <a:lnTo>
                  <a:pt x="911894" y="1153314"/>
                </a:lnTo>
                <a:lnTo>
                  <a:pt x="916885" y="1159664"/>
                </a:lnTo>
                <a:lnTo>
                  <a:pt x="921196" y="1166240"/>
                </a:lnTo>
                <a:lnTo>
                  <a:pt x="925507" y="1172136"/>
                </a:lnTo>
                <a:lnTo>
                  <a:pt x="928684" y="1177578"/>
                </a:lnTo>
                <a:lnTo>
                  <a:pt x="931634" y="1182793"/>
                </a:lnTo>
                <a:lnTo>
                  <a:pt x="934130" y="1187329"/>
                </a:lnTo>
                <a:lnTo>
                  <a:pt x="935945" y="1190957"/>
                </a:lnTo>
                <a:lnTo>
                  <a:pt x="937079" y="1193905"/>
                </a:lnTo>
                <a:lnTo>
                  <a:pt x="938667" y="1198440"/>
                </a:lnTo>
                <a:lnTo>
                  <a:pt x="939802" y="1202068"/>
                </a:lnTo>
                <a:lnTo>
                  <a:pt x="941390" y="1207511"/>
                </a:lnTo>
                <a:lnTo>
                  <a:pt x="942071" y="1209325"/>
                </a:lnTo>
                <a:lnTo>
                  <a:pt x="942525" y="1210232"/>
                </a:lnTo>
                <a:lnTo>
                  <a:pt x="943432" y="1211139"/>
                </a:lnTo>
                <a:lnTo>
                  <a:pt x="944340" y="1211366"/>
                </a:lnTo>
                <a:lnTo>
                  <a:pt x="959769" y="1212499"/>
                </a:lnTo>
                <a:lnTo>
                  <a:pt x="974744" y="1213860"/>
                </a:lnTo>
                <a:lnTo>
                  <a:pt x="989946" y="1215220"/>
                </a:lnTo>
                <a:lnTo>
                  <a:pt x="1005148" y="1217035"/>
                </a:lnTo>
                <a:lnTo>
                  <a:pt x="1019896" y="1218849"/>
                </a:lnTo>
                <a:lnTo>
                  <a:pt x="1034644" y="1220663"/>
                </a:lnTo>
                <a:lnTo>
                  <a:pt x="1063460" y="1224971"/>
                </a:lnTo>
                <a:lnTo>
                  <a:pt x="1090688" y="1229507"/>
                </a:lnTo>
                <a:lnTo>
                  <a:pt x="1116327" y="1234042"/>
                </a:lnTo>
                <a:lnTo>
                  <a:pt x="1139470" y="1238804"/>
                </a:lnTo>
                <a:lnTo>
                  <a:pt x="1160571" y="1243793"/>
                </a:lnTo>
                <a:lnTo>
                  <a:pt x="1163067" y="1244473"/>
                </a:lnTo>
                <a:lnTo>
                  <a:pt x="1165336" y="1245380"/>
                </a:lnTo>
                <a:lnTo>
                  <a:pt x="1167605" y="1246287"/>
                </a:lnTo>
                <a:lnTo>
                  <a:pt x="1169647" y="1247194"/>
                </a:lnTo>
                <a:lnTo>
                  <a:pt x="1171462" y="1248555"/>
                </a:lnTo>
                <a:lnTo>
                  <a:pt x="1173504" y="1249688"/>
                </a:lnTo>
                <a:lnTo>
                  <a:pt x="1175320" y="1251276"/>
                </a:lnTo>
                <a:lnTo>
                  <a:pt x="1176908" y="1252863"/>
                </a:lnTo>
                <a:lnTo>
                  <a:pt x="1180311" y="1256491"/>
                </a:lnTo>
                <a:lnTo>
                  <a:pt x="1183034" y="1260119"/>
                </a:lnTo>
                <a:lnTo>
                  <a:pt x="1185530" y="1264655"/>
                </a:lnTo>
                <a:lnTo>
                  <a:pt x="1187799" y="1269417"/>
                </a:lnTo>
                <a:lnTo>
                  <a:pt x="1189387" y="1274179"/>
                </a:lnTo>
                <a:lnTo>
                  <a:pt x="1190975" y="1279848"/>
                </a:lnTo>
                <a:lnTo>
                  <a:pt x="1192110" y="1285290"/>
                </a:lnTo>
                <a:lnTo>
                  <a:pt x="1193244" y="1291186"/>
                </a:lnTo>
                <a:lnTo>
                  <a:pt x="1193925" y="1297309"/>
                </a:lnTo>
                <a:lnTo>
                  <a:pt x="1194152" y="1303885"/>
                </a:lnTo>
                <a:lnTo>
                  <a:pt x="1194379" y="1310461"/>
                </a:lnTo>
                <a:lnTo>
                  <a:pt x="1194379" y="1317264"/>
                </a:lnTo>
                <a:lnTo>
                  <a:pt x="1194152" y="1324066"/>
                </a:lnTo>
                <a:lnTo>
                  <a:pt x="1193925" y="1331096"/>
                </a:lnTo>
                <a:lnTo>
                  <a:pt x="1193244" y="1338353"/>
                </a:lnTo>
                <a:lnTo>
                  <a:pt x="1192337" y="1345382"/>
                </a:lnTo>
                <a:lnTo>
                  <a:pt x="1190748" y="1359895"/>
                </a:lnTo>
                <a:lnTo>
                  <a:pt x="1188253" y="1374181"/>
                </a:lnTo>
                <a:lnTo>
                  <a:pt x="1185530" y="1388014"/>
                </a:lnTo>
                <a:lnTo>
                  <a:pt x="1182580" y="1401846"/>
                </a:lnTo>
                <a:lnTo>
                  <a:pt x="1179177" y="1414545"/>
                </a:lnTo>
                <a:lnTo>
                  <a:pt x="1176000" y="1426563"/>
                </a:lnTo>
                <a:lnTo>
                  <a:pt x="1172597" y="1438582"/>
                </a:lnTo>
                <a:lnTo>
                  <a:pt x="1168513" y="1451734"/>
                </a:lnTo>
                <a:lnTo>
                  <a:pt x="1164202" y="1466020"/>
                </a:lnTo>
                <a:lnTo>
                  <a:pt x="1159210" y="1480986"/>
                </a:lnTo>
                <a:lnTo>
                  <a:pt x="1153991" y="1496633"/>
                </a:lnTo>
                <a:lnTo>
                  <a:pt x="1148546" y="1512733"/>
                </a:lnTo>
                <a:lnTo>
                  <a:pt x="1142647" y="1529513"/>
                </a:lnTo>
                <a:lnTo>
                  <a:pt x="1136294" y="1546067"/>
                </a:lnTo>
                <a:lnTo>
                  <a:pt x="1129940" y="1562847"/>
                </a:lnTo>
                <a:lnTo>
                  <a:pt x="1123360" y="1579628"/>
                </a:lnTo>
                <a:lnTo>
                  <a:pt x="1116554" y="1595955"/>
                </a:lnTo>
                <a:lnTo>
                  <a:pt x="1109520" y="1612055"/>
                </a:lnTo>
                <a:lnTo>
                  <a:pt x="1102486" y="1627475"/>
                </a:lnTo>
                <a:lnTo>
                  <a:pt x="1095452" y="1641988"/>
                </a:lnTo>
                <a:lnTo>
                  <a:pt x="1088192" y="1655593"/>
                </a:lnTo>
                <a:lnTo>
                  <a:pt x="1081158" y="1668519"/>
                </a:lnTo>
                <a:lnTo>
                  <a:pt x="1074124" y="1680991"/>
                </a:lnTo>
                <a:lnTo>
                  <a:pt x="1066864" y="1694143"/>
                </a:lnTo>
                <a:lnTo>
                  <a:pt x="1059830" y="1707975"/>
                </a:lnTo>
                <a:lnTo>
                  <a:pt x="1053023" y="1721808"/>
                </a:lnTo>
                <a:lnTo>
                  <a:pt x="1046216" y="1736094"/>
                </a:lnTo>
                <a:lnTo>
                  <a:pt x="1039863" y="1750153"/>
                </a:lnTo>
                <a:lnTo>
                  <a:pt x="1033737" y="1763986"/>
                </a:lnTo>
                <a:lnTo>
                  <a:pt x="1027610" y="1777592"/>
                </a:lnTo>
                <a:lnTo>
                  <a:pt x="1016946" y="1802989"/>
                </a:lnTo>
                <a:lnTo>
                  <a:pt x="1008324" y="1825212"/>
                </a:lnTo>
                <a:lnTo>
                  <a:pt x="1001971" y="1842672"/>
                </a:lnTo>
                <a:lnTo>
                  <a:pt x="999702" y="1849022"/>
                </a:lnTo>
                <a:lnTo>
                  <a:pt x="998114" y="1854010"/>
                </a:lnTo>
                <a:lnTo>
                  <a:pt x="997660" y="1856278"/>
                </a:lnTo>
                <a:lnTo>
                  <a:pt x="997206" y="1858772"/>
                </a:lnTo>
                <a:lnTo>
                  <a:pt x="997206" y="1861494"/>
                </a:lnTo>
                <a:lnTo>
                  <a:pt x="997206" y="1864668"/>
                </a:lnTo>
                <a:lnTo>
                  <a:pt x="997660" y="1871925"/>
                </a:lnTo>
                <a:lnTo>
                  <a:pt x="998795" y="1879861"/>
                </a:lnTo>
                <a:lnTo>
                  <a:pt x="1000383" y="1888705"/>
                </a:lnTo>
                <a:lnTo>
                  <a:pt x="1002425" y="1898229"/>
                </a:lnTo>
                <a:lnTo>
                  <a:pt x="1004921" y="1907753"/>
                </a:lnTo>
                <a:lnTo>
                  <a:pt x="1007644" y="1917731"/>
                </a:lnTo>
                <a:lnTo>
                  <a:pt x="1010593" y="1927935"/>
                </a:lnTo>
                <a:lnTo>
                  <a:pt x="1013543" y="1937686"/>
                </a:lnTo>
                <a:lnTo>
                  <a:pt x="1016946" y="1947210"/>
                </a:lnTo>
                <a:lnTo>
                  <a:pt x="1020123" y="1956280"/>
                </a:lnTo>
                <a:lnTo>
                  <a:pt x="1023526" y="1964671"/>
                </a:lnTo>
                <a:lnTo>
                  <a:pt x="1026930" y="1972154"/>
                </a:lnTo>
                <a:lnTo>
                  <a:pt x="1029879" y="1978503"/>
                </a:lnTo>
                <a:lnTo>
                  <a:pt x="1032829" y="1983719"/>
                </a:lnTo>
                <a:lnTo>
                  <a:pt x="1036006" y="1988027"/>
                </a:lnTo>
                <a:lnTo>
                  <a:pt x="1039863" y="1992336"/>
                </a:lnTo>
                <a:lnTo>
                  <a:pt x="1044401" y="1996644"/>
                </a:lnTo>
                <a:lnTo>
                  <a:pt x="1049619" y="2000953"/>
                </a:lnTo>
                <a:lnTo>
                  <a:pt x="1055065" y="2004808"/>
                </a:lnTo>
                <a:lnTo>
                  <a:pt x="1061418" y="2008889"/>
                </a:lnTo>
                <a:lnTo>
                  <a:pt x="1068225" y="2012517"/>
                </a:lnTo>
                <a:lnTo>
                  <a:pt x="1075259" y="2015919"/>
                </a:lnTo>
                <a:lnTo>
                  <a:pt x="1083200" y="2019774"/>
                </a:lnTo>
                <a:lnTo>
                  <a:pt x="1091368" y="2022949"/>
                </a:lnTo>
                <a:lnTo>
                  <a:pt x="1100217" y="2026123"/>
                </a:lnTo>
                <a:lnTo>
                  <a:pt x="1109520" y="2029071"/>
                </a:lnTo>
                <a:lnTo>
                  <a:pt x="1119276" y="2032019"/>
                </a:lnTo>
                <a:lnTo>
                  <a:pt x="1129033" y="2034740"/>
                </a:lnTo>
                <a:lnTo>
                  <a:pt x="1139470" y="2037235"/>
                </a:lnTo>
                <a:lnTo>
                  <a:pt x="1150588" y="2039729"/>
                </a:lnTo>
                <a:lnTo>
                  <a:pt x="1160571" y="2041997"/>
                </a:lnTo>
                <a:lnTo>
                  <a:pt x="1169420" y="2044491"/>
                </a:lnTo>
                <a:lnTo>
                  <a:pt x="1173278" y="2046078"/>
                </a:lnTo>
                <a:lnTo>
                  <a:pt x="1176681" y="2047212"/>
                </a:lnTo>
                <a:lnTo>
                  <a:pt x="1179858" y="2048573"/>
                </a:lnTo>
                <a:lnTo>
                  <a:pt x="1182580" y="2049933"/>
                </a:lnTo>
                <a:lnTo>
                  <a:pt x="1184849" y="2051521"/>
                </a:lnTo>
                <a:lnTo>
                  <a:pt x="1186891" y="2052654"/>
                </a:lnTo>
                <a:lnTo>
                  <a:pt x="1188933" y="2054242"/>
                </a:lnTo>
                <a:lnTo>
                  <a:pt x="1190068" y="2055602"/>
                </a:lnTo>
                <a:lnTo>
                  <a:pt x="1191429" y="2057190"/>
                </a:lnTo>
                <a:lnTo>
                  <a:pt x="1192337" y="2058550"/>
                </a:lnTo>
                <a:lnTo>
                  <a:pt x="1192790" y="2060138"/>
                </a:lnTo>
                <a:lnTo>
                  <a:pt x="1193244" y="2061498"/>
                </a:lnTo>
                <a:lnTo>
                  <a:pt x="1193244" y="2063086"/>
                </a:lnTo>
                <a:lnTo>
                  <a:pt x="1192790" y="2064446"/>
                </a:lnTo>
                <a:lnTo>
                  <a:pt x="1192337" y="2065807"/>
                </a:lnTo>
                <a:lnTo>
                  <a:pt x="1191656" y="2067394"/>
                </a:lnTo>
                <a:lnTo>
                  <a:pt x="1190748" y="2068755"/>
                </a:lnTo>
                <a:lnTo>
                  <a:pt x="1189387" y="2070342"/>
                </a:lnTo>
                <a:lnTo>
                  <a:pt x="1188026" y="2071702"/>
                </a:lnTo>
                <a:lnTo>
                  <a:pt x="1186211" y="2073063"/>
                </a:lnTo>
                <a:lnTo>
                  <a:pt x="1182126" y="2075784"/>
                </a:lnTo>
                <a:lnTo>
                  <a:pt x="1177588" y="2078505"/>
                </a:lnTo>
                <a:lnTo>
                  <a:pt x="1171916" y="2081000"/>
                </a:lnTo>
                <a:lnTo>
                  <a:pt x="1165563" y="2083267"/>
                </a:lnTo>
                <a:lnTo>
                  <a:pt x="1137428" y="2093245"/>
                </a:lnTo>
                <a:lnTo>
                  <a:pt x="1122226" y="2098914"/>
                </a:lnTo>
                <a:lnTo>
                  <a:pt x="1107024" y="2103676"/>
                </a:lnTo>
                <a:lnTo>
                  <a:pt x="1092503" y="2108211"/>
                </a:lnTo>
                <a:lnTo>
                  <a:pt x="1085469" y="2110252"/>
                </a:lnTo>
                <a:lnTo>
                  <a:pt x="1078889" y="2111839"/>
                </a:lnTo>
                <a:lnTo>
                  <a:pt x="1072309" y="2113200"/>
                </a:lnTo>
                <a:lnTo>
                  <a:pt x="1066410" y="2114107"/>
                </a:lnTo>
                <a:lnTo>
                  <a:pt x="1060737" y="2115014"/>
                </a:lnTo>
                <a:lnTo>
                  <a:pt x="1055746" y="2115241"/>
                </a:lnTo>
                <a:lnTo>
                  <a:pt x="1050754" y="2115014"/>
                </a:lnTo>
                <a:lnTo>
                  <a:pt x="1045762" y="2114107"/>
                </a:lnTo>
                <a:lnTo>
                  <a:pt x="1040770" y="2112973"/>
                </a:lnTo>
                <a:lnTo>
                  <a:pt x="1035552" y="2111159"/>
                </a:lnTo>
                <a:lnTo>
                  <a:pt x="1030106" y="2109118"/>
                </a:lnTo>
                <a:lnTo>
                  <a:pt x="1024888" y="2106851"/>
                </a:lnTo>
                <a:lnTo>
                  <a:pt x="1019442" y="2103903"/>
                </a:lnTo>
                <a:lnTo>
                  <a:pt x="1013997" y="2100955"/>
                </a:lnTo>
                <a:lnTo>
                  <a:pt x="1008551" y="2097780"/>
                </a:lnTo>
                <a:lnTo>
                  <a:pt x="1003106" y="2094379"/>
                </a:lnTo>
                <a:lnTo>
                  <a:pt x="992215" y="2086896"/>
                </a:lnTo>
                <a:lnTo>
                  <a:pt x="981551" y="2079186"/>
                </a:lnTo>
                <a:lnTo>
                  <a:pt x="971114" y="2071249"/>
                </a:lnTo>
                <a:lnTo>
                  <a:pt x="960222" y="2062632"/>
                </a:lnTo>
                <a:lnTo>
                  <a:pt x="947743" y="2053335"/>
                </a:lnTo>
                <a:lnTo>
                  <a:pt x="922558" y="2035420"/>
                </a:lnTo>
                <a:lnTo>
                  <a:pt x="902364" y="2021134"/>
                </a:lnTo>
                <a:lnTo>
                  <a:pt x="894196" y="2015465"/>
                </a:lnTo>
                <a:lnTo>
                  <a:pt x="894196" y="2145173"/>
                </a:lnTo>
                <a:lnTo>
                  <a:pt x="893969" y="2146081"/>
                </a:lnTo>
                <a:lnTo>
                  <a:pt x="893742" y="2146988"/>
                </a:lnTo>
                <a:lnTo>
                  <a:pt x="893061" y="2147441"/>
                </a:lnTo>
                <a:lnTo>
                  <a:pt x="892154" y="2147895"/>
                </a:lnTo>
                <a:lnTo>
                  <a:pt x="890339" y="2148348"/>
                </a:lnTo>
                <a:lnTo>
                  <a:pt x="888070" y="2149255"/>
                </a:lnTo>
                <a:lnTo>
                  <a:pt x="886935" y="2149482"/>
                </a:lnTo>
                <a:lnTo>
                  <a:pt x="885801" y="2149935"/>
                </a:lnTo>
                <a:lnTo>
                  <a:pt x="884893" y="2150616"/>
                </a:lnTo>
                <a:lnTo>
                  <a:pt x="883986" y="2151523"/>
                </a:lnTo>
                <a:lnTo>
                  <a:pt x="883305" y="2152883"/>
                </a:lnTo>
                <a:lnTo>
                  <a:pt x="882624" y="2154244"/>
                </a:lnTo>
                <a:lnTo>
                  <a:pt x="882397" y="2156285"/>
                </a:lnTo>
                <a:lnTo>
                  <a:pt x="882170" y="2158779"/>
                </a:lnTo>
                <a:lnTo>
                  <a:pt x="882170" y="2165129"/>
                </a:lnTo>
                <a:lnTo>
                  <a:pt x="881717" y="2168757"/>
                </a:lnTo>
                <a:lnTo>
                  <a:pt x="881490" y="2172838"/>
                </a:lnTo>
                <a:lnTo>
                  <a:pt x="881036" y="2177147"/>
                </a:lnTo>
                <a:lnTo>
                  <a:pt x="880128" y="2181909"/>
                </a:lnTo>
                <a:lnTo>
                  <a:pt x="878994" y="2186444"/>
                </a:lnTo>
                <a:lnTo>
                  <a:pt x="877632" y="2190753"/>
                </a:lnTo>
                <a:lnTo>
                  <a:pt x="875590" y="2195061"/>
                </a:lnTo>
                <a:lnTo>
                  <a:pt x="874456" y="2197102"/>
                </a:lnTo>
                <a:lnTo>
                  <a:pt x="873095" y="2198916"/>
                </a:lnTo>
                <a:lnTo>
                  <a:pt x="871960" y="2200730"/>
                </a:lnTo>
                <a:lnTo>
                  <a:pt x="870145" y="2202544"/>
                </a:lnTo>
                <a:lnTo>
                  <a:pt x="868557" y="2204132"/>
                </a:lnTo>
                <a:lnTo>
                  <a:pt x="866741" y="2205719"/>
                </a:lnTo>
                <a:lnTo>
                  <a:pt x="864699" y="2207080"/>
                </a:lnTo>
                <a:lnTo>
                  <a:pt x="862430" y="2208213"/>
                </a:lnTo>
                <a:lnTo>
                  <a:pt x="860162" y="2209120"/>
                </a:lnTo>
                <a:lnTo>
                  <a:pt x="857666" y="2210254"/>
                </a:lnTo>
                <a:lnTo>
                  <a:pt x="854943" y="2210708"/>
                </a:lnTo>
                <a:lnTo>
                  <a:pt x="851993" y="2211161"/>
                </a:lnTo>
                <a:lnTo>
                  <a:pt x="849044" y="2211388"/>
                </a:lnTo>
                <a:lnTo>
                  <a:pt x="845640" y="2211388"/>
                </a:lnTo>
                <a:lnTo>
                  <a:pt x="839060" y="2211161"/>
                </a:lnTo>
                <a:lnTo>
                  <a:pt x="832934" y="2210481"/>
                </a:lnTo>
                <a:lnTo>
                  <a:pt x="827262" y="2209574"/>
                </a:lnTo>
                <a:lnTo>
                  <a:pt x="822043" y="2208667"/>
                </a:lnTo>
                <a:lnTo>
                  <a:pt x="817278" y="2207533"/>
                </a:lnTo>
                <a:lnTo>
                  <a:pt x="813194" y="2205719"/>
                </a:lnTo>
                <a:lnTo>
                  <a:pt x="809110" y="2203678"/>
                </a:lnTo>
                <a:lnTo>
                  <a:pt x="807295" y="2202544"/>
                </a:lnTo>
                <a:lnTo>
                  <a:pt x="805933" y="2201184"/>
                </a:lnTo>
                <a:lnTo>
                  <a:pt x="804345" y="2199823"/>
                </a:lnTo>
                <a:lnTo>
                  <a:pt x="802984" y="2198236"/>
                </a:lnTo>
                <a:lnTo>
                  <a:pt x="801622" y="2196649"/>
                </a:lnTo>
                <a:lnTo>
                  <a:pt x="800488" y="2194834"/>
                </a:lnTo>
                <a:lnTo>
                  <a:pt x="799353" y="2193020"/>
                </a:lnTo>
                <a:lnTo>
                  <a:pt x="798446" y="2190753"/>
                </a:lnTo>
                <a:lnTo>
                  <a:pt x="797538" y="2188712"/>
                </a:lnTo>
                <a:lnTo>
                  <a:pt x="796631" y="2186444"/>
                </a:lnTo>
                <a:lnTo>
                  <a:pt x="795496" y="2181229"/>
                </a:lnTo>
                <a:lnTo>
                  <a:pt x="794816" y="2175333"/>
                </a:lnTo>
                <a:lnTo>
                  <a:pt x="794589" y="2168984"/>
                </a:lnTo>
                <a:lnTo>
                  <a:pt x="794589" y="2161727"/>
                </a:lnTo>
                <a:lnTo>
                  <a:pt x="794816" y="2158099"/>
                </a:lnTo>
                <a:lnTo>
                  <a:pt x="795269" y="2154697"/>
                </a:lnTo>
                <a:lnTo>
                  <a:pt x="795950" y="2151296"/>
                </a:lnTo>
                <a:lnTo>
                  <a:pt x="796858" y="2148121"/>
                </a:lnTo>
                <a:lnTo>
                  <a:pt x="797992" y="2145400"/>
                </a:lnTo>
                <a:lnTo>
                  <a:pt x="799127" y="2142679"/>
                </a:lnTo>
                <a:lnTo>
                  <a:pt x="800715" y="2140185"/>
                </a:lnTo>
                <a:lnTo>
                  <a:pt x="802530" y="2137690"/>
                </a:lnTo>
                <a:lnTo>
                  <a:pt x="804118" y="2135423"/>
                </a:lnTo>
                <a:lnTo>
                  <a:pt x="805933" y="2133609"/>
                </a:lnTo>
                <a:lnTo>
                  <a:pt x="807976" y="2131794"/>
                </a:lnTo>
                <a:lnTo>
                  <a:pt x="809791" y="2129980"/>
                </a:lnTo>
                <a:lnTo>
                  <a:pt x="812060" y="2128620"/>
                </a:lnTo>
                <a:lnTo>
                  <a:pt x="814329" y="2127032"/>
                </a:lnTo>
                <a:lnTo>
                  <a:pt x="818866" y="2124765"/>
                </a:lnTo>
                <a:lnTo>
                  <a:pt x="823178" y="2122951"/>
                </a:lnTo>
                <a:lnTo>
                  <a:pt x="827942" y="2121363"/>
                </a:lnTo>
                <a:lnTo>
                  <a:pt x="832480" y="2120456"/>
                </a:lnTo>
                <a:lnTo>
                  <a:pt x="836564" y="2119549"/>
                </a:lnTo>
                <a:lnTo>
                  <a:pt x="840422" y="2119096"/>
                </a:lnTo>
                <a:lnTo>
                  <a:pt x="843825" y="2119096"/>
                </a:lnTo>
                <a:lnTo>
                  <a:pt x="846548" y="2119096"/>
                </a:lnTo>
                <a:lnTo>
                  <a:pt x="848590" y="2119323"/>
                </a:lnTo>
                <a:lnTo>
                  <a:pt x="850405" y="2119323"/>
                </a:lnTo>
                <a:lnTo>
                  <a:pt x="851539" y="2119323"/>
                </a:lnTo>
                <a:lnTo>
                  <a:pt x="852447" y="2119096"/>
                </a:lnTo>
                <a:lnTo>
                  <a:pt x="853128" y="2118415"/>
                </a:lnTo>
                <a:lnTo>
                  <a:pt x="853355" y="2117508"/>
                </a:lnTo>
                <a:lnTo>
                  <a:pt x="853355" y="2116148"/>
                </a:lnTo>
                <a:lnTo>
                  <a:pt x="852674" y="2114334"/>
                </a:lnTo>
                <a:lnTo>
                  <a:pt x="851766" y="2112293"/>
                </a:lnTo>
                <a:lnTo>
                  <a:pt x="850632" y="2109572"/>
                </a:lnTo>
                <a:lnTo>
                  <a:pt x="848590" y="2106170"/>
                </a:lnTo>
                <a:lnTo>
                  <a:pt x="843825" y="2098007"/>
                </a:lnTo>
                <a:lnTo>
                  <a:pt x="837018" y="2087576"/>
                </a:lnTo>
                <a:lnTo>
                  <a:pt x="827715" y="2074197"/>
                </a:lnTo>
                <a:lnTo>
                  <a:pt x="822497" y="2066714"/>
                </a:lnTo>
                <a:lnTo>
                  <a:pt x="816824" y="2059457"/>
                </a:lnTo>
                <a:lnTo>
                  <a:pt x="810925" y="2051974"/>
                </a:lnTo>
                <a:lnTo>
                  <a:pt x="804572" y="2044491"/>
                </a:lnTo>
                <a:lnTo>
                  <a:pt x="797992" y="2037235"/>
                </a:lnTo>
                <a:lnTo>
                  <a:pt x="791185" y="2029978"/>
                </a:lnTo>
                <a:lnTo>
                  <a:pt x="784605" y="2022949"/>
                </a:lnTo>
                <a:lnTo>
                  <a:pt x="777571" y="2015919"/>
                </a:lnTo>
                <a:lnTo>
                  <a:pt x="763958" y="2002767"/>
                </a:lnTo>
                <a:lnTo>
                  <a:pt x="750798" y="1990975"/>
                </a:lnTo>
                <a:lnTo>
                  <a:pt x="738772" y="1980544"/>
                </a:lnTo>
                <a:lnTo>
                  <a:pt x="728335" y="1971700"/>
                </a:lnTo>
                <a:lnTo>
                  <a:pt x="725385" y="1969206"/>
                </a:lnTo>
                <a:lnTo>
                  <a:pt x="722209" y="1967165"/>
                </a:lnTo>
                <a:lnTo>
                  <a:pt x="716537" y="1963310"/>
                </a:lnTo>
                <a:lnTo>
                  <a:pt x="711091" y="1960589"/>
                </a:lnTo>
                <a:lnTo>
                  <a:pt x="706326" y="1958548"/>
                </a:lnTo>
                <a:lnTo>
                  <a:pt x="702242" y="1956961"/>
                </a:lnTo>
                <a:lnTo>
                  <a:pt x="699066" y="1956054"/>
                </a:lnTo>
                <a:lnTo>
                  <a:pt x="696343" y="1955147"/>
                </a:lnTo>
                <a:lnTo>
                  <a:pt x="696343" y="1994150"/>
                </a:lnTo>
                <a:lnTo>
                  <a:pt x="723116" y="1995964"/>
                </a:lnTo>
                <a:lnTo>
                  <a:pt x="726974" y="1996191"/>
                </a:lnTo>
                <a:lnTo>
                  <a:pt x="731058" y="1996871"/>
                </a:lnTo>
                <a:lnTo>
                  <a:pt x="734688" y="1998231"/>
                </a:lnTo>
                <a:lnTo>
                  <a:pt x="738318" y="1999592"/>
                </a:lnTo>
                <a:lnTo>
                  <a:pt x="741722" y="2001406"/>
                </a:lnTo>
                <a:lnTo>
                  <a:pt x="744898" y="2003674"/>
                </a:lnTo>
                <a:lnTo>
                  <a:pt x="747848" y="2005715"/>
                </a:lnTo>
                <a:lnTo>
                  <a:pt x="750571" y="2008436"/>
                </a:lnTo>
                <a:lnTo>
                  <a:pt x="753067" y="2011384"/>
                </a:lnTo>
                <a:lnTo>
                  <a:pt x="755109" y="2014558"/>
                </a:lnTo>
                <a:lnTo>
                  <a:pt x="756924" y="2017733"/>
                </a:lnTo>
                <a:lnTo>
                  <a:pt x="758512" y="2021134"/>
                </a:lnTo>
                <a:lnTo>
                  <a:pt x="759647" y="2024763"/>
                </a:lnTo>
                <a:lnTo>
                  <a:pt x="760781" y="2028618"/>
                </a:lnTo>
                <a:lnTo>
                  <a:pt x="761235" y="2032246"/>
                </a:lnTo>
                <a:lnTo>
                  <a:pt x="761462" y="2036554"/>
                </a:lnTo>
                <a:lnTo>
                  <a:pt x="761235" y="2040863"/>
                </a:lnTo>
                <a:lnTo>
                  <a:pt x="760781" y="2044718"/>
                </a:lnTo>
                <a:lnTo>
                  <a:pt x="759647" y="2048799"/>
                </a:lnTo>
                <a:lnTo>
                  <a:pt x="758285" y="2052428"/>
                </a:lnTo>
                <a:lnTo>
                  <a:pt x="756470" y="2055829"/>
                </a:lnTo>
                <a:lnTo>
                  <a:pt x="754655" y="2059457"/>
                </a:lnTo>
                <a:lnTo>
                  <a:pt x="752386" y="2062405"/>
                </a:lnTo>
                <a:lnTo>
                  <a:pt x="749663" y="2065353"/>
                </a:lnTo>
                <a:lnTo>
                  <a:pt x="746714" y="2068074"/>
                </a:lnTo>
                <a:lnTo>
                  <a:pt x="743537" y="2070342"/>
                </a:lnTo>
                <a:lnTo>
                  <a:pt x="740134" y="2072383"/>
                </a:lnTo>
                <a:lnTo>
                  <a:pt x="736730" y="2073970"/>
                </a:lnTo>
                <a:lnTo>
                  <a:pt x="732873" y="2075557"/>
                </a:lnTo>
                <a:lnTo>
                  <a:pt x="729016" y="2076464"/>
                </a:lnTo>
                <a:lnTo>
                  <a:pt x="724932" y="2076918"/>
                </a:lnTo>
                <a:lnTo>
                  <a:pt x="720848" y="2077145"/>
                </a:lnTo>
                <a:lnTo>
                  <a:pt x="716537" y="2076918"/>
                </a:lnTo>
                <a:lnTo>
                  <a:pt x="712679" y="2076464"/>
                </a:lnTo>
                <a:lnTo>
                  <a:pt x="708595" y="2075557"/>
                </a:lnTo>
                <a:lnTo>
                  <a:pt x="704965" y="2073970"/>
                </a:lnTo>
                <a:lnTo>
                  <a:pt x="701561" y="2072383"/>
                </a:lnTo>
                <a:lnTo>
                  <a:pt x="697931" y="2070342"/>
                </a:lnTo>
                <a:lnTo>
                  <a:pt x="694981" y="2068074"/>
                </a:lnTo>
                <a:lnTo>
                  <a:pt x="692032" y="2065353"/>
                </a:lnTo>
                <a:lnTo>
                  <a:pt x="689309" y="2062632"/>
                </a:lnTo>
                <a:lnTo>
                  <a:pt x="687040" y="2059457"/>
                </a:lnTo>
                <a:lnTo>
                  <a:pt x="684998" y="2056056"/>
                </a:lnTo>
                <a:lnTo>
                  <a:pt x="683410" y="2052428"/>
                </a:lnTo>
                <a:lnTo>
                  <a:pt x="681822" y="2048799"/>
                </a:lnTo>
                <a:lnTo>
                  <a:pt x="680914" y="2044945"/>
                </a:lnTo>
                <a:lnTo>
                  <a:pt x="680233" y="2040863"/>
                </a:lnTo>
                <a:lnTo>
                  <a:pt x="679779" y="2036781"/>
                </a:lnTo>
                <a:lnTo>
                  <a:pt x="679779" y="2030658"/>
                </a:lnTo>
                <a:lnTo>
                  <a:pt x="661855" y="2030658"/>
                </a:lnTo>
                <a:lnTo>
                  <a:pt x="661174" y="1994830"/>
                </a:lnTo>
                <a:lnTo>
                  <a:pt x="594467" y="1994150"/>
                </a:lnTo>
                <a:lnTo>
                  <a:pt x="594467" y="1938593"/>
                </a:lnTo>
                <a:lnTo>
                  <a:pt x="591517" y="1938820"/>
                </a:lnTo>
                <a:lnTo>
                  <a:pt x="581534" y="1939273"/>
                </a:lnTo>
                <a:lnTo>
                  <a:pt x="579945" y="1939500"/>
                </a:lnTo>
                <a:lnTo>
                  <a:pt x="577903" y="1940180"/>
                </a:lnTo>
                <a:lnTo>
                  <a:pt x="573365" y="1941768"/>
                </a:lnTo>
                <a:lnTo>
                  <a:pt x="568147" y="1944035"/>
                </a:lnTo>
                <a:lnTo>
                  <a:pt x="562474" y="1946983"/>
                </a:lnTo>
                <a:lnTo>
                  <a:pt x="550449" y="1953559"/>
                </a:lnTo>
                <a:lnTo>
                  <a:pt x="543869" y="1956961"/>
                </a:lnTo>
                <a:lnTo>
                  <a:pt x="537516" y="1959909"/>
                </a:lnTo>
                <a:lnTo>
                  <a:pt x="534112" y="1961723"/>
                </a:lnTo>
                <a:lnTo>
                  <a:pt x="529801" y="1963990"/>
                </a:lnTo>
                <a:lnTo>
                  <a:pt x="520726" y="1969433"/>
                </a:lnTo>
                <a:lnTo>
                  <a:pt x="509835" y="1976009"/>
                </a:lnTo>
                <a:lnTo>
                  <a:pt x="498944" y="1983265"/>
                </a:lnTo>
                <a:lnTo>
                  <a:pt x="487826" y="1990975"/>
                </a:lnTo>
                <a:lnTo>
                  <a:pt x="477615" y="1998458"/>
                </a:lnTo>
                <a:lnTo>
                  <a:pt x="468540" y="2005034"/>
                </a:lnTo>
                <a:lnTo>
                  <a:pt x="461279" y="2010477"/>
                </a:lnTo>
                <a:lnTo>
                  <a:pt x="457649" y="2013651"/>
                </a:lnTo>
                <a:lnTo>
                  <a:pt x="452430" y="2018413"/>
                </a:lnTo>
                <a:lnTo>
                  <a:pt x="438816" y="2031339"/>
                </a:lnTo>
                <a:lnTo>
                  <a:pt x="421799" y="2047439"/>
                </a:lnTo>
                <a:lnTo>
                  <a:pt x="403874" y="2065126"/>
                </a:lnTo>
                <a:lnTo>
                  <a:pt x="370521" y="2097553"/>
                </a:lnTo>
                <a:lnTo>
                  <a:pt x="358949" y="2108665"/>
                </a:lnTo>
                <a:lnTo>
                  <a:pt x="355092" y="2112293"/>
                </a:lnTo>
                <a:lnTo>
                  <a:pt x="352823" y="2114107"/>
                </a:lnTo>
                <a:lnTo>
                  <a:pt x="350100" y="2116148"/>
                </a:lnTo>
                <a:lnTo>
                  <a:pt x="348058" y="2118642"/>
                </a:lnTo>
                <a:lnTo>
                  <a:pt x="345789" y="2121137"/>
                </a:lnTo>
                <a:lnTo>
                  <a:pt x="344201" y="2123858"/>
                </a:lnTo>
                <a:lnTo>
                  <a:pt x="343293" y="2126352"/>
                </a:lnTo>
                <a:lnTo>
                  <a:pt x="343066" y="2127486"/>
                </a:lnTo>
                <a:lnTo>
                  <a:pt x="343066" y="2128620"/>
                </a:lnTo>
                <a:lnTo>
                  <a:pt x="343066" y="2129527"/>
                </a:lnTo>
                <a:lnTo>
                  <a:pt x="343520" y="2130207"/>
                </a:lnTo>
                <a:lnTo>
                  <a:pt x="344201" y="2131114"/>
                </a:lnTo>
                <a:lnTo>
                  <a:pt x="344881" y="2131568"/>
                </a:lnTo>
                <a:lnTo>
                  <a:pt x="347377" y="2132475"/>
                </a:lnTo>
                <a:lnTo>
                  <a:pt x="350327" y="2134289"/>
                </a:lnTo>
                <a:lnTo>
                  <a:pt x="351915" y="2135423"/>
                </a:lnTo>
                <a:lnTo>
                  <a:pt x="353503" y="2137010"/>
                </a:lnTo>
                <a:lnTo>
                  <a:pt x="354865" y="2138371"/>
                </a:lnTo>
                <a:lnTo>
                  <a:pt x="356453" y="2140411"/>
                </a:lnTo>
                <a:lnTo>
                  <a:pt x="357588" y="2142679"/>
                </a:lnTo>
                <a:lnTo>
                  <a:pt x="358949" y="2145173"/>
                </a:lnTo>
                <a:lnTo>
                  <a:pt x="360083" y="2147895"/>
                </a:lnTo>
                <a:lnTo>
                  <a:pt x="360991" y="2151069"/>
                </a:lnTo>
                <a:lnTo>
                  <a:pt x="361899" y="2154697"/>
                </a:lnTo>
                <a:lnTo>
                  <a:pt x="362352" y="2158552"/>
                </a:lnTo>
                <a:lnTo>
                  <a:pt x="362806" y="2162861"/>
                </a:lnTo>
                <a:lnTo>
                  <a:pt x="362806" y="2167396"/>
                </a:lnTo>
                <a:lnTo>
                  <a:pt x="362579" y="2169891"/>
                </a:lnTo>
                <a:lnTo>
                  <a:pt x="362352" y="2172158"/>
                </a:lnTo>
                <a:lnTo>
                  <a:pt x="361672" y="2174653"/>
                </a:lnTo>
                <a:lnTo>
                  <a:pt x="360991" y="2176920"/>
                </a:lnTo>
                <a:lnTo>
                  <a:pt x="360083" y="2178961"/>
                </a:lnTo>
                <a:lnTo>
                  <a:pt x="359176" y="2181229"/>
                </a:lnTo>
                <a:lnTo>
                  <a:pt x="357814" y="2183043"/>
                </a:lnTo>
                <a:lnTo>
                  <a:pt x="356680" y="2185084"/>
                </a:lnTo>
                <a:lnTo>
                  <a:pt x="353730" y="2188712"/>
                </a:lnTo>
                <a:lnTo>
                  <a:pt x="349873" y="2192340"/>
                </a:lnTo>
                <a:lnTo>
                  <a:pt x="346243" y="2195515"/>
                </a:lnTo>
                <a:lnTo>
                  <a:pt x="341705" y="2198463"/>
                </a:lnTo>
                <a:lnTo>
                  <a:pt x="336940" y="2200957"/>
                </a:lnTo>
                <a:lnTo>
                  <a:pt x="332402" y="2203225"/>
                </a:lnTo>
                <a:lnTo>
                  <a:pt x="327184" y="2205039"/>
                </a:lnTo>
                <a:lnTo>
                  <a:pt x="321965" y="2206399"/>
                </a:lnTo>
                <a:lnTo>
                  <a:pt x="316746" y="2207533"/>
                </a:lnTo>
                <a:lnTo>
                  <a:pt x="311301" y="2208213"/>
                </a:lnTo>
                <a:lnTo>
                  <a:pt x="306082" y="2208440"/>
                </a:lnTo>
                <a:lnTo>
                  <a:pt x="300864" y="2208213"/>
                </a:lnTo>
                <a:lnTo>
                  <a:pt x="295872" y="2207760"/>
                </a:lnTo>
                <a:lnTo>
                  <a:pt x="291561" y="2206399"/>
                </a:lnTo>
                <a:lnTo>
                  <a:pt x="287704" y="2205266"/>
                </a:lnTo>
                <a:lnTo>
                  <a:pt x="284300" y="2203225"/>
                </a:lnTo>
                <a:lnTo>
                  <a:pt x="280897" y="2201184"/>
                </a:lnTo>
                <a:lnTo>
                  <a:pt x="278401" y="2198689"/>
                </a:lnTo>
                <a:lnTo>
                  <a:pt x="275905" y="2195742"/>
                </a:lnTo>
                <a:lnTo>
                  <a:pt x="274090" y="2192794"/>
                </a:lnTo>
                <a:lnTo>
                  <a:pt x="272502" y="2189392"/>
                </a:lnTo>
                <a:lnTo>
                  <a:pt x="271140" y="2185764"/>
                </a:lnTo>
                <a:lnTo>
                  <a:pt x="270006" y="2182136"/>
                </a:lnTo>
                <a:lnTo>
                  <a:pt x="269325" y="2177827"/>
                </a:lnTo>
                <a:lnTo>
                  <a:pt x="268871" y="2173972"/>
                </a:lnTo>
                <a:lnTo>
                  <a:pt x="268418" y="2169437"/>
                </a:lnTo>
                <a:lnTo>
                  <a:pt x="268418" y="2165129"/>
                </a:lnTo>
                <a:lnTo>
                  <a:pt x="268418" y="2160367"/>
                </a:lnTo>
                <a:lnTo>
                  <a:pt x="268644" y="2156058"/>
                </a:lnTo>
                <a:lnTo>
                  <a:pt x="269325" y="2152203"/>
                </a:lnTo>
                <a:lnTo>
                  <a:pt x="270460" y="2148348"/>
                </a:lnTo>
                <a:lnTo>
                  <a:pt x="272048" y="2145173"/>
                </a:lnTo>
                <a:lnTo>
                  <a:pt x="273636" y="2142452"/>
                </a:lnTo>
                <a:lnTo>
                  <a:pt x="275451" y="2139958"/>
                </a:lnTo>
                <a:lnTo>
                  <a:pt x="277493" y="2137690"/>
                </a:lnTo>
                <a:lnTo>
                  <a:pt x="279762" y="2135649"/>
                </a:lnTo>
                <a:lnTo>
                  <a:pt x="282258" y="2134289"/>
                </a:lnTo>
                <a:lnTo>
                  <a:pt x="284527" y="2132928"/>
                </a:lnTo>
                <a:lnTo>
                  <a:pt x="286569" y="2131794"/>
                </a:lnTo>
                <a:lnTo>
                  <a:pt x="288838" y="2131114"/>
                </a:lnTo>
                <a:lnTo>
                  <a:pt x="293149" y="2129754"/>
                </a:lnTo>
                <a:lnTo>
                  <a:pt x="296553" y="2129300"/>
                </a:lnTo>
                <a:lnTo>
                  <a:pt x="298141" y="2129073"/>
                </a:lnTo>
                <a:lnTo>
                  <a:pt x="299275" y="2128847"/>
                </a:lnTo>
                <a:lnTo>
                  <a:pt x="300410" y="2128393"/>
                </a:lnTo>
                <a:lnTo>
                  <a:pt x="301317" y="2127486"/>
                </a:lnTo>
                <a:lnTo>
                  <a:pt x="303133" y="2125899"/>
                </a:lnTo>
                <a:lnTo>
                  <a:pt x="304267" y="2123858"/>
                </a:lnTo>
                <a:lnTo>
                  <a:pt x="305855" y="2121590"/>
                </a:lnTo>
                <a:lnTo>
                  <a:pt x="306990" y="2118869"/>
                </a:lnTo>
                <a:lnTo>
                  <a:pt x="308351" y="2116148"/>
                </a:lnTo>
                <a:lnTo>
                  <a:pt x="309940" y="2113427"/>
                </a:lnTo>
                <a:lnTo>
                  <a:pt x="313797" y="2108438"/>
                </a:lnTo>
                <a:lnTo>
                  <a:pt x="320377" y="2100274"/>
                </a:lnTo>
                <a:lnTo>
                  <a:pt x="339663" y="2077372"/>
                </a:lnTo>
                <a:lnTo>
                  <a:pt x="360991" y="2052881"/>
                </a:lnTo>
                <a:lnTo>
                  <a:pt x="370521" y="2042223"/>
                </a:lnTo>
                <a:lnTo>
                  <a:pt x="377781" y="2034513"/>
                </a:lnTo>
                <a:lnTo>
                  <a:pt x="380958" y="2030885"/>
                </a:lnTo>
                <a:lnTo>
                  <a:pt x="385723" y="2026577"/>
                </a:lnTo>
                <a:lnTo>
                  <a:pt x="397067" y="2016146"/>
                </a:lnTo>
                <a:lnTo>
                  <a:pt x="410681" y="2004127"/>
                </a:lnTo>
                <a:lnTo>
                  <a:pt x="425883" y="1991429"/>
                </a:lnTo>
                <a:lnTo>
                  <a:pt x="441085" y="1978957"/>
                </a:lnTo>
                <a:lnTo>
                  <a:pt x="455153" y="1967618"/>
                </a:lnTo>
                <a:lnTo>
                  <a:pt x="467178" y="1958775"/>
                </a:lnTo>
                <a:lnTo>
                  <a:pt x="471943" y="1955147"/>
                </a:lnTo>
                <a:lnTo>
                  <a:pt x="476027" y="1952652"/>
                </a:lnTo>
                <a:lnTo>
                  <a:pt x="481700" y="1949251"/>
                </a:lnTo>
                <a:lnTo>
                  <a:pt x="485557" y="1946303"/>
                </a:lnTo>
                <a:lnTo>
                  <a:pt x="486918" y="1945169"/>
                </a:lnTo>
                <a:lnTo>
                  <a:pt x="487826" y="1944035"/>
                </a:lnTo>
                <a:lnTo>
                  <a:pt x="488053" y="1943128"/>
                </a:lnTo>
                <a:lnTo>
                  <a:pt x="488053" y="1942221"/>
                </a:lnTo>
                <a:lnTo>
                  <a:pt x="487826" y="1941541"/>
                </a:lnTo>
                <a:lnTo>
                  <a:pt x="487145" y="1941087"/>
                </a:lnTo>
                <a:lnTo>
                  <a:pt x="485784" y="1940634"/>
                </a:lnTo>
                <a:lnTo>
                  <a:pt x="484422" y="1940407"/>
                </a:lnTo>
                <a:lnTo>
                  <a:pt x="480338" y="1940180"/>
                </a:lnTo>
                <a:lnTo>
                  <a:pt x="475120" y="1940180"/>
                </a:lnTo>
                <a:lnTo>
                  <a:pt x="468993" y="1940634"/>
                </a:lnTo>
                <a:lnTo>
                  <a:pt x="461960" y="1941768"/>
                </a:lnTo>
                <a:lnTo>
                  <a:pt x="454699" y="1943582"/>
                </a:lnTo>
                <a:lnTo>
                  <a:pt x="446758" y="1945623"/>
                </a:lnTo>
                <a:lnTo>
                  <a:pt x="429060" y="1949931"/>
                </a:lnTo>
                <a:lnTo>
                  <a:pt x="410454" y="1954920"/>
                </a:lnTo>
                <a:lnTo>
                  <a:pt x="405236" y="1956507"/>
                </a:lnTo>
                <a:lnTo>
                  <a:pt x="399336" y="1959002"/>
                </a:lnTo>
                <a:lnTo>
                  <a:pt x="392756" y="1961949"/>
                </a:lnTo>
                <a:lnTo>
                  <a:pt x="385723" y="1965351"/>
                </a:lnTo>
                <a:lnTo>
                  <a:pt x="378235" y="1969433"/>
                </a:lnTo>
                <a:lnTo>
                  <a:pt x="370521" y="1973514"/>
                </a:lnTo>
                <a:lnTo>
                  <a:pt x="355092" y="1982585"/>
                </a:lnTo>
                <a:lnTo>
                  <a:pt x="340117" y="1991429"/>
                </a:lnTo>
                <a:lnTo>
                  <a:pt x="326957" y="1999819"/>
                </a:lnTo>
                <a:lnTo>
                  <a:pt x="316293" y="2006395"/>
                </a:lnTo>
                <a:lnTo>
                  <a:pt x="309259" y="2010477"/>
                </a:lnTo>
                <a:lnTo>
                  <a:pt x="304948" y="2013198"/>
                </a:lnTo>
                <a:lnTo>
                  <a:pt x="303360" y="2014558"/>
                </a:lnTo>
                <a:lnTo>
                  <a:pt x="301771" y="2015919"/>
                </a:lnTo>
                <a:lnTo>
                  <a:pt x="300637" y="2017506"/>
                </a:lnTo>
                <a:lnTo>
                  <a:pt x="299275" y="2018640"/>
                </a:lnTo>
                <a:lnTo>
                  <a:pt x="298368" y="2020227"/>
                </a:lnTo>
                <a:lnTo>
                  <a:pt x="297687" y="2021588"/>
                </a:lnTo>
                <a:lnTo>
                  <a:pt x="297006" y="2023175"/>
                </a:lnTo>
                <a:lnTo>
                  <a:pt x="296553" y="2024763"/>
                </a:lnTo>
                <a:lnTo>
                  <a:pt x="296326" y="2026350"/>
                </a:lnTo>
                <a:lnTo>
                  <a:pt x="296326" y="2027937"/>
                </a:lnTo>
                <a:lnTo>
                  <a:pt x="296553" y="2031112"/>
                </a:lnTo>
                <a:lnTo>
                  <a:pt x="297233" y="2034513"/>
                </a:lnTo>
                <a:lnTo>
                  <a:pt x="297914" y="2036101"/>
                </a:lnTo>
                <a:lnTo>
                  <a:pt x="298595" y="2037235"/>
                </a:lnTo>
                <a:lnTo>
                  <a:pt x="299275" y="2038595"/>
                </a:lnTo>
                <a:lnTo>
                  <a:pt x="300410" y="2039275"/>
                </a:lnTo>
                <a:lnTo>
                  <a:pt x="301317" y="2039956"/>
                </a:lnTo>
                <a:lnTo>
                  <a:pt x="302225" y="2040636"/>
                </a:lnTo>
                <a:lnTo>
                  <a:pt x="304267" y="2041090"/>
                </a:lnTo>
                <a:lnTo>
                  <a:pt x="306309" y="2041316"/>
                </a:lnTo>
                <a:lnTo>
                  <a:pt x="308351" y="2041316"/>
                </a:lnTo>
                <a:lnTo>
                  <a:pt x="309713" y="2041316"/>
                </a:lnTo>
                <a:lnTo>
                  <a:pt x="310847" y="2041543"/>
                </a:lnTo>
                <a:lnTo>
                  <a:pt x="311074" y="2042223"/>
                </a:lnTo>
                <a:lnTo>
                  <a:pt x="311301" y="2044264"/>
                </a:lnTo>
                <a:lnTo>
                  <a:pt x="311528" y="2050160"/>
                </a:lnTo>
                <a:lnTo>
                  <a:pt x="311528" y="2058323"/>
                </a:lnTo>
                <a:lnTo>
                  <a:pt x="311301" y="2068074"/>
                </a:lnTo>
                <a:lnTo>
                  <a:pt x="310393" y="2087349"/>
                </a:lnTo>
                <a:lnTo>
                  <a:pt x="309940" y="2100048"/>
                </a:lnTo>
                <a:lnTo>
                  <a:pt x="309713" y="2102996"/>
                </a:lnTo>
                <a:lnTo>
                  <a:pt x="309259" y="2105490"/>
                </a:lnTo>
                <a:lnTo>
                  <a:pt x="308351" y="2107984"/>
                </a:lnTo>
                <a:lnTo>
                  <a:pt x="306763" y="2109799"/>
                </a:lnTo>
                <a:lnTo>
                  <a:pt x="304721" y="2111386"/>
                </a:lnTo>
                <a:lnTo>
                  <a:pt x="302452" y="2112520"/>
                </a:lnTo>
                <a:lnTo>
                  <a:pt x="299729" y="2113200"/>
                </a:lnTo>
                <a:lnTo>
                  <a:pt x="296553" y="2113427"/>
                </a:lnTo>
                <a:lnTo>
                  <a:pt x="290200" y="2113200"/>
                </a:lnTo>
                <a:lnTo>
                  <a:pt x="287477" y="2112973"/>
                </a:lnTo>
                <a:lnTo>
                  <a:pt x="284981" y="2112293"/>
                </a:lnTo>
                <a:lnTo>
                  <a:pt x="282939" y="2111386"/>
                </a:lnTo>
                <a:lnTo>
                  <a:pt x="280897" y="2110479"/>
                </a:lnTo>
                <a:lnTo>
                  <a:pt x="279535" y="2108891"/>
                </a:lnTo>
                <a:lnTo>
                  <a:pt x="278174" y="2107077"/>
                </a:lnTo>
                <a:lnTo>
                  <a:pt x="277266" y="2105037"/>
                </a:lnTo>
                <a:lnTo>
                  <a:pt x="276586" y="2102996"/>
                </a:lnTo>
                <a:lnTo>
                  <a:pt x="274998" y="2099594"/>
                </a:lnTo>
                <a:lnTo>
                  <a:pt x="274317" y="2098234"/>
                </a:lnTo>
                <a:lnTo>
                  <a:pt x="273182" y="2097327"/>
                </a:lnTo>
                <a:lnTo>
                  <a:pt x="272048" y="2096646"/>
                </a:lnTo>
                <a:lnTo>
                  <a:pt x="270460" y="2096420"/>
                </a:lnTo>
                <a:lnTo>
                  <a:pt x="268644" y="2096646"/>
                </a:lnTo>
                <a:lnTo>
                  <a:pt x="266602" y="2096646"/>
                </a:lnTo>
                <a:lnTo>
                  <a:pt x="264787" y="2097100"/>
                </a:lnTo>
                <a:lnTo>
                  <a:pt x="263199" y="2097553"/>
                </a:lnTo>
                <a:lnTo>
                  <a:pt x="261611" y="2098234"/>
                </a:lnTo>
                <a:lnTo>
                  <a:pt x="260022" y="2099367"/>
                </a:lnTo>
                <a:lnTo>
                  <a:pt x="259115" y="2100501"/>
                </a:lnTo>
                <a:lnTo>
                  <a:pt x="258434" y="2102089"/>
                </a:lnTo>
                <a:lnTo>
                  <a:pt x="257980" y="2103449"/>
                </a:lnTo>
                <a:lnTo>
                  <a:pt x="257073" y="2105263"/>
                </a:lnTo>
                <a:lnTo>
                  <a:pt x="256165" y="2106397"/>
                </a:lnTo>
                <a:lnTo>
                  <a:pt x="255031" y="2107758"/>
                </a:lnTo>
                <a:lnTo>
                  <a:pt x="253442" y="2108665"/>
                </a:lnTo>
                <a:lnTo>
                  <a:pt x="251400" y="2109572"/>
                </a:lnTo>
                <a:lnTo>
                  <a:pt x="249131" y="2110025"/>
                </a:lnTo>
                <a:lnTo>
                  <a:pt x="246636" y="2109799"/>
                </a:lnTo>
                <a:lnTo>
                  <a:pt x="240736" y="2109572"/>
                </a:lnTo>
                <a:lnTo>
                  <a:pt x="235064" y="2109118"/>
                </a:lnTo>
                <a:lnTo>
                  <a:pt x="232568" y="2108891"/>
                </a:lnTo>
                <a:lnTo>
                  <a:pt x="230299" y="2108438"/>
                </a:lnTo>
                <a:lnTo>
                  <a:pt x="229165" y="2107984"/>
                </a:lnTo>
                <a:lnTo>
                  <a:pt x="228711" y="2107531"/>
                </a:lnTo>
                <a:lnTo>
                  <a:pt x="228484" y="2107077"/>
                </a:lnTo>
                <a:lnTo>
                  <a:pt x="228030" y="2103222"/>
                </a:lnTo>
                <a:lnTo>
                  <a:pt x="227803" y="2095513"/>
                </a:lnTo>
                <a:lnTo>
                  <a:pt x="227576" y="2085081"/>
                </a:lnTo>
                <a:lnTo>
                  <a:pt x="227576" y="2073290"/>
                </a:lnTo>
                <a:lnTo>
                  <a:pt x="227576" y="2061498"/>
                </a:lnTo>
                <a:lnTo>
                  <a:pt x="228030" y="2051521"/>
                </a:lnTo>
                <a:lnTo>
                  <a:pt x="228711" y="2047439"/>
                </a:lnTo>
                <a:lnTo>
                  <a:pt x="229165" y="2044264"/>
                </a:lnTo>
                <a:lnTo>
                  <a:pt x="229618" y="2042223"/>
                </a:lnTo>
                <a:lnTo>
                  <a:pt x="230072" y="2041770"/>
                </a:lnTo>
                <a:lnTo>
                  <a:pt x="230299" y="2041543"/>
                </a:lnTo>
                <a:lnTo>
                  <a:pt x="232114" y="2041543"/>
                </a:lnTo>
                <a:lnTo>
                  <a:pt x="233929" y="2041090"/>
                </a:lnTo>
                <a:lnTo>
                  <a:pt x="235518" y="2040636"/>
                </a:lnTo>
                <a:lnTo>
                  <a:pt x="237106" y="2039729"/>
                </a:lnTo>
                <a:lnTo>
                  <a:pt x="238240" y="2038822"/>
                </a:lnTo>
                <a:lnTo>
                  <a:pt x="239375" y="2037915"/>
                </a:lnTo>
                <a:lnTo>
                  <a:pt x="240056" y="2036554"/>
                </a:lnTo>
                <a:lnTo>
                  <a:pt x="240283" y="2035420"/>
                </a:lnTo>
                <a:lnTo>
                  <a:pt x="240283" y="2034513"/>
                </a:lnTo>
                <a:lnTo>
                  <a:pt x="240056" y="2034060"/>
                </a:lnTo>
                <a:lnTo>
                  <a:pt x="239602" y="2033833"/>
                </a:lnTo>
                <a:lnTo>
                  <a:pt x="239148" y="2033606"/>
                </a:lnTo>
                <a:lnTo>
                  <a:pt x="237560" y="2033380"/>
                </a:lnTo>
                <a:lnTo>
                  <a:pt x="235518" y="2033153"/>
                </a:lnTo>
                <a:lnTo>
                  <a:pt x="231660" y="2033606"/>
                </a:lnTo>
                <a:lnTo>
                  <a:pt x="228484" y="2033833"/>
                </a:lnTo>
                <a:lnTo>
                  <a:pt x="227803" y="2033833"/>
                </a:lnTo>
                <a:lnTo>
                  <a:pt x="227576" y="2033606"/>
                </a:lnTo>
                <a:lnTo>
                  <a:pt x="227576" y="2033153"/>
                </a:lnTo>
                <a:lnTo>
                  <a:pt x="228030" y="2032699"/>
                </a:lnTo>
                <a:lnTo>
                  <a:pt x="230299" y="2030205"/>
                </a:lnTo>
                <a:lnTo>
                  <a:pt x="234837" y="2026123"/>
                </a:lnTo>
                <a:lnTo>
                  <a:pt x="252535" y="2011837"/>
                </a:lnTo>
                <a:lnTo>
                  <a:pt x="284754" y="1985759"/>
                </a:lnTo>
                <a:lnTo>
                  <a:pt x="290200" y="1981224"/>
                </a:lnTo>
                <a:lnTo>
                  <a:pt x="295872" y="1977143"/>
                </a:lnTo>
                <a:lnTo>
                  <a:pt x="301771" y="1972834"/>
                </a:lnTo>
                <a:lnTo>
                  <a:pt x="308351" y="1968526"/>
                </a:lnTo>
                <a:lnTo>
                  <a:pt x="314704" y="1964671"/>
                </a:lnTo>
                <a:lnTo>
                  <a:pt x="321738" y="1960362"/>
                </a:lnTo>
                <a:lnTo>
                  <a:pt x="328545" y="1956507"/>
                </a:lnTo>
                <a:lnTo>
                  <a:pt x="335806" y="1952425"/>
                </a:lnTo>
                <a:lnTo>
                  <a:pt x="350327" y="1944715"/>
                </a:lnTo>
                <a:lnTo>
                  <a:pt x="365756" y="1937686"/>
                </a:lnTo>
                <a:lnTo>
                  <a:pt x="381639" y="1930656"/>
                </a:lnTo>
                <a:lnTo>
                  <a:pt x="397521" y="1924307"/>
                </a:lnTo>
                <a:lnTo>
                  <a:pt x="413631" y="1918184"/>
                </a:lnTo>
                <a:lnTo>
                  <a:pt x="429514" y="1912742"/>
                </a:lnTo>
                <a:lnTo>
                  <a:pt x="445396" y="1908207"/>
                </a:lnTo>
                <a:lnTo>
                  <a:pt x="460825" y="1903898"/>
                </a:lnTo>
                <a:lnTo>
                  <a:pt x="476027" y="1900270"/>
                </a:lnTo>
                <a:lnTo>
                  <a:pt x="490095" y="1897095"/>
                </a:lnTo>
                <a:lnTo>
                  <a:pt x="497128" y="1895962"/>
                </a:lnTo>
                <a:lnTo>
                  <a:pt x="503708" y="1895054"/>
                </a:lnTo>
                <a:lnTo>
                  <a:pt x="510288" y="1894147"/>
                </a:lnTo>
                <a:lnTo>
                  <a:pt x="516415" y="1893694"/>
                </a:lnTo>
                <a:lnTo>
                  <a:pt x="532978" y="1892560"/>
                </a:lnTo>
                <a:lnTo>
                  <a:pt x="547953" y="1892107"/>
                </a:lnTo>
                <a:lnTo>
                  <a:pt x="560659" y="1892107"/>
                </a:lnTo>
                <a:lnTo>
                  <a:pt x="571550" y="1892333"/>
                </a:lnTo>
                <a:lnTo>
                  <a:pt x="579945" y="1892787"/>
                </a:lnTo>
                <a:lnTo>
                  <a:pt x="586072" y="1893014"/>
                </a:lnTo>
                <a:lnTo>
                  <a:pt x="591290" y="1893694"/>
                </a:lnTo>
                <a:lnTo>
                  <a:pt x="590383" y="1678723"/>
                </a:lnTo>
                <a:lnTo>
                  <a:pt x="609442" y="1679403"/>
                </a:lnTo>
                <a:lnTo>
                  <a:pt x="608080" y="1544933"/>
                </a:lnTo>
                <a:lnTo>
                  <a:pt x="565651" y="1539718"/>
                </a:lnTo>
                <a:lnTo>
                  <a:pt x="565424" y="1513413"/>
                </a:lnTo>
                <a:lnTo>
                  <a:pt x="444942" y="1474864"/>
                </a:lnTo>
                <a:lnTo>
                  <a:pt x="355092" y="1446065"/>
                </a:lnTo>
                <a:lnTo>
                  <a:pt x="299275" y="1428377"/>
                </a:lnTo>
                <a:lnTo>
                  <a:pt x="292922" y="1426110"/>
                </a:lnTo>
                <a:lnTo>
                  <a:pt x="286342" y="1423615"/>
                </a:lnTo>
                <a:lnTo>
                  <a:pt x="280216" y="1420894"/>
                </a:lnTo>
                <a:lnTo>
                  <a:pt x="273863" y="1417719"/>
                </a:lnTo>
                <a:lnTo>
                  <a:pt x="267283" y="1414091"/>
                </a:lnTo>
                <a:lnTo>
                  <a:pt x="261157" y="1410236"/>
                </a:lnTo>
                <a:lnTo>
                  <a:pt x="255031" y="1405701"/>
                </a:lnTo>
                <a:lnTo>
                  <a:pt x="248678" y="1400712"/>
                </a:lnTo>
                <a:lnTo>
                  <a:pt x="242778" y="1395270"/>
                </a:lnTo>
                <a:lnTo>
                  <a:pt x="237106" y="1389374"/>
                </a:lnTo>
                <a:lnTo>
                  <a:pt x="231434" y="1382571"/>
                </a:lnTo>
                <a:lnTo>
                  <a:pt x="225988" y="1375542"/>
                </a:lnTo>
                <a:lnTo>
                  <a:pt x="220769" y="1367832"/>
                </a:lnTo>
                <a:lnTo>
                  <a:pt x="218274" y="1363523"/>
                </a:lnTo>
                <a:lnTo>
                  <a:pt x="216005" y="1358988"/>
                </a:lnTo>
                <a:lnTo>
                  <a:pt x="213509" y="1354679"/>
                </a:lnTo>
                <a:lnTo>
                  <a:pt x="211240" y="1349917"/>
                </a:lnTo>
                <a:lnTo>
                  <a:pt x="208971" y="1344929"/>
                </a:lnTo>
                <a:lnTo>
                  <a:pt x="207156" y="1339713"/>
                </a:lnTo>
                <a:lnTo>
                  <a:pt x="202391" y="1327241"/>
                </a:lnTo>
                <a:lnTo>
                  <a:pt x="196492" y="1310914"/>
                </a:lnTo>
                <a:lnTo>
                  <a:pt x="181970" y="1269643"/>
                </a:lnTo>
                <a:lnTo>
                  <a:pt x="165407" y="1220663"/>
                </a:lnTo>
                <a:lnTo>
                  <a:pt x="148390" y="1169414"/>
                </a:lnTo>
                <a:lnTo>
                  <a:pt x="118893" y="1079616"/>
                </a:lnTo>
                <a:lnTo>
                  <a:pt x="106414" y="1040613"/>
                </a:lnTo>
                <a:lnTo>
                  <a:pt x="69203" y="1040840"/>
                </a:lnTo>
                <a:lnTo>
                  <a:pt x="40841" y="1041294"/>
                </a:lnTo>
                <a:lnTo>
                  <a:pt x="22463" y="1041294"/>
                </a:lnTo>
                <a:lnTo>
                  <a:pt x="19740" y="1040840"/>
                </a:lnTo>
                <a:lnTo>
                  <a:pt x="17244" y="1040613"/>
                </a:lnTo>
                <a:lnTo>
                  <a:pt x="14748" y="1040160"/>
                </a:lnTo>
                <a:lnTo>
                  <a:pt x="12479" y="1039706"/>
                </a:lnTo>
                <a:lnTo>
                  <a:pt x="10664" y="1039253"/>
                </a:lnTo>
                <a:lnTo>
                  <a:pt x="8622" y="1038346"/>
                </a:lnTo>
                <a:lnTo>
                  <a:pt x="7034" y="1037439"/>
                </a:lnTo>
                <a:lnTo>
                  <a:pt x="5672" y="1036532"/>
                </a:lnTo>
                <a:lnTo>
                  <a:pt x="4084" y="1035398"/>
                </a:lnTo>
                <a:lnTo>
                  <a:pt x="3177" y="1034491"/>
                </a:lnTo>
                <a:lnTo>
                  <a:pt x="2042" y="1033357"/>
                </a:lnTo>
                <a:lnTo>
                  <a:pt x="1361" y="1031996"/>
                </a:lnTo>
                <a:lnTo>
                  <a:pt x="681" y="1030863"/>
                </a:lnTo>
                <a:lnTo>
                  <a:pt x="227" y="1029502"/>
                </a:lnTo>
                <a:lnTo>
                  <a:pt x="0" y="1028368"/>
                </a:lnTo>
                <a:lnTo>
                  <a:pt x="0" y="1027008"/>
                </a:lnTo>
                <a:lnTo>
                  <a:pt x="0" y="1025647"/>
                </a:lnTo>
                <a:lnTo>
                  <a:pt x="227" y="1024286"/>
                </a:lnTo>
                <a:lnTo>
                  <a:pt x="681" y="1023153"/>
                </a:lnTo>
                <a:lnTo>
                  <a:pt x="1134" y="1021792"/>
                </a:lnTo>
                <a:lnTo>
                  <a:pt x="2042" y="1020658"/>
                </a:lnTo>
                <a:lnTo>
                  <a:pt x="3177" y="1019298"/>
                </a:lnTo>
                <a:lnTo>
                  <a:pt x="4084" y="1018391"/>
                </a:lnTo>
                <a:lnTo>
                  <a:pt x="5672" y="1017484"/>
                </a:lnTo>
                <a:lnTo>
                  <a:pt x="7034" y="1016350"/>
                </a:lnTo>
                <a:lnTo>
                  <a:pt x="8622" y="1015670"/>
                </a:lnTo>
                <a:lnTo>
                  <a:pt x="10664" y="1014989"/>
                </a:lnTo>
                <a:lnTo>
                  <a:pt x="12479" y="1014082"/>
                </a:lnTo>
                <a:lnTo>
                  <a:pt x="14748" y="1013629"/>
                </a:lnTo>
                <a:lnTo>
                  <a:pt x="17017" y="1013175"/>
                </a:lnTo>
                <a:lnTo>
                  <a:pt x="19740" y="1012948"/>
                </a:lnTo>
                <a:lnTo>
                  <a:pt x="22463" y="1012948"/>
                </a:lnTo>
                <a:lnTo>
                  <a:pt x="97338" y="1012722"/>
                </a:lnTo>
                <a:lnTo>
                  <a:pt x="89170" y="984603"/>
                </a:lnTo>
                <a:lnTo>
                  <a:pt x="86674" y="973265"/>
                </a:lnTo>
                <a:lnTo>
                  <a:pt x="81909" y="949455"/>
                </a:lnTo>
                <a:lnTo>
                  <a:pt x="75783" y="917255"/>
                </a:lnTo>
                <a:lnTo>
                  <a:pt x="69203" y="880519"/>
                </a:lnTo>
                <a:lnTo>
                  <a:pt x="62169" y="843103"/>
                </a:lnTo>
                <a:lnTo>
                  <a:pt x="56270" y="808862"/>
                </a:lnTo>
                <a:lnTo>
                  <a:pt x="51732" y="781877"/>
                </a:lnTo>
                <a:lnTo>
                  <a:pt x="50371" y="772127"/>
                </a:lnTo>
                <a:lnTo>
                  <a:pt x="49463" y="766004"/>
                </a:lnTo>
                <a:lnTo>
                  <a:pt x="49236" y="761922"/>
                </a:lnTo>
                <a:lnTo>
                  <a:pt x="49463" y="758748"/>
                </a:lnTo>
                <a:lnTo>
                  <a:pt x="49690" y="757614"/>
                </a:lnTo>
                <a:lnTo>
                  <a:pt x="50371" y="756480"/>
                </a:lnTo>
                <a:lnTo>
                  <a:pt x="50825" y="755573"/>
                </a:lnTo>
                <a:lnTo>
                  <a:pt x="51278" y="754666"/>
                </a:lnTo>
                <a:lnTo>
                  <a:pt x="51959" y="754212"/>
                </a:lnTo>
                <a:lnTo>
                  <a:pt x="52640" y="753759"/>
                </a:lnTo>
                <a:lnTo>
                  <a:pt x="53774" y="753532"/>
                </a:lnTo>
                <a:lnTo>
                  <a:pt x="54682" y="753532"/>
                </a:lnTo>
                <a:lnTo>
                  <a:pt x="56951" y="753759"/>
                </a:lnTo>
                <a:lnTo>
                  <a:pt x="59900" y="754212"/>
                </a:lnTo>
                <a:lnTo>
                  <a:pt x="63304" y="755346"/>
                </a:lnTo>
                <a:lnTo>
                  <a:pt x="67161" y="756480"/>
                </a:lnTo>
                <a:lnTo>
                  <a:pt x="76464" y="759428"/>
                </a:lnTo>
                <a:lnTo>
                  <a:pt x="81909" y="761242"/>
                </a:lnTo>
                <a:lnTo>
                  <a:pt x="88262" y="763056"/>
                </a:lnTo>
                <a:lnTo>
                  <a:pt x="94842" y="764417"/>
                </a:lnTo>
                <a:lnTo>
                  <a:pt x="102103" y="766004"/>
                </a:lnTo>
                <a:lnTo>
                  <a:pt x="111179" y="767138"/>
                </a:lnTo>
                <a:lnTo>
                  <a:pt x="122977" y="768498"/>
                </a:lnTo>
                <a:lnTo>
                  <a:pt x="137272" y="769405"/>
                </a:lnTo>
                <a:lnTo>
                  <a:pt x="153381" y="770312"/>
                </a:lnTo>
                <a:lnTo>
                  <a:pt x="171079" y="771220"/>
                </a:lnTo>
                <a:lnTo>
                  <a:pt x="189912" y="771673"/>
                </a:lnTo>
                <a:lnTo>
                  <a:pt x="209425" y="772127"/>
                </a:lnTo>
                <a:lnTo>
                  <a:pt x="229392" y="772580"/>
                </a:lnTo>
                <a:lnTo>
                  <a:pt x="267964" y="772807"/>
                </a:lnTo>
                <a:lnTo>
                  <a:pt x="286115" y="772580"/>
                </a:lnTo>
                <a:lnTo>
                  <a:pt x="302906" y="772353"/>
                </a:lnTo>
                <a:lnTo>
                  <a:pt x="317654" y="771900"/>
                </a:lnTo>
                <a:lnTo>
                  <a:pt x="330360" y="771446"/>
                </a:lnTo>
                <a:lnTo>
                  <a:pt x="340570" y="770539"/>
                </a:lnTo>
                <a:lnTo>
                  <a:pt x="344201" y="770086"/>
                </a:lnTo>
                <a:lnTo>
                  <a:pt x="347377" y="769632"/>
                </a:lnTo>
                <a:lnTo>
                  <a:pt x="354411" y="768272"/>
                </a:lnTo>
                <a:lnTo>
                  <a:pt x="361672" y="766004"/>
                </a:lnTo>
                <a:lnTo>
                  <a:pt x="368705" y="763510"/>
                </a:lnTo>
                <a:lnTo>
                  <a:pt x="375285" y="761015"/>
                </a:lnTo>
                <a:lnTo>
                  <a:pt x="381412" y="758521"/>
                </a:lnTo>
                <a:lnTo>
                  <a:pt x="386403" y="756026"/>
                </a:lnTo>
                <a:lnTo>
                  <a:pt x="392756" y="753079"/>
                </a:lnTo>
                <a:lnTo>
                  <a:pt x="393891" y="752852"/>
                </a:lnTo>
                <a:lnTo>
                  <a:pt x="394572" y="753305"/>
                </a:lnTo>
                <a:lnTo>
                  <a:pt x="395479" y="753986"/>
                </a:lnTo>
                <a:lnTo>
                  <a:pt x="396614" y="755119"/>
                </a:lnTo>
                <a:lnTo>
                  <a:pt x="398656" y="758294"/>
                </a:lnTo>
                <a:lnTo>
                  <a:pt x="400471" y="762376"/>
                </a:lnTo>
                <a:lnTo>
                  <a:pt x="402513" y="767365"/>
                </a:lnTo>
                <a:lnTo>
                  <a:pt x="404555" y="772353"/>
                </a:lnTo>
                <a:lnTo>
                  <a:pt x="407958" y="781877"/>
                </a:lnTo>
                <a:lnTo>
                  <a:pt x="408866" y="783691"/>
                </a:lnTo>
                <a:lnTo>
                  <a:pt x="410000" y="785506"/>
                </a:lnTo>
                <a:lnTo>
                  <a:pt x="410908" y="786866"/>
                </a:lnTo>
                <a:lnTo>
                  <a:pt x="412269" y="787773"/>
                </a:lnTo>
                <a:lnTo>
                  <a:pt x="413404" y="788453"/>
                </a:lnTo>
                <a:lnTo>
                  <a:pt x="414538" y="788907"/>
                </a:lnTo>
                <a:lnTo>
                  <a:pt x="415673" y="789587"/>
                </a:lnTo>
                <a:lnTo>
                  <a:pt x="416807" y="789814"/>
                </a:lnTo>
                <a:lnTo>
                  <a:pt x="419076" y="789814"/>
                </a:lnTo>
                <a:lnTo>
                  <a:pt x="420891" y="789814"/>
                </a:lnTo>
                <a:lnTo>
                  <a:pt x="422480" y="789134"/>
                </a:lnTo>
                <a:lnTo>
                  <a:pt x="424522" y="757841"/>
                </a:lnTo>
                <a:lnTo>
                  <a:pt x="426110" y="733350"/>
                </a:lnTo>
                <a:lnTo>
                  <a:pt x="426564" y="723373"/>
                </a:lnTo>
                <a:lnTo>
                  <a:pt x="426791" y="716343"/>
                </a:lnTo>
                <a:lnTo>
                  <a:pt x="426791" y="707953"/>
                </a:lnTo>
                <a:lnTo>
                  <a:pt x="426791" y="705005"/>
                </a:lnTo>
                <a:lnTo>
                  <a:pt x="426337" y="702737"/>
                </a:lnTo>
                <a:lnTo>
                  <a:pt x="425883" y="702057"/>
                </a:lnTo>
                <a:lnTo>
                  <a:pt x="425656" y="701377"/>
                </a:lnTo>
                <a:lnTo>
                  <a:pt x="424749" y="700923"/>
                </a:lnTo>
                <a:lnTo>
                  <a:pt x="424068" y="700923"/>
                </a:lnTo>
                <a:lnTo>
                  <a:pt x="423160" y="700923"/>
                </a:lnTo>
                <a:lnTo>
                  <a:pt x="422026" y="701150"/>
                </a:lnTo>
                <a:lnTo>
                  <a:pt x="419076" y="702510"/>
                </a:lnTo>
                <a:lnTo>
                  <a:pt x="417488" y="703191"/>
                </a:lnTo>
                <a:lnTo>
                  <a:pt x="415219" y="703644"/>
                </a:lnTo>
                <a:lnTo>
                  <a:pt x="412950" y="704098"/>
                </a:lnTo>
                <a:lnTo>
                  <a:pt x="410454" y="704098"/>
                </a:lnTo>
                <a:lnTo>
                  <a:pt x="405236" y="704098"/>
                </a:lnTo>
                <a:lnTo>
                  <a:pt x="399563" y="703644"/>
                </a:lnTo>
                <a:lnTo>
                  <a:pt x="393664" y="702964"/>
                </a:lnTo>
                <a:lnTo>
                  <a:pt x="387992" y="701603"/>
                </a:lnTo>
                <a:lnTo>
                  <a:pt x="382546" y="700470"/>
                </a:lnTo>
                <a:lnTo>
                  <a:pt x="377554" y="699336"/>
                </a:lnTo>
                <a:lnTo>
                  <a:pt x="375285" y="698429"/>
                </a:lnTo>
                <a:lnTo>
                  <a:pt x="373697" y="697522"/>
                </a:lnTo>
                <a:lnTo>
                  <a:pt x="372563" y="696161"/>
                </a:lnTo>
                <a:lnTo>
                  <a:pt x="371655" y="695027"/>
                </a:lnTo>
                <a:lnTo>
                  <a:pt x="371201" y="693440"/>
                </a:lnTo>
                <a:lnTo>
                  <a:pt x="370974" y="692079"/>
                </a:lnTo>
                <a:lnTo>
                  <a:pt x="371201" y="690492"/>
                </a:lnTo>
                <a:lnTo>
                  <a:pt x="371428" y="688905"/>
                </a:lnTo>
                <a:lnTo>
                  <a:pt x="372336" y="687317"/>
                </a:lnTo>
                <a:lnTo>
                  <a:pt x="373016" y="685503"/>
                </a:lnTo>
                <a:lnTo>
                  <a:pt x="373924" y="683916"/>
                </a:lnTo>
                <a:lnTo>
                  <a:pt x="375285" y="682329"/>
                </a:lnTo>
                <a:lnTo>
                  <a:pt x="377781" y="679381"/>
                </a:lnTo>
                <a:lnTo>
                  <a:pt x="380731" y="676886"/>
                </a:lnTo>
                <a:lnTo>
                  <a:pt x="383454" y="674619"/>
                </a:lnTo>
                <a:lnTo>
                  <a:pt x="385950" y="671898"/>
                </a:lnTo>
                <a:lnTo>
                  <a:pt x="387992" y="668950"/>
                </a:lnTo>
                <a:lnTo>
                  <a:pt x="389580" y="665775"/>
                </a:lnTo>
                <a:lnTo>
                  <a:pt x="391395" y="662600"/>
                </a:lnTo>
                <a:lnTo>
                  <a:pt x="392756" y="658745"/>
                </a:lnTo>
                <a:lnTo>
                  <a:pt x="395933" y="651262"/>
                </a:lnTo>
                <a:lnTo>
                  <a:pt x="397294" y="647634"/>
                </a:lnTo>
                <a:lnTo>
                  <a:pt x="398656" y="644006"/>
                </a:lnTo>
                <a:lnTo>
                  <a:pt x="399336" y="640151"/>
                </a:lnTo>
                <a:lnTo>
                  <a:pt x="399563" y="638790"/>
                </a:lnTo>
                <a:lnTo>
                  <a:pt x="399790" y="636976"/>
                </a:lnTo>
                <a:lnTo>
                  <a:pt x="399563" y="635842"/>
                </a:lnTo>
                <a:lnTo>
                  <a:pt x="399336" y="634482"/>
                </a:lnTo>
                <a:lnTo>
                  <a:pt x="398883" y="633575"/>
                </a:lnTo>
                <a:lnTo>
                  <a:pt x="397975" y="632441"/>
                </a:lnTo>
                <a:lnTo>
                  <a:pt x="396841" y="631987"/>
                </a:lnTo>
                <a:lnTo>
                  <a:pt x="395479" y="631761"/>
                </a:lnTo>
                <a:lnTo>
                  <a:pt x="393891" y="631534"/>
                </a:lnTo>
                <a:lnTo>
                  <a:pt x="391849" y="631761"/>
                </a:lnTo>
                <a:lnTo>
                  <a:pt x="387992" y="633121"/>
                </a:lnTo>
                <a:lnTo>
                  <a:pt x="384361" y="634255"/>
                </a:lnTo>
                <a:lnTo>
                  <a:pt x="381865" y="635389"/>
                </a:lnTo>
                <a:lnTo>
                  <a:pt x="380050" y="636523"/>
                </a:lnTo>
                <a:lnTo>
                  <a:pt x="378916" y="637203"/>
                </a:lnTo>
                <a:lnTo>
                  <a:pt x="378689" y="637203"/>
                </a:lnTo>
                <a:lnTo>
                  <a:pt x="378462" y="637203"/>
                </a:lnTo>
                <a:lnTo>
                  <a:pt x="378689" y="636296"/>
                </a:lnTo>
                <a:lnTo>
                  <a:pt x="379596" y="634028"/>
                </a:lnTo>
                <a:lnTo>
                  <a:pt x="380504" y="632668"/>
                </a:lnTo>
                <a:lnTo>
                  <a:pt x="381412" y="631534"/>
                </a:lnTo>
                <a:lnTo>
                  <a:pt x="382773" y="630400"/>
                </a:lnTo>
                <a:lnTo>
                  <a:pt x="383907" y="629039"/>
                </a:lnTo>
                <a:lnTo>
                  <a:pt x="387311" y="626772"/>
                </a:lnTo>
                <a:lnTo>
                  <a:pt x="391395" y="624504"/>
                </a:lnTo>
                <a:lnTo>
                  <a:pt x="395479" y="622010"/>
                </a:lnTo>
                <a:lnTo>
                  <a:pt x="399790" y="619515"/>
                </a:lnTo>
                <a:lnTo>
                  <a:pt x="404101" y="616341"/>
                </a:lnTo>
                <a:lnTo>
                  <a:pt x="405916" y="614980"/>
                </a:lnTo>
                <a:lnTo>
                  <a:pt x="407958" y="612939"/>
                </a:lnTo>
                <a:lnTo>
                  <a:pt x="409774" y="611125"/>
                </a:lnTo>
                <a:lnTo>
                  <a:pt x="411135" y="608858"/>
                </a:lnTo>
                <a:lnTo>
                  <a:pt x="412269" y="607043"/>
                </a:lnTo>
                <a:lnTo>
                  <a:pt x="412950" y="604776"/>
                </a:lnTo>
                <a:lnTo>
                  <a:pt x="413404" y="602281"/>
                </a:lnTo>
                <a:lnTo>
                  <a:pt x="413631" y="599560"/>
                </a:lnTo>
                <a:lnTo>
                  <a:pt x="413858" y="596839"/>
                </a:lnTo>
                <a:lnTo>
                  <a:pt x="413631" y="593891"/>
                </a:lnTo>
                <a:lnTo>
                  <a:pt x="413404" y="590943"/>
                </a:lnTo>
                <a:lnTo>
                  <a:pt x="412723" y="587542"/>
                </a:lnTo>
                <a:lnTo>
                  <a:pt x="411135" y="580512"/>
                </a:lnTo>
                <a:lnTo>
                  <a:pt x="409320" y="572576"/>
                </a:lnTo>
                <a:lnTo>
                  <a:pt x="407051" y="563505"/>
                </a:lnTo>
                <a:lnTo>
                  <a:pt x="404782" y="554435"/>
                </a:lnTo>
                <a:lnTo>
                  <a:pt x="402967" y="545818"/>
                </a:lnTo>
                <a:lnTo>
                  <a:pt x="402286" y="541509"/>
                </a:lnTo>
                <a:lnTo>
                  <a:pt x="402059" y="537654"/>
                </a:lnTo>
                <a:lnTo>
                  <a:pt x="401832" y="533572"/>
                </a:lnTo>
                <a:lnTo>
                  <a:pt x="401832" y="529717"/>
                </a:lnTo>
                <a:lnTo>
                  <a:pt x="402059" y="525862"/>
                </a:lnTo>
                <a:lnTo>
                  <a:pt x="402513" y="522008"/>
                </a:lnTo>
                <a:lnTo>
                  <a:pt x="403420" y="518153"/>
                </a:lnTo>
                <a:lnTo>
                  <a:pt x="404555" y="514751"/>
                </a:lnTo>
                <a:lnTo>
                  <a:pt x="405916" y="511123"/>
                </a:lnTo>
                <a:lnTo>
                  <a:pt x="407732" y="507268"/>
                </a:lnTo>
                <a:lnTo>
                  <a:pt x="410000" y="503867"/>
                </a:lnTo>
                <a:lnTo>
                  <a:pt x="412496" y="500238"/>
                </a:lnTo>
                <a:lnTo>
                  <a:pt x="415219" y="496837"/>
                </a:lnTo>
                <a:lnTo>
                  <a:pt x="417715" y="493889"/>
                </a:lnTo>
                <a:lnTo>
                  <a:pt x="422707" y="488900"/>
                </a:lnTo>
                <a:lnTo>
                  <a:pt x="430875" y="480737"/>
                </a:lnTo>
                <a:lnTo>
                  <a:pt x="432463" y="478696"/>
                </a:lnTo>
                <a:lnTo>
                  <a:pt x="434278" y="476882"/>
                </a:lnTo>
                <a:lnTo>
                  <a:pt x="435867" y="474841"/>
                </a:lnTo>
                <a:lnTo>
                  <a:pt x="437001" y="472800"/>
                </a:lnTo>
                <a:lnTo>
                  <a:pt x="437909" y="470306"/>
                </a:lnTo>
                <a:lnTo>
                  <a:pt x="439043" y="467811"/>
                </a:lnTo>
                <a:lnTo>
                  <a:pt x="439724" y="465090"/>
                </a:lnTo>
                <a:lnTo>
                  <a:pt x="440178" y="461915"/>
                </a:lnTo>
                <a:lnTo>
                  <a:pt x="440404" y="458741"/>
                </a:lnTo>
                <a:lnTo>
                  <a:pt x="440631" y="455566"/>
                </a:lnTo>
                <a:lnTo>
                  <a:pt x="440631" y="452165"/>
                </a:lnTo>
                <a:lnTo>
                  <a:pt x="440404" y="449217"/>
                </a:lnTo>
                <a:lnTo>
                  <a:pt x="439724" y="443094"/>
                </a:lnTo>
                <a:lnTo>
                  <a:pt x="438589" y="436518"/>
                </a:lnTo>
                <a:lnTo>
                  <a:pt x="437001" y="429715"/>
                </a:lnTo>
                <a:lnTo>
                  <a:pt x="434959" y="421779"/>
                </a:lnTo>
                <a:lnTo>
                  <a:pt x="432463" y="412708"/>
                </a:lnTo>
                <a:lnTo>
                  <a:pt x="430421" y="402504"/>
                </a:lnTo>
                <a:lnTo>
                  <a:pt x="429514" y="399783"/>
                </a:lnTo>
                <a:lnTo>
                  <a:pt x="429287" y="396608"/>
                </a:lnTo>
                <a:lnTo>
                  <a:pt x="429060" y="390712"/>
                </a:lnTo>
                <a:lnTo>
                  <a:pt x="429060" y="384363"/>
                </a:lnTo>
                <a:lnTo>
                  <a:pt x="429740" y="377787"/>
                </a:lnTo>
                <a:lnTo>
                  <a:pt x="430875" y="371210"/>
                </a:lnTo>
                <a:lnTo>
                  <a:pt x="432236" y="364408"/>
                </a:lnTo>
                <a:lnTo>
                  <a:pt x="434278" y="357831"/>
                </a:lnTo>
                <a:lnTo>
                  <a:pt x="436320" y="351029"/>
                </a:lnTo>
                <a:lnTo>
                  <a:pt x="438589" y="344452"/>
                </a:lnTo>
                <a:lnTo>
                  <a:pt x="440631" y="337876"/>
                </a:lnTo>
                <a:lnTo>
                  <a:pt x="443127" y="331981"/>
                </a:lnTo>
                <a:lnTo>
                  <a:pt x="445623" y="326085"/>
                </a:lnTo>
                <a:lnTo>
                  <a:pt x="450388" y="315880"/>
                </a:lnTo>
                <a:lnTo>
                  <a:pt x="454699" y="307490"/>
                </a:lnTo>
                <a:lnTo>
                  <a:pt x="456514" y="303862"/>
                </a:lnTo>
                <a:lnTo>
                  <a:pt x="458783" y="300687"/>
                </a:lnTo>
                <a:lnTo>
                  <a:pt x="461052" y="297739"/>
                </a:lnTo>
                <a:lnTo>
                  <a:pt x="463548" y="295018"/>
                </a:lnTo>
                <a:lnTo>
                  <a:pt x="466271" y="292297"/>
                </a:lnTo>
                <a:lnTo>
                  <a:pt x="468993" y="289803"/>
                </a:lnTo>
                <a:lnTo>
                  <a:pt x="471716" y="287535"/>
                </a:lnTo>
                <a:lnTo>
                  <a:pt x="474439" y="285267"/>
                </a:lnTo>
                <a:lnTo>
                  <a:pt x="480338" y="281413"/>
                </a:lnTo>
                <a:lnTo>
                  <a:pt x="486237" y="277558"/>
                </a:lnTo>
                <a:lnTo>
                  <a:pt x="497128" y="271208"/>
                </a:lnTo>
                <a:lnTo>
                  <a:pt x="501666" y="268034"/>
                </a:lnTo>
                <a:lnTo>
                  <a:pt x="505524" y="265086"/>
                </a:lnTo>
                <a:lnTo>
                  <a:pt x="508473" y="262364"/>
                </a:lnTo>
                <a:lnTo>
                  <a:pt x="510742" y="259643"/>
                </a:lnTo>
                <a:lnTo>
                  <a:pt x="512784" y="257149"/>
                </a:lnTo>
                <a:lnTo>
                  <a:pt x="514146" y="254655"/>
                </a:lnTo>
                <a:lnTo>
                  <a:pt x="516641" y="250800"/>
                </a:lnTo>
                <a:lnTo>
                  <a:pt x="517776" y="249212"/>
                </a:lnTo>
                <a:lnTo>
                  <a:pt x="518910" y="246718"/>
                </a:lnTo>
                <a:lnTo>
                  <a:pt x="519364" y="243543"/>
                </a:lnTo>
                <a:lnTo>
                  <a:pt x="519818" y="239235"/>
                </a:lnTo>
                <a:lnTo>
                  <a:pt x="520045" y="234246"/>
                </a:lnTo>
                <a:lnTo>
                  <a:pt x="519818" y="228123"/>
                </a:lnTo>
                <a:lnTo>
                  <a:pt x="519137" y="221094"/>
                </a:lnTo>
                <a:lnTo>
                  <a:pt x="517549" y="212703"/>
                </a:lnTo>
                <a:lnTo>
                  <a:pt x="517095" y="207941"/>
                </a:lnTo>
                <a:lnTo>
                  <a:pt x="516641" y="202953"/>
                </a:lnTo>
                <a:lnTo>
                  <a:pt x="516415" y="197284"/>
                </a:lnTo>
                <a:lnTo>
                  <a:pt x="516415" y="191614"/>
                </a:lnTo>
                <a:lnTo>
                  <a:pt x="516641" y="185719"/>
                </a:lnTo>
                <a:lnTo>
                  <a:pt x="516868" y="179369"/>
                </a:lnTo>
                <a:lnTo>
                  <a:pt x="518230" y="166671"/>
                </a:lnTo>
                <a:lnTo>
                  <a:pt x="519818" y="153972"/>
                </a:lnTo>
                <a:lnTo>
                  <a:pt x="521860" y="141727"/>
                </a:lnTo>
                <a:lnTo>
                  <a:pt x="524356" y="130842"/>
                </a:lnTo>
                <a:lnTo>
                  <a:pt x="525717" y="125853"/>
                </a:lnTo>
                <a:lnTo>
                  <a:pt x="527079" y="121091"/>
                </a:lnTo>
                <a:lnTo>
                  <a:pt x="529801" y="112928"/>
                </a:lnTo>
                <a:lnTo>
                  <a:pt x="532978" y="104991"/>
                </a:lnTo>
                <a:lnTo>
                  <a:pt x="536835" y="97735"/>
                </a:lnTo>
                <a:lnTo>
                  <a:pt x="540919" y="90025"/>
                </a:lnTo>
                <a:lnTo>
                  <a:pt x="545911" y="82088"/>
                </a:lnTo>
                <a:lnTo>
                  <a:pt x="551583" y="73471"/>
                </a:lnTo>
                <a:lnTo>
                  <a:pt x="558390" y="64627"/>
                </a:lnTo>
                <a:lnTo>
                  <a:pt x="565651" y="54650"/>
                </a:lnTo>
                <a:lnTo>
                  <a:pt x="567920" y="51929"/>
                </a:lnTo>
                <a:lnTo>
                  <a:pt x="570189" y="49434"/>
                </a:lnTo>
                <a:lnTo>
                  <a:pt x="575180" y="44672"/>
                </a:lnTo>
                <a:lnTo>
                  <a:pt x="580853" y="39910"/>
                </a:lnTo>
                <a:lnTo>
                  <a:pt x="586752" y="35375"/>
                </a:lnTo>
                <a:lnTo>
                  <a:pt x="593332" y="31067"/>
                </a:lnTo>
                <a:lnTo>
                  <a:pt x="599912" y="27212"/>
                </a:lnTo>
                <a:lnTo>
                  <a:pt x="606946" y="23583"/>
                </a:lnTo>
                <a:lnTo>
                  <a:pt x="614207" y="19728"/>
                </a:lnTo>
                <a:lnTo>
                  <a:pt x="621240" y="16554"/>
                </a:lnTo>
                <a:lnTo>
                  <a:pt x="628728" y="13606"/>
                </a:lnTo>
                <a:lnTo>
                  <a:pt x="635989" y="10884"/>
                </a:lnTo>
                <a:lnTo>
                  <a:pt x="643022" y="8390"/>
                </a:lnTo>
                <a:lnTo>
                  <a:pt x="649829" y="6122"/>
                </a:lnTo>
                <a:lnTo>
                  <a:pt x="656636" y="4308"/>
                </a:lnTo>
                <a:lnTo>
                  <a:pt x="662762" y="2721"/>
                </a:lnTo>
                <a:lnTo>
                  <a:pt x="668662" y="1360"/>
                </a:lnTo>
                <a:lnTo>
                  <a:pt x="674334" y="453"/>
                </a:lnTo>
                <a:lnTo>
                  <a:pt x="680233" y="0"/>
                </a:lnTo>
                <a:close/>
              </a:path>
            </a:pathLst>
          </a:custGeom>
          <a:solidFill>
            <a:srgbClr val="5482A3"/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685162" y="3990240"/>
            <a:ext cx="1301270" cy="442976"/>
            <a:chOff x="544200" y="3958747"/>
            <a:chExt cx="1661474" cy="604794"/>
          </a:xfrm>
        </p:grpSpPr>
        <p:sp>
          <p:nvSpPr>
            <p:cNvPr id="22" name="KSO_Shape"/>
            <p:cNvSpPr>
              <a:spLocks/>
            </p:cNvSpPr>
            <p:nvPr/>
          </p:nvSpPr>
          <p:spPr bwMode="auto">
            <a:xfrm>
              <a:off x="1040040" y="3958747"/>
              <a:ext cx="656587" cy="604794"/>
            </a:xfrm>
            <a:custGeom>
              <a:avLst/>
              <a:gdLst>
                <a:gd name="T0" fmla="*/ 1270725 w 1979612"/>
                <a:gd name="T1" fmla="*/ 856194 h 1624013"/>
                <a:gd name="T2" fmla="*/ 1188148 w 1979612"/>
                <a:gd name="T3" fmla="*/ 961388 h 1624013"/>
                <a:gd name="T4" fmla="*/ 1184655 w 1979612"/>
                <a:gd name="T5" fmla="*/ 1100586 h 1624013"/>
                <a:gd name="T6" fmla="*/ 1261832 w 1979612"/>
                <a:gd name="T7" fmla="*/ 1209594 h 1624013"/>
                <a:gd name="T8" fmla="*/ 1391731 w 1979612"/>
                <a:gd name="T9" fmla="*/ 1252815 h 1624013"/>
                <a:gd name="T10" fmla="*/ 1520995 w 1979612"/>
                <a:gd name="T11" fmla="*/ 1209594 h 1624013"/>
                <a:gd name="T12" fmla="*/ 1598172 w 1979612"/>
                <a:gd name="T13" fmla="*/ 1100586 h 1624013"/>
                <a:gd name="T14" fmla="*/ 1594996 w 1979612"/>
                <a:gd name="T15" fmla="*/ 961388 h 1624013"/>
                <a:gd name="T16" fmla="*/ 1512737 w 1979612"/>
                <a:gd name="T17" fmla="*/ 856194 h 1624013"/>
                <a:gd name="T18" fmla="*/ 1381250 w 1979612"/>
                <a:gd name="T19" fmla="*/ 633412 h 1624013"/>
                <a:gd name="T20" fmla="*/ 1511149 w 1979612"/>
                <a:gd name="T21" fmla="*/ 651527 h 1624013"/>
                <a:gd name="T22" fmla="*/ 1662010 w 1979612"/>
                <a:gd name="T23" fmla="*/ 737652 h 1624013"/>
                <a:gd name="T24" fmla="*/ 1765866 w 1979612"/>
                <a:gd name="T25" fmla="*/ 888292 h 1624013"/>
                <a:gd name="T26" fmla="*/ 1793180 w 1979612"/>
                <a:gd name="T27" fmla="*/ 1015097 h 1624013"/>
                <a:gd name="T28" fmla="*/ 1772218 w 1979612"/>
                <a:gd name="T29" fmla="*/ 1165737 h 1624013"/>
                <a:gd name="T30" fmla="*/ 1967861 w 1979612"/>
                <a:gd name="T31" fmla="*/ 1447948 h 1624013"/>
                <a:gd name="T32" fmla="*/ 1977389 w 1979612"/>
                <a:gd name="T33" fmla="*/ 1524221 h 1624013"/>
                <a:gd name="T34" fmla="*/ 1938324 w 1979612"/>
                <a:gd name="T35" fmla="*/ 1592232 h 1624013"/>
                <a:gd name="T36" fmla="*/ 1867499 w 1979612"/>
                <a:gd name="T37" fmla="*/ 1623694 h 1624013"/>
                <a:gd name="T38" fmla="*/ 1792545 w 1979612"/>
                <a:gd name="T39" fmla="*/ 1606851 h 1624013"/>
                <a:gd name="T40" fmla="*/ 1498763 w 1979612"/>
                <a:gd name="T41" fmla="*/ 1424113 h 1624013"/>
                <a:gd name="T42" fmla="*/ 1350443 w 1979612"/>
                <a:gd name="T43" fmla="*/ 1436189 h 1624013"/>
                <a:gd name="T44" fmla="*/ 1225943 w 1979612"/>
                <a:gd name="T45" fmla="*/ 1402820 h 1624013"/>
                <a:gd name="T46" fmla="*/ 1069048 w 1979612"/>
                <a:gd name="T47" fmla="*/ 1276651 h 1624013"/>
                <a:gd name="T48" fmla="*/ 1004574 w 1979612"/>
                <a:gd name="T49" fmla="*/ 1146033 h 1624013"/>
                <a:gd name="T50" fmla="*/ 989965 w 1979612"/>
                <a:gd name="T51" fmla="*/ 1015097 h 1624013"/>
                <a:gd name="T52" fmla="*/ 1017279 w 1979612"/>
                <a:gd name="T53" fmla="*/ 888292 h 1624013"/>
                <a:gd name="T54" fmla="*/ 1121134 w 1979612"/>
                <a:gd name="T55" fmla="*/ 737652 h 1624013"/>
                <a:gd name="T56" fmla="*/ 1262785 w 1979612"/>
                <a:gd name="T57" fmla="*/ 654705 h 1624013"/>
                <a:gd name="T58" fmla="*/ 492993 w 1979612"/>
                <a:gd name="T59" fmla="*/ 0 h 1624013"/>
                <a:gd name="T60" fmla="*/ 647907 w 1979612"/>
                <a:gd name="T61" fmla="*/ 25083 h 1624013"/>
                <a:gd name="T62" fmla="*/ 785996 w 1979612"/>
                <a:gd name="T63" fmla="*/ 96838 h 1624013"/>
                <a:gd name="T64" fmla="*/ 919006 w 1979612"/>
                <a:gd name="T65" fmla="*/ 245110 h 1624013"/>
                <a:gd name="T66" fmla="*/ 1050428 w 1979612"/>
                <a:gd name="T67" fmla="*/ 111760 h 1624013"/>
                <a:gd name="T68" fmla="*/ 1185025 w 1979612"/>
                <a:gd name="T69" fmla="*/ 33020 h 1624013"/>
                <a:gd name="T70" fmla="*/ 1338351 w 1979612"/>
                <a:gd name="T71" fmla="*/ 953 h 1624013"/>
                <a:gd name="T72" fmla="*/ 1494535 w 1979612"/>
                <a:gd name="T73" fmla="*/ 18098 h 1624013"/>
                <a:gd name="T74" fmla="*/ 1636116 w 1979612"/>
                <a:gd name="T75" fmla="*/ 82868 h 1624013"/>
                <a:gd name="T76" fmla="*/ 1751983 w 1979612"/>
                <a:gd name="T77" fmla="*/ 190500 h 1624013"/>
                <a:gd name="T78" fmla="*/ 1827218 w 1979612"/>
                <a:gd name="T79" fmla="*/ 326708 h 1624013"/>
                <a:gd name="T80" fmla="*/ 1855470 w 1979612"/>
                <a:gd name="T81" fmla="*/ 480695 h 1624013"/>
                <a:gd name="T82" fmla="*/ 1826900 w 1979612"/>
                <a:gd name="T83" fmla="*/ 659765 h 1624013"/>
                <a:gd name="T84" fmla="*/ 1711668 w 1979612"/>
                <a:gd name="T85" fmla="*/ 619443 h 1624013"/>
                <a:gd name="T86" fmla="*/ 1542469 w 1979612"/>
                <a:gd name="T87" fmla="*/ 532448 h 1624013"/>
                <a:gd name="T88" fmla="*/ 1351684 w 1979612"/>
                <a:gd name="T89" fmla="*/ 512128 h 1624013"/>
                <a:gd name="T90" fmla="*/ 1187565 w 1979612"/>
                <a:gd name="T91" fmla="*/ 552133 h 1624013"/>
                <a:gd name="T92" fmla="*/ 1047888 w 1979612"/>
                <a:gd name="T93" fmla="*/ 639128 h 1624013"/>
                <a:gd name="T94" fmla="*/ 942179 w 1979612"/>
                <a:gd name="T95" fmla="*/ 764223 h 1624013"/>
                <a:gd name="T96" fmla="*/ 879642 w 1979612"/>
                <a:gd name="T97" fmla="*/ 917575 h 1624013"/>
                <a:gd name="T98" fmla="*/ 870436 w 1979612"/>
                <a:gd name="T99" fmla="*/ 1105536 h 1624013"/>
                <a:gd name="T100" fmla="*/ 941862 w 1979612"/>
                <a:gd name="T101" fmla="*/ 1308418 h 1624013"/>
                <a:gd name="T102" fmla="*/ 1084712 w 1979612"/>
                <a:gd name="T103" fmla="*/ 1463041 h 1624013"/>
                <a:gd name="T104" fmla="*/ 963130 w 1979612"/>
                <a:gd name="T105" fmla="*/ 1618616 h 1624013"/>
                <a:gd name="T106" fmla="*/ 886944 w 1979612"/>
                <a:gd name="T107" fmla="*/ 1616711 h 1624013"/>
                <a:gd name="T108" fmla="*/ 119042 w 1979612"/>
                <a:gd name="T109" fmla="*/ 815023 h 1624013"/>
                <a:gd name="T110" fmla="*/ 37141 w 1979612"/>
                <a:gd name="T111" fmla="*/ 681990 h 1624013"/>
                <a:gd name="T112" fmla="*/ 1270 w 1979612"/>
                <a:gd name="T113" fmla="*/ 530225 h 1624013"/>
                <a:gd name="T114" fmla="*/ 14603 w 1979612"/>
                <a:gd name="T115" fmla="*/ 372745 h 1624013"/>
                <a:gd name="T116" fmla="*/ 76187 w 1979612"/>
                <a:gd name="T117" fmla="*/ 230188 h 1624013"/>
                <a:gd name="T118" fmla="*/ 180627 w 1979612"/>
                <a:gd name="T119" fmla="*/ 111760 h 1624013"/>
                <a:gd name="T120" fmla="*/ 315541 w 1979612"/>
                <a:gd name="T121" fmla="*/ 33020 h 1624013"/>
                <a:gd name="T122" fmla="*/ 468233 w 1979612"/>
                <a:gd name="T123" fmla="*/ 953 h 16240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979612" h="1624013">
                  <a:moveTo>
                    <a:pt x="1391731" y="819011"/>
                  </a:moveTo>
                  <a:lnTo>
                    <a:pt x="1380297" y="819328"/>
                  </a:lnTo>
                  <a:lnTo>
                    <a:pt x="1369499" y="820282"/>
                  </a:lnTo>
                  <a:lnTo>
                    <a:pt x="1358700" y="821871"/>
                  </a:lnTo>
                  <a:lnTo>
                    <a:pt x="1347902" y="823778"/>
                  </a:lnTo>
                  <a:lnTo>
                    <a:pt x="1337739" y="826002"/>
                  </a:lnTo>
                  <a:lnTo>
                    <a:pt x="1326940" y="828863"/>
                  </a:lnTo>
                  <a:lnTo>
                    <a:pt x="1317095" y="832358"/>
                  </a:lnTo>
                  <a:lnTo>
                    <a:pt x="1307567" y="836172"/>
                  </a:lnTo>
                  <a:lnTo>
                    <a:pt x="1297721" y="840621"/>
                  </a:lnTo>
                  <a:lnTo>
                    <a:pt x="1288193" y="845388"/>
                  </a:lnTo>
                  <a:lnTo>
                    <a:pt x="1279300" y="850791"/>
                  </a:lnTo>
                  <a:lnTo>
                    <a:pt x="1270725" y="856194"/>
                  </a:lnTo>
                  <a:lnTo>
                    <a:pt x="1261832" y="862232"/>
                  </a:lnTo>
                  <a:lnTo>
                    <a:pt x="1253574" y="868906"/>
                  </a:lnTo>
                  <a:lnTo>
                    <a:pt x="1245952" y="875580"/>
                  </a:lnTo>
                  <a:lnTo>
                    <a:pt x="1238329" y="882572"/>
                  </a:lnTo>
                  <a:lnTo>
                    <a:pt x="1231342" y="890199"/>
                  </a:lnTo>
                  <a:lnTo>
                    <a:pt x="1224355" y="898144"/>
                  </a:lnTo>
                  <a:lnTo>
                    <a:pt x="1218003" y="906407"/>
                  </a:lnTo>
                  <a:lnTo>
                    <a:pt x="1211651" y="914670"/>
                  </a:lnTo>
                  <a:lnTo>
                    <a:pt x="1206252" y="923569"/>
                  </a:lnTo>
                  <a:lnTo>
                    <a:pt x="1201170" y="932785"/>
                  </a:lnTo>
                  <a:lnTo>
                    <a:pt x="1196406" y="942001"/>
                  </a:lnTo>
                  <a:lnTo>
                    <a:pt x="1191642" y="951536"/>
                  </a:lnTo>
                  <a:lnTo>
                    <a:pt x="1188148" y="961388"/>
                  </a:lnTo>
                  <a:lnTo>
                    <a:pt x="1184655" y="971557"/>
                  </a:lnTo>
                  <a:lnTo>
                    <a:pt x="1181479" y="981727"/>
                  </a:lnTo>
                  <a:lnTo>
                    <a:pt x="1179255" y="992215"/>
                  </a:lnTo>
                  <a:lnTo>
                    <a:pt x="1177350" y="1003020"/>
                  </a:lnTo>
                  <a:lnTo>
                    <a:pt x="1176079" y="1013825"/>
                  </a:lnTo>
                  <a:lnTo>
                    <a:pt x="1175444" y="1024949"/>
                  </a:lnTo>
                  <a:lnTo>
                    <a:pt x="1174809" y="1035754"/>
                  </a:lnTo>
                  <a:lnTo>
                    <a:pt x="1175444" y="1047195"/>
                  </a:lnTo>
                  <a:lnTo>
                    <a:pt x="1176079" y="1058318"/>
                  </a:lnTo>
                  <a:lnTo>
                    <a:pt x="1177350" y="1068806"/>
                  </a:lnTo>
                  <a:lnTo>
                    <a:pt x="1179255" y="1079929"/>
                  </a:lnTo>
                  <a:lnTo>
                    <a:pt x="1181479" y="1090099"/>
                  </a:lnTo>
                  <a:lnTo>
                    <a:pt x="1184655" y="1100586"/>
                  </a:lnTo>
                  <a:lnTo>
                    <a:pt x="1188148" y="1110438"/>
                  </a:lnTo>
                  <a:lnTo>
                    <a:pt x="1191642" y="1120290"/>
                  </a:lnTo>
                  <a:lnTo>
                    <a:pt x="1196406" y="1129824"/>
                  </a:lnTo>
                  <a:lnTo>
                    <a:pt x="1201170" y="1139359"/>
                  </a:lnTo>
                  <a:lnTo>
                    <a:pt x="1206252" y="1148257"/>
                  </a:lnTo>
                  <a:lnTo>
                    <a:pt x="1211651" y="1157156"/>
                  </a:lnTo>
                  <a:lnTo>
                    <a:pt x="1218003" y="1165737"/>
                  </a:lnTo>
                  <a:lnTo>
                    <a:pt x="1224355" y="1173999"/>
                  </a:lnTo>
                  <a:lnTo>
                    <a:pt x="1231342" y="1181627"/>
                  </a:lnTo>
                  <a:lnTo>
                    <a:pt x="1238329" y="1189254"/>
                  </a:lnTo>
                  <a:lnTo>
                    <a:pt x="1245952" y="1196246"/>
                  </a:lnTo>
                  <a:lnTo>
                    <a:pt x="1253574" y="1203238"/>
                  </a:lnTo>
                  <a:lnTo>
                    <a:pt x="1261832" y="1209594"/>
                  </a:lnTo>
                  <a:lnTo>
                    <a:pt x="1270725" y="1215632"/>
                  </a:lnTo>
                  <a:lnTo>
                    <a:pt x="1279300" y="1221352"/>
                  </a:lnTo>
                  <a:lnTo>
                    <a:pt x="1288193" y="1226437"/>
                  </a:lnTo>
                  <a:lnTo>
                    <a:pt x="1297721" y="1231204"/>
                  </a:lnTo>
                  <a:lnTo>
                    <a:pt x="1307567" y="1235336"/>
                  </a:lnTo>
                  <a:lnTo>
                    <a:pt x="1317095" y="1239467"/>
                  </a:lnTo>
                  <a:lnTo>
                    <a:pt x="1326940" y="1242963"/>
                  </a:lnTo>
                  <a:lnTo>
                    <a:pt x="1337739" y="1245824"/>
                  </a:lnTo>
                  <a:lnTo>
                    <a:pt x="1347902" y="1248366"/>
                  </a:lnTo>
                  <a:lnTo>
                    <a:pt x="1358700" y="1249955"/>
                  </a:lnTo>
                  <a:lnTo>
                    <a:pt x="1369499" y="1251544"/>
                  </a:lnTo>
                  <a:lnTo>
                    <a:pt x="1380297" y="1252497"/>
                  </a:lnTo>
                  <a:lnTo>
                    <a:pt x="1391731" y="1252815"/>
                  </a:lnTo>
                  <a:lnTo>
                    <a:pt x="1402530" y="1252497"/>
                  </a:lnTo>
                  <a:lnTo>
                    <a:pt x="1413646" y="1251544"/>
                  </a:lnTo>
                  <a:lnTo>
                    <a:pt x="1424762" y="1249955"/>
                  </a:lnTo>
                  <a:lnTo>
                    <a:pt x="1435243" y="1248366"/>
                  </a:lnTo>
                  <a:lnTo>
                    <a:pt x="1445723" y="1245824"/>
                  </a:lnTo>
                  <a:lnTo>
                    <a:pt x="1455887" y="1242963"/>
                  </a:lnTo>
                  <a:lnTo>
                    <a:pt x="1466050" y="1239467"/>
                  </a:lnTo>
                  <a:lnTo>
                    <a:pt x="1475896" y="1235336"/>
                  </a:lnTo>
                  <a:lnTo>
                    <a:pt x="1485424" y="1231204"/>
                  </a:lnTo>
                  <a:lnTo>
                    <a:pt x="1494634" y="1226437"/>
                  </a:lnTo>
                  <a:lnTo>
                    <a:pt x="1503844" y="1221352"/>
                  </a:lnTo>
                  <a:lnTo>
                    <a:pt x="1512737" y="1215632"/>
                  </a:lnTo>
                  <a:lnTo>
                    <a:pt x="1520995" y="1209594"/>
                  </a:lnTo>
                  <a:lnTo>
                    <a:pt x="1529253" y="1203238"/>
                  </a:lnTo>
                  <a:lnTo>
                    <a:pt x="1537193" y="1196246"/>
                  </a:lnTo>
                  <a:lnTo>
                    <a:pt x="1544815" y="1189254"/>
                  </a:lnTo>
                  <a:lnTo>
                    <a:pt x="1552120" y="1181627"/>
                  </a:lnTo>
                  <a:lnTo>
                    <a:pt x="1558790" y="1173999"/>
                  </a:lnTo>
                  <a:lnTo>
                    <a:pt x="1565459" y="1165737"/>
                  </a:lnTo>
                  <a:lnTo>
                    <a:pt x="1571176" y="1157156"/>
                  </a:lnTo>
                  <a:lnTo>
                    <a:pt x="1576575" y="1148257"/>
                  </a:lnTo>
                  <a:lnTo>
                    <a:pt x="1582292" y="1139359"/>
                  </a:lnTo>
                  <a:lnTo>
                    <a:pt x="1586739" y="1129824"/>
                  </a:lnTo>
                  <a:lnTo>
                    <a:pt x="1591185" y="1120290"/>
                  </a:lnTo>
                  <a:lnTo>
                    <a:pt x="1594996" y="1110438"/>
                  </a:lnTo>
                  <a:lnTo>
                    <a:pt x="1598172" y="1100586"/>
                  </a:lnTo>
                  <a:lnTo>
                    <a:pt x="1601348" y="1090099"/>
                  </a:lnTo>
                  <a:lnTo>
                    <a:pt x="1603889" y="1079929"/>
                  </a:lnTo>
                  <a:lnTo>
                    <a:pt x="1605795" y="1068806"/>
                  </a:lnTo>
                  <a:lnTo>
                    <a:pt x="1606748" y="1058318"/>
                  </a:lnTo>
                  <a:lnTo>
                    <a:pt x="1608018" y="1047195"/>
                  </a:lnTo>
                  <a:lnTo>
                    <a:pt x="1608018" y="1035754"/>
                  </a:lnTo>
                  <a:lnTo>
                    <a:pt x="1608018" y="1024949"/>
                  </a:lnTo>
                  <a:lnTo>
                    <a:pt x="1606748" y="1013825"/>
                  </a:lnTo>
                  <a:lnTo>
                    <a:pt x="1605795" y="1003020"/>
                  </a:lnTo>
                  <a:lnTo>
                    <a:pt x="1603889" y="992215"/>
                  </a:lnTo>
                  <a:lnTo>
                    <a:pt x="1601348" y="981727"/>
                  </a:lnTo>
                  <a:lnTo>
                    <a:pt x="1598172" y="971557"/>
                  </a:lnTo>
                  <a:lnTo>
                    <a:pt x="1594996" y="961388"/>
                  </a:lnTo>
                  <a:lnTo>
                    <a:pt x="1591185" y="951536"/>
                  </a:lnTo>
                  <a:lnTo>
                    <a:pt x="1586739" y="942001"/>
                  </a:lnTo>
                  <a:lnTo>
                    <a:pt x="1582292" y="932785"/>
                  </a:lnTo>
                  <a:lnTo>
                    <a:pt x="1576575" y="923569"/>
                  </a:lnTo>
                  <a:lnTo>
                    <a:pt x="1571176" y="914670"/>
                  </a:lnTo>
                  <a:lnTo>
                    <a:pt x="1565459" y="906407"/>
                  </a:lnTo>
                  <a:lnTo>
                    <a:pt x="1558790" y="898144"/>
                  </a:lnTo>
                  <a:lnTo>
                    <a:pt x="1552120" y="890199"/>
                  </a:lnTo>
                  <a:lnTo>
                    <a:pt x="1544815" y="882572"/>
                  </a:lnTo>
                  <a:lnTo>
                    <a:pt x="1537193" y="875580"/>
                  </a:lnTo>
                  <a:lnTo>
                    <a:pt x="1529253" y="868906"/>
                  </a:lnTo>
                  <a:lnTo>
                    <a:pt x="1520995" y="862232"/>
                  </a:lnTo>
                  <a:lnTo>
                    <a:pt x="1512737" y="856194"/>
                  </a:lnTo>
                  <a:lnTo>
                    <a:pt x="1503844" y="850791"/>
                  </a:lnTo>
                  <a:lnTo>
                    <a:pt x="1494634" y="845388"/>
                  </a:lnTo>
                  <a:lnTo>
                    <a:pt x="1485424" y="840621"/>
                  </a:lnTo>
                  <a:lnTo>
                    <a:pt x="1475896" y="836172"/>
                  </a:lnTo>
                  <a:lnTo>
                    <a:pt x="1466050" y="832358"/>
                  </a:lnTo>
                  <a:lnTo>
                    <a:pt x="1455887" y="828863"/>
                  </a:lnTo>
                  <a:lnTo>
                    <a:pt x="1445723" y="826002"/>
                  </a:lnTo>
                  <a:lnTo>
                    <a:pt x="1435243" y="823778"/>
                  </a:lnTo>
                  <a:lnTo>
                    <a:pt x="1424762" y="821871"/>
                  </a:lnTo>
                  <a:lnTo>
                    <a:pt x="1413646" y="820282"/>
                  </a:lnTo>
                  <a:lnTo>
                    <a:pt x="1402530" y="819328"/>
                  </a:lnTo>
                  <a:lnTo>
                    <a:pt x="1391731" y="819011"/>
                  </a:lnTo>
                  <a:close/>
                  <a:moveTo>
                    <a:pt x="1381250" y="633412"/>
                  </a:moveTo>
                  <a:lnTo>
                    <a:pt x="1391731" y="633412"/>
                  </a:lnTo>
                  <a:lnTo>
                    <a:pt x="1401894" y="633412"/>
                  </a:lnTo>
                  <a:lnTo>
                    <a:pt x="1412375" y="633730"/>
                  </a:lnTo>
                  <a:lnTo>
                    <a:pt x="1422538" y="634683"/>
                  </a:lnTo>
                  <a:lnTo>
                    <a:pt x="1432702" y="635319"/>
                  </a:lnTo>
                  <a:lnTo>
                    <a:pt x="1442547" y="636590"/>
                  </a:lnTo>
                  <a:lnTo>
                    <a:pt x="1452711" y="638179"/>
                  </a:lnTo>
                  <a:lnTo>
                    <a:pt x="1462556" y="639768"/>
                  </a:lnTo>
                  <a:lnTo>
                    <a:pt x="1472402" y="641675"/>
                  </a:lnTo>
                  <a:lnTo>
                    <a:pt x="1482248" y="643582"/>
                  </a:lnTo>
                  <a:lnTo>
                    <a:pt x="1492093" y="646124"/>
                  </a:lnTo>
                  <a:lnTo>
                    <a:pt x="1501939" y="648667"/>
                  </a:lnTo>
                  <a:lnTo>
                    <a:pt x="1511149" y="651527"/>
                  </a:lnTo>
                  <a:lnTo>
                    <a:pt x="1520677" y="654705"/>
                  </a:lnTo>
                  <a:lnTo>
                    <a:pt x="1529570" y="657883"/>
                  </a:lnTo>
                  <a:lnTo>
                    <a:pt x="1539098" y="661379"/>
                  </a:lnTo>
                  <a:lnTo>
                    <a:pt x="1547991" y="664875"/>
                  </a:lnTo>
                  <a:lnTo>
                    <a:pt x="1557202" y="668689"/>
                  </a:lnTo>
                  <a:lnTo>
                    <a:pt x="1566094" y="673138"/>
                  </a:lnTo>
                  <a:lnTo>
                    <a:pt x="1574670" y="677269"/>
                  </a:lnTo>
                  <a:lnTo>
                    <a:pt x="1583245" y="682036"/>
                  </a:lnTo>
                  <a:lnTo>
                    <a:pt x="1600078" y="691571"/>
                  </a:lnTo>
                  <a:lnTo>
                    <a:pt x="1616276" y="702058"/>
                  </a:lnTo>
                  <a:lnTo>
                    <a:pt x="1632473" y="713499"/>
                  </a:lnTo>
                  <a:lnTo>
                    <a:pt x="1647083" y="725258"/>
                  </a:lnTo>
                  <a:lnTo>
                    <a:pt x="1662010" y="737652"/>
                  </a:lnTo>
                  <a:lnTo>
                    <a:pt x="1675985" y="751000"/>
                  </a:lnTo>
                  <a:lnTo>
                    <a:pt x="1689324" y="765301"/>
                  </a:lnTo>
                  <a:lnTo>
                    <a:pt x="1701710" y="779603"/>
                  </a:lnTo>
                  <a:lnTo>
                    <a:pt x="1713779" y="795175"/>
                  </a:lnTo>
                  <a:lnTo>
                    <a:pt x="1725213" y="810748"/>
                  </a:lnTo>
                  <a:lnTo>
                    <a:pt x="1735376" y="827274"/>
                  </a:lnTo>
                  <a:lnTo>
                    <a:pt x="1740458" y="835536"/>
                  </a:lnTo>
                  <a:lnTo>
                    <a:pt x="1745222" y="844117"/>
                  </a:lnTo>
                  <a:lnTo>
                    <a:pt x="1749668" y="852698"/>
                  </a:lnTo>
                  <a:lnTo>
                    <a:pt x="1754115" y="861279"/>
                  </a:lnTo>
                  <a:lnTo>
                    <a:pt x="1758244" y="870495"/>
                  </a:lnTo>
                  <a:lnTo>
                    <a:pt x="1762055" y="879394"/>
                  </a:lnTo>
                  <a:lnTo>
                    <a:pt x="1765866" y="888292"/>
                  </a:lnTo>
                  <a:lnTo>
                    <a:pt x="1769042" y="897509"/>
                  </a:lnTo>
                  <a:lnTo>
                    <a:pt x="1772536" y="906725"/>
                  </a:lnTo>
                  <a:lnTo>
                    <a:pt x="1775712" y="916259"/>
                  </a:lnTo>
                  <a:lnTo>
                    <a:pt x="1778570" y="925793"/>
                  </a:lnTo>
                  <a:lnTo>
                    <a:pt x="1780793" y="935327"/>
                  </a:lnTo>
                  <a:lnTo>
                    <a:pt x="1783334" y="944862"/>
                  </a:lnTo>
                  <a:lnTo>
                    <a:pt x="1785557" y="954714"/>
                  </a:lnTo>
                  <a:lnTo>
                    <a:pt x="1787463" y="964883"/>
                  </a:lnTo>
                  <a:lnTo>
                    <a:pt x="1789051" y="974735"/>
                  </a:lnTo>
                  <a:lnTo>
                    <a:pt x="1790639" y="984587"/>
                  </a:lnTo>
                  <a:lnTo>
                    <a:pt x="1791592" y="994757"/>
                  </a:lnTo>
                  <a:lnTo>
                    <a:pt x="1792545" y="1004927"/>
                  </a:lnTo>
                  <a:lnTo>
                    <a:pt x="1793180" y="1015097"/>
                  </a:lnTo>
                  <a:lnTo>
                    <a:pt x="1793497" y="1025584"/>
                  </a:lnTo>
                  <a:lnTo>
                    <a:pt x="1793815" y="1035754"/>
                  </a:lnTo>
                  <a:lnTo>
                    <a:pt x="1793497" y="1048466"/>
                  </a:lnTo>
                  <a:lnTo>
                    <a:pt x="1793180" y="1060543"/>
                  </a:lnTo>
                  <a:lnTo>
                    <a:pt x="1792227" y="1072619"/>
                  </a:lnTo>
                  <a:lnTo>
                    <a:pt x="1790639" y="1084378"/>
                  </a:lnTo>
                  <a:lnTo>
                    <a:pt x="1789051" y="1096773"/>
                  </a:lnTo>
                  <a:lnTo>
                    <a:pt x="1787145" y="1108531"/>
                  </a:lnTo>
                  <a:lnTo>
                    <a:pt x="1784922" y="1120290"/>
                  </a:lnTo>
                  <a:lnTo>
                    <a:pt x="1782381" y="1131413"/>
                  </a:lnTo>
                  <a:lnTo>
                    <a:pt x="1779205" y="1143172"/>
                  </a:lnTo>
                  <a:lnTo>
                    <a:pt x="1776347" y="1154295"/>
                  </a:lnTo>
                  <a:lnTo>
                    <a:pt x="1772218" y="1165737"/>
                  </a:lnTo>
                  <a:lnTo>
                    <a:pt x="1768407" y="1176542"/>
                  </a:lnTo>
                  <a:lnTo>
                    <a:pt x="1763960" y="1187665"/>
                  </a:lnTo>
                  <a:lnTo>
                    <a:pt x="1759832" y="1198153"/>
                  </a:lnTo>
                  <a:lnTo>
                    <a:pt x="1755068" y="1208958"/>
                  </a:lnTo>
                  <a:lnTo>
                    <a:pt x="1749986" y="1219128"/>
                  </a:lnTo>
                  <a:lnTo>
                    <a:pt x="1943088" y="1412672"/>
                  </a:lnTo>
                  <a:lnTo>
                    <a:pt x="1947534" y="1417439"/>
                  </a:lnTo>
                  <a:lnTo>
                    <a:pt x="1951663" y="1422206"/>
                  </a:lnTo>
                  <a:lnTo>
                    <a:pt x="1955792" y="1427291"/>
                  </a:lnTo>
                  <a:lnTo>
                    <a:pt x="1959286" y="1432375"/>
                  </a:lnTo>
                  <a:lnTo>
                    <a:pt x="1962462" y="1437460"/>
                  </a:lnTo>
                  <a:lnTo>
                    <a:pt x="1965002" y="1442863"/>
                  </a:lnTo>
                  <a:lnTo>
                    <a:pt x="1967861" y="1447948"/>
                  </a:lnTo>
                  <a:lnTo>
                    <a:pt x="1970084" y="1453986"/>
                  </a:lnTo>
                  <a:lnTo>
                    <a:pt x="1972625" y="1459389"/>
                  </a:lnTo>
                  <a:lnTo>
                    <a:pt x="1974530" y="1465427"/>
                  </a:lnTo>
                  <a:lnTo>
                    <a:pt x="1976118" y="1470830"/>
                  </a:lnTo>
                  <a:lnTo>
                    <a:pt x="1977389" y="1476550"/>
                  </a:lnTo>
                  <a:lnTo>
                    <a:pt x="1978024" y="1482589"/>
                  </a:lnTo>
                  <a:lnTo>
                    <a:pt x="1978977" y="1488309"/>
                  </a:lnTo>
                  <a:lnTo>
                    <a:pt x="1979294" y="1494348"/>
                  </a:lnTo>
                  <a:lnTo>
                    <a:pt x="1979612" y="1500068"/>
                  </a:lnTo>
                  <a:lnTo>
                    <a:pt x="1979294" y="1506424"/>
                  </a:lnTo>
                  <a:lnTo>
                    <a:pt x="1978977" y="1512462"/>
                  </a:lnTo>
                  <a:lnTo>
                    <a:pt x="1978024" y="1518183"/>
                  </a:lnTo>
                  <a:lnTo>
                    <a:pt x="1977389" y="1524221"/>
                  </a:lnTo>
                  <a:lnTo>
                    <a:pt x="1976118" y="1529942"/>
                  </a:lnTo>
                  <a:lnTo>
                    <a:pt x="1974530" y="1535344"/>
                  </a:lnTo>
                  <a:lnTo>
                    <a:pt x="1972625" y="1541383"/>
                  </a:lnTo>
                  <a:lnTo>
                    <a:pt x="1970084" y="1546785"/>
                  </a:lnTo>
                  <a:lnTo>
                    <a:pt x="1967861" y="1552506"/>
                  </a:lnTo>
                  <a:lnTo>
                    <a:pt x="1965002" y="1557909"/>
                  </a:lnTo>
                  <a:lnTo>
                    <a:pt x="1962462" y="1563311"/>
                  </a:lnTo>
                  <a:lnTo>
                    <a:pt x="1959286" y="1568396"/>
                  </a:lnTo>
                  <a:lnTo>
                    <a:pt x="1955792" y="1573481"/>
                  </a:lnTo>
                  <a:lnTo>
                    <a:pt x="1951663" y="1578566"/>
                  </a:lnTo>
                  <a:lnTo>
                    <a:pt x="1947534" y="1583333"/>
                  </a:lnTo>
                  <a:lnTo>
                    <a:pt x="1943088" y="1588100"/>
                  </a:lnTo>
                  <a:lnTo>
                    <a:pt x="1938324" y="1592232"/>
                  </a:lnTo>
                  <a:lnTo>
                    <a:pt x="1933877" y="1596363"/>
                  </a:lnTo>
                  <a:lnTo>
                    <a:pt x="1929113" y="1600177"/>
                  </a:lnTo>
                  <a:lnTo>
                    <a:pt x="1924032" y="1603673"/>
                  </a:lnTo>
                  <a:lnTo>
                    <a:pt x="1918315" y="1606851"/>
                  </a:lnTo>
                  <a:lnTo>
                    <a:pt x="1913233" y="1610029"/>
                  </a:lnTo>
                  <a:lnTo>
                    <a:pt x="1907834" y="1612889"/>
                  </a:lnTo>
                  <a:lnTo>
                    <a:pt x="1902435" y="1615114"/>
                  </a:lnTo>
                  <a:lnTo>
                    <a:pt x="1896400" y="1617020"/>
                  </a:lnTo>
                  <a:lnTo>
                    <a:pt x="1891001" y="1618927"/>
                  </a:lnTo>
                  <a:lnTo>
                    <a:pt x="1885284" y="1620516"/>
                  </a:lnTo>
                  <a:lnTo>
                    <a:pt x="1879250" y="1621788"/>
                  </a:lnTo>
                  <a:lnTo>
                    <a:pt x="1873533" y="1623059"/>
                  </a:lnTo>
                  <a:lnTo>
                    <a:pt x="1867499" y="1623694"/>
                  </a:lnTo>
                  <a:lnTo>
                    <a:pt x="1861782" y="1624012"/>
                  </a:lnTo>
                  <a:lnTo>
                    <a:pt x="1855747" y="1624012"/>
                  </a:lnTo>
                  <a:lnTo>
                    <a:pt x="1850030" y="1624012"/>
                  </a:lnTo>
                  <a:lnTo>
                    <a:pt x="1843996" y="1623694"/>
                  </a:lnTo>
                  <a:lnTo>
                    <a:pt x="1837644" y="1623059"/>
                  </a:lnTo>
                  <a:lnTo>
                    <a:pt x="1831927" y="1621788"/>
                  </a:lnTo>
                  <a:lnTo>
                    <a:pt x="1826210" y="1620516"/>
                  </a:lnTo>
                  <a:lnTo>
                    <a:pt x="1820494" y="1618927"/>
                  </a:lnTo>
                  <a:lnTo>
                    <a:pt x="1814459" y="1617020"/>
                  </a:lnTo>
                  <a:lnTo>
                    <a:pt x="1809060" y="1615114"/>
                  </a:lnTo>
                  <a:lnTo>
                    <a:pt x="1803661" y="1612889"/>
                  </a:lnTo>
                  <a:lnTo>
                    <a:pt x="1798261" y="1610029"/>
                  </a:lnTo>
                  <a:lnTo>
                    <a:pt x="1792545" y="1606851"/>
                  </a:lnTo>
                  <a:lnTo>
                    <a:pt x="1787463" y="1603673"/>
                  </a:lnTo>
                  <a:lnTo>
                    <a:pt x="1782381" y="1600177"/>
                  </a:lnTo>
                  <a:lnTo>
                    <a:pt x="1777617" y="1596363"/>
                  </a:lnTo>
                  <a:lnTo>
                    <a:pt x="1772536" y="1592232"/>
                  </a:lnTo>
                  <a:lnTo>
                    <a:pt x="1768407" y="1588100"/>
                  </a:lnTo>
                  <a:lnTo>
                    <a:pt x="1574670" y="1394239"/>
                  </a:lnTo>
                  <a:lnTo>
                    <a:pt x="1564189" y="1399324"/>
                  </a:lnTo>
                  <a:lnTo>
                    <a:pt x="1553708" y="1404091"/>
                  </a:lnTo>
                  <a:lnTo>
                    <a:pt x="1542910" y="1408858"/>
                  </a:lnTo>
                  <a:lnTo>
                    <a:pt x="1532111" y="1412989"/>
                  </a:lnTo>
                  <a:lnTo>
                    <a:pt x="1520995" y="1417121"/>
                  </a:lnTo>
                  <a:lnTo>
                    <a:pt x="1510197" y="1420617"/>
                  </a:lnTo>
                  <a:lnTo>
                    <a:pt x="1498763" y="1424113"/>
                  </a:lnTo>
                  <a:lnTo>
                    <a:pt x="1487329" y="1426973"/>
                  </a:lnTo>
                  <a:lnTo>
                    <a:pt x="1475578" y="1429515"/>
                  </a:lnTo>
                  <a:lnTo>
                    <a:pt x="1463827" y="1432058"/>
                  </a:lnTo>
                  <a:lnTo>
                    <a:pt x="1452075" y="1433964"/>
                  </a:lnTo>
                  <a:lnTo>
                    <a:pt x="1440324" y="1435554"/>
                  </a:lnTo>
                  <a:lnTo>
                    <a:pt x="1428255" y="1436507"/>
                  </a:lnTo>
                  <a:lnTo>
                    <a:pt x="1415869" y="1437778"/>
                  </a:lnTo>
                  <a:lnTo>
                    <a:pt x="1403800" y="1438096"/>
                  </a:lnTo>
                  <a:lnTo>
                    <a:pt x="1391731" y="1438096"/>
                  </a:lnTo>
                  <a:lnTo>
                    <a:pt x="1381250" y="1438096"/>
                  </a:lnTo>
                  <a:lnTo>
                    <a:pt x="1370769" y="1437778"/>
                  </a:lnTo>
                  <a:lnTo>
                    <a:pt x="1360606" y="1437460"/>
                  </a:lnTo>
                  <a:lnTo>
                    <a:pt x="1350443" y="1436189"/>
                  </a:lnTo>
                  <a:lnTo>
                    <a:pt x="1340280" y="1435236"/>
                  </a:lnTo>
                  <a:lnTo>
                    <a:pt x="1330116" y="1433964"/>
                  </a:lnTo>
                  <a:lnTo>
                    <a:pt x="1320271" y="1432058"/>
                  </a:lnTo>
                  <a:lnTo>
                    <a:pt x="1310425" y="1430469"/>
                  </a:lnTo>
                  <a:lnTo>
                    <a:pt x="1300897" y="1427926"/>
                  </a:lnTo>
                  <a:lnTo>
                    <a:pt x="1291051" y="1425702"/>
                  </a:lnTo>
                  <a:lnTo>
                    <a:pt x="1281523" y="1423477"/>
                  </a:lnTo>
                  <a:lnTo>
                    <a:pt x="1271995" y="1420299"/>
                  </a:lnTo>
                  <a:lnTo>
                    <a:pt x="1262785" y="1417439"/>
                  </a:lnTo>
                  <a:lnTo>
                    <a:pt x="1253257" y="1413943"/>
                  </a:lnTo>
                  <a:lnTo>
                    <a:pt x="1244046" y="1410447"/>
                  </a:lnTo>
                  <a:lnTo>
                    <a:pt x="1234836" y="1406951"/>
                  </a:lnTo>
                  <a:lnTo>
                    <a:pt x="1225943" y="1402820"/>
                  </a:lnTo>
                  <a:lnTo>
                    <a:pt x="1217368" y="1398688"/>
                  </a:lnTo>
                  <a:lnTo>
                    <a:pt x="1208157" y="1394239"/>
                  </a:lnTo>
                  <a:lnTo>
                    <a:pt x="1199582" y="1390107"/>
                  </a:lnTo>
                  <a:lnTo>
                    <a:pt x="1191324" y="1385340"/>
                  </a:lnTo>
                  <a:lnTo>
                    <a:pt x="1182749" y="1380255"/>
                  </a:lnTo>
                  <a:lnTo>
                    <a:pt x="1166551" y="1369450"/>
                  </a:lnTo>
                  <a:lnTo>
                    <a:pt x="1150989" y="1358645"/>
                  </a:lnTo>
                  <a:lnTo>
                    <a:pt x="1135744" y="1346568"/>
                  </a:lnTo>
                  <a:lnTo>
                    <a:pt x="1121134" y="1333856"/>
                  </a:lnTo>
                  <a:lnTo>
                    <a:pt x="1107160" y="1320508"/>
                  </a:lnTo>
                  <a:lnTo>
                    <a:pt x="1093821" y="1306524"/>
                  </a:lnTo>
                  <a:lnTo>
                    <a:pt x="1081117" y="1291905"/>
                  </a:lnTo>
                  <a:lnTo>
                    <a:pt x="1069048" y="1276651"/>
                  </a:lnTo>
                  <a:lnTo>
                    <a:pt x="1058249" y="1261078"/>
                  </a:lnTo>
                  <a:lnTo>
                    <a:pt x="1047451" y="1244552"/>
                  </a:lnTo>
                  <a:lnTo>
                    <a:pt x="1042369" y="1236289"/>
                  </a:lnTo>
                  <a:lnTo>
                    <a:pt x="1037605" y="1227709"/>
                  </a:lnTo>
                  <a:lnTo>
                    <a:pt x="1033476" y="1219128"/>
                  </a:lnTo>
                  <a:lnTo>
                    <a:pt x="1029030" y="1210229"/>
                  </a:lnTo>
                  <a:lnTo>
                    <a:pt x="1024901" y="1201649"/>
                  </a:lnTo>
                  <a:lnTo>
                    <a:pt x="1020772" y="1192750"/>
                  </a:lnTo>
                  <a:lnTo>
                    <a:pt x="1017279" y="1183216"/>
                  </a:lnTo>
                  <a:lnTo>
                    <a:pt x="1013785" y="1174317"/>
                  </a:lnTo>
                  <a:lnTo>
                    <a:pt x="1010291" y="1164783"/>
                  </a:lnTo>
                  <a:lnTo>
                    <a:pt x="1007115" y="1155567"/>
                  </a:lnTo>
                  <a:lnTo>
                    <a:pt x="1004574" y="1146033"/>
                  </a:lnTo>
                  <a:lnTo>
                    <a:pt x="1002034" y="1136498"/>
                  </a:lnTo>
                  <a:lnTo>
                    <a:pt x="999810" y="1126964"/>
                  </a:lnTo>
                  <a:lnTo>
                    <a:pt x="997270" y="1117112"/>
                  </a:lnTo>
                  <a:lnTo>
                    <a:pt x="995364" y="1107260"/>
                  </a:lnTo>
                  <a:lnTo>
                    <a:pt x="993776" y="1097090"/>
                  </a:lnTo>
                  <a:lnTo>
                    <a:pt x="992823" y="1087239"/>
                  </a:lnTo>
                  <a:lnTo>
                    <a:pt x="991553" y="1077069"/>
                  </a:lnTo>
                  <a:lnTo>
                    <a:pt x="990282" y="1066899"/>
                  </a:lnTo>
                  <a:lnTo>
                    <a:pt x="989965" y="1056729"/>
                  </a:lnTo>
                  <a:lnTo>
                    <a:pt x="989647" y="1046559"/>
                  </a:lnTo>
                  <a:lnTo>
                    <a:pt x="989012" y="1035754"/>
                  </a:lnTo>
                  <a:lnTo>
                    <a:pt x="989647" y="1025584"/>
                  </a:lnTo>
                  <a:lnTo>
                    <a:pt x="989965" y="1015097"/>
                  </a:lnTo>
                  <a:lnTo>
                    <a:pt x="990282" y="1004927"/>
                  </a:lnTo>
                  <a:lnTo>
                    <a:pt x="991553" y="994757"/>
                  </a:lnTo>
                  <a:lnTo>
                    <a:pt x="992823" y="984587"/>
                  </a:lnTo>
                  <a:lnTo>
                    <a:pt x="993776" y="974735"/>
                  </a:lnTo>
                  <a:lnTo>
                    <a:pt x="995364" y="964883"/>
                  </a:lnTo>
                  <a:lnTo>
                    <a:pt x="997270" y="954714"/>
                  </a:lnTo>
                  <a:lnTo>
                    <a:pt x="999810" y="944862"/>
                  </a:lnTo>
                  <a:lnTo>
                    <a:pt x="1002034" y="935327"/>
                  </a:lnTo>
                  <a:lnTo>
                    <a:pt x="1004574" y="925793"/>
                  </a:lnTo>
                  <a:lnTo>
                    <a:pt x="1007115" y="916259"/>
                  </a:lnTo>
                  <a:lnTo>
                    <a:pt x="1010291" y="906725"/>
                  </a:lnTo>
                  <a:lnTo>
                    <a:pt x="1013785" y="897509"/>
                  </a:lnTo>
                  <a:lnTo>
                    <a:pt x="1017279" y="888292"/>
                  </a:lnTo>
                  <a:lnTo>
                    <a:pt x="1020772" y="879394"/>
                  </a:lnTo>
                  <a:lnTo>
                    <a:pt x="1024901" y="870495"/>
                  </a:lnTo>
                  <a:lnTo>
                    <a:pt x="1029030" y="861279"/>
                  </a:lnTo>
                  <a:lnTo>
                    <a:pt x="1033476" y="852698"/>
                  </a:lnTo>
                  <a:lnTo>
                    <a:pt x="1037605" y="844117"/>
                  </a:lnTo>
                  <a:lnTo>
                    <a:pt x="1042369" y="835536"/>
                  </a:lnTo>
                  <a:lnTo>
                    <a:pt x="1047451" y="827274"/>
                  </a:lnTo>
                  <a:lnTo>
                    <a:pt x="1058249" y="810748"/>
                  </a:lnTo>
                  <a:lnTo>
                    <a:pt x="1069048" y="795175"/>
                  </a:lnTo>
                  <a:lnTo>
                    <a:pt x="1081117" y="779603"/>
                  </a:lnTo>
                  <a:lnTo>
                    <a:pt x="1093821" y="765301"/>
                  </a:lnTo>
                  <a:lnTo>
                    <a:pt x="1107160" y="751000"/>
                  </a:lnTo>
                  <a:lnTo>
                    <a:pt x="1121134" y="737652"/>
                  </a:lnTo>
                  <a:lnTo>
                    <a:pt x="1135744" y="725258"/>
                  </a:lnTo>
                  <a:lnTo>
                    <a:pt x="1150989" y="713499"/>
                  </a:lnTo>
                  <a:lnTo>
                    <a:pt x="1166551" y="702058"/>
                  </a:lnTo>
                  <a:lnTo>
                    <a:pt x="1182749" y="691571"/>
                  </a:lnTo>
                  <a:lnTo>
                    <a:pt x="1191324" y="686803"/>
                  </a:lnTo>
                  <a:lnTo>
                    <a:pt x="1199582" y="682036"/>
                  </a:lnTo>
                  <a:lnTo>
                    <a:pt x="1208157" y="677269"/>
                  </a:lnTo>
                  <a:lnTo>
                    <a:pt x="1217368" y="673138"/>
                  </a:lnTo>
                  <a:lnTo>
                    <a:pt x="1225943" y="668689"/>
                  </a:lnTo>
                  <a:lnTo>
                    <a:pt x="1234836" y="664875"/>
                  </a:lnTo>
                  <a:lnTo>
                    <a:pt x="1244046" y="661379"/>
                  </a:lnTo>
                  <a:lnTo>
                    <a:pt x="1253257" y="657883"/>
                  </a:lnTo>
                  <a:lnTo>
                    <a:pt x="1262785" y="654705"/>
                  </a:lnTo>
                  <a:lnTo>
                    <a:pt x="1271995" y="651527"/>
                  </a:lnTo>
                  <a:lnTo>
                    <a:pt x="1281523" y="648667"/>
                  </a:lnTo>
                  <a:lnTo>
                    <a:pt x="1291051" y="646124"/>
                  </a:lnTo>
                  <a:lnTo>
                    <a:pt x="1300897" y="643582"/>
                  </a:lnTo>
                  <a:lnTo>
                    <a:pt x="1310425" y="641675"/>
                  </a:lnTo>
                  <a:lnTo>
                    <a:pt x="1320271" y="639768"/>
                  </a:lnTo>
                  <a:lnTo>
                    <a:pt x="1330116" y="638179"/>
                  </a:lnTo>
                  <a:lnTo>
                    <a:pt x="1340280" y="636590"/>
                  </a:lnTo>
                  <a:lnTo>
                    <a:pt x="1350443" y="635319"/>
                  </a:lnTo>
                  <a:lnTo>
                    <a:pt x="1360606" y="634683"/>
                  </a:lnTo>
                  <a:lnTo>
                    <a:pt x="1370769" y="633730"/>
                  </a:lnTo>
                  <a:lnTo>
                    <a:pt x="1381250" y="633412"/>
                  </a:lnTo>
                  <a:close/>
                  <a:moveTo>
                    <a:pt x="492993" y="0"/>
                  </a:moveTo>
                  <a:lnTo>
                    <a:pt x="505374" y="635"/>
                  </a:lnTo>
                  <a:lnTo>
                    <a:pt x="517437" y="953"/>
                  </a:lnTo>
                  <a:lnTo>
                    <a:pt x="529817" y="1588"/>
                  </a:lnTo>
                  <a:lnTo>
                    <a:pt x="541880" y="2858"/>
                  </a:lnTo>
                  <a:lnTo>
                    <a:pt x="553943" y="4128"/>
                  </a:lnTo>
                  <a:lnTo>
                    <a:pt x="566006" y="5715"/>
                  </a:lnTo>
                  <a:lnTo>
                    <a:pt x="577751" y="7620"/>
                  </a:lnTo>
                  <a:lnTo>
                    <a:pt x="589497" y="9843"/>
                  </a:lnTo>
                  <a:lnTo>
                    <a:pt x="601877" y="12383"/>
                  </a:lnTo>
                  <a:lnTo>
                    <a:pt x="612988" y="14923"/>
                  </a:lnTo>
                  <a:lnTo>
                    <a:pt x="625051" y="18098"/>
                  </a:lnTo>
                  <a:lnTo>
                    <a:pt x="636796" y="21273"/>
                  </a:lnTo>
                  <a:lnTo>
                    <a:pt x="647907" y="25083"/>
                  </a:lnTo>
                  <a:lnTo>
                    <a:pt x="659335" y="29210"/>
                  </a:lnTo>
                  <a:lnTo>
                    <a:pt x="670446" y="33020"/>
                  </a:lnTo>
                  <a:lnTo>
                    <a:pt x="681556" y="37783"/>
                  </a:lnTo>
                  <a:lnTo>
                    <a:pt x="692667" y="42545"/>
                  </a:lnTo>
                  <a:lnTo>
                    <a:pt x="703777" y="46990"/>
                  </a:lnTo>
                  <a:lnTo>
                    <a:pt x="714253" y="52705"/>
                  </a:lnTo>
                  <a:lnTo>
                    <a:pt x="724729" y="58103"/>
                  </a:lnTo>
                  <a:lnTo>
                    <a:pt x="735522" y="63818"/>
                  </a:lnTo>
                  <a:lnTo>
                    <a:pt x="745998" y="69850"/>
                  </a:lnTo>
                  <a:lnTo>
                    <a:pt x="756156" y="76200"/>
                  </a:lnTo>
                  <a:lnTo>
                    <a:pt x="766314" y="82868"/>
                  </a:lnTo>
                  <a:lnTo>
                    <a:pt x="776155" y="89853"/>
                  </a:lnTo>
                  <a:lnTo>
                    <a:pt x="785996" y="96838"/>
                  </a:lnTo>
                  <a:lnTo>
                    <a:pt x="795837" y="104458"/>
                  </a:lnTo>
                  <a:lnTo>
                    <a:pt x="805042" y="111760"/>
                  </a:lnTo>
                  <a:lnTo>
                    <a:pt x="814566" y="119698"/>
                  </a:lnTo>
                  <a:lnTo>
                    <a:pt x="823454" y="127953"/>
                  </a:lnTo>
                  <a:lnTo>
                    <a:pt x="832660" y="135890"/>
                  </a:lnTo>
                  <a:lnTo>
                    <a:pt x="841549" y="144780"/>
                  </a:lnTo>
                  <a:lnTo>
                    <a:pt x="853929" y="158115"/>
                  </a:lnTo>
                  <a:lnTo>
                    <a:pt x="866627" y="171768"/>
                  </a:lnTo>
                  <a:lnTo>
                    <a:pt x="878055" y="185420"/>
                  </a:lnTo>
                  <a:lnTo>
                    <a:pt x="889483" y="200025"/>
                  </a:lnTo>
                  <a:lnTo>
                    <a:pt x="899641" y="214948"/>
                  </a:lnTo>
                  <a:lnTo>
                    <a:pt x="909800" y="229553"/>
                  </a:lnTo>
                  <a:lnTo>
                    <a:pt x="919006" y="245110"/>
                  </a:lnTo>
                  <a:lnTo>
                    <a:pt x="927577" y="260668"/>
                  </a:lnTo>
                  <a:lnTo>
                    <a:pt x="936782" y="245110"/>
                  </a:lnTo>
                  <a:lnTo>
                    <a:pt x="945988" y="229553"/>
                  </a:lnTo>
                  <a:lnTo>
                    <a:pt x="955829" y="214948"/>
                  </a:lnTo>
                  <a:lnTo>
                    <a:pt x="966622" y="200025"/>
                  </a:lnTo>
                  <a:lnTo>
                    <a:pt x="977416" y="185420"/>
                  </a:lnTo>
                  <a:lnTo>
                    <a:pt x="989161" y="171768"/>
                  </a:lnTo>
                  <a:lnTo>
                    <a:pt x="1001224" y="158115"/>
                  </a:lnTo>
                  <a:lnTo>
                    <a:pt x="1014239" y="144780"/>
                  </a:lnTo>
                  <a:lnTo>
                    <a:pt x="1022810" y="135890"/>
                  </a:lnTo>
                  <a:lnTo>
                    <a:pt x="1032016" y="127953"/>
                  </a:lnTo>
                  <a:lnTo>
                    <a:pt x="1041222" y="119698"/>
                  </a:lnTo>
                  <a:lnTo>
                    <a:pt x="1050428" y="111760"/>
                  </a:lnTo>
                  <a:lnTo>
                    <a:pt x="1060269" y="104458"/>
                  </a:lnTo>
                  <a:lnTo>
                    <a:pt x="1069475" y="96838"/>
                  </a:lnTo>
                  <a:lnTo>
                    <a:pt x="1079316" y="89853"/>
                  </a:lnTo>
                  <a:lnTo>
                    <a:pt x="1089474" y="82868"/>
                  </a:lnTo>
                  <a:lnTo>
                    <a:pt x="1099632" y="76200"/>
                  </a:lnTo>
                  <a:lnTo>
                    <a:pt x="1109790" y="69850"/>
                  </a:lnTo>
                  <a:lnTo>
                    <a:pt x="1119949" y="63818"/>
                  </a:lnTo>
                  <a:lnTo>
                    <a:pt x="1130742" y="58103"/>
                  </a:lnTo>
                  <a:lnTo>
                    <a:pt x="1141218" y="52705"/>
                  </a:lnTo>
                  <a:lnTo>
                    <a:pt x="1152328" y="46990"/>
                  </a:lnTo>
                  <a:lnTo>
                    <a:pt x="1163121" y="42545"/>
                  </a:lnTo>
                  <a:lnTo>
                    <a:pt x="1174232" y="37783"/>
                  </a:lnTo>
                  <a:lnTo>
                    <a:pt x="1185025" y="33020"/>
                  </a:lnTo>
                  <a:lnTo>
                    <a:pt x="1196453" y="29210"/>
                  </a:lnTo>
                  <a:lnTo>
                    <a:pt x="1207881" y="25083"/>
                  </a:lnTo>
                  <a:lnTo>
                    <a:pt x="1219309" y="21273"/>
                  </a:lnTo>
                  <a:lnTo>
                    <a:pt x="1230420" y="18098"/>
                  </a:lnTo>
                  <a:lnTo>
                    <a:pt x="1242165" y="14923"/>
                  </a:lnTo>
                  <a:lnTo>
                    <a:pt x="1253911" y="12383"/>
                  </a:lnTo>
                  <a:lnTo>
                    <a:pt x="1265656" y="9843"/>
                  </a:lnTo>
                  <a:lnTo>
                    <a:pt x="1277719" y="7620"/>
                  </a:lnTo>
                  <a:lnTo>
                    <a:pt x="1289782" y="5715"/>
                  </a:lnTo>
                  <a:lnTo>
                    <a:pt x="1301845" y="4128"/>
                  </a:lnTo>
                  <a:lnTo>
                    <a:pt x="1313908" y="2858"/>
                  </a:lnTo>
                  <a:lnTo>
                    <a:pt x="1326288" y="1588"/>
                  </a:lnTo>
                  <a:lnTo>
                    <a:pt x="1338351" y="953"/>
                  </a:lnTo>
                  <a:lnTo>
                    <a:pt x="1350414" y="635"/>
                  </a:lnTo>
                  <a:lnTo>
                    <a:pt x="1362477" y="0"/>
                  </a:lnTo>
                  <a:lnTo>
                    <a:pt x="1375175" y="635"/>
                  </a:lnTo>
                  <a:lnTo>
                    <a:pt x="1387238" y="953"/>
                  </a:lnTo>
                  <a:lnTo>
                    <a:pt x="1399301" y="1588"/>
                  </a:lnTo>
                  <a:lnTo>
                    <a:pt x="1411681" y="2858"/>
                  </a:lnTo>
                  <a:lnTo>
                    <a:pt x="1423744" y="4128"/>
                  </a:lnTo>
                  <a:lnTo>
                    <a:pt x="1435807" y="5715"/>
                  </a:lnTo>
                  <a:lnTo>
                    <a:pt x="1447553" y="7620"/>
                  </a:lnTo>
                  <a:lnTo>
                    <a:pt x="1459616" y="9843"/>
                  </a:lnTo>
                  <a:lnTo>
                    <a:pt x="1471361" y="12383"/>
                  </a:lnTo>
                  <a:lnTo>
                    <a:pt x="1483107" y="14923"/>
                  </a:lnTo>
                  <a:lnTo>
                    <a:pt x="1494535" y="18098"/>
                  </a:lnTo>
                  <a:lnTo>
                    <a:pt x="1506280" y="21273"/>
                  </a:lnTo>
                  <a:lnTo>
                    <a:pt x="1517708" y="25083"/>
                  </a:lnTo>
                  <a:lnTo>
                    <a:pt x="1529136" y="29210"/>
                  </a:lnTo>
                  <a:lnTo>
                    <a:pt x="1540564" y="33020"/>
                  </a:lnTo>
                  <a:lnTo>
                    <a:pt x="1551358" y="37783"/>
                  </a:lnTo>
                  <a:lnTo>
                    <a:pt x="1562468" y="42545"/>
                  </a:lnTo>
                  <a:lnTo>
                    <a:pt x="1573261" y="46990"/>
                  </a:lnTo>
                  <a:lnTo>
                    <a:pt x="1584372" y="52705"/>
                  </a:lnTo>
                  <a:lnTo>
                    <a:pt x="1594848" y="58103"/>
                  </a:lnTo>
                  <a:lnTo>
                    <a:pt x="1605323" y="63818"/>
                  </a:lnTo>
                  <a:lnTo>
                    <a:pt x="1615799" y="69850"/>
                  </a:lnTo>
                  <a:lnTo>
                    <a:pt x="1625957" y="76200"/>
                  </a:lnTo>
                  <a:lnTo>
                    <a:pt x="1636116" y="82868"/>
                  </a:lnTo>
                  <a:lnTo>
                    <a:pt x="1645956" y="89853"/>
                  </a:lnTo>
                  <a:lnTo>
                    <a:pt x="1655480" y="96838"/>
                  </a:lnTo>
                  <a:lnTo>
                    <a:pt x="1665320" y="104458"/>
                  </a:lnTo>
                  <a:lnTo>
                    <a:pt x="1674844" y="111760"/>
                  </a:lnTo>
                  <a:lnTo>
                    <a:pt x="1684050" y="119698"/>
                  </a:lnTo>
                  <a:lnTo>
                    <a:pt x="1693573" y="127953"/>
                  </a:lnTo>
                  <a:lnTo>
                    <a:pt x="1702144" y="135890"/>
                  </a:lnTo>
                  <a:lnTo>
                    <a:pt x="1711350" y="144780"/>
                  </a:lnTo>
                  <a:lnTo>
                    <a:pt x="1719921" y="153353"/>
                  </a:lnTo>
                  <a:lnTo>
                    <a:pt x="1728175" y="162243"/>
                  </a:lnTo>
                  <a:lnTo>
                    <a:pt x="1736428" y="171768"/>
                  </a:lnTo>
                  <a:lnTo>
                    <a:pt x="1744047" y="180975"/>
                  </a:lnTo>
                  <a:lnTo>
                    <a:pt x="1751983" y="190500"/>
                  </a:lnTo>
                  <a:lnTo>
                    <a:pt x="1758967" y="200343"/>
                  </a:lnTo>
                  <a:lnTo>
                    <a:pt x="1765951" y="210185"/>
                  </a:lnTo>
                  <a:lnTo>
                    <a:pt x="1773252" y="220028"/>
                  </a:lnTo>
                  <a:lnTo>
                    <a:pt x="1779918" y="230188"/>
                  </a:lnTo>
                  <a:lnTo>
                    <a:pt x="1785950" y="240348"/>
                  </a:lnTo>
                  <a:lnTo>
                    <a:pt x="1791981" y="250508"/>
                  </a:lnTo>
                  <a:lnTo>
                    <a:pt x="1797695" y="260985"/>
                  </a:lnTo>
                  <a:lnTo>
                    <a:pt x="1803410" y="272098"/>
                  </a:lnTo>
                  <a:lnTo>
                    <a:pt x="1808806" y="282575"/>
                  </a:lnTo>
                  <a:lnTo>
                    <a:pt x="1813568" y="293688"/>
                  </a:lnTo>
                  <a:lnTo>
                    <a:pt x="1818647" y="304483"/>
                  </a:lnTo>
                  <a:lnTo>
                    <a:pt x="1822774" y="315595"/>
                  </a:lnTo>
                  <a:lnTo>
                    <a:pt x="1827218" y="326708"/>
                  </a:lnTo>
                  <a:lnTo>
                    <a:pt x="1831027" y="338138"/>
                  </a:lnTo>
                  <a:lnTo>
                    <a:pt x="1834519" y="349568"/>
                  </a:lnTo>
                  <a:lnTo>
                    <a:pt x="1837694" y="361315"/>
                  </a:lnTo>
                  <a:lnTo>
                    <a:pt x="1840868" y="372745"/>
                  </a:lnTo>
                  <a:lnTo>
                    <a:pt x="1843725" y="384493"/>
                  </a:lnTo>
                  <a:lnTo>
                    <a:pt x="1846265" y="396240"/>
                  </a:lnTo>
                  <a:lnTo>
                    <a:pt x="1848487" y="408305"/>
                  </a:lnTo>
                  <a:lnTo>
                    <a:pt x="1850391" y="420053"/>
                  </a:lnTo>
                  <a:lnTo>
                    <a:pt x="1851979" y="432118"/>
                  </a:lnTo>
                  <a:lnTo>
                    <a:pt x="1853566" y="444500"/>
                  </a:lnTo>
                  <a:lnTo>
                    <a:pt x="1854201" y="456565"/>
                  </a:lnTo>
                  <a:lnTo>
                    <a:pt x="1855153" y="468630"/>
                  </a:lnTo>
                  <a:lnTo>
                    <a:pt x="1855470" y="480695"/>
                  </a:lnTo>
                  <a:lnTo>
                    <a:pt x="1855788" y="493395"/>
                  </a:lnTo>
                  <a:lnTo>
                    <a:pt x="1855470" y="507365"/>
                  </a:lnTo>
                  <a:lnTo>
                    <a:pt x="1855153" y="521970"/>
                  </a:lnTo>
                  <a:lnTo>
                    <a:pt x="1853883" y="535940"/>
                  </a:lnTo>
                  <a:lnTo>
                    <a:pt x="1852296" y="550545"/>
                  </a:lnTo>
                  <a:lnTo>
                    <a:pt x="1850709" y="564833"/>
                  </a:lnTo>
                  <a:lnTo>
                    <a:pt x="1848487" y="578485"/>
                  </a:lnTo>
                  <a:lnTo>
                    <a:pt x="1845630" y="592455"/>
                  </a:lnTo>
                  <a:lnTo>
                    <a:pt x="1842773" y="606108"/>
                  </a:lnTo>
                  <a:lnTo>
                    <a:pt x="1839281" y="620078"/>
                  </a:lnTo>
                  <a:lnTo>
                    <a:pt x="1835472" y="633095"/>
                  </a:lnTo>
                  <a:lnTo>
                    <a:pt x="1831662" y="647065"/>
                  </a:lnTo>
                  <a:lnTo>
                    <a:pt x="1826900" y="659765"/>
                  </a:lnTo>
                  <a:lnTo>
                    <a:pt x="1821821" y="673100"/>
                  </a:lnTo>
                  <a:lnTo>
                    <a:pt x="1816742" y="686118"/>
                  </a:lnTo>
                  <a:lnTo>
                    <a:pt x="1810711" y="699135"/>
                  </a:lnTo>
                  <a:lnTo>
                    <a:pt x="1804997" y="711518"/>
                  </a:lnTo>
                  <a:lnTo>
                    <a:pt x="1795791" y="700405"/>
                  </a:lnTo>
                  <a:lnTo>
                    <a:pt x="1785950" y="689293"/>
                  </a:lnTo>
                  <a:lnTo>
                    <a:pt x="1776426" y="678180"/>
                  </a:lnTo>
                  <a:lnTo>
                    <a:pt x="1766586" y="668020"/>
                  </a:lnTo>
                  <a:lnTo>
                    <a:pt x="1755793" y="657543"/>
                  </a:lnTo>
                  <a:lnTo>
                    <a:pt x="1745317" y="647700"/>
                  </a:lnTo>
                  <a:lnTo>
                    <a:pt x="1734206" y="637858"/>
                  </a:lnTo>
                  <a:lnTo>
                    <a:pt x="1723413" y="628650"/>
                  </a:lnTo>
                  <a:lnTo>
                    <a:pt x="1711668" y="619443"/>
                  </a:lnTo>
                  <a:lnTo>
                    <a:pt x="1700240" y="610870"/>
                  </a:lnTo>
                  <a:lnTo>
                    <a:pt x="1688177" y="602298"/>
                  </a:lnTo>
                  <a:lnTo>
                    <a:pt x="1676114" y="594360"/>
                  </a:lnTo>
                  <a:lnTo>
                    <a:pt x="1663416" y="586740"/>
                  </a:lnTo>
                  <a:lnTo>
                    <a:pt x="1651036" y="579120"/>
                  </a:lnTo>
                  <a:lnTo>
                    <a:pt x="1638020" y="572135"/>
                  </a:lnTo>
                  <a:lnTo>
                    <a:pt x="1625005" y="565468"/>
                  </a:lnTo>
                  <a:lnTo>
                    <a:pt x="1611672" y="558800"/>
                  </a:lnTo>
                  <a:lnTo>
                    <a:pt x="1598340" y="553085"/>
                  </a:lnTo>
                  <a:lnTo>
                    <a:pt x="1584689" y="547370"/>
                  </a:lnTo>
                  <a:lnTo>
                    <a:pt x="1570722" y="541973"/>
                  </a:lnTo>
                  <a:lnTo>
                    <a:pt x="1556437" y="537210"/>
                  </a:lnTo>
                  <a:lnTo>
                    <a:pt x="1542469" y="532448"/>
                  </a:lnTo>
                  <a:lnTo>
                    <a:pt x="1527866" y="528638"/>
                  </a:lnTo>
                  <a:lnTo>
                    <a:pt x="1513264" y="524828"/>
                  </a:lnTo>
                  <a:lnTo>
                    <a:pt x="1498979" y="521653"/>
                  </a:lnTo>
                  <a:lnTo>
                    <a:pt x="1484059" y="518795"/>
                  </a:lnTo>
                  <a:lnTo>
                    <a:pt x="1468822" y="516255"/>
                  </a:lnTo>
                  <a:lnTo>
                    <a:pt x="1453902" y="514033"/>
                  </a:lnTo>
                  <a:lnTo>
                    <a:pt x="1438664" y="512445"/>
                  </a:lnTo>
                  <a:lnTo>
                    <a:pt x="1422792" y="511493"/>
                  </a:lnTo>
                  <a:lnTo>
                    <a:pt x="1407555" y="510858"/>
                  </a:lnTo>
                  <a:lnTo>
                    <a:pt x="1392000" y="510540"/>
                  </a:lnTo>
                  <a:lnTo>
                    <a:pt x="1378350" y="510858"/>
                  </a:lnTo>
                  <a:lnTo>
                    <a:pt x="1365017" y="511493"/>
                  </a:lnTo>
                  <a:lnTo>
                    <a:pt x="1351684" y="512128"/>
                  </a:lnTo>
                  <a:lnTo>
                    <a:pt x="1338351" y="513398"/>
                  </a:lnTo>
                  <a:lnTo>
                    <a:pt x="1325019" y="514985"/>
                  </a:lnTo>
                  <a:lnTo>
                    <a:pt x="1312003" y="516890"/>
                  </a:lnTo>
                  <a:lnTo>
                    <a:pt x="1298671" y="518795"/>
                  </a:lnTo>
                  <a:lnTo>
                    <a:pt x="1286290" y="521335"/>
                  </a:lnTo>
                  <a:lnTo>
                    <a:pt x="1273275" y="524193"/>
                  </a:lnTo>
                  <a:lnTo>
                    <a:pt x="1260577" y="527050"/>
                  </a:lnTo>
                  <a:lnTo>
                    <a:pt x="1248197" y="530543"/>
                  </a:lnTo>
                  <a:lnTo>
                    <a:pt x="1235499" y="534670"/>
                  </a:lnTo>
                  <a:lnTo>
                    <a:pt x="1223436" y="538480"/>
                  </a:lnTo>
                  <a:lnTo>
                    <a:pt x="1211373" y="542608"/>
                  </a:lnTo>
                  <a:lnTo>
                    <a:pt x="1199310" y="547053"/>
                  </a:lnTo>
                  <a:lnTo>
                    <a:pt x="1187565" y="552133"/>
                  </a:lnTo>
                  <a:lnTo>
                    <a:pt x="1175819" y="557213"/>
                  </a:lnTo>
                  <a:lnTo>
                    <a:pt x="1164074" y="562610"/>
                  </a:lnTo>
                  <a:lnTo>
                    <a:pt x="1152646" y="568325"/>
                  </a:lnTo>
                  <a:lnTo>
                    <a:pt x="1141218" y="574040"/>
                  </a:lnTo>
                  <a:lnTo>
                    <a:pt x="1130107" y="580390"/>
                  </a:lnTo>
                  <a:lnTo>
                    <a:pt x="1119314" y="587058"/>
                  </a:lnTo>
                  <a:lnTo>
                    <a:pt x="1108838" y="593725"/>
                  </a:lnTo>
                  <a:lnTo>
                    <a:pt x="1098045" y="600710"/>
                  </a:lnTo>
                  <a:lnTo>
                    <a:pt x="1087569" y="607695"/>
                  </a:lnTo>
                  <a:lnTo>
                    <a:pt x="1077411" y="615315"/>
                  </a:lnTo>
                  <a:lnTo>
                    <a:pt x="1067570" y="622935"/>
                  </a:lnTo>
                  <a:lnTo>
                    <a:pt x="1057412" y="630873"/>
                  </a:lnTo>
                  <a:lnTo>
                    <a:pt x="1047888" y="639128"/>
                  </a:lnTo>
                  <a:lnTo>
                    <a:pt x="1038683" y="647383"/>
                  </a:lnTo>
                  <a:lnTo>
                    <a:pt x="1029159" y="655955"/>
                  </a:lnTo>
                  <a:lnTo>
                    <a:pt x="1020271" y="664845"/>
                  </a:lnTo>
                  <a:lnTo>
                    <a:pt x="1011700" y="674053"/>
                  </a:lnTo>
                  <a:lnTo>
                    <a:pt x="1002811" y="682943"/>
                  </a:lnTo>
                  <a:lnTo>
                    <a:pt x="994240" y="692468"/>
                  </a:lnTo>
                  <a:lnTo>
                    <a:pt x="985987" y="702310"/>
                  </a:lnTo>
                  <a:lnTo>
                    <a:pt x="978368" y="712153"/>
                  </a:lnTo>
                  <a:lnTo>
                    <a:pt x="970432" y="722313"/>
                  </a:lnTo>
                  <a:lnTo>
                    <a:pt x="963130" y="732473"/>
                  </a:lnTo>
                  <a:lnTo>
                    <a:pt x="955829" y="742633"/>
                  </a:lnTo>
                  <a:lnTo>
                    <a:pt x="948845" y="753110"/>
                  </a:lnTo>
                  <a:lnTo>
                    <a:pt x="942179" y="764223"/>
                  </a:lnTo>
                  <a:lnTo>
                    <a:pt x="935830" y="775018"/>
                  </a:lnTo>
                  <a:lnTo>
                    <a:pt x="929799" y="786130"/>
                  </a:lnTo>
                  <a:lnTo>
                    <a:pt x="923767" y="797560"/>
                  </a:lnTo>
                  <a:lnTo>
                    <a:pt x="918053" y="808673"/>
                  </a:lnTo>
                  <a:lnTo>
                    <a:pt x="912339" y="820103"/>
                  </a:lnTo>
                  <a:lnTo>
                    <a:pt x="907260" y="831850"/>
                  </a:lnTo>
                  <a:lnTo>
                    <a:pt x="902498" y="843915"/>
                  </a:lnTo>
                  <a:lnTo>
                    <a:pt x="898054" y="855663"/>
                  </a:lnTo>
                  <a:lnTo>
                    <a:pt x="893610" y="868045"/>
                  </a:lnTo>
                  <a:lnTo>
                    <a:pt x="889800" y="880428"/>
                  </a:lnTo>
                  <a:lnTo>
                    <a:pt x="885674" y="892493"/>
                  </a:lnTo>
                  <a:lnTo>
                    <a:pt x="882817" y="905193"/>
                  </a:lnTo>
                  <a:lnTo>
                    <a:pt x="879642" y="917575"/>
                  </a:lnTo>
                  <a:lnTo>
                    <a:pt x="876785" y="930593"/>
                  </a:lnTo>
                  <a:lnTo>
                    <a:pt x="873928" y="943610"/>
                  </a:lnTo>
                  <a:lnTo>
                    <a:pt x="872024" y="956628"/>
                  </a:lnTo>
                  <a:lnTo>
                    <a:pt x="870119" y="969328"/>
                  </a:lnTo>
                  <a:lnTo>
                    <a:pt x="868532" y="982663"/>
                  </a:lnTo>
                  <a:lnTo>
                    <a:pt x="867262" y="995998"/>
                  </a:lnTo>
                  <a:lnTo>
                    <a:pt x="866627" y="1009333"/>
                  </a:lnTo>
                  <a:lnTo>
                    <a:pt x="866310" y="1022985"/>
                  </a:lnTo>
                  <a:lnTo>
                    <a:pt x="865675" y="1036320"/>
                  </a:lnTo>
                  <a:lnTo>
                    <a:pt x="866310" y="1054101"/>
                  </a:lnTo>
                  <a:lnTo>
                    <a:pt x="866944" y="1071246"/>
                  </a:lnTo>
                  <a:lnTo>
                    <a:pt x="868532" y="1088391"/>
                  </a:lnTo>
                  <a:lnTo>
                    <a:pt x="870436" y="1105536"/>
                  </a:lnTo>
                  <a:lnTo>
                    <a:pt x="872976" y="1122363"/>
                  </a:lnTo>
                  <a:lnTo>
                    <a:pt x="876150" y="1139191"/>
                  </a:lnTo>
                  <a:lnTo>
                    <a:pt x="879642" y="1155383"/>
                  </a:lnTo>
                  <a:lnTo>
                    <a:pt x="883769" y="1171893"/>
                  </a:lnTo>
                  <a:lnTo>
                    <a:pt x="888213" y="1188086"/>
                  </a:lnTo>
                  <a:lnTo>
                    <a:pt x="893292" y="1203643"/>
                  </a:lnTo>
                  <a:lnTo>
                    <a:pt x="898689" y="1219518"/>
                  </a:lnTo>
                  <a:lnTo>
                    <a:pt x="905038" y="1235076"/>
                  </a:lnTo>
                  <a:lnTo>
                    <a:pt x="911387" y="1249998"/>
                  </a:lnTo>
                  <a:lnTo>
                    <a:pt x="918371" y="1264921"/>
                  </a:lnTo>
                  <a:lnTo>
                    <a:pt x="925672" y="1279843"/>
                  </a:lnTo>
                  <a:lnTo>
                    <a:pt x="933608" y="1294131"/>
                  </a:lnTo>
                  <a:lnTo>
                    <a:pt x="941862" y="1308418"/>
                  </a:lnTo>
                  <a:lnTo>
                    <a:pt x="950433" y="1322071"/>
                  </a:lnTo>
                  <a:lnTo>
                    <a:pt x="959956" y="1335723"/>
                  </a:lnTo>
                  <a:lnTo>
                    <a:pt x="969162" y="1349058"/>
                  </a:lnTo>
                  <a:lnTo>
                    <a:pt x="979003" y="1362076"/>
                  </a:lnTo>
                  <a:lnTo>
                    <a:pt x="989478" y="1374458"/>
                  </a:lnTo>
                  <a:lnTo>
                    <a:pt x="1000272" y="1386841"/>
                  </a:lnTo>
                  <a:lnTo>
                    <a:pt x="1011065" y="1398906"/>
                  </a:lnTo>
                  <a:lnTo>
                    <a:pt x="1022493" y="1410653"/>
                  </a:lnTo>
                  <a:lnTo>
                    <a:pt x="1034556" y="1421448"/>
                  </a:lnTo>
                  <a:lnTo>
                    <a:pt x="1046301" y="1432561"/>
                  </a:lnTo>
                  <a:lnTo>
                    <a:pt x="1058999" y="1443038"/>
                  </a:lnTo>
                  <a:lnTo>
                    <a:pt x="1072014" y="1453198"/>
                  </a:lnTo>
                  <a:lnTo>
                    <a:pt x="1084712" y="1463041"/>
                  </a:lnTo>
                  <a:lnTo>
                    <a:pt x="1098680" y="1472566"/>
                  </a:lnTo>
                  <a:lnTo>
                    <a:pt x="1112330" y="1481138"/>
                  </a:lnTo>
                  <a:lnTo>
                    <a:pt x="1012652" y="1587183"/>
                  </a:lnTo>
                  <a:lnTo>
                    <a:pt x="1008525" y="1591628"/>
                  </a:lnTo>
                  <a:lnTo>
                    <a:pt x="1004081" y="1595438"/>
                  </a:lnTo>
                  <a:lnTo>
                    <a:pt x="999319" y="1599566"/>
                  </a:lnTo>
                  <a:lnTo>
                    <a:pt x="994558" y="1603058"/>
                  </a:lnTo>
                  <a:lnTo>
                    <a:pt x="990113" y="1606233"/>
                  </a:lnTo>
                  <a:lnTo>
                    <a:pt x="985034" y="1609091"/>
                  </a:lnTo>
                  <a:lnTo>
                    <a:pt x="979320" y="1611948"/>
                  </a:lnTo>
                  <a:lnTo>
                    <a:pt x="974241" y="1614806"/>
                  </a:lnTo>
                  <a:lnTo>
                    <a:pt x="968844" y="1616711"/>
                  </a:lnTo>
                  <a:lnTo>
                    <a:pt x="963130" y="1618616"/>
                  </a:lnTo>
                  <a:lnTo>
                    <a:pt x="957416" y="1620203"/>
                  </a:lnTo>
                  <a:lnTo>
                    <a:pt x="951702" y="1621791"/>
                  </a:lnTo>
                  <a:lnTo>
                    <a:pt x="945671" y="1623061"/>
                  </a:lnTo>
                  <a:lnTo>
                    <a:pt x="939957" y="1623696"/>
                  </a:lnTo>
                  <a:lnTo>
                    <a:pt x="933926" y="1624013"/>
                  </a:lnTo>
                  <a:lnTo>
                    <a:pt x="927577" y="1624013"/>
                  </a:lnTo>
                  <a:lnTo>
                    <a:pt x="921862" y="1624013"/>
                  </a:lnTo>
                  <a:lnTo>
                    <a:pt x="915831" y="1623696"/>
                  </a:lnTo>
                  <a:lnTo>
                    <a:pt x="909800" y="1623061"/>
                  </a:lnTo>
                  <a:lnTo>
                    <a:pt x="904086" y="1621791"/>
                  </a:lnTo>
                  <a:lnTo>
                    <a:pt x="898372" y="1620203"/>
                  </a:lnTo>
                  <a:lnTo>
                    <a:pt x="892340" y="1618616"/>
                  </a:lnTo>
                  <a:lnTo>
                    <a:pt x="886944" y="1616711"/>
                  </a:lnTo>
                  <a:lnTo>
                    <a:pt x="881547" y="1614806"/>
                  </a:lnTo>
                  <a:lnTo>
                    <a:pt x="876150" y="1611948"/>
                  </a:lnTo>
                  <a:lnTo>
                    <a:pt x="871071" y="1609091"/>
                  </a:lnTo>
                  <a:lnTo>
                    <a:pt x="865675" y="1606233"/>
                  </a:lnTo>
                  <a:lnTo>
                    <a:pt x="860596" y="1603058"/>
                  </a:lnTo>
                  <a:lnTo>
                    <a:pt x="856151" y="1599566"/>
                  </a:lnTo>
                  <a:lnTo>
                    <a:pt x="851390" y="1595438"/>
                  </a:lnTo>
                  <a:lnTo>
                    <a:pt x="846945" y="1591628"/>
                  </a:lnTo>
                  <a:lnTo>
                    <a:pt x="842819" y="1587183"/>
                  </a:lnTo>
                  <a:lnTo>
                    <a:pt x="144120" y="841693"/>
                  </a:lnTo>
                  <a:lnTo>
                    <a:pt x="135549" y="833120"/>
                  </a:lnTo>
                  <a:lnTo>
                    <a:pt x="127296" y="823913"/>
                  </a:lnTo>
                  <a:lnTo>
                    <a:pt x="119042" y="815023"/>
                  </a:lnTo>
                  <a:lnTo>
                    <a:pt x="111423" y="805498"/>
                  </a:lnTo>
                  <a:lnTo>
                    <a:pt x="103805" y="796290"/>
                  </a:lnTo>
                  <a:lnTo>
                    <a:pt x="96504" y="786448"/>
                  </a:lnTo>
                  <a:lnTo>
                    <a:pt x="89520" y="776605"/>
                  </a:lnTo>
                  <a:lnTo>
                    <a:pt x="82218" y="766445"/>
                  </a:lnTo>
                  <a:lnTo>
                    <a:pt x="76187" y="756603"/>
                  </a:lnTo>
                  <a:lnTo>
                    <a:pt x="69838" y="746125"/>
                  </a:lnTo>
                  <a:lnTo>
                    <a:pt x="63489" y="735965"/>
                  </a:lnTo>
                  <a:lnTo>
                    <a:pt x="57775" y="725170"/>
                  </a:lnTo>
                  <a:lnTo>
                    <a:pt x="52061" y="714693"/>
                  </a:lnTo>
                  <a:lnTo>
                    <a:pt x="46982" y="703898"/>
                  </a:lnTo>
                  <a:lnTo>
                    <a:pt x="41903" y="693103"/>
                  </a:lnTo>
                  <a:lnTo>
                    <a:pt x="37141" y="681990"/>
                  </a:lnTo>
                  <a:lnTo>
                    <a:pt x="33014" y="670878"/>
                  </a:lnTo>
                  <a:lnTo>
                    <a:pt x="28570" y="659448"/>
                  </a:lnTo>
                  <a:lnTo>
                    <a:pt x="24761" y="648018"/>
                  </a:lnTo>
                  <a:lnTo>
                    <a:pt x="21269" y="636905"/>
                  </a:lnTo>
                  <a:lnTo>
                    <a:pt x="17777" y="625475"/>
                  </a:lnTo>
                  <a:lnTo>
                    <a:pt x="14603" y="613728"/>
                  </a:lnTo>
                  <a:lnTo>
                    <a:pt x="11745" y="601980"/>
                  </a:lnTo>
                  <a:lnTo>
                    <a:pt x="9523" y="590233"/>
                  </a:lnTo>
                  <a:lnTo>
                    <a:pt x="6984" y="578485"/>
                  </a:lnTo>
                  <a:lnTo>
                    <a:pt x="5397" y="566103"/>
                  </a:lnTo>
                  <a:lnTo>
                    <a:pt x="3492" y="554038"/>
                  </a:lnTo>
                  <a:lnTo>
                    <a:pt x="2540" y="542290"/>
                  </a:lnTo>
                  <a:lnTo>
                    <a:pt x="1270" y="530225"/>
                  </a:lnTo>
                  <a:lnTo>
                    <a:pt x="317" y="517525"/>
                  </a:lnTo>
                  <a:lnTo>
                    <a:pt x="0" y="505460"/>
                  </a:lnTo>
                  <a:lnTo>
                    <a:pt x="0" y="493395"/>
                  </a:lnTo>
                  <a:lnTo>
                    <a:pt x="0" y="480695"/>
                  </a:lnTo>
                  <a:lnTo>
                    <a:pt x="317" y="468630"/>
                  </a:lnTo>
                  <a:lnTo>
                    <a:pt x="1270" y="456565"/>
                  </a:lnTo>
                  <a:lnTo>
                    <a:pt x="2540" y="444500"/>
                  </a:lnTo>
                  <a:lnTo>
                    <a:pt x="3492" y="432118"/>
                  </a:lnTo>
                  <a:lnTo>
                    <a:pt x="5397" y="420053"/>
                  </a:lnTo>
                  <a:lnTo>
                    <a:pt x="6984" y="408305"/>
                  </a:lnTo>
                  <a:lnTo>
                    <a:pt x="9523" y="396240"/>
                  </a:lnTo>
                  <a:lnTo>
                    <a:pt x="11745" y="384493"/>
                  </a:lnTo>
                  <a:lnTo>
                    <a:pt x="14603" y="372745"/>
                  </a:lnTo>
                  <a:lnTo>
                    <a:pt x="17777" y="361315"/>
                  </a:lnTo>
                  <a:lnTo>
                    <a:pt x="21269" y="349568"/>
                  </a:lnTo>
                  <a:lnTo>
                    <a:pt x="24761" y="338138"/>
                  </a:lnTo>
                  <a:lnTo>
                    <a:pt x="28570" y="326708"/>
                  </a:lnTo>
                  <a:lnTo>
                    <a:pt x="33014" y="315595"/>
                  </a:lnTo>
                  <a:lnTo>
                    <a:pt x="37141" y="304483"/>
                  </a:lnTo>
                  <a:lnTo>
                    <a:pt x="41903" y="293688"/>
                  </a:lnTo>
                  <a:lnTo>
                    <a:pt x="46982" y="282575"/>
                  </a:lnTo>
                  <a:lnTo>
                    <a:pt x="52061" y="272098"/>
                  </a:lnTo>
                  <a:lnTo>
                    <a:pt x="57775" y="260985"/>
                  </a:lnTo>
                  <a:lnTo>
                    <a:pt x="63489" y="250508"/>
                  </a:lnTo>
                  <a:lnTo>
                    <a:pt x="69838" y="240348"/>
                  </a:lnTo>
                  <a:lnTo>
                    <a:pt x="76187" y="230188"/>
                  </a:lnTo>
                  <a:lnTo>
                    <a:pt x="82218" y="220028"/>
                  </a:lnTo>
                  <a:lnTo>
                    <a:pt x="89520" y="210185"/>
                  </a:lnTo>
                  <a:lnTo>
                    <a:pt x="96504" y="200343"/>
                  </a:lnTo>
                  <a:lnTo>
                    <a:pt x="103805" y="190500"/>
                  </a:lnTo>
                  <a:lnTo>
                    <a:pt x="111423" y="180975"/>
                  </a:lnTo>
                  <a:lnTo>
                    <a:pt x="119042" y="171768"/>
                  </a:lnTo>
                  <a:lnTo>
                    <a:pt x="127296" y="162243"/>
                  </a:lnTo>
                  <a:lnTo>
                    <a:pt x="135549" y="153353"/>
                  </a:lnTo>
                  <a:lnTo>
                    <a:pt x="144120" y="144780"/>
                  </a:lnTo>
                  <a:lnTo>
                    <a:pt x="153326" y="135890"/>
                  </a:lnTo>
                  <a:lnTo>
                    <a:pt x="162215" y="127953"/>
                  </a:lnTo>
                  <a:lnTo>
                    <a:pt x="171103" y="119698"/>
                  </a:lnTo>
                  <a:lnTo>
                    <a:pt x="180627" y="111760"/>
                  </a:lnTo>
                  <a:lnTo>
                    <a:pt x="190150" y="104458"/>
                  </a:lnTo>
                  <a:lnTo>
                    <a:pt x="199991" y="96838"/>
                  </a:lnTo>
                  <a:lnTo>
                    <a:pt x="209514" y="89853"/>
                  </a:lnTo>
                  <a:lnTo>
                    <a:pt x="219355" y="82868"/>
                  </a:lnTo>
                  <a:lnTo>
                    <a:pt x="229513" y="76200"/>
                  </a:lnTo>
                  <a:lnTo>
                    <a:pt x="239672" y="69850"/>
                  </a:lnTo>
                  <a:lnTo>
                    <a:pt x="250465" y="63818"/>
                  </a:lnTo>
                  <a:lnTo>
                    <a:pt x="260940" y="58103"/>
                  </a:lnTo>
                  <a:lnTo>
                    <a:pt x="271416" y="52705"/>
                  </a:lnTo>
                  <a:lnTo>
                    <a:pt x="282209" y="46990"/>
                  </a:lnTo>
                  <a:lnTo>
                    <a:pt x="293002" y="42545"/>
                  </a:lnTo>
                  <a:lnTo>
                    <a:pt x="304113" y="37783"/>
                  </a:lnTo>
                  <a:lnTo>
                    <a:pt x="315541" y="33020"/>
                  </a:lnTo>
                  <a:lnTo>
                    <a:pt x="326334" y="29210"/>
                  </a:lnTo>
                  <a:lnTo>
                    <a:pt x="337762" y="25083"/>
                  </a:lnTo>
                  <a:lnTo>
                    <a:pt x="349508" y="21273"/>
                  </a:lnTo>
                  <a:lnTo>
                    <a:pt x="360936" y="18098"/>
                  </a:lnTo>
                  <a:lnTo>
                    <a:pt x="372681" y="14923"/>
                  </a:lnTo>
                  <a:lnTo>
                    <a:pt x="384427" y="12383"/>
                  </a:lnTo>
                  <a:lnTo>
                    <a:pt x="396172" y="9843"/>
                  </a:lnTo>
                  <a:lnTo>
                    <a:pt x="407918" y="7620"/>
                  </a:lnTo>
                  <a:lnTo>
                    <a:pt x="419981" y="5715"/>
                  </a:lnTo>
                  <a:lnTo>
                    <a:pt x="431726" y="4128"/>
                  </a:lnTo>
                  <a:lnTo>
                    <a:pt x="443789" y="2858"/>
                  </a:lnTo>
                  <a:lnTo>
                    <a:pt x="456170" y="1588"/>
                  </a:lnTo>
                  <a:lnTo>
                    <a:pt x="468233" y="953"/>
                  </a:lnTo>
                  <a:lnTo>
                    <a:pt x="480613" y="635"/>
                  </a:lnTo>
                  <a:lnTo>
                    <a:pt x="492993" y="0"/>
                  </a:lnTo>
                  <a:close/>
                </a:path>
              </a:pathLst>
            </a:custGeom>
            <a:solidFill>
              <a:srgbClr val="5482A3"/>
            </a:solidFill>
            <a:ln>
              <a:noFill/>
            </a:ln>
            <a:extLst/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3" name="KSO_Shape"/>
            <p:cNvSpPr>
              <a:spLocks/>
            </p:cNvSpPr>
            <p:nvPr/>
          </p:nvSpPr>
          <p:spPr bwMode="auto">
            <a:xfrm>
              <a:off x="1597984" y="4012961"/>
              <a:ext cx="607690" cy="384355"/>
            </a:xfrm>
            <a:custGeom>
              <a:avLst/>
              <a:gdLst>
                <a:gd name="T0" fmla="*/ 432306676 w 6235"/>
                <a:gd name="T1" fmla="*/ 188202068 h 5380"/>
                <a:gd name="T2" fmla="*/ 425585249 w 6235"/>
                <a:gd name="T3" fmla="*/ 175686526 h 5380"/>
                <a:gd name="T4" fmla="*/ 419517664 w 6235"/>
                <a:gd name="T5" fmla="*/ 168307917 h 5380"/>
                <a:gd name="T6" fmla="*/ 411302791 w 6235"/>
                <a:gd name="T7" fmla="*/ 163077441 h 5380"/>
                <a:gd name="T8" fmla="*/ 405981623 w 6235"/>
                <a:gd name="T9" fmla="*/ 161396108 h 5380"/>
                <a:gd name="T10" fmla="*/ 398980328 w 6235"/>
                <a:gd name="T11" fmla="*/ 160368660 h 5380"/>
                <a:gd name="T12" fmla="*/ 391979033 w 6235"/>
                <a:gd name="T13" fmla="*/ 160648984 h 5380"/>
                <a:gd name="T14" fmla="*/ 385164419 w 6235"/>
                <a:gd name="T15" fmla="*/ 162423555 h 5380"/>
                <a:gd name="T16" fmla="*/ 378816659 w 6235"/>
                <a:gd name="T17" fmla="*/ 165412355 h 5380"/>
                <a:gd name="T18" fmla="*/ 373122435 w 6235"/>
                <a:gd name="T19" fmla="*/ 169522146 h 5380"/>
                <a:gd name="T20" fmla="*/ 368361310 w 6235"/>
                <a:gd name="T21" fmla="*/ 174752316 h 5380"/>
                <a:gd name="T22" fmla="*/ 364533895 w 6235"/>
                <a:gd name="T23" fmla="*/ 181103783 h 5380"/>
                <a:gd name="T24" fmla="*/ 268103009 w 6235"/>
                <a:gd name="T25" fmla="*/ 29888304 h 5380"/>
                <a:gd name="T26" fmla="*/ 266049214 w 6235"/>
                <a:gd name="T27" fmla="*/ 22789713 h 5380"/>
                <a:gd name="T28" fmla="*/ 262781841 w 6235"/>
                <a:gd name="T29" fmla="*/ 16438552 h 5380"/>
                <a:gd name="T30" fmla="*/ 258394383 w 6235"/>
                <a:gd name="T31" fmla="*/ 10927752 h 5380"/>
                <a:gd name="T32" fmla="*/ 252980028 w 6235"/>
                <a:gd name="T33" fmla="*/ 6444705 h 5380"/>
                <a:gd name="T34" fmla="*/ 246912443 w 6235"/>
                <a:gd name="T35" fmla="*/ 2988800 h 5380"/>
                <a:gd name="T36" fmla="*/ 240191016 w 6235"/>
                <a:gd name="T37" fmla="*/ 840667 h 5380"/>
                <a:gd name="T38" fmla="*/ 233189721 w 6235"/>
                <a:gd name="T39" fmla="*/ 0 h 5380"/>
                <a:gd name="T40" fmla="*/ 225815064 w 6235"/>
                <a:gd name="T41" fmla="*/ 560343 h 5380"/>
                <a:gd name="T42" fmla="*/ 218346914 w 6235"/>
                <a:gd name="T43" fmla="*/ 2802019 h 5380"/>
                <a:gd name="T44" fmla="*/ 209665492 w 6235"/>
                <a:gd name="T45" fmla="*/ 7845714 h 5380"/>
                <a:gd name="T46" fmla="*/ 202944065 w 6235"/>
                <a:gd name="T47" fmla="*/ 14943999 h 5380"/>
                <a:gd name="T48" fmla="*/ 198183245 w 6235"/>
                <a:gd name="T49" fmla="*/ 23630380 h 5380"/>
                <a:gd name="T50" fmla="*/ 0 w 6235"/>
                <a:gd name="T51" fmla="*/ 395364689 h 5380"/>
                <a:gd name="T52" fmla="*/ 99885245 w 6235"/>
                <a:gd name="T53" fmla="*/ 395644708 h 5380"/>
                <a:gd name="T54" fmla="*/ 106606366 w 6235"/>
                <a:gd name="T55" fmla="*/ 395177603 h 5380"/>
                <a:gd name="T56" fmla="*/ 113047619 w 6235"/>
                <a:gd name="T57" fmla="*/ 393589812 h 5380"/>
                <a:gd name="T58" fmla="*/ 119022017 w 6235"/>
                <a:gd name="T59" fmla="*/ 390974574 h 5380"/>
                <a:gd name="T60" fmla="*/ 122569258 w 6235"/>
                <a:gd name="T61" fmla="*/ 388639660 h 5380"/>
                <a:gd name="T62" fmla="*/ 126303486 w 6235"/>
                <a:gd name="T63" fmla="*/ 385557623 h 5380"/>
                <a:gd name="T64" fmla="*/ 133304781 w 6235"/>
                <a:gd name="T65" fmla="*/ 376590918 h 5380"/>
                <a:gd name="T66" fmla="*/ 218907262 w 6235"/>
                <a:gd name="T67" fmla="*/ 166439803 h 5380"/>
                <a:gd name="T68" fmla="*/ 275104304 w 6235"/>
                <a:gd name="T69" fmla="*/ 476249371 h 5380"/>
                <a:gd name="T70" fmla="*/ 277811329 w 6235"/>
                <a:gd name="T71" fmla="*/ 483067637 h 5380"/>
                <a:gd name="T72" fmla="*/ 281731932 w 6235"/>
                <a:gd name="T73" fmla="*/ 488951999 h 5380"/>
                <a:gd name="T74" fmla="*/ 286493057 w 6235"/>
                <a:gd name="T75" fmla="*/ 493995389 h 5380"/>
                <a:gd name="T76" fmla="*/ 292280774 w 6235"/>
                <a:gd name="T77" fmla="*/ 497918399 h 5380"/>
                <a:gd name="T78" fmla="*/ 298721721 w 6235"/>
                <a:gd name="T79" fmla="*/ 500813655 h 5380"/>
                <a:gd name="T80" fmla="*/ 305629828 w 6235"/>
                <a:gd name="T81" fmla="*/ 502308208 h 5380"/>
                <a:gd name="T82" fmla="*/ 312817804 w 6235"/>
                <a:gd name="T83" fmla="*/ 502401446 h 5380"/>
                <a:gd name="T84" fmla="*/ 318885695 w 6235"/>
                <a:gd name="T85" fmla="*/ 501467541 h 5380"/>
                <a:gd name="T86" fmla="*/ 327660611 w 6235"/>
                <a:gd name="T87" fmla="*/ 498011636 h 5380"/>
                <a:gd name="T88" fmla="*/ 335128455 w 6235"/>
                <a:gd name="T89" fmla="*/ 492501142 h 5380"/>
                <a:gd name="T90" fmla="*/ 340916478 w 6235"/>
                <a:gd name="T91" fmla="*/ 485496095 h 5380"/>
                <a:gd name="T92" fmla="*/ 343996864 w 6235"/>
                <a:gd name="T93" fmla="*/ 479331714 h 5380"/>
                <a:gd name="T94" fmla="*/ 345303936 w 6235"/>
                <a:gd name="T95" fmla="*/ 475221923 h 5380"/>
                <a:gd name="T96" fmla="*/ 437721031 w 6235"/>
                <a:gd name="T97" fmla="*/ 371267204 h 5380"/>
                <a:gd name="T98" fmla="*/ 443975298 w 6235"/>
                <a:gd name="T99" fmla="*/ 381261051 h 5380"/>
                <a:gd name="T100" fmla="*/ 453030387 w 6235"/>
                <a:gd name="T101" fmla="*/ 388546423 h 5380"/>
                <a:gd name="T102" fmla="*/ 463672417 w 6235"/>
                <a:gd name="T103" fmla="*/ 392562670 h 5380"/>
                <a:gd name="T104" fmla="*/ 472447333 w 6235"/>
                <a:gd name="T105" fmla="*/ 393403031 h 5380"/>
                <a:gd name="T106" fmla="*/ 493918073 w 6235"/>
                <a:gd name="T107" fmla="*/ 320550845 h 5380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6235" h="5380">
                  <a:moveTo>
                    <a:pt x="5291" y="3432"/>
                  </a:moveTo>
                  <a:lnTo>
                    <a:pt x="4652" y="2060"/>
                  </a:lnTo>
                  <a:lnTo>
                    <a:pt x="4631" y="2015"/>
                  </a:lnTo>
                  <a:lnTo>
                    <a:pt x="4610" y="1969"/>
                  </a:lnTo>
                  <a:lnTo>
                    <a:pt x="4586" y="1924"/>
                  </a:lnTo>
                  <a:lnTo>
                    <a:pt x="4573" y="1902"/>
                  </a:lnTo>
                  <a:lnTo>
                    <a:pt x="4559" y="1881"/>
                  </a:lnTo>
                  <a:lnTo>
                    <a:pt x="4544" y="1860"/>
                  </a:lnTo>
                  <a:lnTo>
                    <a:pt x="4529" y="1839"/>
                  </a:lnTo>
                  <a:lnTo>
                    <a:pt x="4512" y="1820"/>
                  </a:lnTo>
                  <a:lnTo>
                    <a:pt x="4494" y="1802"/>
                  </a:lnTo>
                  <a:lnTo>
                    <a:pt x="4475" y="1786"/>
                  </a:lnTo>
                  <a:lnTo>
                    <a:pt x="4454" y="1771"/>
                  </a:lnTo>
                  <a:lnTo>
                    <a:pt x="4431" y="1757"/>
                  </a:lnTo>
                  <a:lnTo>
                    <a:pt x="4406" y="1746"/>
                  </a:lnTo>
                  <a:lnTo>
                    <a:pt x="4387" y="1739"/>
                  </a:lnTo>
                  <a:lnTo>
                    <a:pt x="4369" y="1733"/>
                  </a:lnTo>
                  <a:lnTo>
                    <a:pt x="4349" y="1728"/>
                  </a:lnTo>
                  <a:lnTo>
                    <a:pt x="4331" y="1723"/>
                  </a:lnTo>
                  <a:lnTo>
                    <a:pt x="4312" y="1720"/>
                  </a:lnTo>
                  <a:lnTo>
                    <a:pt x="4292" y="1718"/>
                  </a:lnTo>
                  <a:lnTo>
                    <a:pt x="4274" y="1717"/>
                  </a:lnTo>
                  <a:lnTo>
                    <a:pt x="4254" y="1717"/>
                  </a:lnTo>
                  <a:lnTo>
                    <a:pt x="4236" y="1717"/>
                  </a:lnTo>
                  <a:lnTo>
                    <a:pt x="4217" y="1718"/>
                  </a:lnTo>
                  <a:lnTo>
                    <a:pt x="4199" y="1720"/>
                  </a:lnTo>
                  <a:lnTo>
                    <a:pt x="4180" y="1724"/>
                  </a:lnTo>
                  <a:lnTo>
                    <a:pt x="4162" y="1728"/>
                  </a:lnTo>
                  <a:lnTo>
                    <a:pt x="4143" y="1733"/>
                  </a:lnTo>
                  <a:lnTo>
                    <a:pt x="4126" y="1739"/>
                  </a:lnTo>
                  <a:lnTo>
                    <a:pt x="4109" y="1746"/>
                  </a:lnTo>
                  <a:lnTo>
                    <a:pt x="4091" y="1754"/>
                  </a:lnTo>
                  <a:lnTo>
                    <a:pt x="4074" y="1761"/>
                  </a:lnTo>
                  <a:lnTo>
                    <a:pt x="4058" y="1771"/>
                  </a:lnTo>
                  <a:lnTo>
                    <a:pt x="4042" y="1781"/>
                  </a:lnTo>
                  <a:lnTo>
                    <a:pt x="4027" y="1792"/>
                  </a:lnTo>
                  <a:lnTo>
                    <a:pt x="4012" y="1803"/>
                  </a:lnTo>
                  <a:lnTo>
                    <a:pt x="3997" y="1815"/>
                  </a:lnTo>
                  <a:lnTo>
                    <a:pt x="3984" y="1828"/>
                  </a:lnTo>
                  <a:lnTo>
                    <a:pt x="3970" y="1841"/>
                  </a:lnTo>
                  <a:lnTo>
                    <a:pt x="3958" y="1856"/>
                  </a:lnTo>
                  <a:lnTo>
                    <a:pt x="3946" y="1871"/>
                  </a:lnTo>
                  <a:lnTo>
                    <a:pt x="3935" y="1887"/>
                  </a:lnTo>
                  <a:lnTo>
                    <a:pt x="3923" y="1903"/>
                  </a:lnTo>
                  <a:lnTo>
                    <a:pt x="3915" y="1920"/>
                  </a:lnTo>
                  <a:lnTo>
                    <a:pt x="3905" y="1939"/>
                  </a:lnTo>
                  <a:lnTo>
                    <a:pt x="3898" y="1957"/>
                  </a:lnTo>
                  <a:lnTo>
                    <a:pt x="3430" y="3400"/>
                  </a:lnTo>
                  <a:lnTo>
                    <a:pt x="2872" y="320"/>
                  </a:lnTo>
                  <a:lnTo>
                    <a:pt x="2868" y="300"/>
                  </a:lnTo>
                  <a:lnTo>
                    <a:pt x="2863" y="281"/>
                  </a:lnTo>
                  <a:lnTo>
                    <a:pt x="2857" y="263"/>
                  </a:lnTo>
                  <a:lnTo>
                    <a:pt x="2850" y="244"/>
                  </a:lnTo>
                  <a:lnTo>
                    <a:pt x="2842" y="226"/>
                  </a:lnTo>
                  <a:lnTo>
                    <a:pt x="2834" y="209"/>
                  </a:lnTo>
                  <a:lnTo>
                    <a:pt x="2825" y="192"/>
                  </a:lnTo>
                  <a:lnTo>
                    <a:pt x="2815" y="176"/>
                  </a:lnTo>
                  <a:lnTo>
                    <a:pt x="2804" y="160"/>
                  </a:lnTo>
                  <a:lnTo>
                    <a:pt x="2793" y="146"/>
                  </a:lnTo>
                  <a:lnTo>
                    <a:pt x="2781" y="131"/>
                  </a:lnTo>
                  <a:lnTo>
                    <a:pt x="2768" y="117"/>
                  </a:lnTo>
                  <a:lnTo>
                    <a:pt x="2755" y="105"/>
                  </a:lnTo>
                  <a:lnTo>
                    <a:pt x="2740" y="93"/>
                  </a:lnTo>
                  <a:lnTo>
                    <a:pt x="2725" y="80"/>
                  </a:lnTo>
                  <a:lnTo>
                    <a:pt x="2710" y="69"/>
                  </a:lnTo>
                  <a:lnTo>
                    <a:pt x="2696" y="59"/>
                  </a:lnTo>
                  <a:lnTo>
                    <a:pt x="2678" y="49"/>
                  </a:lnTo>
                  <a:lnTo>
                    <a:pt x="2662" y="41"/>
                  </a:lnTo>
                  <a:lnTo>
                    <a:pt x="2645" y="32"/>
                  </a:lnTo>
                  <a:lnTo>
                    <a:pt x="2628" y="26"/>
                  </a:lnTo>
                  <a:lnTo>
                    <a:pt x="2610" y="20"/>
                  </a:lnTo>
                  <a:lnTo>
                    <a:pt x="2592" y="14"/>
                  </a:lnTo>
                  <a:lnTo>
                    <a:pt x="2573" y="9"/>
                  </a:lnTo>
                  <a:lnTo>
                    <a:pt x="2555" y="5"/>
                  </a:lnTo>
                  <a:lnTo>
                    <a:pt x="2536" y="2"/>
                  </a:lnTo>
                  <a:lnTo>
                    <a:pt x="2517" y="1"/>
                  </a:lnTo>
                  <a:lnTo>
                    <a:pt x="2498" y="0"/>
                  </a:lnTo>
                  <a:lnTo>
                    <a:pt x="2478" y="0"/>
                  </a:lnTo>
                  <a:lnTo>
                    <a:pt x="2459" y="1"/>
                  </a:lnTo>
                  <a:lnTo>
                    <a:pt x="2439" y="2"/>
                  </a:lnTo>
                  <a:lnTo>
                    <a:pt x="2419" y="6"/>
                  </a:lnTo>
                  <a:lnTo>
                    <a:pt x="2391" y="12"/>
                  </a:lnTo>
                  <a:lnTo>
                    <a:pt x="2365" y="20"/>
                  </a:lnTo>
                  <a:lnTo>
                    <a:pt x="2339" y="30"/>
                  </a:lnTo>
                  <a:lnTo>
                    <a:pt x="2314" y="41"/>
                  </a:lnTo>
                  <a:lnTo>
                    <a:pt x="2291" y="54"/>
                  </a:lnTo>
                  <a:lnTo>
                    <a:pt x="2267" y="68"/>
                  </a:lnTo>
                  <a:lnTo>
                    <a:pt x="2246" y="84"/>
                  </a:lnTo>
                  <a:lnTo>
                    <a:pt x="2227" y="101"/>
                  </a:lnTo>
                  <a:lnTo>
                    <a:pt x="2207" y="120"/>
                  </a:lnTo>
                  <a:lnTo>
                    <a:pt x="2190" y="139"/>
                  </a:lnTo>
                  <a:lnTo>
                    <a:pt x="2174" y="160"/>
                  </a:lnTo>
                  <a:lnTo>
                    <a:pt x="2159" y="183"/>
                  </a:lnTo>
                  <a:lnTo>
                    <a:pt x="2145" y="205"/>
                  </a:lnTo>
                  <a:lnTo>
                    <a:pt x="2134" y="228"/>
                  </a:lnTo>
                  <a:lnTo>
                    <a:pt x="2123" y="253"/>
                  </a:lnTo>
                  <a:lnTo>
                    <a:pt x="2116" y="279"/>
                  </a:lnTo>
                  <a:lnTo>
                    <a:pt x="823" y="3453"/>
                  </a:lnTo>
                  <a:lnTo>
                    <a:pt x="3" y="3453"/>
                  </a:lnTo>
                  <a:lnTo>
                    <a:pt x="0" y="4233"/>
                  </a:lnTo>
                  <a:lnTo>
                    <a:pt x="1033" y="4233"/>
                  </a:lnTo>
                  <a:lnTo>
                    <a:pt x="1052" y="4235"/>
                  </a:lnTo>
                  <a:lnTo>
                    <a:pt x="1070" y="4236"/>
                  </a:lnTo>
                  <a:lnTo>
                    <a:pt x="1088" y="4236"/>
                  </a:lnTo>
                  <a:lnTo>
                    <a:pt x="1106" y="4235"/>
                  </a:lnTo>
                  <a:lnTo>
                    <a:pt x="1123" y="4234"/>
                  </a:lnTo>
                  <a:lnTo>
                    <a:pt x="1142" y="4231"/>
                  </a:lnTo>
                  <a:lnTo>
                    <a:pt x="1159" y="4229"/>
                  </a:lnTo>
                  <a:lnTo>
                    <a:pt x="1176" y="4225"/>
                  </a:lnTo>
                  <a:lnTo>
                    <a:pt x="1194" y="4220"/>
                  </a:lnTo>
                  <a:lnTo>
                    <a:pt x="1211" y="4214"/>
                  </a:lnTo>
                  <a:lnTo>
                    <a:pt x="1227" y="4208"/>
                  </a:lnTo>
                  <a:lnTo>
                    <a:pt x="1243" y="4202"/>
                  </a:lnTo>
                  <a:lnTo>
                    <a:pt x="1259" y="4194"/>
                  </a:lnTo>
                  <a:lnTo>
                    <a:pt x="1275" y="4186"/>
                  </a:lnTo>
                  <a:lnTo>
                    <a:pt x="1291" y="4177"/>
                  </a:lnTo>
                  <a:lnTo>
                    <a:pt x="1306" y="4167"/>
                  </a:lnTo>
                  <a:lnTo>
                    <a:pt x="1313" y="4161"/>
                  </a:lnTo>
                  <a:lnTo>
                    <a:pt x="1331" y="4148"/>
                  </a:lnTo>
                  <a:lnTo>
                    <a:pt x="1353" y="4128"/>
                  </a:lnTo>
                  <a:lnTo>
                    <a:pt x="1375" y="4107"/>
                  </a:lnTo>
                  <a:lnTo>
                    <a:pt x="1395" y="4083"/>
                  </a:lnTo>
                  <a:lnTo>
                    <a:pt x="1412" y="4059"/>
                  </a:lnTo>
                  <a:lnTo>
                    <a:pt x="1428" y="4032"/>
                  </a:lnTo>
                  <a:lnTo>
                    <a:pt x="1442" y="4004"/>
                  </a:lnTo>
                  <a:lnTo>
                    <a:pt x="1454" y="3976"/>
                  </a:lnTo>
                  <a:lnTo>
                    <a:pt x="1463" y="3946"/>
                  </a:lnTo>
                  <a:lnTo>
                    <a:pt x="2345" y="1782"/>
                  </a:lnTo>
                  <a:lnTo>
                    <a:pt x="2939" y="5061"/>
                  </a:lnTo>
                  <a:lnTo>
                    <a:pt x="2942" y="5080"/>
                  </a:lnTo>
                  <a:lnTo>
                    <a:pt x="2947" y="5099"/>
                  </a:lnTo>
                  <a:lnTo>
                    <a:pt x="2953" y="5118"/>
                  </a:lnTo>
                  <a:lnTo>
                    <a:pt x="2960" y="5136"/>
                  </a:lnTo>
                  <a:lnTo>
                    <a:pt x="2968" y="5155"/>
                  </a:lnTo>
                  <a:lnTo>
                    <a:pt x="2976" y="5172"/>
                  </a:lnTo>
                  <a:lnTo>
                    <a:pt x="2986" y="5188"/>
                  </a:lnTo>
                  <a:lnTo>
                    <a:pt x="2995" y="5204"/>
                  </a:lnTo>
                  <a:lnTo>
                    <a:pt x="3007" y="5220"/>
                  </a:lnTo>
                  <a:lnTo>
                    <a:pt x="3018" y="5235"/>
                  </a:lnTo>
                  <a:lnTo>
                    <a:pt x="3030" y="5250"/>
                  </a:lnTo>
                  <a:lnTo>
                    <a:pt x="3042" y="5263"/>
                  </a:lnTo>
                  <a:lnTo>
                    <a:pt x="3056" y="5277"/>
                  </a:lnTo>
                  <a:lnTo>
                    <a:pt x="3069" y="5289"/>
                  </a:lnTo>
                  <a:lnTo>
                    <a:pt x="3084" y="5300"/>
                  </a:lnTo>
                  <a:lnTo>
                    <a:pt x="3099" y="5311"/>
                  </a:lnTo>
                  <a:lnTo>
                    <a:pt x="3115" y="5321"/>
                  </a:lnTo>
                  <a:lnTo>
                    <a:pt x="3131" y="5331"/>
                  </a:lnTo>
                  <a:lnTo>
                    <a:pt x="3148" y="5340"/>
                  </a:lnTo>
                  <a:lnTo>
                    <a:pt x="3164" y="5348"/>
                  </a:lnTo>
                  <a:lnTo>
                    <a:pt x="3182" y="5356"/>
                  </a:lnTo>
                  <a:lnTo>
                    <a:pt x="3200" y="5362"/>
                  </a:lnTo>
                  <a:lnTo>
                    <a:pt x="3218" y="5367"/>
                  </a:lnTo>
                  <a:lnTo>
                    <a:pt x="3236" y="5372"/>
                  </a:lnTo>
                  <a:lnTo>
                    <a:pt x="3255" y="5375"/>
                  </a:lnTo>
                  <a:lnTo>
                    <a:pt x="3274" y="5378"/>
                  </a:lnTo>
                  <a:lnTo>
                    <a:pt x="3293" y="5380"/>
                  </a:lnTo>
                  <a:lnTo>
                    <a:pt x="3313" y="5380"/>
                  </a:lnTo>
                  <a:lnTo>
                    <a:pt x="3332" y="5380"/>
                  </a:lnTo>
                  <a:lnTo>
                    <a:pt x="3351" y="5379"/>
                  </a:lnTo>
                  <a:lnTo>
                    <a:pt x="3371" y="5378"/>
                  </a:lnTo>
                  <a:lnTo>
                    <a:pt x="3390" y="5374"/>
                  </a:lnTo>
                  <a:lnTo>
                    <a:pt x="3416" y="5369"/>
                  </a:lnTo>
                  <a:lnTo>
                    <a:pt x="3441" y="5362"/>
                  </a:lnTo>
                  <a:lnTo>
                    <a:pt x="3466" y="5353"/>
                  </a:lnTo>
                  <a:lnTo>
                    <a:pt x="3488" y="5343"/>
                  </a:lnTo>
                  <a:lnTo>
                    <a:pt x="3510" y="5332"/>
                  </a:lnTo>
                  <a:lnTo>
                    <a:pt x="3532" y="5319"/>
                  </a:lnTo>
                  <a:lnTo>
                    <a:pt x="3552" y="5305"/>
                  </a:lnTo>
                  <a:lnTo>
                    <a:pt x="3572" y="5290"/>
                  </a:lnTo>
                  <a:lnTo>
                    <a:pt x="3590" y="5273"/>
                  </a:lnTo>
                  <a:lnTo>
                    <a:pt x="3608" y="5256"/>
                  </a:lnTo>
                  <a:lnTo>
                    <a:pt x="3624" y="5237"/>
                  </a:lnTo>
                  <a:lnTo>
                    <a:pt x="3638" y="5217"/>
                  </a:lnTo>
                  <a:lnTo>
                    <a:pt x="3652" y="5198"/>
                  </a:lnTo>
                  <a:lnTo>
                    <a:pt x="3664" y="5177"/>
                  </a:lnTo>
                  <a:lnTo>
                    <a:pt x="3675" y="5155"/>
                  </a:lnTo>
                  <a:lnTo>
                    <a:pt x="3685" y="5132"/>
                  </a:lnTo>
                  <a:lnTo>
                    <a:pt x="3691" y="5110"/>
                  </a:lnTo>
                  <a:lnTo>
                    <a:pt x="3699" y="5088"/>
                  </a:lnTo>
                  <a:lnTo>
                    <a:pt x="4317" y="3181"/>
                  </a:lnTo>
                  <a:lnTo>
                    <a:pt x="4676" y="3944"/>
                  </a:lnTo>
                  <a:lnTo>
                    <a:pt x="4689" y="3975"/>
                  </a:lnTo>
                  <a:lnTo>
                    <a:pt x="4702" y="4003"/>
                  </a:lnTo>
                  <a:lnTo>
                    <a:pt x="4718" y="4032"/>
                  </a:lnTo>
                  <a:lnTo>
                    <a:pt x="4737" y="4057"/>
                  </a:lnTo>
                  <a:lnTo>
                    <a:pt x="4756" y="4082"/>
                  </a:lnTo>
                  <a:lnTo>
                    <a:pt x="4779" y="4104"/>
                  </a:lnTo>
                  <a:lnTo>
                    <a:pt x="4802" y="4124"/>
                  </a:lnTo>
                  <a:lnTo>
                    <a:pt x="4827" y="4143"/>
                  </a:lnTo>
                  <a:lnTo>
                    <a:pt x="4853" y="4160"/>
                  </a:lnTo>
                  <a:lnTo>
                    <a:pt x="4880" y="4173"/>
                  </a:lnTo>
                  <a:lnTo>
                    <a:pt x="4908" y="4186"/>
                  </a:lnTo>
                  <a:lnTo>
                    <a:pt x="4938" y="4196"/>
                  </a:lnTo>
                  <a:lnTo>
                    <a:pt x="4967" y="4203"/>
                  </a:lnTo>
                  <a:lnTo>
                    <a:pt x="4998" y="4208"/>
                  </a:lnTo>
                  <a:lnTo>
                    <a:pt x="5029" y="4211"/>
                  </a:lnTo>
                  <a:lnTo>
                    <a:pt x="5061" y="4212"/>
                  </a:lnTo>
                  <a:lnTo>
                    <a:pt x="5074" y="4212"/>
                  </a:lnTo>
                  <a:lnTo>
                    <a:pt x="6235" y="4212"/>
                  </a:lnTo>
                  <a:lnTo>
                    <a:pt x="6235" y="3432"/>
                  </a:lnTo>
                  <a:lnTo>
                    <a:pt x="5291" y="3432"/>
                  </a:lnTo>
                  <a:close/>
                </a:path>
              </a:pathLst>
            </a:custGeom>
            <a:solidFill>
              <a:srgbClr val="5482A3"/>
            </a:solidFill>
            <a:ln>
              <a:noFill/>
            </a:ln>
            <a:extLst/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4" name="KSO_Shape"/>
            <p:cNvSpPr>
              <a:spLocks/>
            </p:cNvSpPr>
            <p:nvPr/>
          </p:nvSpPr>
          <p:spPr bwMode="auto">
            <a:xfrm>
              <a:off x="544200" y="4031794"/>
              <a:ext cx="607690" cy="384355"/>
            </a:xfrm>
            <a:custGeom>
              <a:avLst/>
              <a:gdLst>
                <a:gd name="T0" fmla="*/ 432306676 w 6235"/>
                <a:gd name="T1" fmla="*/ 188202068 h 5380"/>
                <a:gd name="T2" fmla="*/ 425585249 w 6235"/>
                <a:gd name="T3" fmla="*/ 175686526 h 5380"/>
                <a:gd name="T4" fmla="*/ 419517664 w 6235"/>
                <a:gd name="T5" fmla="*/ 168307917 h 5380"/>
                <a:gd name="T6" fmla="*/ 411302791 w 6235"/>
                <a:gd name="T7" fmla="*/ 163077441 h 5380"/>
                <a:gd name="T8" fmla="*/ 405981623 w 6235"/>
                <a:gd name="T9" fmla="*/ 161396108 h 5380"/>
                <a:gd name="T10" fmla="*/ 398980328 w 6235"/>
                <a:gd name="T11" fmla="*/ 160368660 h 5380"/>
                <a:gd name="T12" fmla="*/ 391979033 w 6235"/>
                <a:gd name="T13" fmla="*/ 160648984 h 5380"/>
                <a:gd name="T14" fmla="*/ 385164419 w 6235"/>
                <a:gd name="T15" fmla="*/ 162423555 h 5380"/>
                <a:gd name="T16" fmla="*/ 378816659 w 6235"/>
                <a:gd name="T17" fmla="*/ 165412355 h 5380"/>
                <a:gd name="T18" fmla="*/ 373122435 w 6235"/>
                <a:gd name="T19" fmla="*/ 169522146 h 5380"/>
                <a:gd name="T20" fmla="*/ 368361310 w 6235"/>
                <a:gd name="T21" fmla="*/ 174752316 h 5380"/>
                <a:gd name="T22" fmla="*/ 364533895 w 6235"/>
                <a:gd name="T23" fmla="*/ 181103783 h 5380"/>
                <a:gd name="T24" fmla="*/ 268103009 w 6235"/>
                <a:gd name="T25" fmla="*/ 29888304 h 5380"/>
                <a:gd name="T26" fmla="*/ 266049214 w 6235"/>
                <a:gd name="T27" fmla="*/ 22789713 h 5380"/>
                <a:gd name="T28" fmla="*/ 262781841 w 6235"/>
                <a:gd name="T29" fmla="*/ 16438552 h 5380"/>
                <a:gd name="T30" fmla="*/ 258394383 w 6235"/>
                <a:gd name="T31" fmla="*/ 10927752 h 5380"/>
                <a:gd name="T32" fmla="*/ 252980028 w 6235"/>
                <a:gd name="T33" fmla="*/ 6444705 h 5380"/>
                <a:gd name="T34" fmla="*/ 246912443 w 6235"/>
                <a:gd name="T35" fmla="*/ 2988800 h 5380"/>
                <a:gd name="T36" fmla="*/ 240191016 w 6235"/>
                <a:gd name="T37" fmla="*/ 840667 h 5380"/>
                <a:gd name="T38" fmla="*/ 233189721 w 6235"/>
                <a:gd name="T39" fmla="*/ 0 h 5380"/>
                <a:gd name="T40" fmla="*/ 225815064 w 6235"/>
                <a:gd name="T41" fmla="*/ 560343 h 5380"/>
                <a:gd name="T42" fmla="*/ 218346914 w 6235"/>
                <a:gd name="T43" fmla="*/ 2802019 h 5380"/>
                <a:gd name="T44" fmla="*/ 209665492 w 6235"/>
                <a:gd name="T45" fmla="*/ 7845714 h 5380"/>
                <a:gd name="T46" fmla="*/ 202944065 w 6235"/>
                <a:gd name="T47" fmla="*/ 14943999 h 5380"/>
                <a:gd name="T48" fmla="*/ 198183245 w 6235"/>
                <a:gd name="T49" fmla="*/ 23630380 h 5380"/>
                <a:gd name="T50" fmla="*/ 0 w 6235"/>
                <a:gd name="T51" fmla="*/ 395364689 h 5380"/>
                <a:gd name="T52" fmla="*/ 99885245 w 6235"/>
                <a:gd name="T53" fmla="*/ 395644708 h 5380"/>
                <a:gd name="T54" fmla="*/ 106606366 w 6235"/>
                <a:gd name="T55" fmla="*/ 395177603 h 5380"/>
                <a:gd name="T56" fmla="*/ 113047619 w 6235"/>
                <a:gd name="T57" fmla="*/ 393589812 h 5380"/>
                <a:gd name="T58" fmla="*/ 119022017 w 6235"/>
                <a:gd name="T59" fmla="*/ 390974574 h 5380"/>
                <a:gd name="T60" fmla="*/ 122569258 w 6235"/>
                <a:gd name="T61" fmla="*/ 388639660 h 5380"/>
                <a:gd name="T62" fmla="*/ 126303486 w 6235"/>
                <a:gd name="T63" fmla="*/ 385557623 h 5380"/>
                <a:gd name="T64" fmla="*/ 133304781 w 6235"/>
                <a:gd name="T65" fmla="*/ 376590918 h 5380"/>
                <a:gd name="T66" fmla="*/ 218907262 w 6235"/>
                <a:gd name="T67" fmla="*/ 166439803 h 5380"/>
                <a:gd name="T68" fmla="*/ 275104304 w 6235"/>
                <a:gd name="T69" fmla="*/ 476249371 h 5380"/>
                <a:gd name="T70" fmla="*/ 277811329 w 6235"/>
                <a:gd name="T71" fmla="*/ 483067637 h 5380"/>
                <a:gd name="T72" fmla="*/ 281731932 w 6235"/>
                <a:gd name="T73" fmla="*/ 488951999 h 5380"/>
                <a:gd name="T74" fmla="*/ 286493057 w 6235"/>
                <a:gd name="T75" fmla="*/ 493995389 h 5380"/>
                <a:gd name="T76" fmla="*/ 292280774 w 6235"/>
                <a:gd name="T77" fmla="*/ 497918399 h 5380"/>
                <a:gd name="T78" fmla="*/ 298721721 w 6235"/>
                <a:gd name="T79" fmla="*/ 500813655 h 5380"/>
                <a:gd name="T80" fmla="*/ 305629828 w 6235"/>
                <a:gd name="T81" fmla="*/ 502308208 h 5380"/>
                <a:gd name="T82" fmla="*/ 312817804 w 6235"/>
                <a:gd name="T83" fmla="*/ 502401446 h 5380"/>
                <a:gd name="T84" fmla="*/ 318885695 w 6235"/>
                <a:gd name="T85" fmla="*/ 501467541 h 5380"/>
                <a:gd name="T86" fmla="*/ 327660611 w 6235"/>
                <a:gd name="T87" fmla="*/ 498011636 h 5380"/>
                <a:gd name="T88" fmla="*/ 335128455 w 6235"/>
                <a:gd name="T89" fmla="*/ 492501142 h 5380"/>
                <a:gd name="T90" fmla="*/ 340916478 w 6235"/>
                <a:gd name="T91" fmla="*/ 485496095 h 5380"/>
                <a:gd name="T92" fmla="*/ 343996864 w 6235"/>
                <a:gd name="T93" fmla="*/ 479331714 h 5380"/>
                <a:gd name="T94" fmla="*/ 345303936 w 6235"/>
                <a:gd name="T95" fmla="*/ 475221923 h 5380"/>
                <a:gd name="T96" fmla="*/ 437721031 w 6235"/>
                <a:gd name="T97" fmla="*/ 371267204 h 5380"/>
                <a:gd name="T98" fmla="*/ 443975298 w 6235"/>
                <a:gd name="T99" fmla="*/ 381261051 h 5380"/>
                <a:gd name="T100" fmla="*/ 453030387 w 6235"/>
                <a:gd name="T101" fmla="*/ 388546423 h 5380"/>
                <a:gd name="T102" fmla="*/ 463672417 w 6235"/>
                <a:gd name="T103" fmla="*/ 392562670 h 5380"/>
                <a:gd name="T104" fmla="*/ 472447333 w 6235"/>
                <a:gd name="T105" fmla="*/ 393403031 h 5380"/>
                <a:gd name="T106" fmla="*/ 493918073 w 6235"/>
                <a:gd name="T107" fmla="*/ 320550845 h 5380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6235" h="5380">
                  <a:moveTo>
                    <a:pt x="5291" y="3432"/>
                  </a:moveTo>
                  <a:lnTo>
                    <a:pt x="4652" y="2060"/>
                  </a:lnTo>
                  <a:lnTo>
                    <a:pt x="4631" y="2015"/>
                  </a:lnTo>
                  <a:lnTo>
                    <a:pt x="4610" y="1969"/>
                  </a:lnTo>
                  <a:lnTo>
                    <a:pt x="4586" y="1924"/>
                  </a:lnTo>
                  <a:lnTo>
                    <a:pt x="4573" y="1902"/>
                  </a:lnTo>
                  <a:lnTo>
                    <a:pt x="4559" y="1881"/>
                  </a:lnTo>
                  <a:lnTo>
                    <a:pt x="4544" y="1860"/>
                  </a:lnTo>
                  <a:lnTo>
                    <a:pt x="4529" y="1839"/>
                  </a:lnTo>
                  <a:lnTo>
                    <a:pt x="4512" y="1820"/>
                  </a:lnTo>
                  <a:lnTo>
                    <a:pt x="4494" y="1802"/>
                  </a:lnTo>
                  <a:lnTo>
                    <a:pt x="4475" y="1786"/>
                  </a:lnTo>
                  <a:lnTo>
                    <a:pt x="4454" y="1771"/>
                  </a:lnTo>
                  <a:lnTo>
                    <a:pt x="4431" y="1757"/>
                  </a:lnTo>
                  <a:lnTo>
                    <a:pt x="4406" y="1746"/>
                  </a:lnTo>
                  <a:lnTo>
                    <a:pt x="4387" y="1739"/>
                  </a:lnTo>
                  <a:lnTo>
                    <a:pt x="4369" y="1733"/>
                  </a:lnTo>
                  <a:lnTo>
                    <a:pt x="4349" y="1728"/>
                  </a:lnTo>
                  <a:lnTo>
                    <a:pt x="4331" y="1723"/>
                  </a:lnTo>
                  <a:lnTo>
                    <a:pt x="4312" y="1720"/>
                  </a:lnTo>
                  <a:lnTo>
                    <a:pt x="4292" y="1718"/>
                  </a:lnTo>
                  <a:lnTo>
                    <a:pt x="4274" y="1717"/>
                  </a:lnTo>
                  <a:lnTo>
                    <a:pt x="4254" y="1717"/>
                  </a:lnTo>
                  <a:lnTo>
                    <a:pt x="4236" y="1717"/>
                  </a:lnTo>
                  <a:lnTo>
                    <a:pt x="4217" y="1718"/>
                  </a:lnTo>
                  <a:lnTo>
                    <a:pt x="4199" y="1720"/>
                  </a:lnTo>
                  <a:lnTo>
                    <a:pt x="4180" y="1724"/>
                  </a:lnTo>
                  <a:lnTo>
                    <a:pt x="4162" y="1728"/>
                  </a:lnTo>
                  <a:lnTo>
                    <a:pt x="4143" y="1733"/>
                  </a:lnTo>
                  <a:lnTo>
                    <a:pt x="4126" y="1739"/>
                  </a:lnTo>
                  <a:lnTo>
                    <a:pt x="4109" y="1746"/>
                  </a:lnTo>
                  <a:lnTo>
                    <a:pt x="4091" y="1754"/>
                  </a:lnTo>
                  <a:lnTo>
                    <a:pt x="4074" y="1761"/>
                  </a:lnTo>
                  <a:lnTo>
                    <a:pt x="4058" y="1771"/>
                  </a:lnTo>
                  <a:lnTo>
                    <a:pt x="4042" y="1781"/>
                  </a:lnTo>
                  <a:lnTo>
                    <a:pt x="4027" y="1792"/>
                  </a:lnTo>
                  <a:lnTo>
                    <a:pt x="4012" y="1803"/>
                  </a:lnTo>
                  <a:lnTo>
                    <a:pt x="3997" y="1815"/>
                  </a:lnTo>
                  <a:lnTo>
                    <a:pt x="3984" y="1828"/>
                  </a:lnTo>
                  <a:lnTo>
                    <a:pt x="3970" y="1841"/>
                  </a:lnTo>
                  <a:lnTo>
                    <a:pt x="3958" y="1856"/>
                  </a:lnTo>
                  <a:lnTo>
                    <a:pt x="3946" y="1871"/>
                  </a:lnTo>
                  <a:lnTo>
                    <a:pt x="3935" y="1887"/>
                  </a:lnTo>
                  <a:lnTo>
                    <a:pt x="3923" y="1903"/>
                  </a:lnTo>
                  <a:lnTo>
                    <a:pt x="3915" y="1920"/>
                  </a:lnTo>
                  <a:lnTo>
                    <a:pt x="3905" y="1939"/>
                  </a:lnTo>
                  <a:lnTo>
                    <a:pt x="3898" y="1957"/>
                  </a:lnTo>
                  <a:lnTo>
                    <a:pt x="3430" y="3400"/>
                  </a:lnTo>
                  <a:lnTo>
                    <a:pt x="2872" y="320"/>
                  </a:lnTo>
                  <a:lnTo>
                    <a:pt x="2868" y="300"/>
                  </a:lnTo>
                  <a:lnTo>
                    <a:pt x="2863" y="281"/>
                  </a:lnTo>
                  <a:lnTo>
                    <a:pt x="2857" y="263"/>
                  </a:lnTo>
                  <a:lnTo>
                    <a:pt x="2850" y="244"/>
                  </a:lnTo>
                  <a:lnTo>
                    <a:pt x="2842" y="226"/>
                  </a:lnTo>
                  <a:lnTo>
                    <a:pt x="2834" y="209"/>
                  </a:lnTo>
                  <a:lnTo>
                    <a:pt x="2825" y="192"/>
                  </a:lnTo>
                  <a:lnTo>
                    <a:pt x="2815" y="176"/>
                  </a:lnTo>
                  <a:lnTo>
                    <a:pt x="2804" y="160"/>
                  </a:lnTo>
                  <a:lnTo>
                    <a:pt x="2793" y="146"/>
                  </a:lnTo>
                  <a:lnTo>
                    <a:pt x="2781" y="131"/>
                  </a:lnTo>
                  <a:lnTo>
                    <a:pt x="2768" y="117"/>
                  </a:lnTo>
                  <a:lnTo>
                    <a:pt x="2755" y="105"/>
                  </a:lnTo>
                  <a:lnTo>
                    <a:pt x="2740" y="93"/>
                  </a:lnTo>
                  <a:lnTo>
                    <a:pt x="2725" y="80"/>
                  </a:lnTo>
                  <a:lnTo>
                    <a:pt x="2710" y="69"/>
                  </a:lnTo>
                  <a:lnTo>
                    <a:pt x="2696" y="59"/>
                  </a:lnTo>
                  <a:lnTo>
                    <a:pt x="2678" y="49"/>
                  </a:lnTo>
                  <a:lnTo>
                    <a:pt x="2662" y="41"/>
                  </a:lnTo>
                  <a:lnTo>
                    <a:pt x="2645" y="32"/>
                  </a:lnTo>
                  <a:lnTo>
                    <a:pt x="2628" y="26"/>
                  </a:lnTo>
                  <a:lnTo>
                    <a:pt x="2610" y="20"/>
                  </a:lnTo>
                  <a:lnTo>
                    <a:pt x="2592" y="14"/>
                  </a:lnTo>
                  <a:lnTo>
                    <a:pt x="2573" y="9"/>
                  </a:lnTo>
                  <a:lnTo>
                    <a:pt x="2555" y="5"/>
                  </a:lnTo>
                  <a:lnTo>
                    <a:pt x="2536" y="2"/>
                  </a:lnTo>
                  <a:lnTo>
                    <a:pt x="2517" y="1"/>
                  </a:lnTo>
                  <a:lnTo>
                    <a:pt x="2498" y="0"/>
                  </a:lnTo>
                  <a:lnTo>
                    <a:pt x="2478" y="0"/>
                  </a:lnTo>
                  <a:lnTo>
                    <a:pt x="2459" y="1"/>
                  </a:lnTo>
                  <a:lnTo>
                    <a:pt x="2439" y="2"/>
                  </a:lnTo>
                  <a:lnTo>
                    <a:pt x="2419" y="6"/>
                  </a:lnTo>
                  <a:lnTo>
                    <a:pt x="2391" y="12"/>
                  </a:lnTo>
                  <a:lnTo>
                    <a:pt x="2365" y="20"/>
                  </a:lnTo>
                  <a:lnTo>
                    <a:pt x="2339" y="30"/>
                  </a:lnTo>
                  <a:lnTo>
                    <a:pt x="2314" y="41"/>
                  </a:lnTo>
                  <a:lnTo>
                    <a:pt x="2291" y="54"/>
                  </a:lnTo>
                  <a:lnTo>
                    <a:pt x="2267" y="68"/>
                  </a:lnTo>
                  <a:lnTo>
                    <a:pt x="2246" y="84"/>
                  </a:lnTo>
                  <a:lnTo>
                    <a:pt x="2227" y="101"/>
                  </a:lnTo>
                  <a:lnTo>
                    <a:pt x="2207" y="120"/>
                  </a:lnTo>
                  <a:lnTo>
                    <a:pt x="2190" y="139"/>
                  </a:lnTo>
                  <a:lnTo>
                    <a:pt x="2174" y="160"/>
                  </a:lnTo>
                  <a:lnTo>
                    <a:pt x="2159" y="183"/>
                  </a:lnTo>
                  <a:lnTo>
                    <a:pt x="2145" y="205"/>
                  </a:lnTo>
                  <a:lnTo>
                    <a:pt x="2134" y="228"/>
                  </a:lnTo>
                  <a:lnTo>
                    <a:pt x="2123" y="253"/>
                  </a:lnTo>
                  <a:lnTo>
                    <a:pt x="2116" y="279"/>
                  </a:lnTo>
                  <a:lnTo>
                    <a:pt x="823" y="3453"/>
                  </a:lnTo>
                  <a:lnTo>
                    <a:pt x="3" y="3453"/>
                  </a:lnTo>
                  <a:lnTo>
                    <a:pt x="0" y="4233"/>
                  </a:lnTo>
                  <a:lnTo>
                    <a:pt x="1033" y="4233"/>
                  </a:lnTo>
                  <a:lnTo>
                    <a:pt x="1052" y="4235"/>
                  </a:lnTo>
                  <a:lnTo>
                    <a:pt x="1070" y="4236"/>
                  </a:lnTo>
                  <a:lnTo>
                    <a:pt x="1088" y="4236"/>
                  </a:lnTo>
                  <a:lnTo>
                    <a:pt x="1106" y="4235"/>
                  </a:lnTo>
                  <a:lnTo>
                    <a:pt x="1123" y="4234"/>
                  </a:lnTo>
                  <a:lnTo>
                    <a:pt x="1142" y="4231"/>
                  </a:lnTo>
                  <a:lnTo>
                    <a:pt x="1159" y="4229"/>
                  </a:lnTo>
                  <a:lnTo>
                    <a:pt x="1176" y="4225"/>
                  </a:lnTo>
                  <a:lnTo>
                    <a:pt x="1194" y="4220"/>
                  </a:lnTo>
                  <a:lnTo>
                    <a:pt x="1211" y="4214"/>
                  </a:lnTo>
                  <a:lnTo>
                    <a:pt x="1227" y="4208"/>
                  </a:lnTo>
                  <a:lnTo>
                    <a:pt x="1243" y="4202"/>
                  </a:lnTo>
                  <a:lnTo>
                    <a:pt x="1259" y="4194"/>
                  </a:lnTo>
                  <a:lnTo>
                    <a:pt x="1275" y="4186"/>
                  </a:lnTo>
                  <a:lnTo>
                    <a:pt x="1291" y="4177"/>
                  </a:lnTo>
                  <a:lnTo>
                    <a:pt x="1306" y="4167"/>
                  </a:lnTo>
                  <a:lnTo>
                    <a:pt x="1313" y="4161"/>
                  </a:lnTo>
                  <a:lnTo>
                    <a:pt x="1331" y="4148"/>
                  </a:lnTo>
                  <a:lnTo>
                    <a:pt x="1353" y="4128"/>
                  </a:lnTo>
                  <a:lnTo>
                    <a:pt x="1375" y="4107"/>
                  </a:lnTo>
                  <a:lnTo>
                    <a:pt x="1395" y="4083"/>
                  </a:lnTo>
                  <a:lnTo>
                    <a:pt x="1412" y="4059"/>
                  </a:lnTo>
                  <a:lnTo>
                    <a:pt x="1428" y="4032"/>
                  </a:lnTo>
                  <a:lnTo>
                    <a:pt x="1442" y="4004"/>
                  </a:lnTo>
                  <a:lnTo>
                    <a:pt x="1454" y="3976"/>
                  </a:lnTo>
                  <a:lnTo>
                    <a:pt x="1463" y="3946"/>
                  </a:lnTo>
                  <a:lnTo>
                    <a:pt x="2345" y="1782"/>
                  </a:lnTo>
                  <a:lnTo>
                    <a:pt x="2939" y="5061"/>
                  </a:lnTo>
                  <a:lnTo>
                    <a:pt x="2942" y="5080"/>
                  </a:lnTo>
                  <a:lnTo>
                    <a:pt x="2947" y="5099"/>
                  </a:lnTo>
                  <a:lnTo>
                    <a:pt x="2953" y="5118"/>
                  </a:lnTo>
                  <a:lnTo>
                    <a:pt x="2960" y="5136"/>
                  </a:lnTo>
                  <a:lnTo>
                    <a:pt x="2968" y="5155"/>
                  </a:lnTo>
                  <a:lnTo>
                    <a:pt x="2976" y="5172"/>
                  </a:lnTo>
                  <a:lnTo>
                    <a:pt x="2986" y="5188"/>
                  </a:lnTo>
                  <a:lnTo>
                    <a:pt x="2995" y="5204"/>
                  </a:lnTo>
                  <a:lnTo>
                    <a:pt x="3007" y="5220"/>
                  </a:lnTo>
                  <a:lnTo>
                    <a:pt x="3018" y="5235"/>
                  </a:lnTo>
                  <a:lnTo>
                    <a:pt x="3030" y="5250"/>
                  </a:lnTo>
                  <a:lnTo>
                    <a:pt x="3042" y="5263"/>
                  </a:lnTo>
                  <a:lnTo>
                    <a:pt x="3056" y="5277"/>
                  </a:lnTo>
                  <a:lnTo>
                    <a:pt x="3069" y="5289"/>
                  </a:lnTo>
                  <a:lnTo>
                    <a:pt x="3084" y="5300"/>
                  </a:lnTo>
                  <a:lnTo>
                    <a:pt x="3099" y="5311"/>
                  </a:lnTo>
                  <a:lnTo>
                    <a:pt x="3115" y="5321"/>
                  </a:lnTo>
                  <a:lnTo>
                    <a:pt x="3131" y="5331"/>
                  </a:lnTo>
                  <a:lnTo>
                    <a:pt x="3148" y="5340"/>
                  </a:lnTo>
                  <a:lnTo>
                    <a:pt x="3164" y="5348"/>
                  </a:lnTo>
                  <a:lnTo>
                    <a:pt x="3182" y="5356"/>
                  </a:lnTo>
                  <a:lnTo>
                    <a:pt x="3200" y="5362"/>
                  </a:lnTo>
                  <a:lnTo>
                    <a:pt x="3218" y="5367"/>
                  </a:lnTo>
                  <a:lnTo>
                    <a:pt x="3236" y="5372"/>
                  </a:lnTo>
                  <a:lnTo>
                    <a:pt x="3255" y="5375"/>
                  </a:lnTo>
                  <a:lnTo>
                    <a:pt x="3274" y="5378"/>
                  </a:lnTo>
                  <a:lnTo>
                    <a:pt x="3293" y="5380"/>
                  </a:lnTo>
                  <a:lnTo>
                    <a:pt x="3313" y="5380"/>
                  </a:lnTo>
                  <a:lnTo>
                    <a:pt x="3332" y="5380"/>
                  </a:lnTo>
                  <a:lnTo>
                    <a:pt x="3351" y="5379"/>
                  </a:lnTo>
                  <a:lnTo>
                    <a:pt x="3371" y="5378"/>
                  </a:lnTo>
                  <a:lnTo>
                    <a:pt x="3390" y="5374"/>
                  </a:lnTo>
                  <a:lnTo>
                    <a:pt x="3416" y="5369"/>
                  </a:lnTo>
                  <a:lnTo>
                    <a:pt x="3441" y="5362"/>
                  </a:lnTo>
                  <a:lnTo>
                    <a:pt x="3466" y="5353"/>
                  </a:lnTo>
                  <a:lnTo>
                    <a:pt x="3488" y="5343"/>
                  </a:lnTo>
                  <a:lnTo>
                    <a:pt x="3510" y="5332"/>
                  </a:lnTo>
                  <a:lnTo>
                    <a:pt x="3532" y="5319"/>
                  </a:lnTo>
                  <a:lnTo>
                    <a:pt x="3552" y="5305"/>
                  </a:lnTo>
                  <a:lnTo>
                    <a:pt x="3572" y="5290"/>
                  </a:lnTo>
                  <a:lnTo>
                    <a:pt x="3590" y="5273"/>
                  </a:lnTo>
                  <a:lnTo>
                    <a:pt x="3608" y="5256"/>
                  </a:lnTo>
                  <a:lnTo>
                    <a:pt x="3624" y="5237"/>
                  </a:lnTo>
                  <a:lnTo>
                    <a:pt x="3638" y="5217"/>
                  </a:lnTo>
                  <a:lnTo>
                    <a:pt x="3652" y="5198"/>
                  </a:lnTo>
                  <a:lnTo>
                    <a:pt x="3664" y="5177"/>
                  </a:lnTo>
                  <a:lnTo>
                    <a:pt x="3675" y="5155"/>
                  </a:lnTo>
                  <a:lnTo>
                    <a:pt x="3685" y="5132"/>
                  </a:lnTo>
                  <a:lnTo>
                    <a:pt x="3691" y="5110"/>
                  </a:lnTo>
                  <a:lnTo>
                    <a:pt x="3699" y="5088"/>
                  </a:lnTo>
                  <a:lnTo>
                    <a:pt x="4317" y="3181"/>
                  </a:lnTo>
                  <a:lnTo>
                    <a:pt x="4676" y="3944"/>
                  </a:lnTo>
                  <a:lnTo>
                    <a:pt x="4689" y="3975"/>
                  </a:lnTo>
                  <a:lnTo>
                    <a:pt x="4702" y="4003"/>
                  </a:lnTo>
                  <a:lnTo>
                    <a:pt x="4718" y="4032"/>
                  </a:lnTo>
                  <a:lnTo>
                    <a:pt x="4737" y="4057"/>
                  </a:lnTo>
                  <a:lnTo>
                    <a:pt x="4756" y="4082"/>
                  </a:lnTo>
                  <a:lnTo>
                    <a:pt x="4779" y="4104"/>
                  </a:lnTo>
                  <a:lnTo>
                    <a:pt x="4802" y="4124"/>
                  </a:lnTo>
                  <a:lnTo>
                    <a:pt x="4827" y="4143"/>
                  </a:lnTo>
                  <a:lnTo>
                    <a:pt x="4853" y="4160"/>
                  </a:lnTo>
                  <a:lnTo>
                    <a:pt x="4880" y="4173"/>
                  </a:lnTo>
                  <a:lnTo>
                    <a:pt x="4908" y="4186"/>
                  </a:lnTo>
                  <a:lnTo>
                    <a:pt x="4938" y="4196"/>
                  </a:lnTo>
                  <a:lnTo>
                    <a:pt x="4967" y="4203"/>
                  </a:lnTo>
                  <a:lnTo>
                    <a:pt x="4998" y="4208"/>
                  </a:lnTo>
                  <a:lnTo>
                    <a:pt x="5029" y="4211"/>
                  </a:lnTo>
                  <a:lnTo>
                    <a:pt x="5061" y="4212"/>
                  </a:lnTo>
                  <a:lnTo>
                    <a:pt x="5074" y="4212"/>
                  </a:lnTo>
                  <a:lnTo>
                    <a:pt x="6235" y="4212"/>
                  </a:lnTo>
                  <a:lnTo>
                    <a:pt x="6235" y="3432"/>
                  </a:lnTo>
                  <a:lnTo>
                    <a:pt x="5291" y="3432"/>
                  </a:lnTo>
                  <a:close/>
                </a:path>
              </a:pathLst>
            </a:custGeom>
            <a:solidFill>
              <a:srgbClr val="5482A3"/>
            </a:solidFill>
            <a:ln>
              <a:noFill/>
            </a:ln>
            <a:extLst/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31" name="KSO_Shape"/>
          <p:cNvSpPr>
            <a:spLocks/>
          </p:cNvSpPr>
          <p:nvPr/>
        </p:nvSpPr>
        <p:spPr bwMode="auto">
          <a:xfrm>
            <a:off x="944722" y="5412480"/>
            <a:ext cx="919161" cy="723877"/>
          </a:xfrm>
          <a:custGeom>
            <a:avLst/>
            <a:gdLst>
              <a:gd name="T0" fmla="*/ 1613865 w 3162301"/>
              <a:gd name="T1" fmla="*/ 3301682 h 3309937"/>
              <a:gd name="T2" fmla="*/ 853686 w 3162301"/>
              <a:gd name="T3" fmla="*/ 2989897 h 3309937"/>
              <a:gd name="T4" fmla="*/ 755609 w 3162301"/>
              <a:gd name="T5" fmla="*/ 2991167 h 3309937"/>
              <a:gd name="T6" fmla="*/ 628648 w 3162301"/>
              <a:gd name="T7" fmla="*/ 2941320 h 3309937"/>
              <a:gd name="T8" fmla="*/ 660706 w 3162301"/>
              <a:gd name="T9" fmla="*/ 2794000 h 3309937"/>
              <a:gd name="T10" fmla="*/ 801315 w 3162301"/>
              <a:gd name="T11" fmla="*/ 2823527 h 3309937"/>
              <a:gd name="T12" fmla="*/ 862891 w 3162301"/>
              <a:gd name="T13" fmla="*/ 2756217 h 3309937"/>
              <a:gd name="T14" fmla="*/ 1096499 w 3162301"/>
              <a:gd name="T15" fmla="*/ 2524760 h 3309937"/>
              <a:gd name="T16" fmla="*/ 1098404 w 3162301"/>
              <a:gd name="T17" fmla="*/ 2684145 h 3309937"/>
              <a:gd name="T18" fmla="*/ 1293289 w 3162301"/>
              <a:gd name="T19" fmla="*/ 2731135 h 3309937"/>
              <a:gd name="T20" fmla="*/ 1393905 w 3162301"/>
              <a:gd name="T21" fmla="*/ 2606040 h 3309937"/>
              <a:gd name="T22" fmla="*/ 447040 w 3162301"/>
              <a:gd name="T23" fmla="*/ 2280920 h 3309937"/>
              <a:gd name="T24" fmla="*/ 525463 w 3162301"/>
              <a:gd name="T25" fmla="*/ 2367597 h 3309937"/>
              <a:gd name="T26" fmla="*/ 489903 w 3162301"/>
              <a:gd name="T27" fmla="*/ 2499042 h 3309937"/>
              <a:gd name="T28" fmla="*/ 782321 w 3162301"/>
              <a:gd name="T29" fmla="*/ 2513330 h 3309937"/>
              <a:gd name="T30" fmla="*/ 740728 w 3162301"/>
              <a:gd name="T31" fmla="*/ 2738120 h 3309937"/>
              <a:gd name="T32" fmla="*/ 598805 w 3162301"/>
              <a:gd name="T33" fmla="*/ 2784475 h 3309937"/>
              <a:gd name="T34" fmla="*/ 595948 w 3162301"/>
              <a:gd name="T35" fmla="*/ 2990850 h 3309937"/>
              <a:gd name="T36" fmla="*/ 735648 w 3162301"/>
              <a:gd name="T37" fmla="*/ 3050540 h 3309937"/>
              <a:gd name="T38" fmla="*/ 797561 w 3162301"/>
              <a:gd name="T39" fmla="*/ 3231832 h 3309937"/>
              <a:gd name="T40" fmla="*/ 91758 w 3162301"/>
              <a:gd name="T41" fmla="*/ 2508885 h 3309937"/>
              <a:gd name="T42" fmla="*/ 341630 w 3162301"/>
              <a:gd name="T43" fmla="*/ 2479992 h 3309937"/>
              <a:gd name="T44" fmla="*/ 309563 w 3162301"/>
              <a:gd name="T45" fmla="*/ 2350135 h 3309937"/>
              <a:gd name="T46" fmla="*/ 814705 w 3162301"/>
              <a:gd name="T47" fmla="*/ 1655762 h 3309937"/>
              <a:gd name="T48" fmla="*/ 814388 w 3162301"/>
              <a:gd name="T49" fmla="*/ 1992629 h 3309937"/>
              <a:gd name="T50" fmla="*/ 935038 w 3162301"/>
              <a:gd name="T51" fmla="*/ 1963419 h 3309937"/>
              <a:gd name="T52" fmla="*/ 1028383 w 3162301"/>
              <a:gd name="T53" fmla="*/ 2044382 h 3309937"/>
              <a:gd name="T54" fmla="*/ 976313 w 3162301"/>
              <a:gd name="T55" fmla="*/ 2178684 h 3309937"/>
              <a:gd name="T56" fmla="*/ 834073 w 3162301"/>
              <a:gd name="T57" fmla="*/ 2139632 h 3309937"/>
              <a:gd name="T58" fmla="*/ 789305 w 3162301"/>
              <a:gd name="T59" fmla="*/ 2332672 h 3309937"/>
              <a:gd name="T60" fmla="*/ 569278 w 3162301"/>
              <a:gd name="T61" fmla="*/ 2405380 h 3309937"/>
              <a:gd name="T62" fmla="*/ 516573 w 3162301"/>
              <a:gd name="T63" fmla="*/ 2250439 h 3309937"/>
              <a:gd name="T64" fmla="*/ 313373 w 3162301"/>
              <a:gd name="T65" fmla="*/ 2257424 h 3309937"/>
              <a:gd name="T66" fmla="*/ 265748 w 3162301"/>
              <a:gd name="T67" fmla="*/ 2417762 h 3309937"/>
              <a:gd name="T68" fmla="*/ 7938 w 3162301"/>
              <a:gd name="T69" fmla="*/ 2442845 h 3309937"/>
              <a:gd name="T70" fmla="*/ 1391446 w 3162301"/>
              <a:gd name="T71" fmla="*/ 1450631 h 3309937"/>
              <a:gd name="T72" fmla="*/ 1336570 w 3162301"/>
              <a:gd name="T73" fmla="*/ 1700670 h 3309937"/>
              <a:gd name="T74" fmla="*/ 1477725 w 3162301"/>
              <a:gd name="T75" fmla="*/ 1830132 h 3309937"/>
              <a:gd name="T76" fmla="*/ 1810472 w 3162301"/>
              <a:gd name="T77" fmla="*/ 2121104 h 3309937"/>
              <a:gd name="T78" fmla="*/ 1585574 w 3162301"/>
              <a:gd name="T79" fmla="*/ 2228989 h 3309937"/>
              <a:gd name="T80" fmla="*/ 1660434 w 3162301"/>
              <a:gd name="T81" fmla="*/ 2340682 h 3309937"/>
              <a:gd name="T82" fmla="*/ 1579548 w 3162301"/>
              <a:gd name="T83" fmla="*/ 2451741 h 3309937"/>
              <a:gd name="T84" fmla="*/ 1455521 w 3162301"/>
              <a:gd name="T85" fmla="*/ 2413981 h 3309937"/>
              <a:gd name="T86" fmla="*/ 1445371 w 3162301"/>
              <a:gd name="T87" fmla="*/ 2272461 h 3309937"/>
              <a:gd name="T88" fmla="*/ 1161791 w 3162301"/>
              <a:gd name="T89" fmla="*/ 2355596 h 3309937"/>
              <a:gd name="T90" fmla="*/ 1140221 w 3162301"/>
              <a:gd name="T91" fmla="*/ 2127133 h 3309937"/>
              <a:gd name="T92" fmla="*/ 1243312 w 3162301"/>
              <a:gd name="T93" fmla="*/ 2016710 h 3309937"/>
              <a:gd name="T94" fmla="*/ 1159253 w 3162301"/>
              <a:gd name="T95" fmla="*/ 1835526 h 3309937"/>
              <a:gd name="T96" fmla="*/ 1004458 w 3162301"/>
              <a:gd name="T97" fmla="*/ 1845363 h 3309937"/>
              <a:gd name="T98" fmla="*/ 891217 w 3162301"/>
              <a:gd name="T99" fmla="*/ 1648632 h 3309937"/>
              <a:gd name="T100" fmla="*/ 2300014 w 3162301"/>
              <a:gd name="T101" fmla="*/ 1106336 h 3309937"/>
              <a:gd name="T102" fmla="*/ 2025116 w 3162301"/>
              <a:gd name="T103" fmla="*/ 1370306 h 3309937"/>
              <a:gd name="T104" fmla="*/ 1518490 w 3162301"/>
              <a:gd name="T105" fmla="*/ 1775461 h 3309937"/>
              <a:gd name="T106" fmla="*/ 1392152 w 3162301"/>
              <a:gd name="T107" fmla="*/ 1704392 h 3309937"/>
              <a:gd name="T108" fmla="*/ 1434370 w 3162301"/>
              <a:gd name="T109" fmla="*/ 1476909 h 3309937"/>
              <a:gd name="T110" fmla="*/ 1653717 w 3162301"/>
              <a:gd name="T111" fmla="*/ 1123469 h 3309937"/>
              <a:gd name="T112" fmla="*/ 1607690 w 3162301"/>
              <a:gd name="T113" fmla="*/ 1110461 h 3309937"/>
              <a:gd name="T114" fmla="*/ 1064560 w 3162301"/>
              <a:gd name="T115" fmla="*/ 1502291 h 3309937"/>
              <a:gd name="T116" fmla="*/ 986153 w 3162301"/>
              <a:gd name="T117" fmla="*/ 1181213 h 3309937"/>
              <a:gd name="T118" fmla="*/ 1447068 w 3162301"/>
              <a:gd name="T119" fmla="*/ 716410 h 3309937"/>
              <a:gd name="T120" fmla="*/ 3150550 w 3162301"/>
              <a:gd name="T121" fmla="*/ 456696 h 33099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162301" h="3309937">
                <a:moveTo>
                  <a:pt x="1393905" y="2493962"/>
                </a:moveTo>
                <a:lnTo>
                  <a:pt x="1403427" y="2493962"/>
                </a:lnTo>
                <a:lnTo>
                  <a:pt x="1421519" y="2494280"/>
                </a:lnTo>
                <a:lnTo>
                  <a:pt x="1441833" y="2495232"/>
                </a:lnTo>
                <a:lnTo>
                  <a:pt x="1463416" y="2497137"/>
                </a:lnTo>
                <a:lnTo>
                  <a:pt x="1485000" y="2499360"/>
                </a:lnTo>
                <a:lnTo>
                  <a:pt x="1507853" y="2501582"/>
                </a:lnTo>
                <a:lnTo>
                  <a:pt x="1529753" y="2504757"/>
                </a:lnTo>
                <a:lnTo>
                  <a:pt x="1573238" y="2510790"/>
                </a:lnTo>
                <a:lnTo>
                  <a:pt x="1611961" y="2517457"/>
                </a:lnTo>
                <a:lnTo>
                  <a:pt x="1643066" y="2522855"/>
                </a:lnTo>
                <a:lnTo>
                  <a:pt x="1651001" y="2524125"/>
                </a:lnTo>
                <a:lnTo>
                  <a:pt x="1651001" y="3238817"/>
                </a:lnTo>
                <a:lnTo>
                  <a:pt x="1650684" y="3246120"/>
                </a:lnTo>
                <a:lnTo>
                  <a:pt x="1649731" y="3253105"/>
                </a:lnTo>
                <a:lnTo>
                  <a:pt x="1648144" y="3259772"/>
                </a:lnTo>
                <a:lnTo>
                  <a:pt x="1645923" y="3266440"/>
                </a:lnTo>
                <a:lnTo>
                  <a:pt x="1642749" y="3272472"/>
                </a:lnTo>
                <a:lnTo>
                  <a:pt x="1638940" y="3278505"/>
                </a:lnTo>
                <a:lnTo>
                  <a:pt x="1635131" y="3283902"/>
                </a:lnTo>
                <a:lnTo>
                  <a:pt x="1630370" y="3288982"/>
                </a:lnTo>
                <a:lnTo>
                  <a:pt x="1624974" y="3293427"/>
                </a:lnTo>
                <a:lnTo>
                  <a:pt x="1619896" y="3297555"/>
                </a:lnTo>
                <a:lnTo>
                  <a:pt x="1613865" y="3301682"/>
                </a:lnTo>
                <a:lnTo>
                  <a:pt x="1607517" y="3304222"/>
                </a:lnTo>
                <a:lnTo>
                  <a:pt x="1601169" y="3306762"/>
                </a:lnTo>
                <a:lnTo>
                  <a:pt x="1594186" y="3308350"/>
                </a:lnTo>
                <a:lnTo>
                  <a:pt x="1587203" y="3309620"/>
                </a:lnTo>
                <a:lnTo>
                  <a:pt x="1579903" y="3309937"/>
                </a:lnTo>
                <a:lnTo>
                  <a:pt x="836547" y="3309937"/>
                </a:lnTo>
                <a:lnTo>
                  <a:pt x="842260" y="3278505"/>
                </a:lnTo>
                <a:lnTo>
                  <a:pt x="848291" y="3239452"/>
                </a:lnTo>
                <a:lnTo>
                  <a:pt x="854956" y="3195637"/>
                </a:lnTo>
                <a:lnTo>
                  <a:pt x="857813" y="3172142"/>
                </a:lnTo>
                <a:lnTo>
                  <a:pt x="860669" y="3149282"/>
                </a:lnTo>
                <a:lnTo>
                  <a:pt x="862891" y="3126422"/>
                </a:lnTo>
                <a:lnTo>
                  <a:pt x="864478" y="3103880"/>
                </a:lnTo>
                <a:lnTo>
                  <a:pt x="865748" y="3082290"/>
                </a:lnTo>
                <a:lnTo>
                  <a:pt x="866065" y="3061970"/>
                </a:lnTo>
                <a:lnTo>
                  <a:pt x="866065" y="3048317"/>
                </a:lnTo>
                <a:lnTo>
                  <a:pt x="865113" y="3034982"/>
                </a:lnTo>
                <a:lnTo>
                  <a:pt x="863843" y="3022600"/>
                </a:lnTo>
                <a:lnTo>
                  <a:pt x="862891" y="3016885"/>
                </a:lnTo>
                <a:lnTo>
                  <a:pt x="861939" y="3011170"/>
                </a:lnTo>
                <a:lnTo>
                  <a:pt x="860352" y="3005772"/>
                </a:lnTo>
                <a:lnTo>
                  <a:pt x="858447" y="3000057"/>
                </a:lnTo>
                <a:lnTo>
                  <a:pt x="856543" y="2995295"/>
                </a:lnTo>
                <a:lnTo>
                  <a:pt x="853686" y="2989897"/>
                </a:lnTo>
                <a:lnTo>
                  <a:pt x="850195" y="2984817"/>
                </a:lnTo>
                <a:lnTo>
                  <a:pt x="847973" y="2982277"/>
                </a:lnTo>
                <a:lnTo>
                  <a:pt x="845751" y="2979737"/>
                </a:lnTo>
                <a:lnTo>
                  <a:pt x="843212" y="2977197"/>
                </a:lnTo>
                <a:lnTo>
                  <a:pt x="840356" y="2975292"/>
                </a:lnTo>
                <a:lnTo>
                  <a:pt x="836864" y="2973387"/>
                </a:lnTo>
                <a:lnTo>
                  <a:pt x="833373" y="2971800"/>
                </a:lnTo>
                <a:lnTo>
                  <a:pt x="828294" y="2969577"/>
                </a:lnTo>
                <a:lnTo>
                  <a:pt x="822898" y="2968307"/>
                </a:lnTo>
                <a:lnTo>
                  <a:pt x="817185" y="2967355"/>
                </a:lnTo>
                <a:lnTo>
                  <a:pt x="811472" y="2966720"/>
                </a:lnTo>
                <a:lnTo>
                  <a:pt x="810837" y="2967355"/>
                </a:lnTo>
                <a:lnTo>
                  <a:pt x="809885" y="2966720"/>
                </a:lnTo>
                <a:lnTo>
                  <a:pt x="806393" y="2967355"/>
                </a:lnTo>
                <a:lnTo>
                  <a:pt x="802902" y="2967672"/>
                </a:lnTo>
                <a:lnTo>
                  <a:pt x="799411" y="2967990"/>
                </a:lnTo>
                <a:lnTo>
                  <a:pt x="796554" y="2969260"/>
                </a:lnTo>
                <a:lnTo>
                  <a:pt x="790206" y="2971165"/>
                </a:lnTo>
                <a:lnTo>
                  <a:pt x="784810" y="2973387"/>
                </a:lnTo>
                <a:lnTo>
                  <a:pt x="778462" y="2977197"/>
                </a:lnTo>
                <a:lnTo>
                  <a:pt x="772431" y="2981007"/>
                </a:lnTo>
                <a:lnTo>
                  <a:pt x="767036" y="2984817"/>
                </a:lnTo>
                <a:lnTo>
                  <a:pt x="761640" y="2988310"/>
                </a:lnTo>
                <a:lnTo>
                  <a:pt x="755609" y="2991167"/>
                </a:lnTo>
                <a:lnTo>
                  <a:pt x="748626" y="2994342"/>
                </a:lnTo>
                <a:lnTo>
                  <a:pt x="740691" y="2997517"/>
                </a:lnTo>
                <a:lnTo>
                  <a:pt x="730852" y="3000057"/>
                </a:lnTo>
                <a:lnTo>
                  <a:pt x="725773" y="3001327"/>
                </a:lnTo>
                <a:lnTo>
                  <a:pt x="720695" y="3001962"/>
                </a:lnTo>
                <a:lnTo>
                  <a:pt x="715616" y="3002280"/>
                </a:lnTo>
                <a:lnTo>
                  <a:pt x="710855" y="3002280"/>
                </a:lnTo>
                <a:lnTo>
                  <a:pt x="705777" y="3002280"/>
                </a:lnTo>
                <a:lnTo>
                  <a:pt x="701651" y="3001962"/>
                </a:lnTo>
                <a:lnTo>
                  <a:pt x="696890" y="3001327"/>
                </a:lnTo>
                <a:lnTo>
                  <a:pt x="692763" y="3000375"/>
                </a:lnTo>
                <a:lnTo>
                  <a:pt x="688637" y="2999422"/>
                </a:lnTo>
                <a:lnTo>
                  <a:pt x="684194" y="2998152"/>
                </a:lnTo>
                <a:lnTo>
                  <a:pt x="680067" y="2996565"/>
                </a:lnTo>
                <a:lnTo>
                  <a:pt x="675941" y="2994660"/>
                </a:lnTo>
                <a:lnTo>
                  <a:pt x="668324" y="2990850"/>
                </a:lnTo>
                <a:lnTo>
                  <a:pt x="661023" y="2986087"/>
                </a:lnTo>
                <a:lnTo>
                  <a:pt x="654675" y="2980372"/>
                </a:lnTo>
                <a:lnTo>
                  <a:pt x="648010" y="2974022"/>
                </a:lnTo>
                <a:lnTo>
                  <a:pt x="642297" y="2966720"/>
                </a:lnTo>
                <a:lnTo>
                  <a:pt x="636901" y="2958782"/>
                </a:lnTo>
                <a:lnTo>
                  <a:pt x="632457" y="2950527"/>
                </a:lnTo>
                <a:lnTo>
                  <a:pt x="630553" y="2945765"/>
                </a:lnTo>
                <a:lnTo>
                  <a:pt x="628648" y="2941320"/>
                </a:lnTo>
                <a:lnTo>
                  <a:pt x="626744" y="2936557"/>
                </a:lnTo>
                <a:lnTo>
                  <a:pt x="625157" y="2931795"/>
                </a:lnTo>
                <a:lnTo>
                  <a:pt x="623887" y="2926715"/>
                </a:lnTo>
                <a:lnTo>
                  <a:pt x="622935" y="2921317"/>
                </a:lnTo>
                <a:lnTo>
                  <a:pt x="621983" y="2915920"/>
                </a:lnTo>
                <a:lnTo>
                  <a:pt x="621665" y="2910522"/>
                </a:lnTo>
                <a:lnTo>
                  <a:pt x="621348" y="2904807"/>
                </a:lnTo>
                <a:lnTo>
                  <a:pt x="620713" y="2899092"/>
                </a:lnTo>
                <a:lnTo>
                  <a:pt x="621348" y="2886392"/>
                </a:lnTo>
                <a:lnTo>
                  <a:pt x="622300" y="2874327"/>
                </a:lnTo>
                <a:lnTo>
                  <a:pt x="623887" y="2862897"/>
                </a:lnTo>
                <a:lnTo>
                  <a:pt x="625792" y="2851785"/>
                </a:lnTo>
                <a:lnTo>
                  <a:pt x="628966" y="2840990"/>
                </a:lnTo>
                <a:lnTo>
                  <a:pt x="632457" y="2831465"/>
                </a:lnTo>
                <a:lnTo>
                  <a:pt x="636266" y="2822575"/>
                </a:lnTo>
                <a:lnTo>
                  <a:pt x="638488" y="2818447"/>
                </a:lnTo>
                <a:lnTo>
                  <a:pt x="640709" y="2814637"/>
                </a:lnTo>
                <a:lnTo>
                  <a:pt x="642931" y="2810827"/>
                </a:lnTo>
                <a:lnTo>
                  <a:pt x="645788" y="2807652"/>
                </a:lnTo>
                <a:lnTo>
                  <a:pt x="648327" y="2804160"/>
                </a:lnTo>
                <a:lnTo>
                  <a:pt x="651184" y="2801620"/>
                </a:lnTo>
                <a:lnTo>
                  <a:pt x="654040" y="2798762"/>
                </a:lnTo>
                <a:lnTo>
                  <a:pt x="657214" y="2796222"/>
                </a:lnTo>
                <a:lnTo>
                  <a:pt x="660706" y="2794000"/>
                </a:lnTo>
                <a:lnTo>
                  <a:pt x="664197" y="2792095"/>
                </a:lnTo>
                <a:lnTo>
                  <a:pt x="667371" y="2790190"/>
                </a:lnTo>
                <a:lnTo>
                  <a:pt x="670863" y="2788602"/>
                </a:lnTo>
                <a:lnTo>
                  <a:pt x="675306" y="2787015"/>
                </a:lnTo>
                <a:lnTo>
                  <a:pt x="679433" y="2786062"/>
                </a:lnTo>
                <a:lnTo>
                  <a:pt x="683559" y="2785110"/>
                </a:lnTo>
                <a:lnTo>
                  <a:pt x="688637" y="2784475"/>
                </a:lnTo>
                <a:lnTo>
                  <a:pt x="693398" y="2783840"/>
                </a:lnTo>
                <a:lnTo>
                  <a:pt x="698794" y="2783522"/>
                </a:lnTo>
                <a:lnTo>
                  <a:pt x="703873" y="2783522"/>
                </a:lnTo>
                <a:lnTo>
                  <a:pt x="709268" y="2783840"/>
                </a:lnTo>
                <a:lnTo>
                  <a:pt x="714982" y="2784792"/>
                </a:lnTo>
                <a:lnTo>
                  <a:pt x="720695" y="2786062"/>
                </a:lnTo>
                <a:lnTo>
                  <a:pt x="728947" y="2787332"/>
                </a:lnTo>
                <a:lnTo>
                  <a:pt x="736882" y="2789237"/>
                </a:lnTo>
                <a:lnTo>
                  <a:pt x="743548" y="2791777"/>
                </a:lnTo>
                <a:lnTo>
                  <a:pt x="749896" y="2794317"/>
                </a:lnTo>
                <a:lnTo>
                  <a:pt x="754974" y="2796857"/>
                </a:lnTo>
                <a:lnTo>
                  <a:pt x="760370" y="2799715"/>
                </a:lnTo>
                <a:lnTo>
                  <a:pt x="769892" y="2805747"/>
                </a:lnTo>
                <a:lnTo>
                  <a:pt x="779097" y="2811780"/>
                </a:lnTo>
                <a:lnTo>
                  <a:pt x="789254" y="2818130"/>
                </a:lnTo>
                <a:lnTo>
                  <a:pt x="794967" y="2820987"/>
                </a:lnTo>
                <a:lnTo>
                  <a:pt x="801315" y="2823527"/>
                </a:lnTo>
                <a:lnTo>
                  <a:pt x="804807" y="2824480"/>
                </a:lnTo>
                <a:lnTo>
                  <a:pt x="808615" y="2825432"/>
                </a:lnTo>
                <a:lnTo>
                  <a:pt x="812424" y="2825750"/>
                </a:lnTo>
                <a:lnTo>
                  <a:pt x="816550" y="2826067"/>
                </a:lnTo>
                <a:lnTo>
                  <a:pt x="817503" y="2826067"/>
                </a:lnTo>
                <a:lnTo>
                  <a:pt x="818137" y="2826067"/>
                </a:lnTo>
                <a:lnTo>
                  <a:pt x="822898" y="2825750"/>
                </a:lnTo>
                <a:lnTo>
                  <a:pt x="827342" y="2825432"/>
                </a:lnTo>
                <a:lnTo>
                  <a:pt x="831468" y="2824162"/>
                </a:lnTo>
                <a:lnTo>
                  <a:pt x="835912" y="2822575"/>
                </a:lnTo>
                <a:lnTo>
                  <a:pt x="838768" y="2821622"/>
                </a:lnTo>
                <a:lnTo>
                  <a:pt x="840990" y="2820035"/>
                </a:lnTo>
                <a:lnTo>
                  <a:pt x="843530" y="2818447"/>
                </a:lnTo>
                <a:lnTo>
                  <a:pt x="845434" y="2816860"/>
                </a:lnTo>
                <a:lnTo>
                  <a:pt x="848925" y="2813367"/>
                </a:lnTo>
                <a:lnTo>
                  <a:pt x="851147" y="2810510"/>
                </a:lnTo>
                <a:lnTo>
                  <a:pt x="854004" y="2805112"/>
                </a:lnTo>
                <a:lnTo>
                  <a:pt x="855908" y="2800032"/>
                </a:lnTo>
                <a:lnTo>
                  <a:pt x="857495" y="2795587"/>
                </a:lnTo>
                <a:lnTo>
                  <a:pt x="858765" y="2790507"/>
                </a:lnTo>
                <a:lnTo>
                  <a:pt x="860352" y="2782570"/>
                </a:lnTo>
                <a:lnTo>
                  <a:pt x="861304" y="2774315"/>
                </a:lnTo>
                <a:lnTo>
                  <a:pt x="862574" y="2765742"/>
                </a:lnTo>
                <a:lnTo>
                  <a:pt x="862891" y="2756217"/>
                </a:lnTo>
                <a:lnTo>
                  <a:pt x="864161" y="2734945"/>
                </a:lnTo>
                <a:lnTo>
                  <a:pt x="864161" y="2712085"/>
                </a:lnTo>
                <a:lnTo>
                  <a:pt x="864161" y="2687955"/>
                </a:lnTo>
                <a:lnTo>
                  <a:pt x="863209" y="2662872"/>
                </a:lnTo>
                <a:lnTo>
                  <a:pt x="862256" y="2637155"/>
                </a:lnTo>
                <a:lnTo>
                  <a:pt x="860987" y="2611120"/>
                </a:lnTo>
                <a:lnTo>
                  <a:pt x="859400" y="2582862"/>
                </a:lnTo>
                <a:lnTo>
                  <a:pt x="857495" y="2555240"/>
                </a:lnTo>
                <a:lnTo>
                  <a:pt x="855591" y="2529205"/>
                </a:lnTo>
                <a:lnTo>
                  <a:pt x="853369" y="2505392"/>
                </a:lnTo>
                <a:lnTo>
                  <a:pt x="882888" y="2503170"/>
                </a:lnTo>
                <a:lnTo>
                  <a:pt x="918119" y="2500630"/>
                </a:lnTo>
                <a:lnTo>
                  <a:pt x="950812" y="2498725"/>
                </a:lnTo>
                <a:lnTo>
                  <a:pt x="984456" y="2497137"/>
                </a:lnTo>
                <a:lnTo>
                  <a:pt x="1018101" y="2495867"/>
                </a:lnTo>
                <a:lnTo>
                  <a:pt x="1050476" y="2495550"/>
                </a:lnTo>
                <a:lnTo>
                  <a:pt x="1066029" y="2495550"/>
                </a:lnTo>
                <a:lnTo>
                  <a:pt x="1088882" y="2496820"/>
                </a:lnTo>
                <a:lnTo>
                  <a:pt x="1099038" y="2497137"/>
                </a:lnTo>
                <a:lnTo>
                  <a:pt x="1107608" y="2498407"/>
                </a:lnTo>
                <a:lnTo>
                  <a:pt x="1112687" y="2499042"/>
                </a:lnTo>
                <a:lnTo>
                  <a:pt x="1106973" y="2507297"/>
                </a:lnTo>
                <a:lnTo>
                  <a:pt x="1099673" y="2519362"/>
                </a:lnTo>
                <a:lnTo>
                  <a:pt x="1096499" y="2524760"/>
                </a:lnTo>
                <a:lnTo>
                  <a:pt x="1093008" y="2530792"/>
                </a:lnTo>
                <a:lnTo>
                  <a:pt x="1090151" y="2537142"/>
                </a:lnTo>
                <a:lnTo>
                  <a:pt x="1086977" y="2544445"/>
                </a:lnTo>
                <a:lnTo>
                  <a:pt x="1084438" y="2552065"/>
                </a:lnTo>
                <a:lnTo>
                  <a:pt x="1081581" y="2560320"/>
                </a:lnTo>
                <a:lnTo>
                  <a:pt x="1079359" y="2568892"/>
                </a:lnTo>
                <a:lnTo>
                  <a:pt x="1077772" y="2578735"/>
                </a:lnTo>
                <a:lnTo>
                  <a:pt x="1076185" y="2586672"/>
                </a:lnTo>
                <a:lnTo>
                  <a:pt x="1075551" y="2594610"/>
                </a:lnTo>
                <a:lnTo>
                  <a:pt x="1074916" y="2602230"/>
                </a:lnTo>
                <a:lnTo>
                  <a:pt x="1074916" y="2609850"/>
                </a:lnTo>
                <a:lnTo>
                  <a:pt x="1074916" y="2616200"/>
                </a:lnTo>
                <a:lnTo>
                  <a:pt x="1075551" y="2622232"/>
                </a:lnTo>
                <a:lnTo>
                  <a:pt x="1076185" y="2628582"/>
                </a:lnTo>
                <a:lnTo>
                  <a:pt x="1077138" y="2635250"/>
                </a:lnTo>
                <a:lnTo>
                  <a:pt x="1078725" y="2641600"/>
                </a:lnTo>
                <a:lnTo>
                  <a:pt x="1080312" y="2647950"/>
                </a:lnTo>
                <a:lnTo>
                  <a:pt x="1082216" y="2653665"/>
                </a:lnTo>
                <a:lnTo>
                  <a:pt x="1084120" y="2659380"/>
                </a:lnTo>
                <a:lnTo>
                  <a:pt x="1086660" y="2665095"/>
                </a:lnTo>
                <a:lnTo>
                  <a:pt x="1089199" y="2670492"/>
                </a:lnTo>
                <a:lnTo>
                  <a:pt x="1092373" y="2675255"/>
                </a:lnTo>
                <a:lnTo>
                  <a:pt x="1095547" y="2680017"/>
                </a:lnTo>
                <a:lnTo>
                  <a:pt x="1098404" y="2684145"/>
                </a:lnTo>
                <a:lnTo>
                  <a:pt x="1101895" y="2688272"/>
                </a:lnTo>
                <a:lnTo>
                  <a:pt x="1105386" y="2692082"/>
                </a:lnTo>
                <a:lnTo>
                  <a:pt x="1109195" y="2695892"/>
                </a:lnTo>
                <a:lnTo>
                  <a:pt x="1113004" y="2699702"/>
                </a:lnTo>
                <a:lnTo>
                  <a:pt x="1117130" y="2703195"/>
                </a:lnTo>
                <a:lnTo>
                  <a:pt x="1126018" y="2709862"/>
                </a:lnTo>
                <a:lnTo>
                  <a:pt x="1134905" y="2715260"/>
                </a:lnTo>
                <a:lnTo>
                  <a:pt x="1144427" y="2720022"/>
                </a:lnTo>
                <a:lnTo>
                  <a:pt x="1153949" y="2724467"/>
                </a:lnTo>
                <a:lnTo>
                  <a:pt x="1164423" y="2728277"/>
                </a:lnTo>
                <a:lnTo>
                  <a:pt x="1174580" y="2731135"/>
                </a:lnTo>
                <a:lnTo>
                  <a:pt x="1185372" y="2733357"/>
                </a:lnTo>
                <a:lnTo>
                  <a:pt x="1196164" y="2735897"/>
                </a:lnTo>
                <a:lnTo>
                  <a:pt x="1206638" y="2737485"/>
                </a:lnTo>
                <a:lnTo>
                  <a:pt x="1218064" y="2738120"/>
                </a:lnTo>
                <a:lnTo>
                  <a:pt x="1229173" y="2738755"/>
                </a:lnTo>
                <a:lnTo>
                  <a:pt x="1240917" y="2739390"/>
                </a:lnTo>
                <a:lnTo>
                  <a:pt x="1248535" y="2738755"/>
                </a:lnTo>
                <a:lnTo>
                  <a:pt x="1256153" y="2738437"/>
                </a:lnTo>
                <a:lnTo>
                  <a:pt x="1263770" y="2737802"/>
                </a:lnTo>
                <a:lnTo>
                  <a:pt x="1271388" y="2736532"/>
                </a:lnTo>
                <a:lnTo>
                  <a:pt x="1279006" y="2734945"/>
                </a:lnTo>
                <a:lnTo>
                  <a:pt x="1285988" y="2733040"/>
                </a:lnTo>
                <a:lnTo>
                  <a:pt x="1293289" y="2731135"/>
                </a:lnTo>
                <a:lnTo>
                  <a:pt x="1299954" y="2728595"/>
                </a:lnTo>
                <a:lnTo>
                  <a:pt x="1306937" y="2725737"/>
                </a:lnTo>
                <a:lnTo>
                  <a:pt x="1313285" y="2722880"/>
                </a:lnTo>
                <a:lnTo>
                  <a:pt x="1319950" y="2719705"/>
                </a:lnTo>
                <a:lnTo>
                  <a:pt x="1325981" y="2715895"/>
                </a:lnTo>
                <a:lnTo>
                  <a:pt x="1332329" y="2712085"/>
                </a:lnTo>
                <a:lnTo>
                  <a:pt x="1338042" y="2708275"/>
                </a:lnTo>
                <a:lnTo>
                  <a:pt x="1343756" y="2703512"/>
                </a:lnTo>
                <a:lnTo>
                  <a:pt x="1349151" y="2699067"/>
                </a:lnTo>
                <a:lnTo>
                  <a:pt x="1353913" y="2694622"/>
                </a:lnTo>
                <a:lnTo>
                  <a:pt x="1358991" y="2689225"/>
                </a:lnTo>
                <a:lnTo>
                  <a:pt x="1363435" y="2684145"/>
                </a:lnTo>
                <a:lnTo>
                  <a:pt x="1367878" y="2678430"/>
                </a:lnTo>
                <a:lnTo>
                  <a:pt x="1372004" y="2672715"/>
                </a:lnTo>
                <a:lnTo>
                  <a:pt x="1375496" y="2667000"/>
                </a:lnTo>
                <a:lnTo>
                  <a:pt x="1378987" y="2660967"/>
                </a:lnTo>
                <a:lnTo>
                  <a:pt x="1381844" y="2654300"/>
                </a:lnTo>
                <a:lnTo>
                  <a:pt x="1385018" y="2647950"/>
                </a:lnTo>
                <a:lnTo>
                  <a:pt x="1387240" y="2641282"/>
                </a:lnTo>
                <a:lnTo>
                  <a:pt x="1389144" y="2634297"/>
                </a:lnTo>
                <a:lnTo>
                  <a:pt x="1391049" y="2627630"/>
                </a:lnTo>
                <a:lnTo>
                  <a:pt x="1392318" y="2620645"/>
                </a:lnTo>
                <a:lnTo>
                  <a:pt x="1393270" y="2613342"/>
                </a:lnTo>
                <a:lnTo>
                  <a:pt x="1393905" y="2606040"/>
                </a:lnTo>
                <a:lnTo>
                  <a:pt x="1394223" y="2598420"/>
                </a:lnTo>
                <a:lnTo>
                  <a:pt x="1393905" y="2590482"/>
                </a:lnTo>
                <a:lnTo>
                  <a:pt x="1392953" y="2581910"/>
                </a:lnTo>
                <a:lnTo>
                  <a:pt x="1391683" y="2573972"/>
                </a:lnTo>
                <a:lnTo>
                  <a:pt x="1390414" y="2565717"/>
                </a:lnTo>
                <a:lnTo>
                  <a:pt x="1387875" y="2556510"/>
                </a:lnTo>
                <a:lnTo>
                  <a:pt x="1385335" y="2547937"/>
                </a:lnTo>
                <a:lnTo>
                  <a:pt x="1382161" y="2540317"/>
                </a:lnTo>
                <a:lnTo>
                  <a:pt x="1379305" y="2533332"/>
                </a:lnTo>
                <a:lnTo>
                  <a:pt x="1376131" y="2526982"/>
                </a:lnTo>
                <a:lnTo>
                  <a:pt x="1372639" y="2521267"/>
                </a:lnTo>
                <a:lnTo>
                  <a:pt x="1366926" y="2511742"/>
                </a:lnTo>
                <a:lnTo>
                  <a:pt x="1361848" y="2504757"/>
                </a:lnTo>
                <a:lnTo>
                  <a:pt x="1359308" y="2500312"/>
                </a:lnTo>
                <a:lnTo>
                  <a:pt x="1358991" y="2498725"/>
                </a:lnTo>
                <a:lnTo>
                  <a:pt x="1363435" y="2497137"/>
                </a:lnTo>
                <a:lnTo>
                  <a:pt x="1370417" y="2495867"/>
                </a:lnTo>
                <a:lnTo>
                  <a:pt x="1377400" y="2495232"/>
                </a:lnTo>
                <a:lnTo>
                  <a:pt x="1385335" y="2494280"/>
                </a:lnTo>
                <a:lnTo>
                  <a:pt x="1393905" y="2493962"/>
                </a:lnTo>
                <a:close/>
                <a:moveTo>
                  <a:pt x="410528" y="2278062"/>
                </a:moveTo>
                <a:lnTo>
                  <a:pt x="423228" y="2278380"/>
                </a:lnTo>
                <a:lnTo>
                  <a:pt x="435293" y="2279015"/>
                </a:lnTo>
                <a:lnTo>
                  <a:pt x="447040" y="2280920"/>
                </a:lnTo>
                <a:lnTo>
                  <a:pt x="458153" y="2282825"/>
                </a:lnTo>
                <a:lnTo>
                  <a:pt x="468948" y="2286000"/>
                </a:lnTo>
                <a:lnTo>
                  <a:pt x="478473" y="2289175"/>
                </a:lnTo>
                <a:lnTo>
                  <a:pt x="487363" y="2293302"/>
                </a:lnTo>
                <a:lnTo>
                  <a:pt x="491491" y="2295525"/>
                </a:lnTo>
                <a:lnTo>
                  <a:pt x="495301" y="2297747"/>
                </a:lnTo>
                <a:lnTo>
                  <a:pt x="498793" y="2299970"/>
                </a:lnTo>
                <a:lnTo>
                  <a:pt x="502285" y="2302827"/>
                </a:lnTo>
                <a:lnTo>
                  <a:pt x="505460" y="2305367"/>
                </a:lnTo>
                <a:lnTo>
                  <a:pt x="508318" y="2308225"/>
                </a:lnTo>
                <a:lnTo>
                  <a:pt x="511176" y="2311082"/>
                </a:lnTo>
                <a:lnTo>
                  <a:pt x="513716" y="2314257"/>
                </a:lnTo>
                <a:lnTo>
                  <a:pt x="515621" y="2317432"/>
                </a:lnTo>
                <a:lnTo>
                  <a:pt x="517843" y="2320925"/>
                </a:lnTo>
                <a:lnTo>
                  <a:pt x="519748" y="2324735"/>
                </a:lnTo>
                <a:lnTo>
                  <a:pt x="521336" y="2328545"/>
                </a:lnTo>
                <a:lnTo>
                  <a:pt x="522923" y="2332355"/>
                </a:lnTo>
                <a:lnTo>
                  <a:pt x="524193" y="2336482"/>
                </a:lnTo>
                <a:lnTo>
                  <a:pt x="524828" y="2340927"/>
                </a:lnTo>
                <a:lnTo>
                  <a:pt x="525463" y="2346007"/>
                </a:lnTo>
                <a:lnTo>
                  <a:pt x="526098" y="2351087"/>
                </a:lnTo>
                <a:lnTo>
                  <a:pt x="526415" y="2356802"/>
                </a:lnTo>
                <a:lnTo>
                  <a:pt x="526098" y="2361565"/>
                </a:lnTo>
                <a:lnTo>
                  <a:pt x="525463" y="2367597"/>
                </a:lnTo>
                <a:lnTo>
                  <a:pt x="525146" y="2373312"/>
                </a:lnTo>
                <a:lnTo>
                  <a:pt x="524193" y="2379345"/>
                </a:lnTo>
                <a:lnTo>
                  <a:pt x="522288" y="2387600"/>
                </a:lnTo>
                <a:lnTo>
                  <a:pt x="520383" y="2394902"/>
                </a:lnTo>
                <a:lnTo>
                  <a:pt x="517843" y="2401887"/>
                </a:lnTo>
                <a:lnTo>
                  <a:pt x="515621" y="2407920"/>
                </a:lnTo>
                <a:lnTo>
                  <a:pt x="513080" y="2413635"/>
                </a:lnTo>
                <a:lnTo>
                  <a:pt x="509906" y="2418715"/>
                </a:lnTo>
                <a:lnTo>
                  <a:pt x="504190" y="2428240"/>
                </a:lnTo>
                <a:lnTo>
                  <a:pt x="498158" y="2437447"/>
                </a:lnTo>
                <a:lnTo>
                  <a:pt x="494983" y="2441892"/>
                </a:lnTo>
                <a:lnTo>
                  <a:pt x="491808" y="2447290"/>
                </a:lnTo>
                <a:lnTo>
                  <a:pt x="488950" y="2453005"/>
                </a:lnTo>
                <a:lnTo>
                  <a:pt x="486728" y="2459672"/>
                </a:lnTo>
                <a:lnTo>
                  <a:pt x="485458" y="2463165"/>
                </a:lnTo>
                <a:lnTo>
                  <a:pt x="484823" y="2466975"/>
                </a:lnTo>
                <a:lnTo>
                  <a:pt x="483870" y="2471102"/>
                </a:lnTo>
                <a:lnTo>
                  <a:pt x="483870" y="2475230"/>
                </a:lnTo>
                <a:lnTo>
                  <a:pt x="483870" y="2479992"/>
                </a:lnTo>
                <a:lnTo>
                  <a:pt x="484823" y="2484437"/>
                </a:lnTo>
                <a:lnTo>
                  <a:pt x="485775" y="2488565"/>
                </a:lnTo>
                <a:lnTo>
                  <a:pt x="487045" y="2493010"/>
                </a:lnTo>
                <a:lnTo>
                  <a:pt x="488633" y="2495867"/>
                </a:lnTo>
                <a:lnTo>
                  <a:pt x="489903" y="2499042"/>
                </a:lnTo>
                <a:lnTo>
                  <a:pt x="491808" y="2501265"/>
                </a:lnTo>
                <a:lnTo>
                  <a:pt x="493396" y="2503170"/>
                </a:lnTo>
                <a:lnTo>
                  <a:pt x="497206" y="2506345"/>
                </a:lnTo>
                <a:lnTo>
                  <a:pt x="500698" y="2508567"/>
                </a:lnTo>
                <a:lnTo>
                  <a:pt x="503555" y="2510155"/>
                </a:lnTo>
                <a:lnTo>
                  <a:pt x="506095" y="2511107"/>
                </a:lnTo>
                <a:lnTo>
                  <a:pt x="508318" y="2512377"/>
                </a:lnTo>
                <a:lnTo>
                  <a:pt x="511176" y="2513330"/>
                </a:lnTo>
                <a:lnTo>
                  <a:pt x="512128" y="2513647"/>
                </a:lnTo>
                <a:lnTo>
                  <a:pt x="520383" y="2515870"/>
                </a:lnTo>
                <a:lnTo>
                  <a:pt x="528003" y="2517457"/>
                </a:lnTo>
                <a:lnTo>
                  <a:pt x="536576" y="2518410"/>
                </a:lnTo>
                <a:lnTo>
                  <a:pt x="545783" y="2519362"/>
                </a:lnTo>
                <a:lnTo>
                  <a:pt x="555943" y="2519997"/>
                </a:lnTo>
                <a:lnTo>
                  <a:pt x="567691" y="2520950"/>
                </a:lnTo>
                <a:lnTo>
                  <a:pt x="580708" y="2521267"/>
                </a:lnTo>
                <a:lnTo>
                  <a:pt x="608013" y="2521585"/>
                </a:lnTo>
                <a:lnTo>
                  <a:pt x="631826" y="2521267"/>
                </a:lnTo>
                <a:lnTo>
                  <a:pt x="657543" y="2520315"/>
                </a:lnTo>
                <a:lnTo>
                  <a:pt x="683261" y="2519680"/>
                </a:lnTo>
                <a:lnTo>
                  <a:pt x="709296" y="2518410"/>
                </a:lnTo>
                <a:lnTo>
                  <a:pt x="734378" y="2517140"/>
                </a:lnTo>
                <a:lnTo>
                  <a:pt x="758826" y="2515235"/>
                </a:lnTo>
                <a:lnTo>
                  <a:pt x="782321" y="2513330"/>
                </a:lnTo>
                <a:lnTo>
                  <a:pt x="803276" y="2511107"/>
                </a:lnTo>
                <a:lnTo>
                  <a:pt x="806133" y="2540952"/>
                </a:lnTo>
                <a:lnTo>
                  <a:pt x="808673" y="2577782"/>
                </a:lnTo>
                <a:lnTo>
                  <a:pt x="810896" y="2611120"/>
                </a:lnTo>
                <a:lnTo>
                  <a:pt x="810896" y="2611755"/>
                </a:lnTo>
                <a:lnTo>
                  <a:pt x="810896" y="2612390"/>
                </a:lnTo>
                <a:lnTo>
                  <a:pt x="811848" y="2633980"/>
                </a:lnTo>
                <a:lnTo>
                  <a:pt x="812483" y="2655887"/>
                </a:lnTo>
                <a:lnTo>
                  <a:pt x="812801" y="2677160"/>
                </a:lnTo>
                <a:lnTo>
                  <a:pt x="812801" y="2697480"/>
                </a:lnTo>
                <a:lnTo>
                  <a:pt x="812801" y="2717165"/>
                </a:lnTo>
                <a:lnTo>
                  <a:pt x="812483" y="2734945"/>
                </a:lnTo>
                <a:lnTo>
                  <a:pt x="811531" y="2751137"/>
                </a:lnTo>
                <a:lnTo>
                  <a:pt x="810261" y="2764790"/>
                </a:lnTo>
                <a:lnTo>
                  <a:pt x="809308" y="2770505"/>
                </a:lnTo>
                <a:lnTo>
                  <a:pt x="801053" y="2765107"/>
                </a:lnTo>
                <a:lnTo>
                  <a:pt x="790258" y="2758440"/>
                </a:lnTo>
                <a:lnTo>
                  <a:pt x="784861" y="2755265"/>
                </a:lnTo>
                <a:lnTo>
                  <a:pt x="778828" y="2751772"/>
                </a:lnTo>
                <a:lnTo>
                  <a:pt x="772478" y="2748915"/>
                </a:lnTo>
                <a:lnTo>
                  <a:pt x="765176" y="2745740"/>
                </a:lnTo>
                <a:lnTo>
                  <a:pt x="757556" y="2743200"/>
                </a:lnTo>
                <a:lnTo>
                  <a:pt x="749301" y="2740342"/>
                </a:lnTo>
                <a:lnTo>
                  <a:pt x="740728" y="2738120"/>
                </a:lnTo>
                <a:lnTo>
                  <a:pt x="730886" y="2736215"/>
                </a:lnTo>
                <a:lnTo>
                  <a:pt x="722948" y="2734945"/>
                </a:lnTo>
                <a:lnTo>
                  <a:pt x="715011" y="2734310"/>
                </a:lnTo>
                <a:lnTo>
                  <a:pt x="707391" y="2733357"/>
                </a:lnTo>
                <a:lnTo>
                  <a:pt x="700088" y="2733357"/>
                </a:lnTo>
                <a:lnTo>
                  <a:pt x="699136" y="2733357"/>
                </a:lnTo>
                <a:lnTo>
                  <a:pt x="698501" y="2733357"/>
                </a:lnTo>
                <a:lnTo>
                  <a:pt x="690246" y="2733357"/>
                </a:lnTo>
                <a:lnTo>
                  <a:pt x="681673" y="2734310"/>
                </a:lnTo>
                <a:lnTo>
                  <a:pt x="674053" y="2735262"/>
                </a:lnTo>
                <a:lnTo>
                  <a:pt x="666433" y="2736850"/>
                </a:lnTo>
                <a:lnTo>
                  <a:pt x="658813" y="2739390"/>
                </a:lnTo>
                <a:lnTo>
                  <a:pt x="651511" y="2741612"/>
                </a:lnTo>
                <a:lnTo>
                  <a:pt x="644526" y="2744470"/>
                </a:lnTo>
                <a:lnTo>
                  <a:pt x="638176" y="2747962"/>
                </a:lnTo>
                <a:lnTo>
                  <a:pt x="633096" y="2750820"/>
                </a:lnTo>
                <a:lnTo>
                  <a:pt x="628651" y="2753677"/>
                </a:lnTo>
                <a:lnTo>
                  <a:pt x="624206" y="2757170"/>
                </a:lnTo>
                <a:lnTo>
                  <a:pt x="620078" y="2760662"/>
                </a:lnTo>
                <a:lnTo>
                  <a:pt x="615951" y="2764155"/>
                </a:lnTo>
                <a:lnTo>
                  <a:pt x="612141" y="2767965"/>
                </a:lnTo>
                <a:lnTo>
                  <a:pt x="608648" y="2771775"/>
                </a:lnTo>
                <a:lnTo>
                  <a:pt x="605156" y="2775902"/>
                </a:lnTo>
                <a:lnTo>
                  <a:pt x="598805" y="2784475"/>
                </a:lnTo>
                <a:lnTo>
                  <a:pt x="593408" y="2793682"/>
                </a:lnTo>
                <a:lnTo>
                  <a:pt x="588328" y="2803207"/>
                </a:lnTo>
                <a:lnTo>
                  <a:pt x="584201" y="2812732"/>
                </a:lnTo>
                <a:lnTo>
                  <a:pt x="580391" y="2822892"/>
                </a:lnTo>
                <a:lnTo>
                  <a:pt x="577216" y="2833370"/>
                </a:lnTo>
                <a:lnTo>
                  <a:pt x="574675" y="2843530"/>
                </a:lnTo>
                <a:lnTo>
                  <a:pt x="572771" y="2854642"/>
                </a:lnTo>
                <a:lnTo>
                  <a:pt x="571183" y="2865437"/>
                </a:lnTo>
                <a:lnTo>
                  <a:pt x="569913" y="2876550"/>
                </a:lnTo>
                <a:lnTo>
                  <a:pt x="569596" y="2887980"/>
                </a:lnTo>
                <a:lnTo>
                  <a:pt x="569278" y="2899092"/>
                </a:lnTo>
                <a:lnTo>
                  <a:pt x="569596" y="2907030"/>
                </a:lnTo>
                <a:lnTo>
                  <a:pt x="569913" y="2914967"/>
                </a:lnTo>
                <a:lnTo>
                  <a:pt x="570866" y="2922587"/>
                </a:lnTo>
                <a:lnTo>
                  <a:pt x="571818" y="2930207"/>
                </a:lnTo>
                <a:lnTo>
                  <a:pt x="573406" y="2937510"/>
                </a:lnTo>
                <a:lnTo>
                  <a:pt x="575311" y="2944495"/>
                </a:lnTo>
                <a:lnTo>
                  <a:pt x="577216" y="2951797"/>
                </a:lnTo>
                <a:lnTo>
                  <a:pt x="580073" y="2958782"/>
                </a:lnTo>
                <a:lnTo>
                  <a:pt x="582613" y="2965767"/>
                </a:lnTo>
                <a:lnTo>
                  <a:pt x="585788" y="2972117"/>
                </a:lnTo>
                <a:lnTo>
                  <a:pt x="588646" y="2978785"/>
                </a:lnTo>
                <a:lnTo>
                  <a:pt x="592138" y="2984817"/>
                </a:lnTo>
                <a:lnTo>
                  <a:pt x="595948" y="2990850"/>
                </a:lnTo>
                <a:lnTo>
                  <a:pt x="600076" y="2996565"/>
                </a:lnTo>
                <a:lnTo>
                  <a:pt x="604521" y="3002280"/>
                </a:lnTo>
                <a:lnTo>
                  <a:pt x="608966" y="3007677"/>
                </a:lnTo>
                <a:lnTo>
                  <a:pt x="614046" y="3012757"/>
                </a:lnTo>
                <a:lnTo>
                  <a:pt x="618808" y="3017837"/>
                </a:lnTo>
                <a:lnTo>
                  <a:pt x="624206" y="3022282"/>
                </a:lnTo>
                <a:lnTo>
                  <a:pt x="629921" y="3026410"/>
                </a:lnTo>
                <a:lnTo>
                  <a:pt x="635636" y="3030220"/>
                </a:lnTo>
                <a:lnTo>
                  <a:pt x="641668" y="3034030"/>
                </a:lnTo>
                <a:lnTo>
                  <a:pt x="647701" y="3037522"/>
                </a:lnTo>
                <a:lnTo>
                  <a:pt x="654051" y="3040697"/>
                </a:lnTo>
                <a:lnTo>
                  <a:pt x="660718" y="3043237"/>
                </a:lnTo>
                <a:lnTo>
                  <a:pt x="667068" y="3046095"/>
                </a:lnTo>
                <a:lnTo>
                  <a:pt x="674053" y="3048000"/>
                </a:lnTo>
                <a:lnTo>
                  <a:pt x="681038" y="3049905"/>
                </a:lnTo>
                <a:lnTo>
                  <a:pt x="687706" y="3050857"/>
                </a:lnTo>
                <a:lnTo>
                  <a:pt x="695008" y="3052127"/>
                </a:lnTo>
                <a:lnTo>
                  <a:pt x="702311" y="3052445"/>
                </a:lnTo>
                <a:lnTo>
                  <a:pt x="709931" y="3052762"/>
                </a:lnTo>
                <a:lnTo>
                  <a:pt x="710883" y="3052445"/>
                </a:lnTo>
                <a:lnTo>
                  <a:pt x="711201" y="3052762"/>
                </a:lnTo>
                <a:lnTo>
                  <a:pt x="719456" y="3052445"/>
                </a:lnTo>
                <a:lnTo>
                  <a:pt x="727711" y="3051810"/>
                </a:lnTo>
                <a:lnTo>
                  <a:pt x="735648" y="3050540"/>
                </a:lnTo>
                <a:lnTo>
                  <a:pt x="743903" y="3048952"/>
                </a:lnTo>
                <a:lnTo>
                  <a:pt x="753111" y="3046730"/>
                </a:lnTo>
                <a:lnTo>
                  <a:pt x="761683" y="3044190"/>
                </a:lnTo>
                <a:lnTo>
                  <a:pt x="769303" y="3041015"/>
                </a:lnTo>
                <a:lnTo>
                  <a:pt x="776288" y="3037840"/>
                </a:lnTo>
                <a:lnTo>
                  <a:pt x="782638" y="3034665"/>
                </a:lnTo>
                <a:lnTo>
                  <a:pt x="788353" y="3031490"/>
                </a:lnTo>
                <a:lnTo>
                  <a:pt x="797878" y="3025457"/>
                </a:lnTo>
                <a:lnTo>
                  <a:pt x="809308" y="3018155"/>
                </a:lnTo>
                <a:lnTo>
                  <a:pt x="809943" y="3017837"/>
                </a:lnTo>
                <a:lnTo>
                  <a:pt x="811531" y="3022600"/>
                </a:lnTo>
                <a:lnTo>
                  <a:pt x="812483" y="3029267"/>
                </a:lnTo>
                <a:lnTo>
                  <a:pt x="813436" y="3035935"/>
                </a:lnTo>
                <a:lnTo>
                  <a:pt x="814071" y="3043872"/>
                </a:lnTo>
                <a:lnTo>
                  <a:pt x="814388" y="3052445"/>
                </a:lnTo>
                <a:lnTo>
                  <a:pt x="814388" y="3061970"/>
                </a:lnTo>
                <a:lnTo>
                  <a:pt x="814071" y="3080385"/>
                </a:lnTo>
                <a:lnTo>
                  <a:pt x="812801" y="3100705"/>
                </a:lnTo>
                <a:lnTo>
                  <a:pt x="811531" y="3121660"/>
                </a:lnTo>
                <a:lnTo>
                  <a:pt x="808991" y="3143885"/>
                </a:lnTo>
                <a:lnTo>
                  <a:pt x="806451" y="3166427"/>
                </a:lnTo>
                <a:lnTo>
                  <a:pt x="803593" y="3188652"/>
                </a:lnTo>
                <a:lnTo>
                  <a:pt x="800736" y="3210877"/>
                </a:lnTo>
                <a:lnTo>
                  <a:pt x="797561" y="3231832"/>
                </a:lnTo>
                <a:lnTo>
                  <a:pt x="791211" y="3270885"/>
                </a:lnTo>
                <a:lnTo>
                  <a:pt x="785813" y="3302000"/>
                </a:lnTo>
                <a:lnTo>
                  <a:pt x="784226" y="3309937"/>
                </a:lnTo>
                <a:lnTo>
                  <a:pt x="71120" y="3309937"/>
                </a:lnTo>
                <a:lnTo>
                  <a:pt x="63818" y="3309620"/>
                </a:lnTo>
                <a:lnTo>
                  <a:pt x="56515" y="3308350"/>
                </a:lnTo>
                <a:lnTo>
                  <a:pt x="50165" y="3306762"/>
                </a:lnTo>
                <a:lnTo>
                  <a:pt x="43498" y="3304222"/>
                </a:lnTo>
                <a:lnTo>
                  <a:pt x="37148" y="3301682"/>
                </a:lnTo>
                <a:lnTo>
                  <a:pt x="31433" y="3297555"/>
                </a:lnTo>
                <a:lnTo>
                  <a:pt x="26035" y="3293427"/>
                </a:lnTo>
                <a:lnTo>
                  <a:pt x="20638" y="3288982"/>
                </a:lnTo>
                <a:lnTo>
                  <a:pt x="16193" y="3283902"/>
                </a:lnTo>
                <a:lnTo>
                  <a:pt x="12383" y="3278505"/>
                </a:lnTo>
                <a:lnTo>
                  <a:pt x="8573" y="3272472"/>
                </a:lnTo>
                <a:lnTo>
                  <a:pt x="5398" y="3266440"/>
                </a:lnTo>
                <a:lnTo>
                  <a:pt x="3175" y="3259772"/>
                </a:lnTo>
                <a:lnTo>
                  <a:pt x="1588" y="3253105"/>
                </a:lnTo>
                <a:lnTo>
                  <a:pt x="318" y="3246120"/>
                </a:lnTo>
                <a:lnTo>
                  <a:pt x="0" y="3238817"/>
                </a:lnTo>
                <a:lnTo>
                  <a:pt x="0" y="2493645"/>
                </a:lnTo>
                <a:lnTo>
                  <a:pt x="31433" y="2499360"/>
                </a:lnTo>
                <a:lnTo>
                  <a:pt x="70485" y="2505392"/>
                </a:lnTo>
                <a:lnTo>
                  <a:pt x="91758" y="2508885"/>
                </a:lnTo>
                <a:lnTo>
                  <a:pt x="114300" y="2512060"/>
                </a:lnTo>
                <a:lnTo>
                  <a:pt x="137478" y="2515235"/>
                </a:lnTo>
                <a:lnTo>
                  <a:pt x="160655" y="2517775"/>
                </a:lnTo>
                <a:lnTo>
                  <a:pt x="183515" y="2519680"/>
                </a:lnTo>
                <a:lnTo>
                  <a:pt x="205740" y="2521585"/>
                </a:lnTo>
                <a:lnTo>
                  <a:pt x="227648" y="2522855"/>
                </a:lnTo>
                <a:lnTo>
                  <a:pt x="247968" y="2523172"/>
                </a:lnTo>
                <a:lnTo>
                  <a:pt x="261620" y="2522855"/>
                </a:lnTo>
                <a:lnTo>
                  <a:pt x="274955" y="2522220"/>
                </a:lnTo>
                <a:lnTo>
                  <a:pt x="287338" y="2520950"/>
                </a:lnTo>
                <a:lnTo>
                  <a:pt x="298768" y="2519045"/>
                </a:lnTo>
                <a:lnTo>
                  <a:pt x="304165" y="2517457"/>
                </a:lnTo>
                <a:lnTo>
                  <a:pt x="309563" y="2515552"/>
                </a:lnTo>
                <a:lnTo>
                  <a:pt x="314960" y="2513647"/>
                </a:lnTo>
                <a:lnTo>
                  <a:pt x="320040" y="2510790"/>
                </a:lnTo>
                <a:lnTo>
                  <a:pt x="325120" y="2507297"/>
                </a:lnTo>
                <a:lnTo>
                  <a:pt x="327978" y="2505075"/>
                </a:lnTo>
                <a:lnTo>
                  <a:pt x="330200" y="2502852"/>
                </a:lnTo>
                <a:lnTo>
                  <a:pt x="332423" y="2500312"/>
                </a:lnTo>
                <a:lnTo>
                  <a:pt x="334645" y="2497455"/>
                </a:lnTo>
                <a:lnTo>
                  <a:pt x="336550" y="2493962"/>
                </a:lnTo>
                <a:lnTo>
                  <a:pt x="338138" y="2490470"/>
                </a:lnTo>
                <a:lnTo>
                  <a:pt x="340043" y="2485390"/>
                </a:lnTo>
                <a:lnTo>
                  <a:pt x="341630" y="2479992"/>
                </a:lnTo>
                <a:lnTo>
                  <a:pt x="342265" y="2474277"/>
                </a:lnTo>
                <a:lnTo>
                  <a:pt x="342900" y="2468562"/>
                </a:lnTo>
                <a:lnTo>
                  <a:pt x="342900" y="2464752"/>
                </a:lnTo>
                <a:lnTo>
                  <a:pt x="342265" y="2461260"/>
                </a:lnTo>
                <a:lnTo>
                  <a:pt x="341630" y="2457767"/>
                </a:lnTo>
                <a:lnTo>
                  <a:pt x="340995" y="2454592"/>
                </a:lnTo>
                <a:lnTo>
                  <a:pt x="339090" y="2448560"/>
                </a:lnTo>
                <a:lnTo>
                  <a:pt x="336233" y="2443162"/>
                </a:lnTo>
                <a:lnTo>
                  <a:pt x="332423" y="2436812"/>
                </a:lnTo>
                <a:lnTo>
                  <a:pt x="328613" y="2430780"/>
                </a:lnTo>
                <a:lnTo>
                  <a:pt x="325120" y="2425065"/>
                </a:lnTo>
                <a:lnTo>
                  <a:pt x="321628" y="2419985"/>
                </a:lnTo>
                <a:lnTo>
                  <a:pt x="318770" y="2413635"/>
                </a:lnTo>
                <a:lnTo>
                  <a:pt x="315278" y="2406967"/>
                </a:lnTo>
                <a:lnTo>
                  <a:pt x="312420" y="2398712"/>
                </a:lnTo>
                <a:lnTo>
                  <a:pt x="309880" y="2389187"/>
                </a:lnTo>
                <a:lnTo>
                  <a:pt x="308610" y="2383790"/>
                </a:lnTo>
                <a:lnTo>
                  <a:pt x="307975" y="2378392"/>
                </a:lnTo>
                <a:lnTo>
                  <a:pt x="307658" y="2373630"/>
                </a:lnTo>
                <a:lnTo>
                  <a:pt x="307340" y="2368232"/>
                </a:lnTo>
                <a:lnTo>
                  <a:pt x="307658" y="2363470"/>
                </a:lnTo>
                <a:lnTo>
                  <a:pt x="307975" y="2359025"/>
                </a:lnTo>
                <a:lnTo>
                  <a:pt x="308293" y="2354580"/>
                </a:lnTo>
                <a:lnTo>
                  <a:pt x="309563" y="2350135"/>
                </a:lnTo>
                <a:lnTo>
                  <a:pt x="310198" y="2346007"/>
                </a:lnTo>
                <a:lnTo>
                  <a:pt x="311785" y="2341562"/>
                </a:lnTo>
                <a:lnTo>
                  <a:pt x="313373" y="2337752"/>
                </a:lnTo>
                <a:lnTo>
                  <a:pt x="314960" y="2333307"/>
                </a:lnTo>
                <a:lnTo>
                  <a:pt x="316865" y="2329497"/>
                </a:lnTo>
                <a:lnTo>
                  <a:pt x="319088" y="2325687"/>
                </a:lnTo>
                <a:lnTo>
                  <a:pt x="324168" y="2318385"/>
                </a:lnTo>
                <a:lnTo>
                  <a:pt x="329248" y="2311717"/>
                </a:lnTo>
                <a:lnTo>
                  <a:pt x="335915" y="2305050"/>
                </a:lnTo>
                <a:lnTo>
                  <a:pt x="343218" y="2299335"/>
                </a:lnTo>
                <a:lnTo>
                  <a:pt x="350838" y="2293937"/>
                </a:lnTo>
                <a:lnTo>
                  <a:pt x="359728" y="2289492"/>
                </a:lnTo>
                <a:lnTo>
                  <a:pt x="363855" y="2287270"/>
                </a:lnTo>
                <a:lnTo>
                  <a:pt x="368618" y="2285682"/>
                </a:lnTo>
                <a:lnTo>
                  <a:pt x="373380" y="2283777"/>
                </a:lnTo>
                <a:lnTo>
                  <a:pt x="378460" y="2282190"/>
                </a:lnTo>
                <a:lnTo>
                  <a:pt x="383223" y="2280920"/>
                </a:lnTo>
                <a:lnTo>
                  <a:pt x="388620" y="2279967"/>
                </a:lnTo>
                <a:lnTo>
                  <a:pt x="394018" y="2279015"/>
                </a:lnTo>
                <a:lnTo>
                  <a:pt x="399415" y="2278697"/>
                </a:lnTo>
                <a:lnTo>
                  <a:pt x="405130" y="2278380"/>
                </a:lnTo>
                <a:lnTo>
                  <a:pt x="410528" y="2278062"/>
                </a:lnTo>
                <a:close/>
                <a:moveTo>
                  <a:pt x="71120" y="1655762"/>
                </a:moveTo>
                <a:lnTo>
                  <a:pt x="814705" y="1655762"/>
                </a:lnTo>
                <a:lnTo>
                  <a:pt x="808990" y="1687194"/>
                </a:lnTo>
                <a:lnTo>
                  <a:pt x="802958" y="1726247"/>
                </a:lnTo>
                <a:lnTo>
                  <a:pt x="796608" y="1770062"/>
                </a:lnTo>
                <a:lnTo>
                  <a:pt x="793433" y="1793557"/>
                </a:lnTo>
                <a:lnTo>
                  <a:pt x="790575" y="1816417"/>
                </a:lnTo>
                <a:lnTo>
                  <a:pt x="788353" y="1839277"/>
                </a:lnTo>
                <a:lnTo>
                  <a:pt x="786765" y="1861819"/>
                </a:lnTo>
                <a:lnTo>
                  <a:pt x="785813" y="1883409"/>
                </a:lnTo>
                <a:lnTo>
                  <a:pt x="785495" y="1903729"/>
                </a:lnTo>
                <a:lnTo>
                  <a:pt x="785495" y="1917699"/>
                </a:lnTo>
                <a:lnTo>
                  <a:pt x="786130" y="1930717"/>
                </a:lnTo>
                <a:lnTo>
                  <a:pt x="787718" y="1943099"/>
                </a:lnTo>
                <a:lnTo>
                  <a:pt x="788353" y="1948814"/>
                </a:lnTo>
                <a:lnTo>
                  <a:pt x="789623" y="1954529"/>
                </a:lnTo>
                <a:lnTo>
                  <a:pt x="791210" y="1960244"/>
                </a:lnTo>
                <a:lnTo>
                  <a:pt x="793115" y="1965642"/>
                </a:lnTo>
                <a:lnTo>
                  <a:pt x="795020" y="1970722"/>
                </a:lnTo>
                <a:lnTo>
                  <a:pt x="797560" y="1975802"/>
                </a:lnTo>
                <a:lnTo>
                  <a:pt x="801053" y="1981199"/>
                </a:lnTo>
                <a:lnTo>
                  <a:pt x="802958" y="1983739"/>
                </a:lnTo>
                <a:lnTo>
                  <a:pt x="805498" y="1986279"/>
                </a:lnTo>
                <a:lnTo>
                  <a:pt x="808038" y="1988502"/>
                </a:lnTo>
                <a:lnTo>
                  <a:pt x="810895" y="1990724"/>
                </a:lnTo>
                <a:lnTo>
                  <a:pt x="814388" y="1992629"/>
                </a:lnTo>
                <a:lnTo>
                  <a:pt x="817880" y="1994217"/>
                </a:lnTo>
                <a:lnTo>
                  <a:pt x="823278" y="1996122"/>
                </a:lnTo>
                <a:lnTo>
                  <a:pt x="828675" y="1997709"/>
                </a:lnTo>
                <a:lnTo>
                  <a:pt x="834390" y="1998662"/>
                </a:lnTo>
                <a:lnTo>
                  <a:pt x="840106" y="1998979"/>
                </a:lnTo>
                <a:lnTo>
                  <a:pt x="840423" y="1998662"/>
                </a:lnTo>
                <a:lnTo>
                  <a:pt x="841693" y="1998979"/>
                </a:lnTo>
                <a:lnTo>
                  <a:pt x="845185" y="1998662"/>
                </a:lnTo>
                <a:lnTo>
                  <a:pt x="848361" y="1998027"/>
                </a:lnTo>
                <a:lnTo>
                  <a:pt x="851853" y="1997709"/>
                </a:lnTo>
                <a:lnTo>
                  <a:pt x="855346" y="1997074"/>
                </a:lnTo>
                <a:lnTo>
                  <a:pt x="861061" y="1994534"/>
                </a:lnTo>
                <a:lnTo>
                  <a:pt x="866458" y="1992312"/>
                </a:lnTo>
                <a:lnTo>
                  <a:pt x="872808" y="1988502"/>
                </a:lnTo>
                <a:lnTo>
                  <a:pt x="879158" y="1984692"/>
                </a:lnTo>
                <a:lnTo>
                  <a:pt x="884556" y="1980882"/>
                </a:lnTo>
                <a:lnTo>
                  <a:pt x="889635" y="1977389"/>
                </a:lnTo>
                <a:lnTo>
                  <a:pt x="895986" y="1974532"/>
                </a:lnTo>
                <a:lnTo>
                  <a:pt x="902653" y="1971357"/>
                </a:lnTo>
                <a:lnTo>
                  <a:pt x="910908" y="1968182"/>
                </a:lnTo>
                <a:lnTo>
                  <a:pt x="920433" y="1965642"/>
                </a:lnTo>
                <a:lnTo>
                  <a:pt x="923608" y="1965324"/>
                </a:lnTo>
                <a:lnTo>
                  <a:pt x="931228" y="1964054"/>
                </a:lnTo>
                <a:lnTo>
                  <a:pt x="935038" y="1963419"/>
                </a:lnTo>
                <a:lnTo>
                  <a:pt x="938848" y="1963419"/>
                </a:lnTo>
                <a:lnTo>
                  <a:pt x="940753" y="1963419"/>
                </a:lnTo>
                <a:lnTo>
                  <a:pt x="945198" y="1963419"/>
                </a:lnTo>
                <a:lnTo>
                  <a:pt x="949961" y="1963737"/>
                </a:lnTo>
                <a:lnTo>
                  <a:pt x="954088" y="1964372"/>
                </a:lnTo>
                <a:lnTo>
                  <a:pt x="958533" y="1965324"/>
                </a:lnTo>
                <a:lnTo>
                  <a:pt x="962978" y="1966277"/>
                </a:lnTo>
                <a:lnTo>
                  <a:pt x="967106" y="1967547"/>
                </a:lnTo>
                <a:lnTo>
                  <a:pt x="971233" y="1969134"/>
                </a:lnTo>
                <a:lnTo>
                  <a:pt x="975043" y="1971039"/>
                </a:lnTo>
                <a:lnTo>
                  <a:pt x="978853" y="1972944"/>
                </a:lnTo>
                <a:lnTo>
                  <a:pt x="982663" y="1974849"/>
                </a:lnTo>
                <a:lnTo>
                  <a:pt x="989966" y="1979929"/>
                </a:lnTo>
                <a:lnTo>
                  <a:pt x="996951" y="1985644"/>
                </a:lnTo>
                <a:lnTo>
                  <a:pt x="1003301" y="1991994"/>
                </a:lnTo>
                <a:lnTo>
                  <a:pt x="1009016" y="1998979"/>
                </a:lnTo>
                <a:lnTo>
                  <a:pt x="1014413" y="2006917"/>
                </a:lnTo>
                <a:lnTo>
                  <a:pt x="1019176" y="2015489"/>
                </a:lnTo>
                <a:lnTo>
                  <a:pt x="1021081" y="2019934"/>
                </a:lnTo>
                <a:lnTo>
                  <a:pt x="1022986" y="2024379"/>
                </a:lnTo>
                <a:lnTo>
                  <a:pt x="1024891" y="2029142"/>
                </a:lnTo>
                <a:lnTo>
                  <a:pt x="1025843" y="2034222"/>
                </a:lnTo>
                <a:lnTo>
                  <a:pt x="1027431" y="2038984"/>
                </a:lnTo>
                <a:lnTo>
                  <a:pt x="1028383" y="2044382"/>
                </a:lnTo>
                <a:lnTo>
                  <a:pt x="1029336" y="2049779"/>
                </a:lnTo>
                <a:lnTo>
                  <a:pt x="1029653" y="2055177"/>
                </a:lnTo>
                <a:lnTo>
                  <a:pt x="1030288" y="2060892"/>
                </a:lnTo>
                <a:lnTo>
                  <a:pt x="1030288" y="2066289"/>
                </a:lnTo>
                <a:lnTo>
                  <a:pt x="1030288" y="2079307"/>
                </a:lnTo>
                <a:lnTo>
                  <a:pt x="1029018" y="2091372"/>
                </a:lnTo>
                <a:lnTo>
                  <a:pt x="1027431" y="2102802"/>
                </a:lnTo>
                <a:lnTo>
                  <a:pt x="1025208" y="2114549"/>
                </a:lnTo>
                <a:lnTo>
                  <a:pt x="1022668" y="2124709"/>
                </a:lnTo>
                <a:lnTo>
                  <a:pt x="1019176" y="2134234"/>
                </a:lnTo>
                <a:lnTo>
                  <a:pt x="1015366" y="2143442"/>
                </a:lnTo>
                <a:lnTo>
                  <a:pt x="1012826" y="2147252"/>
                </a:lnTo>
                <a:lnTo>
                  <a:pt x="1010603" y="2151062"/>
                </a:lnTo>
                <a:lnTo>
                  <a:pt x="1008381" y="2154872"/>
                </a:lnTo>
                <a:lnTo>
                  <a:pt x="1005841" y="2158364"/>
                </a:lnTo>
                <a:lnTo>
                  <a:pt x="1002983" y="2161539"/>
                </a:lnTo>
                <a:lnTo>
                  <a:pt x="1000443" y="2164079"/>
                </a:lnTo>
                <a:lnTo>
                  <a:pt x="997268" y="2166937"/>
                </a:lnTo>
                <a:lnTo>
                  <a:pt x="994093" y="2169477"/>
                </a:lnTo>
                <a:lnTo>
                  <a:pt x="990918" y="2171699"/>
                </a:lnTo>
                <a:lnTo>
                  <a:pt x="987426" y="2173604"/>
                </a:lnTo>
                <a:lnTo>
                  <a:pt x="983933" y="2175509"/>
                </a:lnTo>
                <a:lnTo>
                  <a:pt x="980441" y="2177097"/>
                </a:lnTo>
                <a:lnTo>
                  <a:pt x="976313" y="2178684"/>
                </a:lnTo>
                <a:lnTo>
                  <a:pt x="972186" y="2179954"/>
                </a:lnTo>
                <a:lnTo>
                  <a:pt x="967741" y="2180589"/>
                </a:lnTo>
                <a:lnTo>
                  <a:pt x="962978" y="2181224"/>
                </a:lnTo>
                <a:lnTo>
                  <a:pt x="957898" y="2181859"/>
                </a:lnTo>
                <a:lnTo>
                  <a:pt x="952500" y="2182177"/>
                </a:lnTo>
                <a:lnTo>
                  <a:pt x="947421" y="2182177"/>
                </a:lnTo>
                <a:lnTo>
                  <a:pt x="942341" y="2181859"/>
                </a:lnTo>
                <a:lnTo>
                  <a:pt x="930593" y="2179954"/>
                </a:lnTo>
                <a:lnTo>
                  <a:pt x="922338" y="2178367"/>
                </a:lnTo>
                <a:lnTo>
                  <a:pt x="914718" y="2176144"/>
                </a:lnTo>
                <a:lnTo>
                  <a:pt x="907733" y="2173604"/>
                </a:lnTo>
                <a:lnTo>
                  <a:pt x="901701" y="2171382"/>
                </a:lnTo>
                <a:lnTo>
                  <a:pt x="896303" y="2168842"/>
                </a:lnTo>
                <a:lnTo>
                  <a:pt x="890906" y="2165984"/>
                </a:lnTo>
                <a:lnTo>
                  <a:pt x="881381" y="2159952"/>
                </a:lnTo>
                <a:lnTo>
                  <a:pt x="872173" y="2153919"/>
                </a:lnTo>
                <a:lnTo>
                  <a:pt x="862331" y="2147569"/>
                </a:lnTo>
                <a:lnTo>
                  <a:pt x="856616" y="2145029"/>
                </a:lnTo>
                <a:lnTo>
                  <a:pt x="849948" y="2142489"/>
                </a:lnTo>
                <a:lnTo>
                  <a:pt x="846456" y="2141219"/>
                </a:lnTo>
                <a:lnTo>
                  <a:pt x="842646" y="2140584"/>
                </a:lnTo>
                <a:lnTo>
                  <a:pt x="838518" y="2139949"/>
                </a:lnTo>
                <a:lnTo>
                  <a:pt x="834708" y="2139632"/>
                </a:lnTo>
                <a:lnTo>
                  <a:pt x="834073" y="2139632"/>
                </a:lnTo>
                <a:lnTo>
                  <a:pt x="833120" y="2139632"/>
                </a:lnTo>
                <a:lnTo>
                  <a:pt x="828675" y="2139949"/>
                </a:lnTo>
                <a:lnTo>
                  <a:pt x="823913" y="2140584"/>
                </a:lnTo>
                <a:lnTo>
                  <a:pt x="819785" y="2141537"/>
                </a:lnTo>
                <a:lnTo>
                  <a:pt x="815340" y="2143124"/>
                </a:lnTo>
                <a:lnTo>
                  <a:pt x="812483" y="2144394"/>
                </a:lnTo>
                <a:lnTo>
                  <a:pt x="809943" y="2145664"/>
                </a:lnTo>
                <a:lnTo>
                  <a:pt x="808038" y="2147252"/>
                </a:lnTo>
                <a:lnTo>
                  <a:pt x="805498" y="2148839"/>
                </a:lnTo>
                <a:lnTo>
                  <a:pt x="802640" y="2152332"/>
                </a:lnTo>
                <a:lnTo>
                  <a:pt x="800418" y="2155189"/>
                </a:lnTo>
                <a:lnTo>
                  <a:pt x="797243" y="2160587"/>
                </a:lnTo>
                <a:lnTo>
                  <a:pt x="795338" y="2165667"/>
                </a:lnTo>
                <a:lnTo>
                  <a:pt x="793750" y="2170112"/>
                </a:lnTo>
                <a:lnTo>
                  <a:pt x="792480" y="2175192"/>
                </a:lnTo>
                <a:lnTo>
                  <a:pt x="791210" y="2183129"/>
                </a:lnTo>
                <a:lnTo>
                  <a:pt x="789940" y="2191384"/>
                </a:lnTo>
                <a:lnTo>
                  <a:pt x="788670" y="2200592"/>
                </a:lnTo>
                <a:lnTo>
                  <a:pt x="788353" y="2210117"/>
                </a:lnTo>
                <a:lnTo>
                  <a:pt x="787400" y="2230754"/>
                </a:lnTo>
                <a:lnTo>
                  <a:pt x="787400" y="2253614"/>
                </a:lnTo>
                <a:lnTo>
                  <a:pt x="787400" y="2279332"/>
                </a:lnTo>
                <a:lnTo>
                  <a:pt x="788035" y="2305685"/>
                </a:lnTo>
                <a:lnTo>
                  <a:pt x="789305" y="2332672"/>
                </a:lnTo>
                <a:lnTo>
                  <a:pt x="790575" y="2359660"/>
                </a:lnTo>
                <a:lnTo>
                  <a:pt x="791845" y="2386647"/>
                </a:lnTo>
                <a:lnTo>
                  <a:pt x="793750" y="2412682"/>
                </a:lnTo>
                <a:lnTo>
                  <a:pt x="795655" y="2437765"/>
                </a:lnTo>
                <a:lnTo>
                  <a:pt x="797878" y="2460307"/>
                </a:lnTo>
                <a:lnTo>
                  <a:pt x="768668" y="2462530"/>
                </a:lnTo>
                <a:lnTo>
                  <a:pt x="733108" y="2465070"/>
                </a:lnTo>
                <a:lnTo>
                  <a:pt x="700405" y="2466975"/>
                </a:lnTo>
                <a:lnTo>
                  <a:pt x="666750" y="2468562"/>
                </a:lnTo>
                <a:lnTo>
                  <a:pt x="633095" y="2469832"/>
                </a:lnTo>
                <a:lnTo>
                  <a:pt x="601028" y="2470150"/>
                </a:lnTo>
                <a:lnTo>
                  <a:pt x="586105" y="2470150"/>
                </a:lnTo>
                <a:lnTo>
                  <a:pt x="562610" y="2468880"/>
                </a:lnTo>
                <a:lnTo>
                  <a:pt x="552450" y="2468562"/>
                </a:lnTo>
                <a:lnTo>
                  <a:pt x="543560" y="2467927"/>
                </a:lnTo>
                <a:lnTo>
                  <a:pt x="538163" y="2466975"/>
                </a:lnTo>
                <a:lnTo>
                  <a:pt x="544513" y="2458402"/>
                </a:lnTo>
                <a:lnTo>
                  <a:pt x="551498" y="2446337"/>
                </a:lnTo>
                <a:lnTo>
                  <a:pt x="554673" y="2440940"/>
                </a:lnTo>
                <a:lnTo>
                  <a:pt x="558165" y="2434907"/>
                </a:lnTo>
                <a:lnTo>
                  <a:pt x="561340" y="2428557"/>
                </a:lnTo>
                <a:lnTo>
                  <a:pt x="563880" y="2421255"/>
                </a:lnTo>
                <a:lnTo>
                  <a:pt x="567055" y="2413635"/>
                </a:lnTo>
                <a:lnTo>
                  <a:pt x="569278" y="2405380"/>
                </a:lnTo>
                <a:lnTo>
                  <a:pt x="571500" y="2396807"/>
                </a:lnTo>
                <a:lnTo>
                  <a:pt x="573405" y="2387282"/>
                </a:lnTo>
                <a:lnTo>
                  <a:pt x="574993" y="2379027"/>
                </a:lnTo>
                <a:lnTo>
                  <a:pt x="575628" y="2371090"/>
                </a:lnTo>
                <a:lnTo>
                  <a:pt x="576580" y="2363470"/>
                </a:lnTo>
                <a:lnTo>
                  <a:pt x="576580" y="2355850"/>
                </a:lnTo>
                <a:lnTo>
                  <a:pt x="576263" y="2347277"/>
                </a:lnTo>
                <a:lnTo>
                  <a:pt x="575628" y="2339340"/>
                </a:lnTo>
                <a:lnTo>
                  <a:pt x="574040" y="2331402"/>
                </a:lnTo>
                <a:lnTo>
                  <a:pt x="572770" y="2323782"/>
                </a:lnTo>
                <a:lnTo>
                  <a:pt x="570865" y="2315845"/>
                </a:lnTo>
                <a:lnTo>
                  <a:pt x="568008" y="2308860"/>
                </a:lnTo>
                <a:lnTo>
                  <a:pt x="565468" y="2301875"/>
                </a:lnTo>
                <a:lnTo>
                  <a:pt x="561975" y="2295207"/>
                </a:lnTo>
                <a:lnTo>
                  <a:pt x="558800" y="2290762"/>
                </a:lnTo>
                <a:lnTo>
                  <a:pt x="555943" y="2286317"/>
                </a:lnTo>
                <a:lnTo>
                  <a:pt x="552768" y="2281555"/>
                </a:lnTo>
                <a:lnTo>
                  <a:pt x="549275" y="2277427"/>
                </a:lnTo>
                <a:lnTo>
                  <a:pt x="545783" y="2273617"/>
                </a:lnTo>
                <a:lnTo>
                  <a:pt x="541973" y="2269807"/>
                </a:lnTo>
                <a:lnTo>
                  <a:pt x="537845" y="2265997"/>
                </a:lnTo>
                <a:lnTo>
                  <a:pt x="534035" y="2262504"/>
                </a:lnTo>
                <a:lnTo>
                  <a:pt x="525145" y="2256472"/>
                </a:lnTo>
                <a:lnTo>
                  <a:pt x="516573" y="2250439"/>
                </a:lnTo>
                <a:lnTo>
                  <a:pt x="506730" y="2245677"/>
                </a:lnTo>
                <a:lnTo>
                  <a:pt x="496888" y="2241549"/>
                </a:lnTo>
                <a:lnTo>
                  <a:pt x="487045" y="2237739"/>
                </a:lnTo>
                <a:lnTo>
                  <a:pt x="476568" y="2234564"/>
                </a:lnTo>
                <a:lnTo>
                  <a:pt x="466090" y="2232342"/>
                </a:lnTo>
                <a:lnTo>
                  <a:pt x="455295" y="2230437"/>
                </a:lnTo>
                <a:lnTo>
                  <a:pt x="444183" y="2228849"/>
                </a:lnTo>
                <a:lnTo>
                  <a:pt x="433070" y="2227579"/>
                </a:lnTo>
                <a:lnTo>
                  <a:pt x="421958" y="2226944"/>
                </a:lnTo>
                <a:lnTo>
                  <a:pt x="410528" y="2226944"/>
                </a:lnTo>
                <a:lnTo>
                  <a:pt x="402908" y="2226944"/>
                </a:lnTo>
                <a:lnTo>
                  <a:pt x="395288" y="2227262"/>
                </a:lnTo>
                <a:lnTo>
                  <a:pt x="387033" y="2228532"/>
                </a:lnTo>
                <a:lnTo>
                  <a:pt x="379730" y="2229484"/>
                </a:lnTo>
                <a:lnTo>
                  <a:pt x="372110" y="2230754"/>
                </a:lnTo>
                <a:lnTo>
                  <a:pt x="364808" y="2232659"/>
                </a:lnTo>
                <a:lnTo>
                  <a:pt x="358140" y="2234882"/>
                </a:lnTo>
                <a:lnTo>
                  <a:pt x="351155" y="2237104"/>
                </a:lnTo>
                <a:lnTo>
                  <a:pt x="344170" y="2239962"/>
                </a:lnTo>
                <a:lnTo>
                  <a:pt x="337820" y="2242819"/>
                </a:lnTo>
                <a:lnTo>
                  <a:pt x="331153" y="2245994"/>
                </a:lnTo>
                <a:lnTo>
                  <a:pt x="324803" y="2249804"/>
                </a:lnTo>
                <a:lnTo>
                  <a:pt x="319088" y="2253614"/>
                </a:lnTo>
                <a:lnTo>
                  <a:pt x="313373" y="2257424"/>
                </a:lnTo>
                <a:lnTo>
                  <a:pt x="307658" y="2262187"/>
                </a:lnTo>
                <a:lnTo>
                  <a:pt x="302260" y="2266632"/>
                </a:lnTo>
                <a:lnTo>
                  <a:pt x="297180" y="2271394"/>
                </a:lnTo>
                <a:lnTo>
                  <a:pt x="292418" y="2276474"/>
                </a:lnTo>
                <a:lnTo>
                  <a:pt x="287655" y="2281872"/>
                </a:lnTo>
                <a:lnTo>
                  <a:pt x="283528" y="2287270"/>
                </a:lnTo>
                <a:lnTo>
                  <a:pt x="279400" y="2292985"/>
                </a:lnTo>
                <a:lnTo>
                  <a:pt x="275908" y="2299017"/>
                </a:lnTo>
                <a:lnTo>
                  <a:pt x="272415" y="2305367"/>
                </a:lnTo>
                <a:lnTo>
                  <a:pt x="269240" y="2311400"/>
                </a:lnTo>
                <a:lnTo>
                  <a:pt x="266383" y="2318067"/>
                </a:lnTo>
                <a:lnTo>
                  <a:pt x="263843" y="2324417"/>
                </a:lnTo>
                <a:lnTo>
                  <a:pt x="261938" y="2331402"/>
                </a:lnTo>
                <a:lnTo>
                  <a:pt x="260033" y="2338070"/>
                </a:lnTo>
                <a:lnTo>
                  <a:pt x="259080" y="2345372"/>
                </a:lnTo>
                <a:lnTo>
                  <a:pt x="257810" y="2352357"/>
                </a:lnTo>
                <a:lnTo>
                  <a:pt x="257493" y="2359660"/>
                </a:lnTo>
                <a:lnTo>
                  <a:pt x="257175" y="2367280"/>
                </a:lnTo>
                <a:lnTo>
                  <a:pt x="257493" y="2375217"/>
                </a:lnTo>
                <a:lnTo>
                  <a:pt x="258128" y="2383790"/>
                </a:lnTo>
                <a:lnTo>
                  <a:pt x="259398" y="2391727"/>
                </a:lnTo>
                <a:lnTo>
                  <a:pt x="260985" y="2400300"/>
                </a:lnTo>
                <a:lnTo>
                  <a:pt x="263208" y="2409190"/>
                </a:lnTo>
                <a:lnTo>
                  <a:pt x="265748" y="2417762"/>
                </a:lnTo>
                <a:lnTo>
                  <a:pt x="268923" y="2425382"/>
                </a:lnTo>
                <a:lnTo>
                  <a:pt x="272098" y="2432367"/>
                </a:lnTo>
                <a:lnTo>
                  <a:pt x="274955" y="2438717"/>
                </a:lnTo>
                <a:lnTo>
                  <a:pt x="278448" y="2444432"/>
                </a:lnTo>
                <a:lnTo>
                  <a:pt x="284163" y="2453957"/>
                </a:lnTo>
                <a:lnTo>
                  <a:pt x="289243" y="2460942"/>
                </a:lnTo>
                <a:lnTo>
                  <a:pt x="291783" y="2465705"/>
                </a:lnTo>
                <a:lnTo>
                  <a:pt x="292418" y="2466975"/>
                </a:lnTo>
                <a:lnTo>
                  <a:pt x="287655" y="2468562"/>
                </a:lnTo>
                <a:lnTo>
                  <a:pt x="280670" y="2469832"/>
                </a:lnTo>
                <a:lnTo>
                  <a:pt x="274003" y="2470467"/>
                </a:lnTo>
                <a:lnTo>
                  <a:pt x="265748" y="2471420"/>
                </a:lnTo>
                <a:lnTo>
                  <a:pt x="257493" y="2471737"/>
                </a:lnTo>
                <a:lnTo>
                  <a:pt x="247968" y="2471737"/>
                </a:lnTo>
                <a:lnTo>
                  <a:pt x="229553" y="2471420"/>
                </a:lnTo>
                <a:lnTo>
                  <a:pt x="209233" y="2470150"/>
                </a:lnTo>
                <a:lnTo>
                  <a:pt x="187960" y="2468562"/>
                </a:lnTo>
                <a:lnTo>
                  <a:pt x="166053" y="2466340"/>
                </a:lnTo>
                <a:lnTo>
                  <a:pt x="143510" y="2464117"/>
                </a:lnTo>
                <a:lnTo>
                  <a:pt x="120968" y="2460942"/>
                </a:lnTo>
                <a:lnTo>
                  <a:pt x="99060" y="2457767"/>
                </a:lnTo>
                <a:lnTo>
                  <a:pt x="77788" y="2454910"/>
                </a:lnTo>
                <a:lnTo>
                  <a:pt x="39053" y="2448242"/>
                </a:lnTo>
                <a:lnTo>
                  <a:pt x="7938" y="2442845"/>
                </a:lnTo>
                <a:lnTo>
                  <a:pt x="0" y="2441575"/>
                </a:lnTo>
                <a:lnTo>
                  <a:pt x="0" y="1726882"/>
                </a:lnTo>
                <a:lnTo>
                  <a:pt x="318" y="1719579"/>
                </a:lnTo>
                <a:lnTo>
                  <a:pt x="1588" y="1712912"/>
                </a:lnTo>
                <a:lnTo>
                  <a:pt x="3175" y="1705927"/>
                </a:lnTo>
                <a:lnTo>
                  <a:pt x="5398" y="1699259"/>
                </a:lnTo>
                <a:lnTo>
                  <a:pt x="8573" y="1693227"/>
                </a:lnTo>
                <a:lnTo>
                  <a:pt x="12383" y="1687194"/>
                </a:lnTo>
                <a:lnTo>
                  <a:pt x="16193" y="1681797"/>
                </a:lnTo>
                <a:lnTo>
                  <a:pt x="20638" y="1676717"/>
                </a:lnTo>
                <a:lnTo>
                  <a:pt x="26035" y="1672272"/>
                </a:lnTo>
                <a:lnTo>
                  <a:pt x="31433" y="1668144"/>
                </a:lnTo>
                <a:lnTo>
                  <a:pt x="37148" y="1664652"/>
                </a:lnTo>
                <a:lnTo>
                  <a:pt x="43498" y="1661477"/>
                </a:lnTo>
                <a:lnTo>
                  <a:pt x="50165" y="1658937"/>
                </a:lnTo>
                <a:lnTo>
                  <a:pt x="56515" y="1657349"/>
                </a:lnTo>
                <a:lnTo>
                  <a:pt x="63818" y="1656079"/>
                </a:lnTo>
                <a:lnTo>
                  <a:pt x="71120" y="1655762"/>
                </a:lnTo>
                <a:close/>
                <a:moveTo>
                  <a:pt x="1433951" y="1406525"/>
                </a:moveTo>
                <a:lnTo>
                  <a:pt x="1422849" y="1416679"/>
                </a:lnTo>
                <a:lnTo>
                  <a:pt x="1412064" y="1427150"/>
                </a:lnTo>
                <a:lnTo>
                  <a:pt x="1401279" y="1438256"/>
                </a:lnTo>
                <a:lnTo>
                  <a:pt x="1396521" y="1444602"/>
                </a:lnTo>
                <a:lnTo>
                  <a:pt x="1391446" y="1450631"/>
                </a:lnTo>
                <a:lnTo>
                  <a:pt x="1383199" y="1461737"/>
                </a:lnTo>
                <a:lnTo>
                  <a:pt x="1375269" y="1472525"/>
                </a:lnTo>
                <a:lnTo>
                  <a:pt x="1368607" y="1483631"/>
                </a:lnTo>
                <a:lnTo>
                  <a:pt x="1361946" y="1494419"/>
                </a:lnTo>
                <a:lnTo>
                  <a:pt x="1356237" y="1505525"/>
                </a:lnTo>
                <a:lnTo>
                  <a:pt x="1350844" y="1516314"/>
                </a:lnTo>
                <a:lnTo>
                  <a:pt x="1346086" y="1527420"/>
                </a:lnTo>
                <a:lnTo>
                  <a:pt x="1341645" y="1538208"/>
                </a:lnTo>
                <a:lnTo>
                  <a:pt x="1337839" y="1549314"/>
                </a:lnTo>
                <a:lnTo>
                  <a:pt x="1334667" y="1559785"/>
                </a:lnTo>
                <a:lnTo>
                  <a:pt x="1331812" y="1570574"/>
                </a:lnTo>
                <a:lnTo>
                  <a:pt x="1329591" y="1581362"/>
                </a:lnTo>
                <a:lnTo>
                  <a:pt x="1328005" y="1592151"/>
                </a:lnTo>
                <a:lnTo>
                  <a:pt x="1326419" y="1602622"/>
                </a:lnTo>
                <a:lnTo>
                  <a:pt x="1325785" y="1613093"/>
                </a:lnTo>
                <a:lnTo>
                  <a:pt x="1325468" y="1623247"/>
                </a:lnTo>
                <a:lnTo>
                  <a:pt x="1325468" y="1633718"/>
                </a:lnTo>
                <a:lnTo>
                  <a:pt x="1325785" y="1643555"/>
                </a:lnTo>
                <a:lnTo>
                  <a:pt x="1326419" y="1653709"/>
                </a:lnTo>
                <a:lnTo>
                  <a:pt x="1327688" y="1663228"/>
                </a:lnTo>
                <a:lnTo>
                  <a:pt x="1329274" y="1673064"/>
                </a:lnTo>
                <a:lnTo>
                  <a:pt x="1331495" y="1682266"/>
                </a:lnTo>
                <a:lnTo>
                  <a:pt x="1333715" y="1691468"/>
                </a:lnTo>
                <a:lnTo>
                  <a:pt x="1336570" y="1700670"/>
                </a:lnTo>
                <a:lnTo>
                  <a:pt x="1339425" y="1709555"/>
                </a:lnTo>
                <a:lnTo>
                  <a:pt x="1342914" y="1717805"/>
                </a:lnTo>
                <a:lnTo>
                  <a:pt x="1346403" y="1726372"/>
                </a:lnTo>
                <a:lnTo>
                  <a:pt x="1350527" y="1734622"/>
                </a:lnTo>
                <a:lnTo>
                  <a:pt x="1354650" y="1742238"/>
                </a:lnTo>
                <a:lnTo>
                  <a:pt x="1359409" y="1749853"/>
                </a:lnTo>
                <a:lnTo>
                  <a:pt x="1364484" y="1757151"/>
                </a:lnTo>
                <a:lnTo>
                  <a:pt x="1369242" y="1764449"/>
                </a:lnTo>
                <a:lnTo>
                  <a:pt x="1374634" y="1771113"/>
                </a:lnTo>
                <a:lnTo>
                  <a:pt x="1380344" y="1777459"/>
                </a:lnTo>
                <a:lnTo>
                  <a:pt x="1386054" y="1783488"/>
                </a:lnTo>
                <a:lnTo>
                  <a:pt x="1392080" y="1789834"/>
                </a:lnTo>
                <a:lnTo>
                  <a:pt x="1398425" y="1794911"/>
                </a:lnTo>
                <a:lnTo>
                  <a:pt x="1404769" y="1799988"/>
                </a:lnTo>
                <a:lnTo>
                  <a:pt x="1411430" y="1805065"/>
                </a:lnTo>
                <a:lnTo>
                  <a:pt x="1418091" y="1809190"/>
                </a:lnTo>
                <a:lnTo>
                  <a:pt x="1425070" y="1813315"/>
                </a:lnTo>
                <a:lnTo>
                  <a:pt x="1432365" y="1816805"/>
                </a:lnTo>
                <a:lnTo>
                  <a:pt x="1439661" y="1820296"/>
                </a:lnTo>
                <a:lnTo>
                  <a:pt x="1446957" y="1822834"/>
                </a:lnTo>
                <a:lnTo>
                  <a:pt x="1454570" y="1825690"/>
                </a:lnTo>
                <a:lnTo>
                  <a:pt x="1462182" y="1827594"/>
                </a:lnTo>
                <a:lnTo>
                  <a:pt x="1469795" y="1829180"/>
                </a:lnTo>
                <a:lnTo>
                  <a:pt x="1477725" y="1830132"/>
                </a:lnTo>
                <a:lnTo>
                  <a:pt x="1485338" y="1830450"/>
                </a:lnTo>
                <a:lnTo>
                  <a:pt x="1493586" y="1831084"/>
                </a:lnTo>
                <a:lnTo>
                  <a:pt x="1501516" y="1830450"/>
                </a:lnTo>
                <a:lnTo>
                  <a:pt x="1509446" y="1829498"/>
                </a:lnTo>
                <a:lnTo>
                  <a:pt x="1517693" y="1828228"/>
                </a:lnTo>
                <a:lnTo>
                  <a:pt x="1525623" y="1826325"/>
                </a:lnTo>
                <a:lnTo>
                  <a:pt x="1533553" y="1824104"/>
                </a:lnTo>
                <a:lnTo>
                  <a:pt x="1541800" y="1820930"/>
                </a:lnTo>
                <a:lnTo>
                  <a:pt x="1549730" y="1817440"/>
                </a:lnTo>
                <a:lnTo>
                  <a:pt x="1557661" y="1813632"/>
                </a:lnTo>
                <a:lnTo>
                  <a:pt x="1565591" y="1809190"/>
                </a:lnTo>
                <a:lnTo>
                  <a:pt x="1573838" y="1803796"/>
                </a:lnTo>
                <a:lnTo>
                  <a:pt x="1581768" y="1798084"/>
                </a:lnTo>
                <a:lnTo>
                  <a:pt x="1589381" y="1791738"/>
                </a:lnTo>
                <a:lnTo>
                  <a:pt x="1596994" y="1784757"/>
                </a:lnTo>
                <a:lnTo>
                  <a:pt x="1604607" y="1777142"/>
                </a:lnTo>
                <a:lnTo>
                  <a:pt x="1643305" y="1736843"/>
                </a:lnTo>
                <a:lnTo>
                  <a:pt x="1676929" y="1702257"/>
                </a:lnTo>
                <a:lnTo>
                  <a:pt x="1706429" y="1672430"/>
                </a:lnTo>
                <a:lnTo>
                  <a:pt x="1732757" y="1646093"/>
                </a:lnTo>
                <a:lnTo>
                  <a:pt x="1901826" y="2103652"/>
                </a:lnTo>
                <a:lnTo>
                  <a:pt x="1870423" y="2109364"/>
                </a:lnTo>
                <a:lnTo>
                  <a:pt x="1831724" y="2116662"/>
                </a:lnTo>
                <a:lnTo>
                  <a:pt x="1810472" y="2121104"/>
                </a:lnTo>
                <a:lnTo>
                  <a:pt x="1788267" y="2125864"/>
                </a:lnTo>
                <a:lnTo>
                  <a:pt x="1765111" y="2130941"/>
                </a:lnTo>
                <a:lnTo>
                  <a:pt x="1742590" y="2136335"/>
                </a:lnTo>
                <a:lnTo>
                  <a:pt x="1720386" y="2142681"/>
                </a:lnTo>
                <a:lnTo>
                  <a:pt x="1698816" y="2148710"/>
                </a:lnTo>
                <a:lnTo>
                  <a:pt x="1678198" y="2154739"/>
                </a:lnTo>
                <a:lnTo>
                  <a:pt x="1658848" y="2161720"/>
                </a:lnTo>
                <a:lnTo>
                  <a:pt x="1646160" y="2166480"/>
                </a:lnTo>
                <a:lnTo>
                  <a:pt x="1634107" y="2171556"/>
                </a:lnTo>
                <a:lnTo>
                  <a:pt x="1623004" y="2177268"/>
                </a:lnTo>
                <a:lnTo>
                  <a:pt x="1617612" y="2180124"/>
                </a:lnTo>
                <a:lnTo>
                  <a:pt x="1613171" y="2182980"/>
                </a:lnTo>
                <a:lnTo>
                  <a:pt x="1608096" y="2186470"/>
                </a:lnTo>
                <a:lnTo>
                  <a:pt x="1603972" y="2189960"/>
                </a:lnTo>
                <a:lnTo>
                  <a:pt x="1599849" y="2193768"/>
                </a:lnTo>
                <a:lnTo>
                  <a:pt x="1595408" y="2197893"/>
                </a:lnTo>
                <a:lnTo>
                  <a:pt x="1592236" y="2202970"/>
                </a:lnTo>
                <a:lnTo>
                  <a:pt x="1590333" y="2206143"/>
                </a:lnTo>
                <a:lnTo>
                  <a:pt x="1588746" y="2208999"/>
                </a:lnTo>
                <a:lnTo>
                  <a:pt x="1587478" y="2212489"/>
                </a:lnTo>
                <a:lnTo>
                  <a:pt x="1586526" y="2215980"/>
                </a:lnTo>
                <a:lnTo>
                  <a:pt x="1585892" y="2219470"/>
                </a:lnTo>
                <a:lnTo>
                  <a:pt x="1585574" y="2223595"/>
                </a:lnTo>
                <a:lnTo>
                  <a:pt x="1585574" y="2228989"/>
                </a:lnTo>
                <a:lnTo>
                  <a:pt x="1585892" y="2234701"/>
                </a:lnTo>
                <a:lnTo>
                  <a:pt x="1587160" y="2240413"/>
                </a:lnTo>
                <a:lnTo>
                  <a:pt x="1589064" y="2245807"/>
                </a:lnTo>
                <a:lnTo>
                  <a:pt x="1590333" y="2249297"/>
                </a:lnTo>
                <a:lnTo>
                  <a:pt x="1591601" y="2252153"/>
                </a:lnTo>
                <a:lnTo>
                  <a:pt x="1593505" y="2255326"/>
                </a:lnTo>
                <a:lnTo>
                  <a:pt x="1595408" y="2257864"/>
                </a:lnTo>
                <a:lnTo>
                  <a:pt x="1599531" y="2262941"/>
                </a:lnTo>
                <a:lnTo>
                  <a:pt x="1603655" y="2266749"/>
                </a:lnTo>
                <a:lnTo>
                  <a:pt x="1609682" y="2272143"/>
                </a:lnTo>
                <a:lnTo>
                  <a:pt x="1615074" y="2276268"/>
                </a:lnTo>
                <a:lnTo>
                  <a:pt x="1620467" y="2280076"/>
                </a:lnTo>
                <a:lnTo>
                  <a:pt x="1625859" y="2283884"/>
                </a:lnTo>
                <a:lnTo>
                  <a:pt x="1630617" y="2288644"/>
                </a:lnTo>
                <a:lnTo>
                  <a:pt x="1636010" y="2294038"/>
                </a:lnTo>
                <a:lnTo>
                  <a:pt x="1641402" y="2300384"/>
                </a:lnTo>
                <a:lnTo>
                  <a:pt x="1647112" y="2308317"/>
                </a:lnTo>
                <a:lnTo>
                  <a:pt x="1650284" y="2313077"/>
                </a:lnTo>
                <a:lnTo>
                  <a:pt x="1652822" y="2318153"/>
                </a:lnTo>
                <a:lnTo>
                  <a:pt x="1654725" y="2322596"/>
                </a:lnTo>
                <a:lnTo>
                  <a:pt x="1656628" y="2327673"/>
                </a:lnTo>
                <a:lnTo>
                  <a:pt x="1658214" y="2331798"/>
                </a:lnTo>
                <a:lnTo>
                  <a:pt x="1659800" y="2336240"/>
                </a:lnTo>
                <a:lnTo>
                  <a:pt x="1660434" y="2340682"/>
                </a:lnTo>
                <a:lnTo>
                  <a:pt x="1661386" y="2345125"/>
                </a:lnTo>
                <a:lnTo>
                  <a:pt x="1661703" y="2349250"/>
                </a:lnTo>
                <a:lnTo>
                  <a:pt x="1662020" y="2354009"/>
                </a:lnTo>
                <a:lnTo>
                  <a:pt x="1662020" y="2358134"/>
                </a:lnTo>
                <a:lnTo>
                  <a:pt x="1661703" y="2362577"/>
                </a:lnTo>
                <a:lnTo>
                  <a:pt x="1661386" y="2367019"/>
                </a:lnTo>
                <a:lnTo>
                  <a:pt x="1660752" y="2371461"/>
                </a:lnTo>
                <a:lnTo>
                  <a:pt x="1658531" y="2380029"/>
                </a:lnTo>
                <a:lnTo>
                  <a:pt x="1655676" y="2388279"/>
                </a:lnTo>
                <a:lnTo>
                  <a:pt x="1652187" y="2396211"/>
                </a:lnTo>
                <a:lnTo>
                  <a:pt x="1647112" y="2404461"/>
                </a:lnTo>
                <a:lnTo>
                  <a:pt x="1641719" y="2412077"/>
                </a:lnTo>
                <a:lnTo>
                  <a:pt x="1635375" y="2419375"/>
                </a:lnTo>
                <a:lnTo>
                  <a:pt x="1631886" y="2422865"/>
                </a:lnTo>
                <a:lnTo>
                  <a:pt x="1628080" y="2426038"/>
                </a:lnTo>
                <a:lnTo>
                  <a:pt x="1624273" y="2429529"/>
                </a:lnTo>
                <a:lnTo>
                  <a:pt x="1620150" y="2432702"/>
                </a:lnTo>
                <a:lnTo>
                  <a:pt x="1615709" y="2435240"/>
                </a:lnTo>
                <a:lnTo>
                  <a:pt x="1611268" y="2438414"/>
                </a:lnTo>
                <a:lnTo>
                  <a:pt x="1606510" y="2440635"/>
                </a:lnTo>
                <a:lnTo>
                  <a:pt x="1601752" y="2443490"/>
                </a:lnTo>
                <a:lnTo>
                  <a:pt x="1596677" y="2445712"/>
                </a:lnTo>
                <a:lnTo>
                  <a:pt x="1591284" y="2447615"/>
                </a:lnTo>
                <a:lnTo>
                  <a:pt x="1579548" y="2451741"/>
                </a:lnTo>
                <a:lnTo>
                  <a:pt x="1567811" y="2455231"/>
                </a:lnTo>
                <a:lnTo>
                  <a:pt x="1556075" y="2457452"/>
                </a:lnTo>
                <a:lnTo>
                  <a:pt x="1544655" y="2459356"/>
                </a:lnTo>
                <a:lnTo>
                  <a:pt x="1533870" y="2460625"/>
                </a:lnTo>
                <a:lnTo>
                  <a:pt x="1523720" y="2460625"/>
                </a:lnTo>
                <a:lnTo>
                  <a:pt x="1514204" y="2460308"/>
                </a:lnTo>
                <a:lnTo>
                  <a:pt x="1509446" y="2459356"/>
                </a:lnTo>
                <a:lnTo>
                  <a:pt x="1505005" y="2458721"/>
                </a:lnTo>
                <a:lnTo>
                  <a:pt x="1500881" y="2457452"/>
                </a:lnTo>
                <a:lnTo>
                  <a:pt x="1496440" y="2456500"/>
                </a:lnTo>
                <a:lnTo>
                  <a:pt x="1492634" y="2454914"/>
                </a:lnTo>
                <a:lnTo>
                  <a:pt x="1489462" y="2453327"/>
                </a:lnTo>
                <a:lnTo>
                  <a:pt x="1485338" y="2451423"/>
                </a:lnTo>
                <a:lnTo>
                  <a:pt x="1482166" y="2449519"/>
                </a:lnTo>
                <a:lnTo>
                  <a:pt x="1478994" y="2447298"/>
                </a:lnTo>
                <a:lnTo>
                  <a:pt x="1475822" y="2444442"/>
                </a:lnTo>
                <a:lnTo>
                  <a:pt x="1472967" y="2441904"/>
                </a:lnTo>
                <a:lnTo>
                  <a:pt x="1470112" y="2438731"/>
                </a:lnTo>
                <a:lnTo>
                  <a:pt x="1467575" y="2435875"/>
                </a:lnTo>
                <a:lnTo>
                  <a:pt x="1464720" y="2432067"/>
                </a:lnTo>
                <a:lnTo>
                  <a:pt x="1462182" y="2427942"/>
                </a:lnTo>
                <a:lnTo>
                  <a:pt x="1459962" y="2423817"/>
                </a:lnTo>
                <a:lnTo>
                  <a:pt x="1457742" y="2419058"/>
                </a:lnTo>
                <a:lnTo>
                  <a:pt x="1455521" y="2413981"/>
                </a:lnTo>
                <a:lnTo>
                  <a:pt x="1454252" y="2408904"/>
                </a:lnTo>
                <a:lnTo>
                  <a:pt x="1452666" y="2403510"/>
                </a:lnTo>
                <a:lnTo>
                  <a:pt x="1451080" y="2398433"/>
                </a:lnTo>
                <a:lnTo>
                  <a:pt x="1449811" y="2392086"/>
                </a:lnTo>
                <a:lnTo>
                  <a:pt x="1448860" y="2383836"/>
                </a:lnTo>
                <a:lnTo>
                  <a:pt x="1447908" y="2376221"/>
                </a:lnTo>
                <a:lnTo>
                  <a:pt x="1447591" y="2368923"/>
                </a:lnTo>
                <a:lnTo>
                  <a:pt x="1447908" y="2362259"/>
                </a:lnTo>
                <a:lnTo>
                  <a:pt x="1448543" y="2355913"/>
                </a:lnTo>
                <a:lnTo>
                  <a:pt x="1449494" y="2350202"/>
                </a:lnTo>
                <a:lnTo>
                  <a:pt x="1451397" y="2339413"/>
                </a:lnTo>
                <a:lnTo>
                  <a:pt x="1454252" y="2328307"/>
                </a:lnTo>
                <a:lnTo>
                  <a:pt x="1456473" y="2317202"/>
                </a:lnTo>
                <a:lnTo>
                  <a:pt x="1457107" y="2310855"/>
                </a:lnTo>
                <a:lnTo>
                  <a:pt x="1457742" y="2303875"/>
                </a:lnTo>
                <a:lnTo>
                  <a:pt x="1457107" y="2300067"/>
                </a:lnTo>
                <a:lnTo>
                  <a:pt x="1456473" y="2296259"/>
                </a:lnTo>
                <a:lnTo>
                  <a:pt x="1455521" y="2292134"/>
                </a:lnTo>
                <a:lnTo>
                  <a:pt x="1454570" y="2288326"/>
                </a:lnTo>
                <a:lnTo>
                  <a:pt x="1454570" y="2287692"/>
                </a:lnTo>
                <a:lnTo>
                  <a:pt x="1452666" y="2283884"/>
                </a:lnTo>
                <a:lnTo>
                  <a:pt x="1450446" y="2279759"/>
                </a:lnTo>
                <a:lnTo>
                  <a:pt x="1447908" y="2275951"/>
                </a:lnTo>
                <a:lnTo>
                  <a:pt x="1445371" y="2272461"/>
                </a:lnTo>
                <a:lnTo>
                  <a:pt x="1442833" y="2270240"/>
                </a:lnTo>
                <a:lnTo>
                  <a:pt x="1440295" y="2268336"/>
                </a:lnTo>
                <a:lnTo>
                  <a:pt x="1437758" y="2266432"/>
                </a:lnTo>
                <a:lnTo>
                  <a:pt x="1435537" y="2265163"/>
                </a:lnTo>
                <a:lnTo>
                  <a:pt x="1431096" y="2263259"/>
                </a:lnTo>
                <a:lnTo>
                  <a:pt x="1426973" y="2262624"/>
                </a:lnTo>
                <a:lnTo>
                  <a:pt x="1423801" y="2262307"/>
                </a:lnTo>
                <a:lnTo>
                  <a:pt x="1420629" y="2262307"/>
                </a:lnTo>
                <a:lnTo>
                  <a:pt x="1415871" y="2261672"/>
                </a:lnTo>
                <a:lnTo>
                  <a:pt x="1413968" y="2261672"/>
                </a:lnTo>
                <a:lnTo>
                  <a:pt x="1406355" y="2262624"/>
                </a:lnTo>
                <a:lnTo>
                  <a:pt x="1398425" y="2263576"/>
                </a:lnTo>
                <a:lnTo>
                  <a:pt x="1389860" y="2265480"/>
                </a:lnTo>
                <a:lnTo>
                  <a:pt x="1381296" y="2268018"/>
                </a:lnTo>
                <a:lnTo>
                  <a:pt x="1371462" y="2270874"/>
                </a:lnTo>
                <a:lnTo>
                  <a:pt x="1347989" y="2278490"/>
                </a:lnTo>
                <a:lnTo>
                  <a:pt x="1322296" y="2287375"/>
                </a:lnTo>
                <a:lnTo>
                  <a:pt x="1299774" y="2296259"/>
                </a:lnTo>
                <a:lnTo>
                  <a:pt x="1275984" y="2305461"/>
                </a:lnTo>
                <a:lnTo>
                  <a:pt x="1252194" y="2315298"/>
                </a:lnTo>
                <a:lnTo>
                  <a:pt x="1228404" y="2325134"/>
                </a:lnTo>
                <a:lnTo>
                  <a:pt x="1204931" y="2335605"/>
                </a:lnTo>
                <a:lnTo>
                  <a:pt x="1182726" y="2345759"/>
                </a:lnTo>
                <a:lnTo>
                  <a:pt x="1161791" y="2355596"/>
                </a:lnTo>
                <a:lnTo>
                  <a:pt x="1142442" y="2365115"/>
                </a:lnTo>
                <a:lnTo>
                  <a:pt x="1129753" y="2337509"/>
                </a:lnTo>
                <a:lnTo>
                  <a:pt x="1114528" y="2304192"/>
                </a:lnTo>
                <a:lnTo>
                  <a:pt x="1101839" y="2275951"/>
                </a:lnTo>
                <a:lnTo>
                  <a:pt x="1092958" y="2255009"/>
                </a:lnTo>
                <a:lnTo>
                  <a:pt x="1084711" y="2233749"/>
                </a:lnTo>
                <a:lnTo>
                  <a:pt x="1076463" y="2213124"/>
                </a:lnTo>
                <a:lnTo>
                  <a:pt x="1068850" y="2193768"/>
                </a:lnTo>
                <a:lnTo>
                  <a:pt x="1062506" y="2175047"/>
                </a:lnTo>
                <a:lnTo>
                  <a:pt x="1056797" y="2157912"/>
                </a:lnTo>
                <a:lnTo>
                  <a:pt x="1051721" y="2142681"/>
                </a:lnTo>
                <a:lnTo>
                  <a:pt x="1048232" y="2129037"/>
                </a:lnTo>
                <a:lnTo>
                  <a:pt x="1046963" y="2123643"/>
                </a:lnTo>
                <a:lnTo>
                  <a:pt x="1056797" y="2126181"/>
                </a:lnTo>
                <a:lnTo>
                  <a:pt x="1069168" y="2128720"/>
                </a:lnTo>
                <a:lnTo>
                  <a:pt x="1075512" y="2129989"/>
                </a:lnTo>
                <a:lnTo>
                  <a:pt x="1082173" y="2130624"/>
                </a:lnTo>
                <a:lnTo>
                  <a:pt x="1089469" y="2131576"/>
                </a:lnTo>
                <a:lnTo>
                  <a:pt x="1097081" y="2131893"/>
                </a:lnTo>
                <a:lnTo>
                  <a:pt x="1105329" y="2131893"/>
                </a:lnTo>
                <a:lnTo>
                  <a:pt x="1113893" y="2130941"/>
                </a:lnTo>
                <a:lnTo>
                  <a:pt x="1122775" y="2130306"/>
                </a:lnTo>
                <a:lnTo>
                  <a:pt x="1132291" y="2128720"/>
                </a:lnTo>
                <a:lnTo>
                  <a:pt x="1140221" y="2127133"/>
                </a:lnTo>
                <a:lnTo>
                  <a:pt x="1148151" y="2125229"/>
                </a:lnTo>
                <a:lnTo>
                  <a:pt x="1155764" y="2123008"/>
                </a:lnTo>
                <a:lnTo>
                  <a:pt x="1163060" y="2120787"/>
                </a:lnTo>
                <a:lnTo>
                  <a:pt x="1163377" y="2120470"/>
                </a:lnTo>
                <a:lnTo>
                  <a:pt x="1164011" y="2119835"/>
                </a:lnTo>
                <a:lnTo>
                  <a:pt x="1171624" y="2116979"/>
                </a:lnTo>
                <a:lnTo>
                  <a:pt x="1179237" y="2113489"/>
                </a:lnTo>
                <a:lnTo>
                  <a:pt x="1186216" y="2109681"/>
                </a:lnTo>
                <a:lnTo>
                  <a:pt x="1193194" y="2105556"/>
                </a:lnTo>
                <a:lnTo>
                  <a:pt x="1199221" y="2101114"/>
                </a:lnTo>
                <a:lnTo>
                  <a:pt x="1204931" y="2096354"/>
                </a:lnTo>
                <a:lnTo>
                  <a:pt x="1210640" y="2090960"/>
                </a:lnTo>
                <a:lnTo>
                  <a:pt x="1215715" y="2085566"/>
                </a:lnTo>
                <a:lnTo>
                  <a:pt x="1219205" y="2081441"/>
                </a:lnTo>
                <a:lnTo>
                  <a:pt x="1222060" y="2076681"/>
                </a:lnTo>
                <a:lnTo>
                  <a:pt x="1225232" y="2072239"/>
                </a:lnTo>
                <a:lnTo>
                  <a:pt x="1228404" y="2067479"/>
                </a:lnTo>
                <a:lnTo>
                  <a:pt x="1230624" y="2063037"/>
                </a:lnTo>
                <a:lnTo>
                  <a:pt x="1232844" y="2057960"/>
                </a:lnTo>
                <a:lnTo>
                  <a:pt x="1234748" y="2053200"/>
                </a:lnTo>
                <a:lnTo>
                  <a:pt x="1236651" y="2048123"/>
                </a:lnTo>
                <a:lnTo>
                  <a:pt x="1239823" y="2037652"/>
                </a:lnTo>
                <a:lnTo>
                  <a:pt x="1242043" y="2027498"/>
                </a:lnTo>
                <a:lnTo>
                  <a:pt x="1243312" y="2016710"/>
                </a:lnTo>
                <a:lnTo>
                  <a:pt x="1243947" y="2005921"/>
                </a:lnTo>
                <a:lnTo>
                  <a:pt x="1243629" y="1995450"/>
                </a:lnTo>
                <a:lnTo>
                  <a:pt x="1243312" y="1984662"/>
                </a:lnTo>
                <a:lnTo>
                  <a:pt x="1241726" y="1973873"/>
                </a:lnTo>
                <a:lnTo>
                  <a:pt x="1239823" y="1963085"/>
                </a:lnTo>
                <a:lnTo>
                  <a:pt x="1237602" y="1952296"/>
                </a:lnTo>
                <a:lnTo>
                  <a:pt x="1234748" y="1941508"/>
                </a:lnTo>
                <a:lnTo>
                  <a:pt x="1231258" y="1930719"/>
                </a:lnTo>
                <a:lnTo>
                  <a:pt x="1227452" y="1919931"/>
                </a:lnTo>
                <a:lnTo>
                  <a:pt x="1224914" y="1912632"/>
                </a:lnTo>
                <a:lnTo>
                  <a:pt x="1221742" y="1905652"/>
                </a:lnTo>
                <a:lnTo>
                  <a:pt x="1218253" y="1898671"/>
                </a:lnTo>
                <a:lnTo>
                  <a:pt x="1214447" y="1892007"/>
                </a:lnTo>
                <a:lnTo>
                  <a:pt x="1210640" y="1885661"/>
                </a:lnTo>
                <a:lnTo>
                  <a:pt x="1206517" y="1879632"/>
                </a:lnTo>
                <a:lnTo>
                  <a:pt x="1201759" y="1873286"/>
                </a:lnTo>
                <a:lnTo>
                  <a:pt x="1197318" y="1868209"/>
                </a:lnTo>
                <a:lnTo>
                  <a:pt x="1192242" y="1862180"/>
                </a:lnTo>
                <a:lnTo>
                  <a:pt x="1187484" y="1857421"/>
                </a:lnTo>
                <a:lnTo>
                  <a:pt x="1182092" y="1852344"/>
                </a:lnTo>
                <a:lnTo>
                  <a:pt x="1176699" y="1847902"/>
                </a:lnTo>
                <a:lnTo>
                  <a:pt x="1170990" y="1843459"/>
                </a:lnTo>
                <a:lnTo>
                  <a:pt x="1164963" y="1839334"/>
                </a:lnTo>
                <a:lnTo>
                  <a:pt x="1159253" y="1835526"/>
                </a:lnTo>
                <a:lnTo>
                  <a:pt x="1152909" y="1832036"/>
                </a:lnTo>
                <a:lnTo>
                  <a:pt x="1146565" y="1829180"/>
                </a:lnTo>
                <a:lnTo>
                  <a:pt x="1139904" y="1826325"/>
                </a:lnTo>
                <a:lnTo>
                  <a:pt x="1133560" y="1823786"/>
                </a:lnTo>
                <a:lnTo>
                  <a:pt x="1126899" y="1821882"/>
                </a:lnTo>
                <a:lnTo>
                  <a:pt x="1120237" y="1819978"/>
                </a:lnTo>
                <a:lnTo>
                  <a:pt x="1113259" y="1818392"/>
                </a:lnTo>
                <a:lnTo>
                  <a:pt x="1106280" y="1817440"/>
                </a:lnTo>
                <a:lnTo>
                  <a:pt x="1099619" y="1816805"/>
                </a:lnTo>
                <a:lnTo>
                  <a:pt x="1092323" y="1816488"/>
                </a:lnTo>
                <a:lnTo>
                  <a:pt x="1085345" y="1816488"/>
                </a:lnTo>
                <a:lnTo>
                  <a:pt x="1078049" y="1816805"/>
                </a:lnTo>
                <a:lnTo>
                  <a:pt x="1071071" y="1817440"/>
                </a:lnTo>
                <a:lnTo>
                  <a:pt x="1064092" y="1818709"/>
                </a:lnTo>
                <a:lnTo>
                  <a:pt x="1057114" y="1820296"/>
                </a:lnTo>
                <a:lnTo>
                  <a:pt x="1049818" y="1822517"/>
                </a:lnTo>
                <a:lnTo>
                  <a:pt x="1042840" y="1824738"/>
                </a:lnTo>
                <a:lnTo>
                  <a:pt x="1042205" y="1824738"/>
                </a:lnTo>
                <a:lnTo>
                  <a:pt x="1041254" y="1825373"/>
                </a:lnTo>
                <a:lnTo>
                  <a:pt x="1034275" y="1828228"/>
                </a:lnTo>
                <a:lnTo>
                  <a:pt x="1026345" y="1831719"/>
                </a:lnTo>
                <a:lnTo>
                  <a:pt x="1019367" y="1835526"/>
                </a:lnTo>
                <a:lnTo>
                  <a:pt x="1012388" y="1840286"/>
                </a:lnTo>
                <a:lnTo>
                  <a:pt x="1004458" y="1845363"/>
                </a:lnTo>
                <a:lnTo>
                  <a:pt x="997480" y="1850757"/>
                </a:lnTo>
                <a:lnTo>
                  <a:pt x="991453" y="1856152"/>
                </a:lnTo>
                <a:lnTo>
                  <a:pt x="985743" y="1861546"/>
                </a:lnTo>
                <a:lnTo>
                  <a:pt x="980985" y="1866940"/>
                </a:lnTo>
                <a:lnTo>
                  <a:pt x="976544" y="1872017"/>
                </a:lnTo>
                <a:lnTo>
                  <a:pt x="969566" y="1880584"/>
                </a:lnTo>
                <a:lnTo>
                  <a:pt x="964490" y="1887565"/>
                </a:lnTo>
                <a:lnTo>
                  <a:pt x="961636" y="1891690"/>
                </a:lnTo>
                <a:lnTo>
                  <a:pt x="961001" y="1892007"/>
                </a:lnTo>
                <a:lnTo>
                  <a:pt x="958146" y="1888200"/>
                </a:lnTo>
                <a:lnTo>
                  <a:pt x="954974" y="1882488"/>
                </a:lnTo>
                <a:lnTo>
                  <a:pt x="951485" y="1876459"/>
                </a:lnTo>
                <a:lnTo>
                  <a:pt x="948631" y="1869161"/>
                </a:lnTo>
                <a:lnTo>
                  <a:pt x="945141" y="1861229"/>
                </a:lnTo>
                <a:lnTo>
                  <a:pt x="941652" y="1852344"/>
                </a:lnTo>
                <a:lnTo>
                  <a:pt x="935625" y="1834892"/>
                </a:lnTo>
                <a:lnTo>
                  <a:pt x="929915" y="1815536"/>
                </a:lnTo>
                <a:lnTo>
                  <a:pt x="924206" y="1794911"/>
                </a:lnTo>
                <a:lnTo>
                  <a:pt x="918179" y="1773651"/>
                </a:lnTo>
                <a:lnTo>
                  <a:pt x="913104" y="1751757"/>
                </a:lnTo>
                <a:lnTo>
                  <a:pt x="908028" y="1729545"/>
                </a:lnTo>
                <a:lnTo>
                  <a:pt x="902953" y="1707968"/>
                </a:lnTo>
                <a:lnTo>
                  <a:pt x="898830" y="1686709"/>
                </a:lnTo>
                <a:lnTo>
                  <a:pt x="891217" y="1648632"/>
                </a:lnTo>
                <a:lnTo>
                  <a:pt x="885824" y="1617218"/>
                </a:lnTo>
                <a:lnTo>
                  <a:pt x="884238" y="1609285"/>
                </a:lnTo>
                <a:lnTo>
                  <a:pt x="1433951" y="1406525"/>
                </a:lnTo>
                <a:close/>
                <a:moveTo>
                  <a:pt x="2109553" y="457200"/>
                </a:moveTo>
                <a:lnTo>
                  <a:pt x="2506663" y="808102"/>
                </a:lnTo>
                <a:lnTo>
                  <a:pt x="2501584" y="816034"/>
                </a:lnTo>
                <a:lnTo>
                  <a:pt x="2495553" y="825234"/>
                </a:lnTo>
                <a:lnTo>
                  <a:pt x="2487935" y="836022"/>
                </a:lnTo>
                <a:lnTo>
                  <a:pt x="2479046" y="847443"/>
                </a:lnTo>
                <a:lnTo>
                  <a:pt x="2459048" y="872825"/>
                </a:lnTo>
                <a:lnTo>
                  <a:pt x="2437463" y="899158"/>
                </a:lnTo>
                <a:lnTo>
                  <a:pt x="2416194" y="925492"/>
                </a:lnTo>
                <a:lnTo>
                  <a:pt x="2397148" y="948970"/>
                </a:lnTo>
                <a:lnTo>
                  <a:pt x="2388895" y="959757"/>
                </a:lnTo>
                <a:lnTo>
                  <a:pt x="2381912" y="969275"/>
                </a:lnTo>
                <a:lnTo>
                  <a:pt x="2376515" y="977524"/>
                </a:lnTo>
                <a:lnTo>
                  <a:pt x="2372706" y="983870"/>
                </a:lnTo>
                <a:lnTo>
                  <a:pt x="2362231" y="1002589"/>
                </a:lnTo>
                <a:lnTo>
                  <a:pt x="2352073" y="1021308"/>
                </a:lnTo>
                <a:lnTo>
                  <a:pt x="2341597" y="1039392"/>
                </a:lnTo>
                <a:lnTo>
                  <a:pt x="2331440" y="1056525"/>
                </a:lnTo>
                <a:lnTo>
                  <a:pt x="2320964" y="1073658"/>
                </a:lnTo>
                <a:lnTo>
                  <a:pt x="2310489" y="1090156"/>
                </a:lnTo>
                <a:lnTo>
                  <a:pt x="2300014" y="1106336"/>
                </a:lnTo>
                <a:lnTo>
                  <a:pt x="2289221" y="1121883"/>
                </a:lnTo>
                <a:lnTo>
                  <a:pt x="2278745" y="1136794"/>
                </a:lnTo>
                <a:lnTo>
                  <a:pt x="2267953" y="1151706"/>
                </a:lnTo>
                <a:lnTo>
                  <a:pt x="2257160" y="1165983"/>
                </a:lnTo>
                <a:lnTo>
                  <a:pt x="2246050" y="1179626"/>
                </a:lnTo>
                <a:lnTo>
                  <a:pt x="2235257" y="1192951"/>
                </a:lnTo>
                <a:lnTo>
                  <a:pt x="2224147" y="1205960"/>
                </a:lnTo>
                <a:lnTo>
                  <a:pt x="2213354" y="1218650"/>
                </a:lnTo>
                <a:lnTo>
                  <a:pt x="2202244" y="1230707"/>
                </a:lnTo>
                <a:lnTo>
                  <a:pt x="2190499" y="1242446"/>
                </a:lnTo>
                <a:lnTo>
                  <a:pt x="2179389" y="1253867"/>
                </a:lnTo>
                <a:lnTo>
                  <a:pt x="2167961" y="1264972"/>
                </a:lnTo>
                <a:lnTo>
                  <a:pt x="2156533" y="1275442"/>
                </a:lnTo>
                <a:lnTo>
                  <a:pt x="2145106" y="1285912"/>
                </a:lnTo>
                <a:lnTo>
                  <a:pt x="2133678" y="1295747"/>
                </a:lnTo>
                <a:lnTo>
                  <a:pt x="2121933" y="1305265"/>
                </a:lnTo>
                <a:lnTo>
                  <a:pt x="2109870" y="1314466"/>
                </a:lnTo>
                <a:lnTo>
                  <a:pt x="2098125" y="1323350"/>
                </a:lnTo>
                <a:lnTo>
                  <a:pt x="2086063" y="1332233"/>
                </a:lnTo>
                <a:lnTo>
                  <a:pt x="2074000" y="1340165"/>
                </a:lnTo>
                <a:lnTo>
                  <a:pt x="2062255" y="1348097"/>
                </a:lnTo>
                <a:lnTo>
                  <a:pt x="2049875" y="1355712"/>
                </a:lnTo>
                <a:lnTo>
                  <a:pt x="2037495" y="1363009"/>
                </a:lnTo>
                <a:lnTo>
                  <a:pt x="2025116" y="1370306"/>
                </a:lnTo>
                <a:lnTo>
                  <a:pt x="2012418" y="1377286"/>
                </a:lnTo>
                <a:lnTo>
                  <a:pt x="1991785" y="1388390"/>
                </a:lnTo>
                <a:lnTo>
                  <a:pt x="1971152" y="1400129"/>
                </a:lnTo>
                <a:lnTo>
                  <a:pt x="1951153" y="1411868"/>
                </a:lnTo>
                <a:lnTo>
                  <a:pt x="1931472" y="1424559"/>
                </a:lnTo>
                <a:lnTo>
                  <a:pt x="1911474" y="1436933"/>
                </a:lnTo>
                <a:lnTo>
                  <a:pt x="1892428" y="1449941"/>
                </a:lnTo>
                <a:lnTo>
                  <a:pt x="1873699" y="1462949"/>
                </a:lnTo>
                <a:lnTo>
                  <a:pt x="1854971" y="1476274"/>
                </a:lnTo>
                <a:lnTo>
                  <a:pt x="1836560" y="1489600"/>
                </a:lnTo>
                <a:lnTo>
                  <a:pt x="1818466" y="1502925"/>
                </a:lnTo>
                <a:lnTo>
                  <a:pt x="1801324" y="1516885"/>
                </a:lnTo>
                <a:lnTo>
                  <a:pt x="1784183" y="1530211"/>
                </a:lnTo>
                <a:lnTo>
                  <a:pt x="1767359" y="1543853"/>
                </a:lnTo>
                <a:lnTo>
                  <a:pt x="1750852" y="1557496"/>
                </a:lnTo>
                <a:lnTo>
                  <a:pt x="1719109" y="1585099"/>
                </a:lnTo>
                <a:lnTo>
                  <a:pt x="1688953" y="1612384"/>
                </a:lnTo>
                <a:lnTo>
                  <a:pt x="1660066" y="1638717"/>
                </a:lnTo>
                <a:lnTo>
                  <a:pt x="1633402" y="1664734"/>
                </a:lnTo>
                <a:lnTo>
                  <a:pt x="1608642" y="1689481"/>
                </a:lnTo>
                <a:lnTo>
                  <a:pt x="1585152" y="1713276"/>
                </a:lnTo>
                <a:lnTo>
                  <a:pt x="1563884" y="1735485"/>
                </a:lnTo>
                <a:lnTo>
                  <a:pt x="1527061" y="1774827"/>
                </a:lnTo>
                <a:lnTo>
                  <a:pt x="1518490" y="1775461"/>
                </a:lnTo>
                <a:lnTo>
                  <a:pt x="1510555" y="1776413"/>
                </a:lnTo>
                <a:lnTo>
                  <a:pt x="1502619" y="1776413"/>
                </a:lnTo>
                <a:lnTo>
                  <a:pt x="1495318" y="1776413"/>
                </a:lnTo>
                <a:lnTo>
                  <a:pt x="1488017" y="1775778"/>
                </a:lnTo>
                <a:lnTo>
                  <a:pt x="1480716" y="1774827"/>
                </a:lnTo>
                <a:lnTo>
                  <a:pt x="1474050" y="1773557"/>
                </a:lnTo>
                <a:lnTo>
                  <a:pt x="1467384" y="1771971"/>
                </a:lnTo>
                <a:lnTo>
                  <a:pt x="1461352" y="1770068"/>
                </a:lnTo>
                <a:lnTo>
                  <a:pt x="1455004" y="1767847"/>
                </a:lnTo>
                <a:lnTo>
                  <a:pt x="1449290" y="1765626"/>
                </a:lnTo>
                <a:lnTo>
                  <a:pt x="1443576" y="1762453"/>
                </a:lnTo>
                <a:lnTo>
                  <a:pt x="1438180" y="1759598"/>
                </a:lnTo>
                <a:lnTo>
                  <a:pt x="1433418" y="1756425"/>
                </a:lnTo>
                <a:lnTo>
                  <a:pt x="1428339" y="1752618"/>
                </a:lnTo>
                <a:lnTo>
                  <a:pt x="1423895" y="1748810"/>
                </a:lnTo>
                <a:lnTo>
                  <a:pt x="1419134" y="1744686"/>
                </a:lnTo>
                <a:lnTo>
                  <a:pt x="1415007" y="1740244"/>
                </a:lnTo>
                <a:lnTo>
                  <a:pt x="1411198" y="1735802"/>
                </a:lnTo>
                <a:lnTo>
                  <a:pt x="1407389" y="1731043"/>
                </a:lnTo>
                <a:lnTo>
                  <a:pt x="1403897" y="1726284"/>
                </a:lnTo>
                <a:lnTo>
                  <a:pt x="1400405" y="1720891"/>
                </a:lnTo>
                <a:lnTo>
                  <a:pt x="1397548" y="1715497"/>
                </a:lnTo>
                <a:lnTo>
                  <a:pt x="1394691" y="1710103"/>
                </a:lnTo>
                <a:lnTo>
                  <a:pt x="1392152" y="1704392"/>
                </a:lnTo>
                <a:lnTo>
                  <a:pt x="1389295" y="1698682"/>
                </a:lnTo>
                <a:lnTo>
                  <a:pt x="1387390" y="1692971"/>
                </a:lnTo>
                <a:lnTo>
                  <a:pt x="1385168" y="1686943"/>
                </a:lnTo>
                <a:lnTo>
                  <a:pt x="1381676" y="1674569"/>
                </a:lnTo>
                <a:lnTo>
                  <a:pt x="1379454" y="1661561"/>
                </a:lnTo>
                <a:lnTo>
                  <a:pt x="1377550" y="1648553"/>
                </a:lnTo>
                <a:lnTo>
                  <a:pt x="1376597" y="1635227"/>
                </a:lnTo>
                <a:lnTo>
                  <a:pt x="1376280" y="1621902"/>
                </a:lnTo>
                <a:lnTo>
                  <a:pt x="1377232" y="1608577"/>
                </a:lnTo>
                <a:lnTo>
                  <a:pt x="1378185" y="1595251"/>
                </a:lnTo>
                <a:lnTo>
                  <a:pt x="1380724" y="1581609"/>
                </a:lnTo>
                <a:lnTo>
                  <a:pt x="1383264" y="1568600"/>
                </a:lnTo>
                <a:lnTo>
                  <a:pt x="1386755" y="1555592"/>
                </a:lnTo>
                <a:lnTo>
                  <a:pt x="1390882" y="1543219"/>
                </a:lnTo>
                <a:lnTo>
                  <a:pt x="1395961" y="1531162"/>
                </a:lnTo>
                <a:lnTo>
                  <a:pt x="1401675" y="1519741"/>
                </a:lnTo>
                <a:lnTo>
                  <a:pt x="1407706" y="1508953"/>
                </a:lnTo>
                <a:lnTo>
                  <a:pt x="1411198" y="1503877"/>
                </a:lnTo>
                <a:lnTo>
                  <a:pt x="1414690" y="1498801"/>
                </a:lnTo>
                <a:lnTo>
                  <a:pt x="1418499" y="1494042"/>
                </a:lnTo>
                <a:lnTo>
                  <a:pt x="1422308" y="1489600"/>
                </a:lnTo>
                <a:lnTo>
                  <a:pt x="1426117" y="1485158"/>
                </a:lnTo>
                <a:lnTo>
                  <a:pt x="1430244" y="1480716"/>
                </a:lnTo>
                <a:lnTo>
                  <a:pt x="1434370" y="1476909"/>
                </a:lnTo>
                <a:lnTo>
                  <a:pt x="1439132" y="1473419"/>
                </a:lnTo>
                <a:lnTo>
                  <a:pt x="1469606" y="1446451"/>
                </a:lnTo>
                <a:lnTo>
                  <a:pt x="1501032" y="1418214"/>
                </a:lnTo>
                <a:lnTo>
                  <a:pt x="1532775" y="1389025"/>
                </a:lnTo>
                <a:lnTo>
                  <a:pt x="1563884" y="1360153"/>
                </a:lnTo>
                <a:lnTo>
                  <a:pt x="1593088" y="1331599"/>
                </a:lnTo>
                <a:lnTo>
                  <a:pt x="1619752" y="1305265"/>
                </a:lnTo>
                <a:lnTo>
                  <a:pt x="1631814" y="1292892"/>
                </a:lnTo>
                <a:lnTo>
                  <a:pt x="1642925" y="1280836"/>
                </a:lnTo>
                <a:lnTo>
                  <a:pt x="1652765" y="1270048"/>
                </a:lnTo>
                <a:lnTo>
                  <a:pt x="1661653" y="1259896"/>
                </a:lnTo>
                <a:lnTo>
                  <a:pt x="1663875" y="1249426"/>
                </a:lnTo>
                <a:lnTo>
                  <a:pt x="1666415" y="1238956"/>
                </a:lnTo>
                <a:lnTo>
                  <a:pt x="1668319" y="1228169"/>
                </a:lnTo>
                <a:lnTo>
                  <a:pt x="1669272" y="1217064"/>
                </a:lnTo>
                <a:lnTo>
                  <a:pt x="1670224" y="1206277"/>
                </a:lnTo>
                <a:lnTo>
                  <a:pt x="1670224" y="1195172"/>
                </a:lnTo>
                <a:lnTo>
                  <a:pt x="1669589" y="1184068"/>
                </a:lnTo>
                <a:lnTo>
                  <a:pt x="1668637" y="1172963"/>
                </a:lnTo>
                <a:lnTo>
                  <a:pt x="1666732" y="1162176"/>
                </a:lnTo>
                <a:lnTo>
                  <a:pt x="1663875" y="1151072"/>
                </a:lnTo>
                <a:lnTo>
                  <a:pt x="1660384" y="1139967"/>
                </a:lnTo>
                <a:lnTo>
                  <a:pt x="1655939" y="1128863"/>
                </a:lnTo>
                <a:lnTo>
                  <a:pt x="1653717" y="1123469"/>
                </a:lnTo>
                <a:lnTo>
                  <a:pt x="1650543" y="1118076"/>
                </a:lnTo>
                <a:lnTo>
                  <a:pt x="1647686" y="1112365"/>
                </a:lnTo>
                <a:lnTo>
                  <a:pt x="1644512" y="1106971"/>
                </a:lnTo>
                <a:lnTo>
                  <a:pt x="1640703" y="1101577"/>
                </a:lnTo>
                <a:lnTo>
                  <a:pt x="1636893" y="1096184"/>
                </a:lnTo>
                <a:lnTo>
                  <a:pt x="1632767" y="1091425"/>
                </a:lnTo>
                <a:lnTo>
                  <a:pt x="1631959" y="1090444"/>
                </a:lnTo>
                <a:lnTo>
                  <a:pt x="1631814" y="1090156"/>
                </a:lnTo>
                <a:lnTo>
                  <a:pt x="1628323" y="1086031"/>
                </a:lnTo>
                <a:lnTo>
                  <a:pt x="1631959" y="1090444"/>
                </a:lnTo>
                <a:lnTo>
                  <a:pt x="1633719" y="1093963"/>
                </a:lnTo>
                <a:lnTo>
                  <a:pt x="1634989" y="1097453"/>
                </a:lnTo>
                <a:lnTo>
                  <a:pt x="1635306" y="1099039"/>
                </a:lnTo>
                <a:lnTo>
                  <a:pt x="1635306" y="1100626"/>
                </a:lnTo>
                <a:lnTo>
                  <a:pt x="1634989" y="1101577"/>
                </a:lnTo>
                <a:lnTo>
                  <a:pt x="1634671" y="1103164"/>
                </a:lnTo>
                <a:lnTo>
                  <a:pt x="1633719" y="1104433"/>
                </a:lnTo>
                <a:lnTo>
                  <a:pt x="1633084" y="1105067"/>
                </a:lnTo>
                <a:lnTo>
                  <a:pt x="1630227" y="1106971"/>
                </a:lnTo>
                <a:lnTo>
                  <a:pt x="1627370" y="1108557"/>
                </a:lnTo>
                <a:lnTo>
                  <a:pt x="1623561" y="1109192"/>
                </a:lnTo>
                <a:lnTo>
                  <a:pt x="1618800" y="1110144"/>
                </a:lnTo>
                <a:lnTo>
                  <a:pt x="1613403" y="1110461"/>
                </a:lnTo>
                <a:lnTo>
                  <a:pt x="1607690" y="1110461"/>
                </a:lnTo>
                <a:lnTo>
                  <a:pt x="1601341" y="1110461"/>
                </a:lnTo>
                <a:lnTo>
                  <a:pt x="1594675" y="1109509"/>
                </a:lnTo>
                <a:lnTo>
                  <a:pt x="1579755" y="1108240"/>
                </a:lnTo>
                <a:lnTo>
                  <a:pt x="1563884" y="1105067"/>
                </a:lnTo>
                <a:lnTo>
                  <a:pt x="1546425" y="1101577"/>
                </a:lnTo>
                <a:lnTo>
                  <a:pt x="1528966" y="1097770"/>
                </a:lnTo>
                <a:lnTo>
                  <a:pt x="1511507" y="1092694"/>
                </a:lnTo>
                <a:lnTo>
                  <a:pt x="1493731" y="1087935"/>
                </a:lnTo>
                <a:lnTo>
                  <a:pt x="1477224" y="1082541"/>
                </a:lnTo>
                <a:lnTo>
                  <a:pt x="1461670" y="1077148"/>
                </a:lnTo>
                <a:lnTo>
                  <a:pt x="1447385" y="1071754"/>
                </a:lnTo>
                <a:lnTo>
                  <a:pt x="1258829" y="1280836"/>
                </a:lnTo>
                <a:lnTo>
                  <a:pt x="1257560" y="1287815"/>
                </a:lnTo>
                <a:lnTo>
                  <a:pt x="1255972" y="1297334"/>
                </a:lnTo>
                <a:lnTo>
                  <a:pt x="1253750" y="1311928"/>
                </a:lnTo>
                <a:lnTo>
                  <a:pt x="1250893" y="1332233"/>
                </a:lnTo>
                <a:lnTo>
                  <a:pt x="1247719" y="1358567"/>
                </a:lnTo>
                <a:lnTo>
                  <a:pt x="1243910" y="1391246"/>
                </a:lnTo>
                <a:lnTo>
                  <a:pt x="1240101" y="1431539"/>
                </a:lnTo>
                <a:lnTo>
                  <a:pt x="1200104" y="1448672"/>
                </a:lnTo>
                <a:lnTo>
                  <a:pt x="1159155" y="1465487"/>
                </a:lnTo>
                <a:lnTo>
                  <a:pt x="1111857" y="1484206"/>
                </a:lnTo>
                <a:lnTo>
                  <a:pt x="1088050" y="1493407"/>
                </a:lnTo>
                <a:lnTo>
                  <a:pt x="1064560" y="1502291"/>
                </a:lnTo>
                <a:lnTo>
                  <a:pt x="1042974" y="1509588"/>
                </a:lnTo>
                <a:lnTo>
                  <a:pt x="1023293" y="1515616"/>
                </a:lnTo>
                <a:lnTo>
                  <a:pt x="1014405" y="1518154"/>
                </a:lnTo>
                <a:lnTo>
                  <a:pt x="1006787" y="1520058"/>
                </a:lnTo>
                <a:lnTo>
                  <a:pt x="1000120" y="1521644"/>
                </a:lnTo>
                <a:lnTo>
                  <a:pt x="993772" y="1522596"/>
                </a:lnTo>
                <a:lnTo>
                  <a:pt x="989328" y="1522913"/>
                </a:lnTo>
                <a:lnTo>
                  <a:pt x="985836" y="1522596"/>
                </a:lnTo>
                <a:lnTo>
                  <a:pt x="984249" y="1521644"/>
                </a:lnTo>
                <a:lnTo>
                  <a:pt x="983614" y="1521327"/>
                </a:lnTo>
                <a:lnTo>
                  <a:pt x="982662" y="1520692"/>
                </a:lnTo>
                <a:lnTo>
                  <a:pt x="982662" y="1519423"/>
                </a:lnTo>
                <a:lnTo>
                  <a:pt x="980440" y="1476274"/>
                </a:lnTo>
                <a:lnTo>
                  <a:pt x="979487" y="1435981"/>
                </a:lnTo>
                <a:lnTo>
                  <a:pt x="978217" y="1398860"/>
                </a:lnTo>
                <a:lnTo>
                  <a:pt x="977900" y="1364912"/>
                </a:lnTo>
                <a:lnTo>
                  <a:pt x="978217" y="1334137"/>
                </a:lnTo>
                <a:lnTo>
                  <a:pt x="978535" y="1306217"/>
                </a:lnTo>
                <a:lnTo>
                  <a:pt x="978852" y="1280836"/>
                </a:lnTo>
                <a:lnTo>
                  <a:pt x="980122" y="1258309"/>
                </a:lnTo>
                <a:lnTo>
                  <a:pt x="980757" y="1238956"/>
                </a:lnTo>
                <a:lnTo>
                  <a:pt x="982027" y="1222140"/>
                </a:lnTo>
                <a:lnTo>
                  <a:pt x="984249" y="1196441"/>
                </a:lnTo>
                <a:lnTo>
                  <a:pt x="986153" y="1181213"/>
                </a:lnTo>
                <a:lnTo>
                  <a:pt x="987106" y="1176136"/>
                </a:lnTo>
                <a:lnTo>
                  <a:pt x="999486" y="1158052"/>
                </a:lnTo>
                <a:lnTo>
                  <a:pt x="1033451" y="1110461"/>
                </a:lnTo>
                <a:lnTo>
                  <a:pt x="1082018" y="1042882"/>
                </a:lnTo>
                <a:lnTo>
                  <a:pt x="1109318" y="1004492"/>
                </a:lnTo>
                <a:lnTo>
                  <a:pt x="1138522" y="965151"/>
                </a:lnTo>
                <a:lnTo>
                  <a:pt x="1168361" y="925492"/>
                </a:lnTo>
                <a:lnTo>
                  <a:pt x="1197247" y="887737"/>
                </a:lnTo>
                <a:lnTo>
                  <a:pt x="1225816" y="851568"/>
                </a:lnTo>
                <a:lnTo>
                  <a:pt x="1239148" y="835070"/>
                </a:lnTo>
                <a:lnTo>
                  <a:pt x="1251528" y="819841"/>
                </a:lnTo>
                <a:lnTo>
                  <a:pt x="1263908" y="805564"/>
                </a:lnTo>
                <a:lnTo>
                  <a:pt x="1275336" y="792873"/>
                </a:lnTo>
                <a:lnTo>
                  <a:pt x="1285811" y="781451"/>
                </a:lnTo>
                <a:lnTo>
                  <a:pt x="1295334" y="771616"/>
                </a:lnTo>
                <a:lnTo>
                  <a:pt x="1303588" y="764001"/>
                </a:lnTo>
                <a:lnTo>
                  <a:pt x="1310889" y="758290"/>
                </a:lnTo>
                <a:lnTo>
                  <a:pt x="1314380" y="756387"/>
                </a:lnTo>
                <a:lnTo>
                  <a:pt x="1317237" y="754800"/>
                </a:lnTo>
                <a:lnTo>
                  <a:pt x="1319777" y="754166"/>
                </a:lnTo>
                <a:lnTo>
                  <a:pt x="1321681" y="753849"/>
                </a:lnTo>
                <a:lnTo>
                  <a:pt x="1365170" y="739889"/>
                </a:lnTo>
                <a:lnTo>
                  <a:pt x="1407389" y="727832"/>
                </a:lnTo>
                <a:lnTo>
                  <a:pt x="1447068" y="716410"/>
                </a:lnTo>
                <a:lnTo>
                  <a:pt x="1486112" y="705623"/>
                </a:lnTo>
                <a:lnTo>
                  <a:pt x="1523887" y="695471"/>
                </a:lnTo>
                <a:lnTo>
                  <a:pt x="1560709" y="685635"/>
                </a:lnTo>
                <a:lnTo>
                  <a:pt x="1634037" y="666599"/>
                </a:lnTo>
                <a:lnTo>
                  <a:pt x="1708316" y="647245"/>
                </a:lnTo>
                <a:lnTo>
                  <a:pt x="1747043" y="636775"/>
                </a:lnTo>
                <a:lnTo>
                  <a:pt x="1786405" y="625671"/>
                </a:lnTo>
                <a:lnTo>
                  <a:pt x="1827354" y="613932"/>
                </a:lnTo>
                <a:lnTo>
                  <a:pt x="1870208" y="600924"/>
                </a:lnTo>
                <a:lnTo>
                  <a:pt x="1914966" y="587281"/>
                </a:lnTo>
                <a:lnTo>
                  <a:pt x="1962263" y="571418"/>
                </a:lnTo>
                <a:lnTo>
                  <a:pt x="1966390" y="569831"/>
                </a:lnTo>
                <a:lnTo>
                  <a:pt x="1971469" y="567293"/>
                </a:lnTo>
                <a:lnTo>
                  <a:pt x="1977183" y="564120"/>
                </a:lnTo>
                <a:lnTo>
                  <a:pt x="1983849" y="559996"/>
                </a:lnTo>
                <a:lnTo>
                  <a:pt x="1998768" y="549209"/>
                </a:lnTo>
                <a:lnTo>
                  <a:pt x="2016545" y="535566"/>
                </a:lnTo>
                <a:lnTo>
                  <a:pt x="2036861" y="519385"/>
                </a:lnTo>
                <a:lnTo>
                  <a:pt x="2059398" y="500666"/>
                </a:lnTo>
                <a:lnTo>
                  <a:pt x="2083523" y="479726"/>
                </a:lnTo>
                <a:lnTo>
                  <a:pt x="2109553" y="457200"/>
                </a:lnTo>
                <a:close/>
                <a:moveTo>
                  <a:pt x="2569342" y="0"/>
                </a:moveTo>
                <a:lnTo>
                  <a:pt x="3162301" y="445595"/>
                </a:lnTo>
                <a:lnTo>
                  <a:pt x="3150550" y="456696"/>
                </a:lnTo>
                <a:lnTo>
                  <a:pt x="3118790" y="488094"/>
                </a:lnTo>
                <a:lnTo>
                  <a:pt x="3070197" y="534715"/>
                </a:lnTo>
                <a:lnTo>
                  <a:pt x="3040343" y="562624"/>
                </a:lnTo>
                <a:lnTo>
                  <a:pt x="3007948" y="593070"/>
                </a:lnTo>
                <a:lnTo>
                  <a:pt x="2973012" y="625102"/>
                </a:lnTo>
                <a:lnTo>
                  <a:pt x="2935852" y="658720"/>
                </a:lnTo>
                <a:lnTo>
                  <a:pt x="2897423" y="693607"/>
                </a:lnTo>
                <a:lnTo>
                  <a:pt x="2857088" y="728493"/>
                </a:lnTo>
                <a:lnTo>
                  <a:pt x="2816752" y="763380"/>
                </a:lnTo>
                <a:lnTo>
                  <a:pt x="2775782" y="797632"/>
                </a:lnTo>
                <a:lnTo>
                  <a:pt x="2735129" y="830615"/>
                </a:lnTo>
                <a:lnTo>
                  <a:pt x="2714803" y="846473"/>
                </a:lnTo>
                <a:lnTo>
                  <a:pt x="2694794" y="862013"/>
                </a:lnTo>
                <a:lnTo>
                  <a:pt x="2151063" y="400243"/>
                </a:lnTo>
                <a:lnTo>
                  <a:pt x="2185999" y="367894"/>
                </a:lnTo>
                <a:lnTo>
                  <a:pt x="2221888" y="334276"/>
                </a:lnTo>
                <a:lnTo>
                  <a:pt x="2294301" y="266406"/>
                </a:lnTo>
                <a:lnTo>
                  <a:pt x="2364173" y="199487"/>
                </a:lnTo>
                <a:lnTo>
                  <a:pt x="2429281" y="137009"/>
                </a:lnTo>
                <a:lnTo>
                  <a:pt x="2485496" y="82142"/>
                </a:lnTo>
                <a:lnTo>
                  <a:pt x="2529960" y="39009"/>
                </a:lnTo>
                <a:lnTo>
                  <a:pt x="2569342" y="0"/>
                </a:lnTo>
                <a:close/>
              </a:path>
            </a:pathLst>
          </a:custGeom>
          <a:solidFill>
            <a:srgbClr val="5482A3"/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396174" y="5718024"/>
            <a:ext cx="61991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2400" b="1" dirty="0" smtClean="0">
                <a:solidFill>
                  <a:srgbClr val="C00000"/>
                </a:solidFill>
              </a:rPr>
              <a:t>XXXXXXXXXXXXXXXXXXXXXXXXXXXX</a:t>
            </a:r>
            <a:endParaRPr lang="en-US" altLang="zh-CN" sz="2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5391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" name="直接连接符 63"/>
          <p:cNvCxnSpPr>
            <a:endCxn id="16" idx="5"/>
          </p:cNvCxnSpPr>
          <p:nvPr/>
        </p:nvCxnSpPr>
        <p:spPr>
          <a:xfrm flipH="1" flipV="1">
            <a:off x="5058919" y="2541840"/>
            <a:ext cx="1608975" cy="2602374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9" name="组合 88"/>
          <p:cNvGrpSpPr/>
          <p:nvPr/>
        </p:nvGrpSpPr>
        <p:grpSpPr>
          <a:xfrm>
            <a:off x="5330348" y="3238274"/>
            <a:ext cx="887696" cy="863591"/>
            <a:chOff x="4871093" y="3255038"/>
            <a:chExt cx="1008000" cy="1008000"/>
          </a:xfrm>
        </p:grpSpPr>
        <p:sp>
          <p:nvSpPr>
            <p:cNvPr id="41" name="椭圆 40"/>
            <p:cNvSpPr/>
            <p:nvPr/>
          </p:nvSpPr>
          <p:spPr>
            <a:xfrm>
              <a:off x="4871093" y="3255038"/>
              <a:ext cx="1008000" cy="1008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28575">
              <a:solidFill>
                <a:srgbClr val="5482A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KSO_Shape"/>
            <p:cNvSpPr>
              <a:spLocks/>
            </p:cNvSpPr>
            <p:nvPr/>
          </p:nvSpPr>
          <p:spPr bwMode="auto">
            <a:xfrm>
              <a:off x="5003469" y="3405106"/>
              <a:ext cx="756000" cy="756000"/>
            </a:xfrm>
            <a:custGeom>
              <a:avLst/>
              <a:gdLst>
                <a:gd name="T0" fmla="*/ 890843 w 2244726"/>
                <a:gd name="T1" fmla="*/ 1343638 h 2301875"/>
                <a:gd name="T2" fmla="*/ 582243 w 2244726"/>
                <a:gd name="T3" fmla="*/ 1684503 h 2301875"/>
                <a:gd name="T4" fmla="*/ 266420 w 2244726"/>
                <a:gd name="T5" fmla="*/ 1607929 h 2301875"/>
                <a:gd name="T6" fmla="*/ 376947 w 2244726"/>
                <a:gd name="T7" fmla="*/ 1566141 h 2301875"/>
                <a:gd name="T8" fmla="*/ 243658 w 2244726"/>
                <a:gd name="T9" fmla="*/ 1490223 h 2301875"/>
                <a:gd name="T10" fmla="*/ 384607 w 2244726"/>
                <a:gd name="T11" fmla="*/ 1460687 h 2301875"/>
                <a:gd name="T12" fmla="*/ 227024 w 2244726"/>
                <a:gd name="T13" fmla="*/ 1383457 h 2301875"/>
                <a:gd name="T14" fmla="*/ 397082 w 2244726"/>
                <a:gd name="T15" fmla="*/ 1350201 h 2301875"/>
                <a:gd name="T16" fmla="*/ 251755 w 2244726"/>
                <a:gd name="T17" fmla="*/ 1274283 h 2301875"/>
                <a:gd name="T18" fmla="*/ 656000 w 2244726"/>
                <a:gd name="T19" fmla="*/ 1234465 h 2301875"/>
                <a:gd name="T20" fmla="*/ 1321349 w 2244726"/>
                <a:gd name="T21" fmla="*/ 1692195 h 2301875"/>
                <a:gd name="T22" fmla="*/ 1075550 w 2244726"/>
                <a:gd name="T23" fmla="*/ 1882035 h 2301875"/>
                <a:gd name="T24" fmla="*/ 1106001 w 2244726"/>
                <a:gd name="T25" fmla="*/ 1773775 h 2301875"/>
                <a:gd name="T26" fmla="*/ 969519 w 2244726"/>
                <a:gd name="T27" fmla="*/ 1850104 h 2301875"/>
                <a:gd name="T28" fmla="*/ 1039622 w 2244726"/>
                <a:gd name="T29" fmla="*/ 1702038 h 2301875"/>
                <a:gd name="T30" fmla="*/ 873784 w 2244726"/>
                <a:gd name="T31" fmla="*/ 1787990 h 2301875"/>
                <a:gd name="T32" fmla="*/ 951993 w 2244726"/>
                <a:gd name="T33" fmla="*/ 1625052 h 2301875"/>
                <a:gd name="T34" fmla="*/ 802148 w 2244726"/>
                <a:gd name="T35" fmla="*/ 1682354 h 2301875"/>
                <a:gd name="T36" fmla="*/ 933591 w 2244726"/>
                <a:gd name="T37" fmla="*/ 1332199 h 2301875"/>
                <a:gd name="T38" fmla="*/ 1249275 w 2244726"/>
                <a:gd name="T39" fmla="*/ 1228313 h 2301875"/>
                <a:gd name="T40" fmla="*/ 1724877 w 2244726"/>
                <a:gd name="T41" fmla="*/ 932024 h 2301875"/>
                <a:gd name="T42" fmla="*/ 1842045 w 2244726"/>
                <a:gd name="T43" fmla="*/ 1316358 h 2301875"/>
                <a:gd name="T44" fmla="*/ 1754881 w 2244726"/>
                <a:gd name="T45" fmla="*/ 1222516 h 2301875"/>
                <a:gd name="T46" fmla="*/ 1758823 w 2244726"/>
                <a:gd name="T47" fmla="*/ 1392699 h 2301875"/>
                <a:gd name="T48" fmla="*/ 1650416 w 2244726"/>
                <a:gd name="T49" fmla="*/ 1257953 h 2301875"/>
                <a:gd name="T50" fmla="*/ 1657643 w 2244726"/>
                <a:gd name="T51" fmla="*/ 1448916 h 2301875"/>
                <a:gd name="T52" fmla="*/ 1540475 w 2244726"/>
                <a:gd name="T53" fmla="*/ 1290108 h 2301875"/>
                <a:gd name="T54" fmla="*/ 1549892 w 2244726"/>
                <a:gd name="T55" fmla="*/ 1469260 h 2301875"/>
                <a:gd name="T56" fmla="*/ 1341619 w 2244726"/>
                <a:gd name="T57" fmla="*/ 1108551 h 2301875"/>
                <a:gd name="T58" fmla="*/ 1256863 w 2244726"/>
                <a:gd name="T59" fmla="*/ 1044896 h 2301875"/>
                <a:gd name="T60" fmla="*/ 1289277 w 2244726"/>
                <a:gd name="T61" fmla="*/ 691405 h 2301875"/>
                <a:gd name="T62" fmla="*/ 335601 w 2244726"/>
                <a:gd name="T63" fmla="*/ 555986 h 2301875"/>
                <a:gd name="T64" fmla="*/ 618477 w 2244726"/>
                <a:gd name="T65" fmla="*/ 826745 h 2301875"/>
                <a:gd name="T66" fmla="*/ 577567 w 2244726"/>
                <a:gd name="T67" fmla="*/ 1140912 h 2301875"/>
                <a:gd name="T68" fmla="*/ 114201 w 2244726"/>
                <a:gd name="T69" fmla="*/ 1008054 h 2301875"/>
                <a:gd name="T70" fmla="*/ 30629 w 2244726"/>
                <a:gd name="T71" fmla="*/ 716688 h 2301875"/>
                <a:gd name="T72" fmla="*/ 121420 w 2244726"/>
                <a:gd name="T73" fmla="*/ 790790 h 2301875"/>
                <a:gd name="T74" fmla="*/ 117263 w 2244726"/>
                <a:gd name="T75" fmla="*/ 635350 h 2301875"/>
                <a:gd name="T76" fmla="*/ 215931 w 2244726"/>
                <a:gd name="T77" fmla="*/ 741242 h 2301875"/>
                <a:gd name="T78" fmla="*/ 200835 w 2244726"/>
                <a:gd name="T79" fmla="*/ 566071 h 2301875"/>
                <a:gd name="T80" fmla="*/ 317661 w 2244726"/>
                <a:gd name="T81" fmla="*/ 696957 h 2301875"/>
                <a:gd name="T82" fmla="*/ 1441204 w 2244726"/>
                <a:gd name="T83" fmla="*/ 169047 h 2301875"/>
                <a:gd name="T84" fmla="*/ 1580508 w 2244726"/>
                <a:gd name="T85" fmla="*/ 236297 h 2301875"/>
                <a:gd name="T86" fmla="*/ 1490190 w 2244726"/>
                <a:gd name="T87" fmla="*/ 276166 h 2301875"/>
                <a:gd name="T88" fmla="*/ 1608938 w 2244726"/>
                <a:gd name="T89" fmla="*/ 348454 h 2301875"/>
                <a:gd name="T90" fmla="*/ 1485816 w 2244726"/>
                <a:gd name="T91" fmla="*/ 380217 h 2301875"/>
                <a:gd name="T92" fmla="*/ 1625339 w 2244726"/>
                <a:gd name="T93" fmla="*/ 457764 h 2301875"/>
                <a:gd name="T94" fmla="*/ 1580946 w 2244726"/>
                <a:gd name="T95" fmla="*/ 492593 h 2301875"/>
                <a:gd name="T96" fmla="*/ 1608719 w 2244726"/>
                <a:gd name="T97" fmla="*/ 566415 h 2301875"/>
                <a:gd name="T98" fmla="*/ 1215953 w 2244726"/>
                <a:gd name="T99" fmla="*/ 611979 h 2301875"/>
                <a:gd name="T100" fmla="*/ 997264 w 2244726"/>
                <a:gd name="T101" fmla="*/ 526328 h 2301875"/>
                <a:gd name="T102" fmla="*/ 1015416 w 2244726"/>
                <a:gd name="T103" fmla="*/ 209573 h 2301875"/>
                <a:gd name="T104" fmla="*/ 636721 w 2244726"/>
                <a:gd name="T105" fmla="*/ 24074 h 2301875"/>
                <a:gd name="T106" fmla="*/ 632776 w 2244726"/>
                <a:gd name="T107" fmla="*/ 129121 h 2301875"/>
                <a:gd name="T108" fmla="*/ 750474 w 2244726"/>
                <a:gd name="T109" fmla="*/ 33703 h 2301875"/>
                <a:gd name="T110" fmla="*/ 718255 w 2244726"/>
                <a:gd name="T111" fmla="*/ 182083 h 2301875"/>
                <a:gd name="T112" fmla="*/ 852171 w 2244726"/>
                <a:gd name="T113" fmla="*/ 55369 h 2301875"/>
                <a:gd name="T114" fmla="*/ 810089 w 2244726"/>
                <a:gd name="T115" fmla="*/ 240516 h 2301875"/>
                <a:gd name="T116" fmla="*/ 939403 w 2244726"/>
                <a:gd name="T117" fmla="*/ 118398 h 2301875"/>
                <a:gd name="T118" fmla="*/ 811624 w 2244726"/>
                <a:gd name="T119" fmla="*/ 521956 h 2301875"/>
                <a:gd name="T120" fmla="*/ 755734 w 2244726"/>
                <a:gd name="T121" fmla="*/ 643417 h 2301875"/>
                <a:gd name="T122" fmla="*/ 389053 w 2244726"/>
                <a:gd name="T123" fmla="*/ 485845 h 2301875"/>
                <a:gd name="T124" fmla="*/ 607571 w 2244726"/>
                <a:gd name="T125" fmla="*/ 438 h 2301875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2244726" h="2301875">
                  <a:moveTo>
                    <a:pt x="749692" y="1400175"/>
                  </a:moveTo>
                  <a:lnTo>
                    <a:pt x="765298" y="1400175"/>
                  </a:lnTo>
                  <a:lnTo>
                    <a:pt x="775350" y="1400175"/>
                  </a:lnTo>
                  <a:lnTo>
                    <a:pt x="784872" y="1400439"/>
                  </a:lnTo>
                  <a:lnTo>
                    <a:pt x="793601" y="1401233"/>
                  </a:lnTo>
                  <a:lnTo>
                    <a:pt x="801801" y="1401761"/>
                  </a:lnTo>
                  <a:lnTo>
                    <a:pt x="809471" y="1402290"/>
                  </a:lnTo>
                  <a:lnTo>
                    <a:pt x="816349" y="1403083"/>
                  </a:lnTo>
                  <a:lnTo>
                    <a:pt x="828516" y="1404934"/>
                  </a:lnTo>
                  <a:lnTo>
                    <a:pt x="838038" y="1407049"/>
                  </a:lnTo>
                  <a:lnTo>
                    <a:pt x="845445" y="1408899"/>
                  </a:lnTo>
                  <a:lnTo>
                    <a:pt x="850206" y="1410750"/>
                  </a:lnTo>
                  <a:lnTo>
                    <a:pt x="851793" y="1411278"/>
                  </a:lnTo>
                  <a:lnTo>
                    <a:pt x="852586" y="1412071"/>
                  </a:lnTo>
                  <a:lnTo>
                    <a:pt x="866076" y="1421853"/>
                  </a:lnTo>
                  <a:lnTo>
                    <a:pt x="878773" y="1431634"/>
                  </a:lnTo>
                  <a:lnTo>
                    <a:pt x="891205" y="1441416"/>
                  </a:lnTo>
                  <a:lnTo>
                    <a:pt x="902843" y="1451462"/>
                  </a:lnTo>
                  <a:lnTo>
                    <a:pt x="914217" y="1461243"/>
                  </a:lnTo>
                  <a:lnTo>
                    <a:pt x="925062" y="1471025"/>
                  </a:lnTo>
                  <a:lnTo>
                    <a:pt x="935378" y="1480542"/>
                  </a:lnTo>
                  <a:lnTo>
                    <a:pt x="945694" y="1490059"/>
                  </a:lnTo>
                  <a:lnTo>
                    <a:pt x="955216" y="1499311"/>
                  </a:lnTo>
                  <a:lnTo>
                    <a:pt x="964474" y="1508564"/>
                  </a:lnTo>
                  <a:lnTo>
                    <a:pt x="982196" y="1526805"/>
                  </a:lnTo>
                  <a:lnTo>
                    <a:pt x="998331" y="1544253"/>
                  </a:lnTo>
                  <a:lnTo>
                    <a:pt x="1013408" y="1560908"/>
                  </a:lnTo>
                  <a:lnTo>
                    <a:pt x="1036156" y="1585230"/>
                  </a:lnTo>
                  <a:lnTo>
                    <a:pt x="1047001" y="1596069"/>
                  </a:lnTo>
                  <a:lnTo>
                    <a:pt x="1057052" y="1606379"/>
                  </a:lnTo>
                  <a:lnTo>
                    <a:pt x="1067103" y="1615632"/>
                  </a:lnTo>
                  <a:lnTo>
                    <a:pt x="1071865" y="1619597"/>
                  </a:lnTo>
                  <a:lnTo>
                    <a:pt x="1076626" y="1623562"/>
                  </a:lnTo>
                  <a:lnTo>
                    <a:pt x="1081651" y="1627264"/>
                  </a:lnTo>
                  <a:lnTo>
                    <a:pt x="1086413" y="1630700"/>
                  </a:lnTo>
                  <a:lnTo>
                    <a:pt x="1091438" y="1633873"/>
                  </a:lnTo>
                  <a:lnTo>
                    <a:pt x="1096199" y="1636516"/>
                  </a:lnTo>
                  <a:lnTo>
                    <a:pt x="1098845" y="1637838"/>
                  </a:lnTo>
                  <a:lnTo>
                    <a:pt x="1102019" y="1639424"/>
                  </a:lnTo>
                  <a:lnTo>
                    <a:pt x="1110218" y="1641804"/>
                  </a:lnTo>
                  <a:lnTo>
                    <a:pt x="1112335" y="1642861"/>
                  </a:lnTo>
                  <a:lnTo>
                    <a:pt x="1115244" y="1643654"/>
                  </a:lnTo>
                  <a:lnTo>
                    <a:pt x="1122650" y="1645240"/>
                  </a:lnTo>
                  <a:lnTo>
                    <a:pt x="1131115" y="1646826"/>
                  </a:lnTo>
                  <a:lnTo>
                    <a:pt x="1140637" y="1648677"/>
                  </a:lnTo>
                  <a:lnTo>
                    <a:pt x="1151482" y="1650263"/>
                  </a:lnTo>
                  <a:lnTo>
                    <a:pt x="1162856" y="1652114"/>
                  </a:lnTo>
                  <a:lnTo>
                    <a:pt x="1175288" y="1653436"/>
                  </a:lnTo>
                  <a:lnTo>
                    <a:pt x="1203326" y="1656079"/>
                  </a:lnTo>
                  <a:lnTo>
                    <a:pt x="1110483" y="1785089"/>
                  </a:lnTo>
                  <a:lnTo>
                    <a:pt x="1076890" y="1831088"/>
                  </a:lnTo>
                  <a:lnTo>
                    <a:pt x="1061549" y="1852237"/>
                  </a:lnTo>
                  <a:lnTo>
                    <a:pt x="958919" y="1983362"/>
                  </a:lnTo>
                  <a:lnTo>
                    <a:pt x="955216" y="1987327"/>
                  </a:lnTo>
                  <a:lnTo>
                    <a:pt x="951513" y="1992086"/>
                  </a:lnTo>
                  <a:lnTo>
                    <a:pt x="907340" y="2000017"/>
                  </a:lnTo>
                  <a:lnTo>
                    <a:pt x="866605" y="2007683"/>
                  </a:lnTo>
                  <a:lnTo>
                    <a:pt x="831955" y="2014821"/>
                  </a:lnTo>
                  <a:lnTo>
                    <a:pt x="817671" y="2017993"/>
                  </a:lnTo>
                  <a:lnTo>
                    <a:pt x="805504" y="2020637"/>
                  </a:lnTo>
                  <a:lnTo>
                    <a:pt x="792543" y="2023809"/>
                  </a:lnTo>
                  <a:lnTo>
                    <a:pt x="777466" y="2026717"/>
                  </a:lnTo>
                  <a:lnTo>
                    <a:pt x="760273" y="2029097"/>
                  </a:lnTo>
                  <a:lnTo>
                    <a:pt x="742021" y="2031740"/>
                  </a:lnTo>
                  <a:lnTo>
                    <a:pt x="722977" y="2033591"/>
                  </a:lnTo>
                  <a:lnTo>
                    <a:pt x="703668" y="2035441"/>
                  </a:lnTo>
                  <a:lnTo>
                    <a:pt x="683829" y="2036499"/>
                  </a:lnTo>
                  <a:lnTo>
                    <a:pt x="674307" y="2036763"/>
                  </a:lnTo>
                  <a:lnTo>
                    <a:pt x="665049" y="2036763"/>
                  </a:lnTo>
                  <a:lnTo>
                    <a:pt x="649972" y="2036499"/>
                  </a:lnTo>
                  <a:lnTo>
                    <a:pt x="643095" y="2036234"/>
                  </a:lnTo>
                  <a:lnTo>
                    <a:pt x="636747" y="2035706"/>
                  </a:lnTo>
                  <a:lnTo>
                    <a:pt x="503699" y="2017993"/>
                  </a:lnTo>
                  <a:lnTo>
                    <a:pt x="354251" y="1997637"/>
                  </a:lnTo>
                  <a:lnTo>
                    <a:pt x="348696" y="1996844"/>
                  </a:lnTo>
                  <a:lnTo>
                    <a:pt x="343406" y="1995258"/>
                  </a:lnTo>
                  <a:lnTo>
                    <a:pt x="338380" y="1993143"/>
                  </a:lnTo>
                  <a:lnTo>
                    <a:pt x="333619" y="1990764"/>
                  </a:lnTo>
                  <a:lnTo>
                    <a:pt x="331238" y="1989178"/>
                  </a:lnTo>
                  <a:lnTo>
                    <a:pt x="329122" y="1987591"/>
                  </a:lnTo>
                  <a:lnTo>
                    <a:pt x="326742" y="1986005"/>
                  </a:lnTo>
                  <a:lnTo>
                    <a:pt x="324890" y="1983890"/>
                  </a:lnTo>
                  <a:lnTo>
                    <a:pt x="323039" y="1982040"/>
                  </a:lnTo>
                  <a:lnTo>
                    <a:pt x="321452" y="1979925"/>
                  </a:lnTo>
                  <a:lnTo>
                    <a:pt x="320129" y="1978074"/>
                  </a:lnTo>
                  <a:lnTo>
                    <a:pt x="318542" y="1975695"/>
                  </a:lnTo>
                  <a:lnTo>
                    <a:pt x="316690" y="1971730"/>
                  </a:lnTo>
                  <a:lnTo>
                    <a:pt x="316161" y="1969350"/>
                  </a:lnTo>
                  <a:lnTo>
                    <a:pt x="315632" y="1967235"/>
                  </a:lnTo>
                  <a:lnTo>
                    <a:pt x="315368" y="1964856"/>
                  </a:lnTo>
                  <a:lnTo>
                    <a:pt x="315103" y="1963006"/>
                  </a:lnTo>
                  <a:lnTo>
                    <a:pt x="315103" y="1960626"/>
                  </a:lnTo>
                  <a:lnTo>
                    <a:pt x="315368" y="1958511"/>
                  </a:lnTo>
                  <a:lnTo>
                    <a:pt x="315632" y="1955339"/>
                  </a:lnTo>
                  <a:lnTo>
                    <a:pt x="316426" y="1952431"/>
                  </a:lnTo>
                  <a:lnTo>
                    <a:pt x="317484" y="1949787"/>
                  </a:lnTo>
                  <a:lnTo>
                    <a:pt x="319336" y="1946879"/>
                  </a:lnTo>
                  <a:lnTo>
                    <a:pt x="320394" y="1945029"/>
                  </a:lnTo>
                  <a:lnTo>
                    <a:pt x="321981" y="1942914"/>
                  </a:lnTo>
                  <a:lnTo>
                    <a:pt x="323832" y="1941328"/>
                  </a:lnTo>
                  <a:lnTo>
                    <a:pt x="325419" y="1939477"/>
                  </a:lnTo>
                  <a:lnTo>
                    <a:pt x="327271" y="1937891"/>
                  </a:lnTo>
                  <a:lnTo>
                    <a:pt x="329651" y="1936305"/>
                  </a:lnTo>
                  <a:lnTo>
                    <a:pt x="334148" y="1933661"/>
                  </a:lnTo>
                  <a:lnTo>
                    <a:pt x="339174" y="1931546"/>
                  </a:lnTo>
                  <a:lnTo>
                    <a:pt x="344464" y="1929960"/>
                  </a:lnTo>
                  <a:lnTo>
                    <a:pt x="350019" y="1928903"/>
                  </a:lnTo>
                  <a:lnTo>
                    <a:pt x="356102" y="1928638"/>
                  </a:lnTo>
                  <a:lnTo>
                    <a:pt x="359012" y="1928903"/>
                  </a:lnTo>
                  <a:lnTo>
                    <a:pt x="362186" y="1929167"/>
                  </a:lnTo>
                  <a:lnTo>
                    <a:pt x="364038" y="1929167"/>
                  </a:lnTo>
                  <a:lnTo>
                    <a:pt x="444977" y="1930489"/>
                  </a:lnTo>
                  <a:lnTo>
                    <a:pt x="446300" y="1929960"/>
                  </a:lnTo>
                  <a:lnTo>
                    <a:pt x="449210" y="1928903"/>
                  </a:lnTo>
                  <a:lnTo>
                    <a:pt x="451855" y="1927316"/>
                  </a:lnTo>
                  <a:lnTo>
                    <a:pt x="454500" y="1924937"/>
                  </a:lnTo>
                  <a:lnTo>
                    <a:pt x="455822" y="1923615"/>
                  </a:lnTo>
                  <a:lnTo>
                    <a:pt x="457145" y="1922294"/>
                  </a:lnTo>
                  <a:lnTo>
                    <a:pt x="458467" y="1920179"/>
                  </a:lnTo>
                  <a:lnTo>
                    <a:pt x="459525" y="1918328"/>
                  </a:lnTo>
                  <a:lnTo>
                    <a:pt x="460319" y="1915949"/>
                  </a:lnTo>
                  <a:lnTo>
                    <a:pt x="461377" y="1913570"/>
                  </a:lnTo>
                  <a:lnTo>
                    <a:pt x="461906" y="1910662"/>
                  </a:lnTo>
                  <a:lnTo>
                    <a:pt x="461906" y="1908018"/>
                  </a:lnTo>
                  <a:lnTo>
                    <a:pt x="461906" y="1905374"/>
                  </a:lnTo>
                  <a:lnTo>
                    <a:pt x="461642" y="1903259"/>
                  </a:lnTo>
                  <a:lnTo>
                    <a:pt x="460848" y="1900880"/>
                  </a:lnTo>
                  <a:lnTo>
                    <a:pt x="460055" y="1899030"/>
                  </a:lnTo>
                  <a:lnTo>
                    <a:pt x="459261" y="1896915"/>
                  </a:lnTo>
                  <a:lnTo>
                    <a:pt x="458203" y="1895328"/>
                  </a:lnTo>
                  <a:lnTo>
                    <a:pt x="457145" y="1894007"/>
                  </a:lnTo>
                  <a:lnTo>
                    <a:pt x="455558" y="1892420"/>
                  </a:lnTo>
                  <a:lnTo>
                    <a:pt x="452913" y="1890306"/>
                  </a:lnTo>
                  <a:lnTo>
                    <a:pt x="450003" y="1888191"/>
                  </a:lnTo>
                  <a:lnTo>
                    <a:pt x="447623" y="1887133"/>
                  </a:lnTo>
                  <a:lnTo>
                    <a:pt x="444977" y="1886340"/>
                  </a:lnTo>
                  <a:lnTo>
                    <a:pt x="317748" y="1880524"/>
                  </a:lnTo>
                  <a:lnTo>
                    <a:pt x="313781" y="1879731"/>
                  </a:lnTo>
                  <a:lnTo>
                    <a:pt x="308755" y="1878674"/>
                  </a:lnTo>
                  <a:lnTo>
                    <a:pt x="303200" y="1877352"/>
                  </a:lnTo>
                  <a:lnTo>
                    <a:pt x="300026" y="1876294"/>
                  </a:lnTo>
                  <a:lnTo>
                    <a:pt x="297117" y="1874708"/>
                  </a:lnTo>
                  <a:lnTo>
                    <a:pt x="293943" y="1873386"/>
                  </a:lnTo>
                  <a:lnTo>
                    <a:pt x="290769" y="1871800"/>
                  </a:lnTo>
                  <a:lnTo>
                    <a:pt x="288123" y="1869421"/>
                  </a:lnTo>
                  <a:lnTo>
                    <a:pt x="284949" y="1867306"/>
                  </a:lnTo>
                  <a:lnTo>
                    <a:pt x="282304" y="1864662"/>
                  </a:lnTo>
                  <a:lnTo>
                    <a:pt x="279924" y="1861490"/>
                  </a:lnTo>
                  <a:lnTo>
                    <a:pt x="277543" y="1858318"/>
                  </a:lnTo>
                  <a:lnTo>
                    <a:pt x="275691" y="1854616"/>
                  </a:lnTo>
                  <a:lnTo>
                    <a:pt x="273840" y="1849858"/>
                  </a:lnTo>
                  <a:lnTo>
                    <a:pt x="272253" y="1844835"/>
                  </a:lnTo>
                  <a:lnTo>
                    <a:pt x="271459" y="1839812"/>
                  </a:lnTo>
                  <a:lnTo>
                    <a:pt x="271459" y="1834789"/>
                  </a:lnTo>
                  <a:lnTo>
                    <a:pt x="271988" y="1830031"/>
                  </a:lnTo>
                  <a:lnTo>
                    <a:pt x="273046" y="1825008"/>
                  </a:lnTo>
                  <a:lnTo>
                    <a:pt x="275162" y="1820249"/>
                  </a:lnTo>
                  <a:lnTo>
                    <a:pt x="277279" y="1816284"/>
                  </a:lnTo>
                  <a:lnTo>
                    <a:pt x="279395" y="1813376"/>
                  </a:lnTo>
                  <a:lnTo>
                    <a:pt x="281246" y="1810732"/>
                  </a:lnTo>
                  <a:lnTo>
                    <a:pt x="283627" y="1808617"/>
                  </a:lnTo>
                  <a:lnTo>
                    <a:pt x="286007" y="1806238"/>
                  </a:lnTo>
                  <a:lnTo>
                    <a:pt x="288652" y="1804387"/>
                  </a:lnTo>
                  <a:lnTo>
                    <a:pt x="291298" y="1802537"/>
                  </a:lnTo>
                  <a:lnTo>
                    <a:pt x="294472" y="1800686"/>
                  </a:lnTo>
                  <a:lnTo>
                    <a:pt x="297646" y="1799364"/>
                  </a:lnTo>
                  <a:lnTo>
                    <a:pt x="301084" y="1798043"/>
                  </a:lnTo>
                  <a:lnTo>
                    <a:pt x="304258" y="1796721"/>
                  </a:lnTo>
                  <a:lnTo>
                    <a:pt x="307962" y="1795928"/>
                  </a:lnTo>
                  <a:lnTo>
                    <a:pt x="311665" y="1795135"/>
                  </a:lnTo>
                  <a:lnTo>
                    <a:pt x="315632" y="1794341"/>
                  </a:lnTo>
                  <a:lnTo>
                    <a:pt x="319865" y="1794077"/>
                  </a:lnTo>
                  <a:lnTo>
                    <a:pt x="324097" y="1793813"/>
                  </a:lnTo>
                  <a:lnTo>
                    <a:pt x="328064" y="1793548"/>
                  </a:lnTo>
                  <a:lnTo>
                    <a:pt x="333884" y="1793813"/>
                  </a:lnTo>
                  <a:lnTo>
                    <a:pt x="339703" y="1794077"/>
                  </a:lnTo>
                  <a:lnTo>
                    <a:pt x="452913" y="1799629"/>
                  </a:lnTo>
                  <a:lnTo>
                    <a:pt x="456616" y="1799364"/>
                  </a:lnTo>
                  <a:lnTo>
                    <a:pt x="460055" y="1798836"/>
                  </a:lnTo>
                  <a:lnTo>
                    <a:pt x="463493" y="1797514"/>
                  </a:lnTo>
                  <a:lnTo>
                    <a:pt x="466667" y="1795928"/>
                  </a:lnTo>
                  <a:lnTo>
                    <a:pt x="467990" y="1794870"/>
                  </a:lnTo>
                  <a:lnTo>
                    <a:pt x="469312" y="1793813"/>
                  </a:lnTo>
                  <a:lnTo>
                    <a:pt x="470635" y="1792227"/>
                  </a:lnTo>
                  <a:lnTo>
                    <a:pt x="471693" y="1790640"/>
                  </a:lnTo>
                  <a:lnTo>
                    <a:pt x="472486" y="1789054"/>
                  </a:lnTo>
                  <a:lnTo>
                    <a:pt x="473280" y="1787204"/>
                  </a:lnTo>
                  <a:lnTo>
                    <a:pt x="473544" y="1785089"/>
                  </a:lnTo>
                  <a:lnTo>
                    <a:pt x="473809" y="1782709"/>
                  </a:lnTo>
                  <a:lnTo>
                    <a:pt x="474074" y="1780330"/>
                  </a:lnTo>
                  <a:lnTo>
                    <a:pt x="473809" y="1777951"/>
                  </a:lnTo>
                  <a:lnTo>
                    <a:pt x="473280" y="1775836"/>
                  </a:lnTo>
                  <a:lnTo>
                    <a:pt x="472486" y="1773721"/>
                  </a:lnTo>
                  <a:lnTo>
                    <a:pt x="471693" y="1772135"/>
                  </a:lnTo>
                  <a:lnTo>
                    <a:pt x="470635" y="1770284"/>
                  </a:lnTo>
                  <a:lnTo>
                    <a:pt x="469048" y="1768698"/>
                  </a:lnTo>
                  <a:lnTo>
                    <a:pt x="467725" y="1767641"/>
                  </a:lnTo>
                  <a:lnTo>
                    <a:pt x="464816" y="1764997"/>
                  </a:lnTo>
                  <a:lnTo>
                    <a:pt x="461906" y="1763411"/>
                  </a:lnTo>
                  <a:lnTo>
                    <a:pt x="458732" y="1762353"/>
                  </a:lnTo>
                  <a:lnTo>
                    <a:pt x="455822" y="1761560"/>
                  </a:lnTo>
                  <a:lnTo>
                    <a:pt x="304788" y="1750457"/>
                  </a:lnTo>
                  <a:lnTo>
                    <a:pt x="300291" y="1749664"/>
                  </a:lnTo>
                  <a:lnTo>
                    <a:pt x="296588" y="1748607"/>
                  </a:lnTo>
                  <a:lnTo>
                    <a:pt x="292620" y="1747285"/>
                  </a:lnTo>
                  <a:lnTo>
                    <a:pt x="288917" y="1745699"/>
                  </a:lnTo>
                  <a:lnTo>
                    <a:pt x="285478" y="1744377"/>
                  </a:lnTo>
                  <a:lnTo>
                    <a:pt x="282304" y="1742526"/>
                  </a:lnTo>
                  <a:lnTo>
                    <a:pt x="279659" y="1740676"/>
                  </a:lnTo>
                  <a:lnTo>
                    <a:pt x="277014" y="1738825"/>
                  </a:lnTo>
                  <a:lnTo>
                    <a:pt x="274633" y="1736446"/>
                  </a:lnTo>
                  <a:lnTo>
                    <a:pt x="272517" y="1734595"/>
                  </a:lnTo>
                  <a:lnTo>
                    <a:pt x="270666" y="1732216"/>
                  </a:lnTo>
                  <a:lnTo>
                    <a:pt x="268550" y="1730101"/>
                  </a:lnTo>
                  <a:lnTo>
                    <a:pt x="265905" y="1725343"/>
                  </a:lnTo>
                  <a:lnTo>
                    <a:pt x="263524" y="1720848"/>
                  </a:lnTo>
                  <a:lnTo>
                    <a:pt x="261672" y="1716090"/>
                  </a:lnTo>
                  <a:lnTo>
                    <a:pt x="260614" y="1711860"/>
                  </a:lnTo>
                  <a:lnTo>
                    <a:pt x="259821" y="1707895"/>
                  </a:lnTo>
                  <a:lnTo>
                    <a:pt x="259027" y="1704193"/>
                  </a:lnTo>
                  <a:lnTo>
                    <a:pt x="258763" y="1698906"/>
                  </a:lnTo>
                  <a:lnTo>
                    <a:pt x="258763" y="1696527"/>
                  </a:lnTo>
                  <a:lnTo>
                    <a:pt x="259821" y="1693355"/>
                  </a:lnTo>
                  <a:lnTo>
                    <a:pt x="260614" y="1689653"/>
                  </a:lnTo>
                  <a:lnTo>
                    <a:pt x="261937" y="1686217"/>
                  </a:lnTo>
                  <a:lnTo>
                    <a:pt x="263524" y="1682780"/>
                  </a:lnTo>
                  <a:lnTo>
                    <a:pt x="265111" y="1680929"/>
                  </a:lnTo>
                  <a:lnTo>
                    <a:pt x="266698" y="1678815"/>
                  </a:lnTo>
                  <a:lnTo>
                    <a:pt x="268285" y="1676964"/>
                  </a:lnTo>
                  <a:lnTo>
                    <a:pt x="270137" y="1675113"/>
                  </a:lnTo>
                  <a:lnTo>
                    <a:pt x="274369" y="1671677"/>
                  </a:lnTo>
                  <a:lnTo>
                    <a:pt x="279130" y="1668504"/>
                  </a:lnTo>
                  <a:lnTo>
                    <a:pt x="284156" y="1666125"/>
                  </a:lnTo>
                  <a:lnTo>
                    <a:pt x="289446" y="1664010"/>
                  </a:lnTo>
                  <a:lnTo>
                    <a:pt x="295001" y="1662688"/>
                  </a:lnTo>
                  <a:lnTo>
                    <a:pt x="301349" y="1661631"/>
                  </a:lnTo>
                  <a:lnTo>
                    <a:pt x="302407" y="1662160"/>
                  </a:lnTo>
                  <a:lnTo>
                    <a:pt x="303729" y="1662424"/>
                  </a:lnTo>
                  <a:lnTo>
                    <a:pt x="469577" y="1669297"/>
                  </a:lnTo>
                  <a:lnTo>
                    <a:pt x="473809" y="1669033"/>
                  </a:lnTo>
                  <a:lnTo>
                    <a:pt x="477777" y="1668240"/>
                  </a:lnTo>
                  <a:lnTo>
                    <a:pt x="479893" y="1667711"/>
                  </a:lnTo>
                  <a:lnTo>
                    <a:pt x="481744" y="1666918"/>
                  </a:lnTo>
                  <a:lnTo>
                    <a:pt x="483331" y="1666125"/>
                  </a:lnTo>
                  <a:lnTo>
                    <a:pt x="485183" y="1664803"/>
                  </a:lnTo>
                  <a:lnTo>
                    <a:pt x="486505" y="1663746"/>
                  </a:lnTo>
                  <a:lnTo>
                    <a:pt x="487828" y="1662424"/>
                  </a:lnTo>
                  <a:lnTo>
                    <a:pt x="489415" y="1660573"/>
                  </a:lnTo>
                  <a:lnTo>
                    <a:pt x="490473" y="1658987"/>
                  </a:lnTo>
                  <a:lnTo>
                    <a:pt x="491267" y="1657137"/>
                  </a:lnTo>
                  <a:lnTo>
                    <a:pt x="491796" y="1654757"/>
                  </a:lnTo>
                  <a:lnTo>
                    <a:pt x="492325" y="1652642"/>
                  </a:lnTo>
                  <a:lnTo>
                    <a:pt x="492854" y="1649999"/>
                  </a:lnTo>
                  <a:lnTo>
                    <a:pt x="493118" y="1647620"/>
                  </a:lnTo>
                  <a:lnTo>
                    <a:pt x="492854" y="1645240"/>
                  </a:lnTo>
                  <a:lnTo>
                    <a:pt x="492060" y="1643390"/>
                  </a:lnTo>
                  <a:lnTo>
                    <a:pt x="491531" y="1641275"/>
                  </a:lnTo>
                  <a:lnTo>
                    <a:pt x="490738" y="1639689"/>
                  </a:lnTo>
                  <a:lnTo>
                    <a:pt x="489944" y="1638367"/>
                  </a:lnTo>
                  <a:lnTo>
                    <a:pt x="488886" y="1636781"/>
                  </a:lnTo>
                  <a:lnTo>
                    <a:pt x="487563" y="1635723"/>
                  </a:lnTo>
                  <a:lnTo>
                    <a:pt x="485183" y="1633873"/>
                  </a:lnTo>
                  <a:lnTo>
                    <a:pt x="482538" y="1632286"/>
                  </a:lnTo>
                  <a:lnTo>
                    <a:pt x="479893" y="1631493"/>
                  </a:lnTo>
                  <a:lnTo>
                    <a:pt x="477512" y="1630965"/>
                  </a:lnTo>
                  <a:lnTo>
                    <a:pt x="344464" y="1623034"/>
                  </a:lnTo>
                  <a:lnTo>
                    <a:pt x="339174" y="1622769"/>
                  </a:lnTo>
                  <a:lnTo>
                    <a:pt x="334148" y="1622505"/>
                  </a:lnTo>
                  <a:lnTo>
                    <a:pt x="329387" y="1622769"/>
                  </a:lnTo>
                  <a:lnTo>
                    <a:pt x="325155" y="1621712"/>
                  </a:lnTo>
                  <a:lnTo>
                    <a:pt x="321187" y="1620390"/>
                  </a:lnTo>
                  <a:lnTo>
                    <a:pt x="317219" y="1618540"/>
                  </a:lnTo>
                  <a:lnTo>
                    <a:pt x="313516" y="1616689"/>
                  </a:lnTo>
                  <a:lnTo>
                    <a:pt x="310607" y="1614574"/>
                  </a:lnTo>
                  <a:lnTo>
                    <a:pt x="307433" y="1612459"/>
                  </a:lnTo>
                  <a:lnTo>
                    <a:pt x="304788" y="1609816"/>
                  </a:lnTo>
                  <a:lnTo>
                    <a:pt x="302407" y="1607436"/>
                  </a:lnTo>
                  <a:lnTo>
                    <a:pt x="300026" y="1604793"/>
                  </a:lnTo>
                  <a:lnTo>
                    <a:pt x="297910" y="1602149"/>
                  </a:lnTo>
                  <a:lnTo>
                    <a:pt x="296059" y="1598977"/>
                  </a:lnTo>
                  <a:lnTo>
                    <a:pt x="294472" y="1595804"/>
                  </a:lnTo>
                  <a:lnTo>
                    <a:pt x="293149" y="1592896"/>
                  </a:lnTo>
                  <a:lnTo>
                    <a:pt x="291827" y="1589724"/>
                  </a:lnTo>
                  <a:lnTo>
                    <a:pt x="290769" y="1586287"/>
                  </a:lnTo>
                  <a:lnTo>
                    <a:pt x="289975" y="1582850"/>
                  </a:lnTo>
                  <a:lnTo>
                    <a:pt x="289446" y="1579678"/>
                  </a:lnTo>
                  <a:lnTo>
                    <a:pt x="289446" y="1575977"/>
                  </a:lnTo>
                  <a:lnTo>
                    <a:pt x="289446" y="1572540"/>
                  </a:lnTo>
                  <a:lnTo>
                    <a:pt x="289710" y="1568839"/>
                  </a:lnTo>
                  <a:lnTo>
                    <a:pt x="290504" y="1563816"/>
                  </a:lnTo>
                  <a:lnTo>
                    <a:pt x="292091" y="1558793"/>
                  </a:lnTo>
                  <a:lnTo>
                    <a:pt x="293943" y="1554299"/>
                  </a:lnTo>
                  <a:lnTo>
                    <a:pt x="296059" y="1549805"/>
                  </a:lnTo>
                  <a:lnTo>
                    <a:pt x="298175" y="1547161"/>
                  </a:lnTo>
                  <a:lnTo>
                    <a:pt x="300026" y="1544518"/>
                  </a:lnTo>
                  <a:lnTo>
                    <a:pt x="302142" y="1541874"/>
                  </a:lnTo>
                  <a:lnTo>
                    <a:pt x="304258" y="1539759"/>
                  </a:lnTo>
                  <a:lnTo>
                    <a:pt x="306904" y="1537380"/>
                  </a:lnTo>
                  <a:lnTo>
                    <a:pt x="309284" y="1535529"/>
                  </a:lnTo>
                  <a:lnTo>
                    <a:pt x="311929" y="1533943"/>
                  </a:lnTo>
                  <a:lnTo>
                    <a:pt x="314839" y="1532093"/>
                  </a:lnTo>
                  <a:lnTo>
                    <a:pt x="317748" y="1530506"/>
                  </a:lnTo>
                  <a:lnTo>
                    <a:pt x="320658" y="1529449"/>
                  </a:lnTo>
                  <a:lnTo>
                    <a:pt x="323832" y="1528127"/>
                  </a:lnTo>
                  <a:lnTo>
                    <a:pt x="326742" y="1527334"/>
                  </a:lnTo>
                  <a:lnTo>
                    <a:pt x="330180" y="1526541"/>
                  </a:lnTo>
                  <a:lnTo>
                    <a:pt x="333355" y="1526012"/>
                  </a:lnTo>
                  <a:lnTo>
                    <a:pt x="336529" y="1525748"/>
                  </a:lnTo>
                  <a:lnTo>
                    <a:pt x="339967" y="1525748"/>
                  </a:lnTo>
                  <a:lnTo>
                    <a:pt x="343141" y="1525748"/>
                  </a:lnTo>
                  <a:lnTo>
                    <a:pt x="346051" y="1526012"/>
                  </a:lnTo>
                  <a:lnTo>
                    <a:pt x="348167" y="1526012"/>
                  </a:lnTo>
                  <a:lnTo>
                    <a:pt x="515337" y="1528127"/>
                  </a:lnTo>
                  <a:lnTo>
                    <a:pt x="564536" y="1527334"/>
                  </a:lnTo>
                  <a:lnTo>
                    <a:pt x="651824" y="1525748"/>
                  </a:lnTo>
                  <a:lnTo>
                    <a:pt x="774027" y="1522840"/>
                  </a:lnTo>
                  <a:lnTo>
                    <a:pt x="775350" y="1522575"/>
                  </a:lnTo>
                  <a:lnTo>
                    <a:pt x="776672" y="1521782"/>
                  </a:lnTo>
                  <a:lnTo>
                    <a:pt x="778259" y="1520725"/>
                  </a:lnTo>
                  <a:lnTo>
                    <a:pt x="780111" y="1519139"/>
                  </a:lnTo>
                  <a:lnTo>
                    <a:pt x="784607" y="1516231"/>
                  </a:lnTo>
                  <a:lnTo>
                    <a:pt x="786724" y="1514380"/>
                  </a:lnTo>
                  <a:lnTo>
                    <a:pt x="788575" y="1512530"/>
                  </a:lnTo>
                  <a:lnTo>
                    <a:pt x="790162" y="1510415"/>
                  </a:lnTo>
                  <a:lnTo>
                    <a:pt x="791485" y="1508035"/>
                  </a:lnTo>
                  <a:lnTo>
                    <a:pt x="792543" y="1505127"/>
                  </a:lnTo>
                  <a:lnTo>
                    <a:pt x="793072" y="1502484"/>
                  </a:lnTo>
                  <a:lnTo>
                    <a:pt x="793336" y="1499311"/>
                  </a:lnTo>
                  <a:lnTo>
                    <a:pt x="793336" y="1495610"/>
                  </a:lnTo>
                  <a:lnTo>
                    <a:pt x="792807" y="1491645"/>
                  </a:lnTo>
                  <a:lnTo>
                    <a:pt x="791749" y="1487151"/>
                  </a:lnTo>
                  <a:lnTo>
                    <a:pt x="789898" y="1482392"/>
                  </a:lnTo>
                  <a:lnTo>
                    <a:pt x="787517" y="1476841"/>
                  </a:lnTo>
                  <a:lnTo>
                    <a:pt x="784343" y="1471025"/>
                  </a:lnTo>
                  <a:lnTo>
                    <a:pt x="780904" y="1464944"/>
                  </a:lnTo>
                  <a:lnTo>
                    <a:pt x="749692" y="1400175"/>
                  </a:lnTo>
                  <a:close/>
                  <a:moveTo>
                    <a:pt x="1613858" y="1397000"/>
                  </a:moveTo>
                  <a:lnTo>
                    <a:pt x="1631862" y="1435056"/>
                  </a:lnTo>
                  <a:lnTo>
                    <a:pt x="1653042" y="1479982"/>
                  </a:lnTo>
                  <a:lnTo>
                    <a:pt x="1698051" y="1577764"/>
                  </a:lnTo>
                  <a:lnTo>
                    <a:pt x="1739089" y="1667617"/>
                  </a:lnTo>
                  <a:lnTo>
                    <a:pt x="1754975" y="1702501"/>
                  </a:lnTo>
                  <a:lnTo>
                    <a:pt x="1765300" y="1726286"/>
                  </a:lnTo>
                  <a:lnTo>
                    <a:pt x="1760535" y="1734743"/>
                  </a:lnTo>
                  <a:lnTo>
                    <a:pt x="1754710" y="1744785"/>
                  </a:lnTo>
                  <a:lnTo>
                    <a:pt x="1741207" y="1769362"/>
                  </a:lnTo>
                  <a:lnTo>
                    <a:pt x="1726116" y="1798697"/>
                  </a:lnTo>
                  <a:lnTo>
                    <a:pt x="1709701" y="1830146"/>
                  </a:lnTo>
                  <a:lnTo>
                    <a:pt x="1693815" y="1862123"/>
                  </a:lnTo>
                  <a:lnTo>
                    <a:pt x="1678724" y="1892514"/>
                  </a:lnTo>
                  <a:lnTo>
                    <a:pt x="1665751" y="1919735"/>
                  </a:lnTo>
                  <a:lnTo>
                    <a:pt x="1655955" y="1941934"/>
                  </a:lnTo>
                  <a:lnTo>
                    <a:pt x="1652248" y="1949862"/>
                  </a:lnTo>
                  <a:lnTo>
                    <a:pt x="1648541" y="1958319"/>
                  </a:lnTo>
                  <a:lnTo>
                    <a:pt x="1644041" y="1967304"/>
                  </a:lnTo>
                  <a:lnTo>
                    <a:pt x="1638745" y="1976554"/>
                  </a:lnTo>
                  <a:lnTo>
                    <a:pt x="1633450" y="1986067"/>
                  </a:lnTo>
                  <a:lnTo>
                    <a:pt x="1627890" y="1995846"/>
                  </a:lnTo>
                  <a:lnTo>
                    <a:pt x="1622066" y="2005624"/>
                  </a:lnTo>
                  <a:lnTo>
                    <a:pt x="1615976" y="2015666"/>
                  </a:lnTo>
                  <a:lnTo>
                    <a:pt x="1609622" y="2025444"/>
                  </a:lnTo>
                  <a:lnTo>
                    <a:pt x="1603532" y="2035487"/>
                  </a:lnTo>
                  <a:lnTo>
                    <a:pt x="1596913" y="2044736"/>
                  </a:lnTo>
                  <a:lnTo>
                    <a:pt x="1590559" y="2053986"/>
                  </a:lnTo>
                  <a:lnTo>
                    <a:pt x="1583940" y="2062707"/>
                  </a:lnTo>
                  <a:lnTo>
                    <a:pt x="1577586" y="2070635"/>
                  </a:lnTo>
                  <a:lnTo>
                    <a:pt x="1571497" y="2078299"/>
                  </a:lnTo>
                  <a:lnTo>
                    <a:pt x="1565142" y="2084906"/>
                  </a:lnTo>
                  <a:lnTo>
                    <a:pt x="1470623" y="2180045"/>
                  </a:lnTo>
                  <a:lnTo>
                    <a:pt x="1363925" y="2286547"/>
                  </a:lnTo>
                  <a:lnTo>
                    <a:pt x="1359689" y="2290247"/>
                  </a:lnTo>
                  <a:lnTo>
                    <a:pt x="1355188" y="2293683"/>
                  </a:lnTo>
                  <a:lnTo>
                    <a:pt x="1350422" y="2296590"/>
                  </a:lnTo>
                  <a:lnTo>
                    <a:pt x="1345657" y="2298704"/>
                  </a:lnTo>
                  <a:lnTo>
                    <a:pt x="1341950" y="2300290"/>
                  </a:lnTo>
                  <a:lnTo>
                    <a:pt x="1337979" y="2301082"/>
                  </a:lnTo>
                  <a:lnTo>
                    <a:pt x="1334007" y="2301875"/>
                  </a:lnTo>
                  <a:lnTo>
                    <a:pt x="1330036" y="2301875"/>
                  </a:lnTo>
                  <a:lnTo>
                    <a:pt x="1327388" y="2301875"/>
                  </a:lnTo>
                  <a:lnTo>
                    <a:pt x="1325005" y="2301611"/>
                  </a:lnTo>
                  <a:lnTo>
                    <a:pt x="1322358" y="2301082"/>
                  </a:lnTo>
                  <a:lnTo>
                    <a:pt x="1320240" y="2300554"/>
                  </a:lnTo>
                  <a:lnTo>
                    <a:pt x="1318122" y="2300025"/>
                  </a:lnTo>
                  <a:lnTo>
                    <a:pt x="1316004" y="2298704"/>
                  </a:lnTo>
                  <a:lnTo>
                    <a:pt x="1313885" y="2297911"/>
                  </a:lnTo>
                  <a:lnTo>
                    <a:pt x="1312297" y="2296590"/>
                  </a:lnTo>
                  <a:lnTo>
                    <a:pt x="1310444" y="2295533"/>
                  </a:lnTo>
                  <a:lnTo>
                    <a:pt x="1308590" y="2293683"/>
                  </a:lnTo>
                  <a:lnTo>
                    <a:pt x="1306737" y="2291568"/>
                  </a:lnTo>
                  <a:lnTo>
                    <a:pt x="1304884" y="2289190"/>
                  </a:lnTo>
                  <a:lnTo>
                    <a:pt x="1303295" y="2286812"/>
                  </a:lnTo>
                  <a:lnTo>
                    <a:pt x="1302236" y="2283905"/>
                  </a:lnTo>
                  <a:lnTo>
                    <a:pt x="1301442" y="2281790"/>
                  </a:lnTo>
                  <a:lnTo>
                    <a:pt x="1300912" y="2279412"/>
                  </a:lnTo>
                  <a:lnTo>
                    <a:pt x="1300118" y="2277033"/>
                  </a:lnTo>
                  <a:lnTo>
                    <a:pt x="1299853" y="2274126"/>
                  </a:lnTo>
                  <a:lnTo>
                    <a:pt x="1299853" y="2271219"/>
                  </a:lnTo>
                  <a:lnTo>
                    <a:pt x="1299853" y="2268577"/>
                  </a:lnTo>
                  <a:lnTo>
                    <a:pt x="1300383" y="2265670"/>
                  </a:lnTo>
                  <a:lnTo>
                    <a:pt x="1300912" y="2262498"/>
                  </a:lnTo>
                  <a:lnTo>
                    <a:pt x="1301707" y="2259856"/>
                  </a:lnTo>
                  <a:lnTo>
                    <a:pt x="1302766" y="2256684"/>
                  </a:lnTo>
                  <a:lnTo>
                    <a:pt x="1303825" y="2253513"/>
                  </a:lnTo>
                  <a:lnTo>
                    <a:pt x="1305413" y="2250606"/>
                  </a:lnTo>
                  <a:lnTo>
                    <a:pt x="1307266" y="2247435"/>
                  </a:lnTo>
                  <a:lnTo>
                    <a:pt x="1309120" y="2244263"/>
                  </a:lnTo>
                  <a:lnTo>
                    <a:pt x="1311503" y="2241621"/>
                  </a:lnTo>
                  <a:lnTo>
                    <a:pt x="1313885" y="2238714"/>
                  </a:lnTo>
                  <a:lnTo>
                    <a:pt x="1315474" y="2237392"/>
                  </a:lnTo>
                  <a:lnTo>
                    <a:pt x="1365249" y="2173702"/>
                  </a:lnTo>
                  <a:lnTo>
                    <a:pt x="1366043" y="2172381"/>
                  </a:lnTo>
                  <a:lnTo>
                    <a:pt x="1366573" y="2169474"/>
                  </a:lnTo>
                  <a:lnTo>
                    <a:pt x="1366837" y="2166567"/>
                  </a:lnTo>
                  <a:lnTo>
                    <a:pt x="1366837" y="2163131"/>
                  </a:lnTo>
                  <a:lnTo>
                    <a:pt x="1366573" y="2161017"/>
                  </a:lnTo>
                  <a:lnTo>
                    <a:pt x="1366043" y="2159167"/>
                  </a:lnTo>
                  <a:lnTo>
                    <a:pt x="1365513" y="2156789"/>
                  </a:lnTo>
                  <a:lnTo>
                    <a:pt x="1364190" y="2154939"/>
                  </a:lnTo>
                  <a:lnTo>
                    <a:pt x="1363131" y="2152560"/>
                  </a:lnTo>
                  <a:lnTo>
                    <a:pt x="1361807" y="2150710"/>
                  </a:lnTo>
                  <a:lnTo>
                    <a:pt x="1359689" y="2148332"/>
                  </a:lnTo>
                  <a:lnTo>
                    <a:pt x="1357571" y="2146482"/>
                  </a:lnTo>
                  <a:lnTo>
                    <a:pt x="1354394" y="2144368"/>
                  </a:lnTo>
                  <a:lnTo>
                    <a:pt x="1351481" y="2143046"/>
                  </a:lnTo>
                  <a:lnTo>
                    <a:pt x="1348039" y="2142254"/>
                  </a:lnTo>
                  <a:lnTo>
                    <a:pt x="1344597" y="2141989"/>
                  </a:lnTo>
                  <a:lnTo>
                    <a:pt x="1341420" y="2142254"/>
                  </a:lnTo>
                  <a:lnTo>
                    <a:pt x="1339038" y="2142782"/>
                  </a:lnTo>
                  <a:lnTo>
                    <a:pt x="1336655" y="2143311"/>
                  </a:lnTo>
                  <a:lnTo>
                    <a:pt x="1334537" y="2144103"/>
                  </a:lnTo>
                  <a:lnTo>
                    <a:pt x="1331360" y="2145953"/>
                  </a:lnTo>
                  <a:lnTo>
                    <a:pt x="1330036" y="2147010"/>
                  </a:lnTo>
                  <a:lnTo>
                    <a:pt x="1248225" y="2244528"/>
                  </a:lnTo>
                  <a:lnTo>
                    <a:pt x="1246107" y="2246906"/>
                  </a:lnTo>
                  <a:lnTo>
                    <a:pt x="1242930" y="2249813"/>
                  </a:lnTo>
                  <a:lnTo>
                    <a:pt x="1238959" y="2252720"/>
                  </a:lnTo>
                  <a:lnTo>
                    <a:pt x="1234458" y="2255891"/>
                  </a:lnTo>
                  <a:lnTo>
                    <a:pt x="1229163" y="2258798"/>
                  </a:lnTo>
                  <a:lnTo>
                    <a:pt x="1226250" y="2260120"/>
                  </a:lnTo>
                  <a:lnTo>
                    <a:pt x="1223338" y="2261177"/>
                  </a:lnTo>
                  <a:lnTo>
                    <a:pt x="1220161" y="2261970"/>
                  </a:lnTo>
                  <a:lnTo>
                    <a:pt x="1216984" y="2262763"/>
                  </a:lnTo>
                  <a:lnTo>
                    <a:pt x="1213542" y="2263027"/>
                  </a:lnTo>
                  <a:lnTo>
                    <a:pt x="1210365" y="2263555"/>
                  </a:lnTo>
                  <a:lnTo>
                    <a:pt x="1206128" y="2263027"/>
                  </a:lnTo>
                  <a:lnTo>
                    <a:pt x="1202157" y="2262498"/>
                  </a:lnTo>
                  <a:lnTo>
                    <a:pt x="1199245" y="2261705"/>
                  </a:lnTo>
                  <a:lnTo>
                    <a:pt x="1196862" y="2260913"/>
                  </a:lnTo>
                  <a:lnTo>
                    <a:pt x="1194214" y="2260120"/>
                  </a:lnTo>
                  <a:lnTo>
                    <a:pt x="1191831" y="2259063"/>
                  </a:lnTo>
                  <a:lnTo>
                    <a:pt x="1189449" y="2257477"/>
                  </a:lnTo>
                  <a:lnTo>
                    <a:pt x="1187331" y="2256156"/>
                  </a:lnTo>
                  <a:lnTo>
                    <a:pt x="1184948" y="2254834"/>
                  </a:lnTo>
                  <a:lnTo>
                    <a:pt x="1183094" y="2252984"/>
                  </a:lnTo>
                  <a:lnTo>
                    <a:pt x="1180976" y="2251135"/>
                  </a:lnTo>
                  <a:lnTo>
                    <a:pt x="1179388" y="2249285"/>
                  </a:lnTo>
                  <a:lnTo>
                    <a:pt x="1177799" y="2247170"/>
                  </a:lnTo>
                  <a:lnTo>
                    <a:pt x="1176211" y="2245320"/>
                  </a:lnTo>
                  <a:lnTo>
                    <a:pt x="1174887" y="2242942"/>
                  </a:lnTo>
                  <a:lnTo>
                    <a:pt x="1173828" y="2240828"/>
                  </a:lnTo>
                  <a:lnTo>
                    <a:pt x="1172769" y="2238185"/>
                  </a:lnTo>
                  <a:lnTo>
                    <a:pt x="1171710" y="2235542"/>
                  </a:lnTo>
                  <a:lnTo>
                    <a:pt x="1170915" y="2232371"/>
                  </a:lnTo>
                  <a:lnTo>
                    <a:pt x="1170386" y="2228671"/>
                  </a:lnTo>
                  <a:lnTo>
                    <a:pt x="1170121" y="2224971"/>
                  </a:lnTo>
                  <a:lnTo>
                    <a:pt x="1170121" y="2221272"/>
                  </a:lnTo>
                  <a:lnTo>
                    <a:pt x="1170386" y="2217307"/>
                  </a:lnTo>
                  <a:lnTo>
                    <a:pt x="1170915" y="2213872"/>
                  </a:lnTo>
                  <a:lnTo>
                    <a:pt x="1171710" y="2209908"/>
                  </a:lnTo>
                  <a:lnTo>
                    <a:pt x="1173298" y="2205944"/>
                  </a:lnTo>
                  <a:lnTo>
                    <a:pt x="1174622" y="2201979"/>
                  </a:lnTo>
                  <a:lnTo>
                    <a:pt x="1176211" y="2198015"/>
                  </a:lnTo>
                  <a:lnTo>
                    <a:pt x="1178329" y="2194051"/>
                  </a:lnTo>
                  <a:lnTo>
                    <a:pt x="1180712" y="2190351"/>
                  </a:lnTo>
                  <a:lnTo>
                    <a:pt x="1183359" y="2186387"/>
                  </a:lnTo>
                  <a:lnTo>
                    <a:pt x="1186007" y="2182423"/>
                  </a:lnTo>
                  <a:lnTo>
                    <a:pt x="1189449" y="2178723"/>
                  </a:lnTo>
                  <a:lnTo>
                    <a:pt x="1192891" y="2174759"/>
                  </a:lnTo>
                  <a:lnTo>
                    <a:pt x="1265699" y="2088342"/>
                  </a:lnTo>
                  <a:lnTo>
                    <a:pt x="1267288" y="2086227"/>
                  </a:lnTo>
                  <a:lnTo>
                    <a:pt x="1269141" y="2083320"/>
                  </a:lnTo>
                  <a:lnTo>
                    <a:pt x="1270465" y="2079885"/>
                  </a:lnTo>
                  <a:lnTo>
                    <a:pt x="1270994" y="2078299"/>
                  </a:lnTo>
                  <a:lnTo>
                    <a:pt x="1271259" y="2076449"/>
                  </a:lnTo>
                  <a:lnTo>
                    <a:pt x="1271259" y="2074599"/>
                  </a:lnTo>
                  <a:lnTo>
                    <a:pt x="1271259" y="2072749"/>
                  </a:lnTo>
                  <a:lnTo>
                    <a:pt x="1270994" y="2070635"/>
                  </a:lnTo>
                  <a:lnTo>
                    <a:pt x="1270465" y="2068785"/>
                  </a:lnTo>
                  <a:lnTo>
                    <a:pt x="1269671" y="2066671"/>
                  </a:lnTo>
                  <a:lnTo>
                    <a:pt x="1268347" y="2064821"/>
                  </a:lnTo>
                  <a:lnTo>
                    <a:pt x="1267023" y="2063235"/>
                  </a:lnTo>
                  <a:lnTo>
                    <a:pt x="1265435" y="2061121"/>
                  </a:lnTo>
                  <a:lnTo>
                    <a:pt x="1262522" y="2059271"/>
                  </a:lnTo>
                  <a:lnTo>
                    <a:pt x="1259610" y="2057421"/>
                  </a:lnTo>
                  <a:lnTo>
                    <a:pt x="1256433" y="2056629"/>
                  </a:lnTo>
                  <a:lnTo>
                    <a:pt x="1252991" y="2056364"/>
                  </a:lnTo>
                  <a:lnTo>
                    <a:pt x="1249814" y="2056629"/>
                  </a:lnTo>
                  <a:lnTo>
                    <a:pt x="1247166" y="2057421"/>
                  </a:lnTo>
                  <a:lnTo>
                    <a:pt x="1244254" y="2058479"/>
                  </a:lnTo>
                  <a:lnTo>
                    <a:pt x="1242136" y="2059536"/>
                  </a:lnTo>
                  <a:lnTo>
                    <a:pt x="1238694" y="2061650"/>
                  </a:lnTo>
                  <a:lnTo>
                    <a:pt x="1237370" y="2062971"/>
                  </a:lnTo>
                  <a:lnTo>
                    <a:pt x="1137026" y="2176081"/>
                  </a:lnTo>
                  <a:lnTo>
                    <a:pt x="1132790" y="2179780"/>
                  </a:lnTo>
                  <a:lnTo>
                    <a:pt x="1128289" y="2183216"/>
                  </a:lnTo>
                  <a:lnTo>
                    <a:pt x="1123788" y="2185859"/>
                  </a:lnTo>
                  <a:lnTo>
                    <a:pt x="1119023" y="2188237"/>
                  </a:lnTo>
                  <a:lnTo>
                    <a:pt x="1114257" y="2189823"/>
                  </a:lnTo>
                  <a:lnTo>
                    <a:pt x="1109491" y="2191409"/>
                  </a:lnTo>
                  <a:lnTo>
                    <a:pt x="1104726" y="2191937"/>
                  </a:lnTo>
                  <a:lnTo>
                    <a:pt x="1099695" y="2192201"/>
                  </a:lnTo>
                  <a:lnTo>
                    <a:pt x="1096518" y="2192201"/>
                  </a:lnTo>
                  <a:lnTo>
                    <a:pt x="1093341" y="2191937"/>
                  </a:lnTo>
                  <a:lnTo>
                    <a:pt x="1090693" y="2191409"/>
                  </a:lnTo>
                  <a:lnTo>
                    <a:pt x="1087781" y="2190880"/>
                  </a:lnTo>
                  <a:lnTo>
                    <a:pt x="1082486" y="2189030"/>
                  </a:lnTo>
                  <a:lnTo>
                    <a:pt x="1077985" y="2187444"/>
                  </a:lnTo>
                  <a:lnTo>
                    <a:pt x="1073749" y="2185066"/>
                  </a:lnTo>
                  <a:lnTo>
                    <a:pt x="1070307" y="2183216"/>
                  </a:lnTo>
                  <a:lnTo>
                    <a:pt x="1067924" y="2181630"/>
                  </a:lnTo>
                  <a:lnTo>
                    <a:pt x="1066071" y="2180045"/>
                  </a:lnTo>
                  <a:lnTo>
                    <a:pt x="1063953" y="2177402"/>
                  </a:lnTo>
                  <a:lnTo>
                    <a:pt x="1061570" y="2174495"/>
                  </a:lnTo>
                  <a:lnTo>
                    <a:pt x="1059717" y="2171324"/>
                  </a:lnTo>
                  <a:lnTo>
                    <a:pt x="1058393" y="2167888"/>
                  </a:lnTo>
                  <a:lnTo>
                    <a:pt x="1057334" y="2165510"/>
                  </a:lnTo>
                  <a:lnTo>
                    <a:pt x="1056540" y="2163131"/>
                  </a:lnTo>
                  <a:lnTo>
                    <a:pt x="1056010" y="2160488"/>
                  </a:lnTo>
                  <a:lnTo>
                    <a:pt x="1055745" y="2157846"/>
                  </a:lnTo>
                  <a:lnTo>
                    <a:pt x="1055481" y="2152560"/>
                  </a:lnTo>
                  <a:lnTo>
                    <a:pt x="1056010" y="2147010"/>
                  </a:lnTo>
                  <a:lnTo>
                    <a:pt x="1057069" y="2141725"/>
                  </a:lnTo>
                  <a:lnTo>
                    <a:pt x="1058922" y="2136175"/>
                  </a:lnTo>
                  <a:lnTo>
                    <a:pt x="1061040" y="2130361"/>
                  </a:lnTo>
                  <a:lnTo>
                    <a:pt x="1063953" y="2125076"/>
                  </a:lnTo>
                  <a:lnTo>
                    <a:pt x="1065012" y="2124547"/>
                  </a:lnTo>
                  <a:lnTo>
                    <a:pt x="1065806" y="2123490"/>
                  </a:lnTo>
                  <a:lnTo>
                    <a:pt x="1171975" y="1996110"/>
                  </a:lnTo>
                  <a:lnTo>
                    <a:pt x="1173298" y="1994788"/>
                  </a:lnTo>
                  <a:lnTo>
                    <a:pt x="1174357" y="1993203"/>
                  </a:lnTo>
                  <a:lnTo>
                    <a:pt x="1175416" y="1991353"/>
                  </a:lnTo>
                  <a:lnTo>
                    <a:pt x="1176475" y="1988710"/>
                  </a:lnTo>
                  <a:lnTo>
                    <a:pt x="1177534" y="1986067"/>
                  </a:lnTo>
                  <a:lnTo>
                    <a:pt x="1178064" y="1982896"/>
                  </a:lnTo>
                  <a:lnTo>
                    <a:pt x="1178329" y="1979461"/>
                  </a:lnTo>
                  <a:lnTo>
                    <a:pt x="1178064" y="1977875"/>
                  </a:lnTo>
                  <a:lnTo>
                    <a:pt x="1177534" y="1976025"/>
                  </a:lnTo>
                  <a:lnTo>
                    <a:pt x="1176740" y="1973911"/>
                  </a:lnTo>
                  <a:lnTo>
                    <a:pt x="1175946" y="1972325"/>
                  </a:lnTo>
                  <a:lnTo>
                    <a:pt x="1175152" y="1970475"/>
                  </a:lnTo>
                  <a:lnTo>
                    <a:pt x="1173828" y="1968890"/>
                  </a:lnTo>
                  <a:lnTo>
                    <a:pt x="1172239" y="1967304"/>
                  </a:lnTo>
                  <a:lnTo>
                    <a:pt x="1170915" y="1965718"/>
                  </a:lnTo>
                  <a:lnTo>
                    <a:pt x="1168268" y="1963868"/>
                  </a:lnTo>
                  <a:lnTo>
                    <a:pt x="1165356" y="1962283"/>
                  </a:lnTo>
                  <a:lnTo>
                    <a:pt x="1162178" y="1961226"/>
                  </a:lnTo>
                  <a:lnTo>
                    <a:pt x="1159266" y="1960961"/>
                  </a:lnTo>
                  <a:lnTo>
                    <a:pt x="1156619" y="1961226"/>
                  </a:lnTo>
                  <a:lnTo>
                    <a:pt x="1153971" y="1961754"/>
                  </a:lnTo>
                  <a:lnTo>
                    <a:pt x="1152118" y="1962811"/>
                  </a:lnTo>
                  <a:lnTo>
                    <a:pt x="1150529" y="1963604"/>
                  </a:lnTo>
                  <a:lnTo>
                    <a:pt x="1147617" y="1965190"/>
                  </a:lnTo>
                  <a:lnTo>
                    <a:pt x="1146558" y="1966247"/>
                  </a:lnTo>
                  <a:lnTo>
                    <a:pt x="1059187" y="2067992"/>
                  </a:lnTo>
                  <a:lnTo>
                    <a:pt x="1054686" y="2073278"/>
                  </a:lnTo>
                  <a:lnTo>
                    <a:pt x="1050185" y="2079092"/>
                  </a:lnTo>
                  <a:lnTo>
                    <a:pt x="1046743" y="2081999"/>
                  </a:lnTo>
                  <a:lnTo>
                    <a:pt x="1043037" y="2084113"/>
                  </a:lnTo>
                  <a:lnTo>
                    <a:pt x="1039065" y="2086492"/>
                  </a:lnTo>
                  <a:lnTo>
                    <a:pt x="1035624" y="2088077"/>
                  </a:lnTo>
                  <a:lnTo>
                    <a:pt x="1031123" y="2089927"/>
                  </a:lnTo>
                  <a:lnTo>
                    <a:pt x="1026357" y="2090720"/>
                  </a:lnTo>
                  <a:lnTo>
                    <a:pt x="1021327" y="2091513"/>
                  </a:lnTo>
                  <a:lnTo>
                    <a:pt x="1016561" y="2091777"/>
                  </a:lnTo>
                  <a:lnTo>
                    <a:pt x="1012060" y="2091513"/>
                  </a:lnTo>
                  <a:lnTo>
                    <a:pt x="1007294" y="2090720"/>
                  </a:lnTo>
                  <a:lnTo>
                    <a:pt x="1002793" y="2089927"/>
                  </a:lnTo>
                  <a:lnTo>
                    <a:pt x="998293" y="2088077"/>
                  </a:lnTo>
                  <a:lnTo>
                    <a:pt x="994586" y="2086227"/>
                  </a:lnTo>
                  <a:lnTo>
                    <a:pt x="990350" y="2083849"/>
                  </a:lnTo>
                  <a:lnTo>
                    <a:pt x="986643" y="2081470"/>
                  </a:lnTo>
                  <a:lnTo>
                    <a:pt x="983201" y="2078299"/>
                  </a:lnTo>
                  <a:lnTo>
                    <a:pt x="979495" y="2074335"/>
                  </a:lnTo>
                  <a:lnTo>
                    <a:pt x="976582" y="2070371"/>
                  </a:lnTo>
                  <a:lnTo>
                    <a:pt x="973935" y="2065878"/>
                  </a:lnTo>
                  <a:lnTo>
                    <a:pt x="971817" y="2061121"/>
                  </a:lnTo>
                  <a:lnTo>
                    <a:pt x="970493" y="2057950"/>
                  </a:lnTo>
                  <a:lnTo>
                    <a:pt x="969699" y="2054250"/>
                  </a:lnTo>
                  <a:lnTo>
                    <a:pt x="968904" y="2050815"/>
                  </a:lnTo>
                  <a:lnTo>
                    <a:pt x="968640" y="2047115"/>
                  </a:lnTo>
                  <a:lnTo>
                    <a:pt x="968375" y="2043415"/>
                  </a:lnTo>
                  <a:lnTo>
                    <a:pt x="968640" y="2039979"/>
                  </a:lnTo>
                  <a:lnTo>
                    <a:pt x="968904" y="2036544"/>
                  </a:lnTo>
                  <a:lnTo>
                    <a:pt x="969434" y="2032844"/>
                  </a:lnTo>
                  <a:lnTo>
                    <a:pt x="970228" y="2029144"/>
                  </a:lnTo>
                  <a:lnTo>
                    <a:pt x="971552" y="2025709"/>
                  </a:lnTo>
                  <a:lnTo>
                    <a:pt x="972876" y="2022537"/>
                  </a:lnTo>
                  <a:lnTo>
                    <a:pt x="974464" y="2019102"/>
                  </a:lnTo>
                  <a:lnTo>
                    <a:pt x="976318" y="2015930"/>
                  </a:lnTo>
                  <a:lnTo>
                    <a:pt x="978436" y="2013023"/>
                  </a:lnTo>
                  <a:lnTo>
                    <a:pt x="980818" y="2010116"/>
                  </a:lnTo>
                  <a:lnTo>
                    <a:pt x="983201" y="2007209"/>
                  </a:lnTo>
                  <a:lnTo>
                    <a:pt x="984260" y="2005888"/>
                  </a:lnTo>
                  <a:lnTo>
                    <a:pt x="1087781" y="1874015"/>
                  </a:lnTo>
                  <a:lnTo>
                    <a:pt x="1093606" y="1866351"/>
                  </a:lnTo>
                  <a:lnTo>
                    <a:pt x="1107903" y="1846266"/>
                  </a:lnTo>
                  <a:lnTo>
                    <a:pt x="1153441" y="1783369"/>
                  </a:lnTo>
                  <a:lnTo>
                    <a:pt x="1245048" y="1656517"/>
                  </a:lnTo>
                  <a:lnTo>
                    <a:pt x="1246107" y="1654932"/>
                  </a:lnTo>
                  <a:lnTo>
                    <a:pt x="1246107" y="1653610"/>
                  </a:lnTo>
                  <a:lnTo>
                    <a:pt x="1246372" y="1649118"/>
                  </a:lnTo>
                  <a:lnTo>
                    <a:pt x="1246637" y="1643832"/>
                  </a:lnTo>
                  <a:lnTo>
                    <a:pt x="1246372" y="1641189"/>
                  </a:lnTo>
                  <a:lnTo>
                    <a:pt x="1246107" y="1638547"/>
                  </a:lnTo>
                  <a:lnTo>
                    <a:pt x="1245048" y="1635904"/>
                  </a:lnTo>
                  <a:lnTo>
                    <a:pt x="1243989" y="1633526"/>
                  </a:lnTo>
                  <a:lnTo>
                    <a:pt x="1242665" y="1631147"/>
                  </a:lnTo>
                  <a:lnTo>
                    <a:pt x="1240547" y="1628504"/>
                  </a:lnTo>
                  <a:lnTo>
                    <a:pt x="1238429" y="1626390"/>
                  </a:lnTo>
                  <a:lnTo>
                    <a:pt x="1235252" y="1624540"/>
                  </a:lnTo>
                  <a:lnTo>
                    <a:pt x="1231810" y="1622426"/>
                  </a:lnTo>
                  <a:lnTo>
                    <a:pt x="1227839" y="1620840"/>
                  </a:lnTo>
                  <a:lnTo>
                    <a:pt x="1222544" y="1618990"/>
                  </a:lnTo>
                  <a:lnTo>
                    <a:pt x="1216984" y="1617669"/>
                  </a:lnTo>
                  <a:lnTo>
                    <a:pt x="1210629" y="1616612"/>
                  </a:lnTo>
                  <a:lnTo>
                    <a:pt x="1203216" y="1615819"/>
                  </a:lnTo>
                  <a:lnTo>
                    <a:pt x="1128289" y="1609741"/>
                  </a:lnTo>
                  <a:lnTo>
                    <a:pt x="1135703" y="1599698"/>
                  </a:lnTo>
                  <a:lnTo>
                    <a:pt x="1142851" y="1590449"/>
                  </a:lnTo>
                  <a:lnTo>
                    <a:pt x="1150000" y="1581992"/>
                  </a:lnTo>
                  <a:lnTo>
                    <a:pt x="1156089" y="1574592"/>
                  </a:lnTo>
                  <a:lnTo>
                    <a:pt x="1162178" y="1567721"/>
                  </a:lnTo>
                  <a:lnTo>
                    <a:pt x="1167738" y="1561907"/>
                  </a:lnTo>
                  <a:lnTo>
                    <a:pt x="1173298" y="1556622"/>
                  </a:lnTo>
                  <a:lnTo>
                    <a:pt x="1178064" y="1551865"/>
                  </a:lnTo>
                  <a:lnTo>
                    <a:pt x="1182300" y="1547901"/>
                  </a:lnTo>
                  <a:lnTo>
                    <a:pt x="1186007" y="1544465"/>
                  </a:lnTo>
                  <a:lnTo>
                    <a:pt x="1192626" y="1539708"/>
                  </a:lnTo>
                  <a:lnTo>
                    <a:pt x="1197127" y="1536537"/>
                  </a:lnTo>
                  <a:lnTo>
                    <a:pt x="1199509" y="1535480"/>
                  </a:lnTo>
                  <a:lnTo>
                    <a:pt x="1215660" y="1530987"/>
                  </a:lnTo>
                  <a:lnTo>
                    <a:pt x="1231016" y="1526759"/>
                  </a:lnTo>
                  <a:lnTo>
                    <a:pt x="1246637" y="1523059"/>
                  </a:lnTo>
                  <a:lnTo>
                    <a:pt x="1261463" y="1519623"/>
                  </a:lnTo>
                  <a:lnTo>
                    <a:pt x="1276025" y="1516452"/>
                  </a:lnTo>
                  <a:lnTo>
                    <a:pt x="1290322" y="1513809"/>
                  </a:lnTo>
                  <a:lnTo>
                    <a:pt x="1304354" y="1511431"/>
                  </a:lnTo>
                  <a:lnTo>
                    <a:pt x="1317857" y="1509052"/>
                  </a:lnTo>
                  <a:lnTo>
                    <a:pt x="1331360" y="1507202"/>
                  </a:lnTo>
                  <a:lnTo>
                    <a:pt x="1344333" y="1505353"/>
                  </a:lnTo>
                  <a:lnTo>
                    <a:pt x="1369485" y="1502445"/>
                  </a:lnTo>
                  <a:lnTo>
                    <a:pt x="1393313" y="1499803"/>
                  </a:lnTo>
                  <a:lnTo>
                    <a:pt x="1415553" y="1497953"/>
                  </a:lnTo>
                  <a:lnTo>
                    <a:pt x="1448913" y="1494517"/>
                  </a:lnTo>
                  <a:lnTo>
                    <a:pt x="1464004" y="1492932"/>
                  </a:lnTo>
                  <a:lnTo>
                    <a:pt x="1478301" y="1490817"/>
                  </a:lnTo>
                  <a:lnTo>
                    <a:pt x="1491539" y="1488439"/>
                  </a:lnTo>
                  <a:lnTo>
                    <a:pt x="1498158" y="1487118"/>
                  </a:lnTo>
                  <a:lnTo>
                    <a:pt x="1503983" y="1485532"/>
                  </a:lnTo>
                  <a:lnTo>
                    <a:pt x="1509808" y="1484211"/>
                  </a:lnTo>
                  <a:lnTo>
                    <a:pt x="1515368" y="1482096"/>
                  </a:lnTo>
                  <a:lnTo>
                    <a:pt x="1520928" y="1480246"/>
                  </a:lnTo>
                  <a:lnTo>
                    <a:pt x="1526223" y="1478397"/>
                  </a:lnTo>
                  <a:lnTo>
                    <a:pt x="1529135" y="1476547"/>
                  </a:lnTo>
                  <a:lnTo>
                    <a:pt x="1532842" y="1474697"/>
                  </a:lnTo>
                  <a:lnTo>
                    <a:pt x="1536813" y="1472054"/>
                  </a:lnTo>
                  <a:lnTo>
                    <a:pt x="1540784" y="1468883"/>
                  </a:lnTo>
                  <a:lnTo>
                    <a:pt x="1545285" y="1465711"/>
                  </a:lnTo>
                  <a:lnTo>
                    <a:pt x="1550051" y="1462012"/>
                  </a:lnTo>
                  <a:lnTo>
                    <a:pt x="1560112" y="1452762"/>
                  </a:lnTo>
                  <a:lnTo>
                    <a:pt x="1571761" y="1441927"/>
                  </a:lnTo>
                  <a:lnTo>
                    <a:pt x="1584470" y="1428977"/>
                  </a:lnTo>
                  <a:lnTo>
                    <a:pt x="1598502" y="1413914"/>
                  </a:lnTo>
                  <a:lnTo>
                    <a:pt x="1613858" y="1397000"/>
                  </a:lnTo>
                  <a:close/>
                  <a:moveTo>
                    <a:pt x="1871001" y="730250"/>
                  </a:moveTo>
                  <a:lnTo>
                    <a:pt x="1889793" y="780470"/>
                  </a:lnTo>
                  <a:lnTo>
                    <a:pt x="1908585" y="830162"/>
                  </a:lnTo>
                  <a:lnTo>
                    <a:pt x="1924201" y="873245"/>
                  </a:lnTo>
                  <a:lnTo>
                    <a:pt x="1930024" y="890426"/>
                  </a:lnTo>
                  <a:lnTo>
                    <a:pt x="1934259" y="903377"/>
                  </a:lnTo>
                  <a:lnTo>
                    <a:pt x="1935053" y="905492"/>
                  </a:lnTo>
                  <a:lnTo>
                    <a:pt x="1936641" y="908135"/>
                  </a:lnTo>
                  <a:lnTo>
                    <a:pt x="1940876" y="915536"/>
                  </a:lnTo>
                  <a:lnTo>
                    <a:pt x="1946699" y="925844"/>
                  </a:lnTo>
                  <a:lnTo>
                    <a:pt x="1954374" y="937738"/>
                  </a:lnTo>
                  <a:lnTo>
                    <a:pt x="1973167" y="967077"/>
                  </a:lnTo>
                  <a:lnTo>
                    <a:pt x="1995135" y="1000381"/>
                  </a:lnTo>
                  <a:lnTo>
                    <a:pt x="2018956" y="1035271"/>
                  </a:lnTo>
                  <a:lnTo>
                    <a:pt x="2042248" y="1068310"/>
                  </a:lnTo>
                  <a:lnTo>
                    <a:pt x="2062892" y="1097385"/>
                  </a:lnTo>
                  <a:lnTo>
                    <a:pt x="2071627" y="1109544"/>
                  </a:lnTo>
                  <a:lnTo>
                    <a:pt x="2079302" y="1119323"/>
                  </a:lnTo>
                  <a:lnTo>
                    <a:pt x="2084596" y="1126196"/>
                  </a:lnTo>
                  <a:lnTo>
                    <a:pt x="2089890" y="1133861"/>
                  </a:lnTo>
                  <a:lnTo>
                    <a:pt x="2095448" y="1142055"/>
                  </a:lnTo>
                  <a:lnTo>
                    <a:pt x="2101535" y="1150777"/>
                  </a:lnTo>
                  <a:lnTo>
                    <a:pt x="2107358" y="1160028"/>
                  </a:lnTo>
                  <a:lnTo>
                    <a:pt x="2113181" y="1169808"/>
                  </a:lnTo>
                  <a:lnTo>
                    <a:pt x="2119269" y="1179587"/>
                  </a:lnTo>
                  <a:lnTo>
                    <a:pt x="2125092" y="1189631"/>
                  </a:lnTo>
                  <a:lnTo>
                    <a:pt x="2130650" y="1200204"/>
                  </a:lnTo>
                  <a:lnTo>
                    <a:pt x="2135944" y="1210248"/>
                  </a:lnTo>
                  <a:lnTo>
                    <a:pt x="2141237" y="1220292"/>
                  </a:lnTo>
                  <a:lnTo>
                    <a:pt x="2146001" y="1230336"/>
                  </a:lnTo>
                  <a:lnTo>
                    <a:pt x="2151030" y="1240116"/>
                  </a:lnTo>
                  <a:lnTo>
                    <a:pt x="2154736" y="1249895"/>
                  </a:lnTo>
                  <a:lnTo>
                    <a:pt x="2158441" y="1258882"/>
                  </a:lnTo>
                  <a:lnTo>
                    <a:pt x="2161617" y="1267340"/>
                  </a:lnTo>
                  <a:lnTo>
                    <a:pt x="2199731" y="1396062"/>
                  </a:lnTo>
                  <a:lnTo>
                    <a:pt x="2242344" y="1540379"/>
                  </a:lnTo>
                  <a:lnTo>
                    <a:pt x="2243668" y="1545929"/>
                  </a:lnTo>
                  <a:lnTo>
                    <a:pt x="2244462" y="1551744"/>
                  </a:lnTo>
                  <a:lnTo>
                    <a:pt x="2244726" y="1557031"/>
                  </a:lnTo>
                  <a:lnTo>
                    <a:pt x="2244197" y="1562317"/>
                  </a:lnTo>
                  <a:lnTo>
                    <a:pt x="2243403" y="1567603"/>
                  </a:lnTo>
                  <a:lnTo>
                    <a:pt x="2242609" y="1570511"/>
                  </a:lnTo>
                  <a:lnTo>
                    <a:pt x="2241550" y="1572890"/>
                  </a:lnTo>
                  <a:lnTo>
                    <a:pt x="2240491" y="1575269"/>
                  </a:lnTo>
                  <a:lnTo>
                    <a:pt x="2239433" y="1577383"/>
                  </a:lnTo>
                  <a:lnTo>
                    <a:pt x="2238109" y="1579762"/>
                  </a:lnTo>
                  <a:lnTo>
                    <a:pt x="2236521" y="1581876"/>
                  </a:lnTo>
                  <a:lnTo>
                    <a:pt x="2233610" y="1585313"/>
                  </a:lnTo>
                  <a:lnTo>
                    <a:pt x="2231757" y="1586898"/>
                  </a:lnTo>
                  <a:lnTo>
                    <a:pt x="2230169" y="1588220"/>
                  </a:lnTo>
                  <a:lnTo>
                    <a:pt x="2228052" y="1589542"/>
                  </a:lnTo>
                  <a:lnTo>
                    <a:pt x="2226199" y="1590599"/>
                  </a:lnTo>
                  <a:lnTo>
                    <a:pt x="2224346" y="1591392"/>
                  </a:lnTo>
                  <a:lnTo>
                    <a:pt x="2222229" y="1592449"/>
                  </a:lnTo>
                  <a:lnTo>
                    <a:pt x="2217994" y="1593242"/>
                  </a:lnTo>
                  <a:lnTo>
                    <a:pt x="2213759" y="1593506"/>
                  </a:lnTo>
                  <a:lnTo>
                    <a:pt x="2210053" y="1593242"/>
                  </a:lnTo>
                  <a:lnTo>
                    <a:pt x="2207936" y="1592978"/>
                  </a:lnTo>
                  <a:lnTo>
                    <a:pt x="2205819" y="1592449"/>
                  </a:lnTo>
                  <a:lnTo>
                    <a:pt x="2203172" y="1591392"/>
                  </a:lnTo>
                  <a:lnTo>
                    <a:pt x="2200525" y="1590335"/>
                  </a:lnTo>
                  <a:lnTo>
                    <a:pt x="2198408" y="1589277"/>
                  </a:lnTo>
                  <a:lnTo>
                    <a:pt x="2195761" y="1587956"/>
                  </a:lnTo>
                  <a:lnTo>
                    <a:pt x="2193379" y="1586106"/>
                  </a:lnTo>
                  <a:lnTo>
                    <a:pt x="2190997" y="1584255"/>
                  </a:lnTo>
                  <a:lnTo>
                    <a:pt x="2188879" y="1581876"/>
                  </a:lnTo>
                  <a:lnTo>
                    <a:pt x="2186497" y="1579762"/>
                  </a:lnTo>
                  <a:lnTo>
                    <a:pt x="2184380" y="1577119"/>
                  </a:lnTo>
                  <a:lnTo>
                    <a:pt x="2182262" y="1574476"/>
                  </a:lnTo>
                  <a:lnTo>
                    <a:pt x="2180674" y="1571568"/>
                  </a:lnTo>
                  <a:lnTo>
                    <a:pt x="2179086" y="1568132"/>
                  </a:lnTo>
                  <a:lnTo>
                    <a:pt x="2177498" y="1564960"/>
                  </a:lnTo>
                  <a:lnTo>
                    <a:pt x="2176175" y="1561260"/>
                  </a:lnTo>
                  <a:lnTo>
                    <a:pt x="2175645" y="1559410"/>
                  </a:lnTo>
                  <a:lnTo>
                    <a:pt x="2143884" y="1485137"/>
                  </a:lnTo>
                  <a:lnTo>
                    <a:pt x="2142825" y="1484080"/>
                  </a:lnTo>
                  <a:lnTo>
                    <a:pt x="2141237" y="1482758"/>
                  </a:lnTo>
                  <a:lnTo>
                    <a:pt x="2139914" y="1481436"/>
                  </a:lnTo>
                  <a:lnTo>
                    <a:pt x="2138061" y="1480379"/>
                  </a:lnTo>
                  <a:lnTo>
                    <a:pt x="2135414" y="1479058"/>
                  </a:lnTo>
                  <a:lnTo>
                    <a:pt x="2132767" y="1478000"/>
                  </a:lnTo>
                  <a:lnTo>
                    <a:pt x="2129591" y="1476943"/>
                  </a:lnTo>
                  <a:lnTo>
                    <a:pt x="2125886" y="1476679"/>
                  </a:lnTo>
                  <a:lnTo>
                    <a:pt x="2123504" y="1476943"/>
                  </a:lnTo>
                  <a:lnTo>
                    <a:pt x="2120857" y="1477207"/>
                  </a:lnTo>
                  <a:lnTo>
                    <a:pt x="2118475" y="1478265"/>
                  </a:lnTo>
                  <a:lnTo>
                    <a:pt x="2116093" y="1479058"/>
                  </a:lnTo>
                  <a:lnTo>
                    <a:pt x="2113711" y="1480115"/>
                  </a:lnTo>
                  <a:lnTo>
                    <a:pt x="2111858" y="1481172"/>
                  </a:lnTo>
                  <a:lnTo>
                    <a:pt x="2110270" y="1482758"/>
                  </a:lnTo>
                  <a:lnTo>
                    <a:pt x="2108682" y="1484344"/>
                  </a:lnTo>
                  <a:lnTo>
                    <a:pt x="2107358" y="1485665"/>
                  </a:lnTo>
                  <a:lnTo>
                    <a:pt x="2106300" y="1487516"/>
                  </a:lnTo>
                  <a:lnTo>
                    <a:pt x="2105506" y="1489102"/>
                  </a:lnTo>
                  <a:lnTo>
                    <a:pt x="2104447" y="1490687"/>
                  </a:lnTo>
                  <a:lnTo>
                    <a:pt x="2103653" y="1494388"/>
                  </a:lnTo>
                  <a:lnTo>
                    <a:pt x="2103124" y="1497560"/>
                  </a:lnTo>
                  <a:lnTo>
                    <a:pt x="2103124" y="1500467"/>
                  </a:lnTo>
                  <a:lnTo>
                    <a:pt x="2103124" y="1503110"/>
                  </a:lnTo>
                  <a:lnTo>
                    <a:pt x="2149972" y="1621788"/>
                  </a:lnTo>
                  <a:lnTo>
                    <a:pt x="2151030" y="1625489"/>
                  </a:lnTo>
                  <a:lnTo>
                    <a:pt x="2152089" y="1630511"/>
                  </a:lnTo>
                  <a:lnTo>
                    <a:pt x="2152883" y="1636326"/>
                  </a:lnTo>
                  <a:lnTo>
                    <a:pt x="2153148" y="1639497"/>
                  </a:lnTo>
                  <a:lnTo>
                    <a:pt x="2153148" y="1642933"/>
                  </a:lnTo>
                  <a:lnTo>
                    <a:pt x="2153148" y="1646105"/>
                  </a:lnTo>
                  <a:lnTo>
                    <a:pt x="2152883" y="1649806"/>
                  </a:lnTo>
                  <a:lnTo>
                    <a:pt x="2152089" y="1653242"/>
                  </a:lnTo>
                  <a:lnTo>
                    <a:pt x="2151295" y="1656942"/>
                  </a:lnTo>
                  <a:lnTo>
                    <a:pt x="2149707" y="1660643"/>
                  </a:lnTo>
                  <a:lnTo>
                    <a:pt x="2148119" y="1663814"/>
                  </a:lnTo>
                  <a:lnTo>
                    <a:pt x="2146001" y="1667251"/>
                  </a:lnTo>
                  <a:lnTo>
                    <a:pt x="2143619" y="1670687"/>
                  </a:lnTo>
                  <a:lnTo>
                    <a:pt x="2140443" y="1673858"/>
                  </a:lnTo>
                  <a:lnTo>
                    <a:pt x="2136738" y="1676766"/>
                  </a:lnTo>
                  <a:lnTo>
                    <a:pt x="2133561" y="1679409"/>
                  </a:lnTo>
                  <a:lnTo>
                    <a:pt x="2129591" y="1681259"/>
                  </a:lnTo>
                  <a:lnTo>
                    <a:pt x="2125621" y="1682845"/>
                  </a:lnTo>
                  <a:lnTo>
                    <a:pt x="2121651" y="1684167"/>
                  </a:lnTo>
                  <a:lnTo>
                    <a:pt x="2117416" y="1684960"/>
                  </a:lnTo>
                  <a:lnTo>
                    <a:pt x="2112917" y="1685224"/>
                  </a:lnTo>
                  <a:lnTo>
                    <a:pt x="2108946" y="1684960"/>
                  </a:lnTo>
                  <a:lnTo>
                    <a:pt x="2105241" y="1684431"/>
                  </a:lnTo>
                  <a:lnTo>
                    <a:pt x="2101271" y="1683374"/>
                  </a:lnTo>
                  <a:lnTo>
                    <a:pt x="2097301" y="1681788"/>
                  </a:lnTo>
                  <a:lnTo>
                    <a:pt x="2093595" y="1679938"/>
                  </a:lnTo>
                  <a:lnTo>
                    <a:pt x="2089890" y="1677559"/>
                  </a:lnTo>
                  <a:lnTo>
                    <a:pt x="2086184" y="1675180"/>
                  </a:lnTo>
                  <a:lnTo>
                    <a:pt x="2083008" y="1672273"/>
                  </a:lnTo>
                  <a:lnTo>
                    <a:pt x="2079832" y="1668836"/>
                  </a:lnTo>
                  <a:lnTo>
                    <a:pt x="2076656" y="1665400"/>
                  </a:lnTo>
                  <a:lnTo>
                    <a:pt x="2074009" y="1661436"/>
                  </a:lnTo>
                  <a:lnTo>
                    <a:pt x="2071097" y="1657207"/>
                  </a:lnTo>
                  <a:lnTo>
                    <a:pt x="2068715" y="1652449"/>
                  </a:lnTo>
                  <a:lnTo>
                    <a:pt x="2066069" y="1647691"/>
                  </a:lnTo>
                  <a:lnTo>
                    <a:pt x="2064216" y="1642405"/>
                  </a:lnTo>
                  <a:lnTo>
                    <a:pt x="2062098" y="1636590"/>
                  </a:lnTo>
                  <a:lnTo>
                    <a:pt x="2021073" y="1531392"/>
                  </a:lnTo>
                  <a:lnTo>
                    <a:pt x="2020015" y="1529278"/>
                  </a:lnTo>
                  <a:lnTo>
                    <a:pt x="2018691" y="1526899"/>
                  </a:lnTo>
                  <a:lnTo>
                    <a:pt x="2016574" y="1524520"/>
                  </a:lnTo>
                  <a:lnTo>
                    <a:pt x="2014456" y="1521877"/>
                  </a:lnTo>
                  <a:lnTo>
                    <a:pt x="2012868" y="1520819"/>
                  </a:lnTo>
                  <a:lnTo>
                    <a:pt x="2011280" y="1519762"/>
                  </a:lnTo>
                  <a:lnTo>
                    <a:pt x="2009692" y="1518705"/>
                  </a:lnTo>
                  <a:lnTo>
                    <a:pt x="2007575" y="1518176"/>
                  </a:lnTo>
                  <a:lnTo>
                    <a:pt x="2005722" y="1517648"/>
                  </a:lnTo>
                  <a:lnTo>
                    <a:pt x="2003340" y="1517648"/>
                  </a:lnTo>
                  <a:lnTo>
                    <a:pt x="2000164" y="1517912"/>
                  </a:lnTo>
                  <a:lnTo>
                    <a:pt x="1996988" y="1518705"/>
                  </a:lnTo>
                  <a:lnTo>
                    <a:pt x="1994606" y="1520027"/>
                  </a:lnTo>
                  <a:lnTo>
                    <a:pt x="1992488" y="1521084"/>
                  </a:lnTo>
                  <a:lnTo>
                    <a:pt x="1990900" y="1522141"/>
                  </a:lnTo>
                  <a:lnTo>
                    <a:pt x="1989312" y="1523991"/>
                  </a:lnTo>
                  <a:lnTo>
                    <a:pt x="1987989" y="1525313"/>
                  </a:lnTo>
                  <a:lnTo>
                    <a:pt x="1986930" y="1527163"/>
                  </a:lnTo>
                  <a:lnTo>
                    <a:pt x="1985871" y="1529013"/>
                  </a:lnTo>
                  <a:lnTo>
                    <a:pt x="1985342" y="1530599"/>
                  </a:lnTo>
                  <a:lnTo>
                    <a:pt x="1984548" y="1534300"/>
                  </a:lnTo>
                  <a:lnTo>
                    <a:pt x="1984283" y="1538000"/>
                  </a:lnTo>
                  <a:lnTo>
                    <a:pt x="1984283" y="1541172"/>
                  </a:lnTo>
                  <a:lnTo>
                    <a:pt x="1984812" y="1544079"/>
                  </a:lnTo>
                  <a:lnTo>
                    <a:pt x="2036160" y="1686281"/>
                  </a:lnTo>
                  <a:lnTo>
                    <a:pt x="2037483" y="1690775"/>
                  </a:lnTo>
                  <a:lnTo>
                    <a:pt x="2038013" y="1695004"/>
                  </a:lnTo>
                  <a:lnTo>
                    <a:pt x="2038542" y="1698968"/>
                  </a:lnTo>
                  <a:lnTo>
                    <a:pt x="2038542" y="1702933"/>
                  </a:lnTo>
                  <a:lnTo>
                    <a:pt x="2038542" y="1706634"/>
                  </a:lnTo>
                  <a:lnTo>
                    <a:pt x="2038277" y="1710070"/>
                  </a:lnTo>
                  <a:lnTo>
                    <a:pt x="2037748" y="1713242"/>
                  </a:lnTo>
                  <a:lnTo>
                    <a:pt x="2036954" y="1716678"/>
                  </a:lnTo>
                  <a:lnTo>
                    <a:pt x="2035895" y="1719585"/>
                  </a:lnTo>
                  <a:lnTo>
                    <a:pt x="2034837" y="1722493"/>
                  </a:lnTo>
                  <a:lnTo>
                    <a:pt x="2033778" y="1725136"/>
                  </a:lnTo>
                  <a:lnTo>
                    <a:pt x="2032454" y="1727515"/>
                  </a:lnTo>
                  <a:lnTo>
                    <a:pt x="2029278" y="1732272"/>
                  </a:lnTo>
                  <a:lnTo>
                    <a:pt x="2025838" y="1736237"/>
                  </a:lnTo>
                  <a:lnTo>
                    <a:pt x="2022397" y="1739673"/>
                  </a:lnTo>
                  <a:lnTo>
                    <a:pt x="2019221" y="1742845"/>
                  </a:lnTo>
                  <a:lnTo>
                    <a:pt x="2015780" y="1744959"/>
                  </a:lnTo>
                  <a:lnTo>
                    <a:pt x="2012604" y="1746810"/>
                  </a:lnTo>
                  <a:lnTo>
                    <a:pt x="2007839" y="1749453"/>
                  </a:lnTo>
                  <a:lnTo>
                    <a:pt x="2005987" y="1750246"/>
                  </a:lnTo>
                  <a:lnTo>
                    <a:pt x="2003340" y="1750774"/>
                  </a:lnTo>
                  <a:lnTo>
                    <a:pt x="2000958" y="1751303"/>
                  </a:lnTo>
                  <a:lnTo>
                    <a:pt x="1998311" y="1751832"/>
                  </a:lnTo>
                  <a:lnTo>
                    <a:pt x="1995929" y="1751832"/>
                  </a:lnTo>
                  <a:lnTo>
                    <a:pt x="1991429" y="1751303"/>
                  </a:lnTo>
                  <a:lnTo>
                    <a:pt x="1988783" y="1751039"/>
                  </a:lnTo>
                  <a:lnTo>
                    <a:pt x="1986401" y="1750510"/>
                  </a:lnTo>
                  <a:lnTo>
                    <a:pt x="1984018" y="1749717"/>
                  </a:lnTo>
                  <a:lnTo>
                    <a:pt x="1981372" y="1748924"/>
                  </a:lnTo>
                  <a:lnTo>
                    <a:pt x="1976607" y="1746281"/>
                  </a:lnTo>
                  <a:lnTo>
                    <a:pt x="1971843" y="1743374"/>
                  </a:lnTo>
                  <a:lnTo>
                    <a:pt x="1967608" y="1739937"/>
                  </a:lnTo>
                  <a:lnTo>
                    <a:pt x="1963638" y="1735708"/>
                  </a:lnTo>
                  <a:lnTo>
                    <a:pt x="1959933" y="1730951"/>
                  </a:lnTo>
                  <a:lnTo>
                    <a:pt x="1956757" y="1725929"/>
                  </a:lnTo>
                  <a:lnTo>
                    <a:pt x="1956492" y="1724607"/>
                  </a:lnTo>
                  <a:lnTo>
                    <a:pt x="1956227" y="1723286"/>
                  </a:lnTo>
                  <a:lnTo>
                    <a:pt x="1895087" y="1569454"/>
                  </a:lnTo>
                  <a:lnTo>
                    <a:pt x="1893763" y="1566810"/>
                  </a:lnTo>
                  <a:lnTo>
                    <a:pt x="1892440" y="1564167"/>
                  </a:lnTo>
                  <a:lnTo>
                    <a:pt x="1890587" y="1561788"/>
                  </a:lnTo>
                  <a:lnTo>
                    <a:pt x="1887940" y="1558881"/>
                  </a:lnTo>
                  <a:lnTo>
                    <a:pt x="1886352" y="1557824"/>
                  </a:lnTo>
                  <a:lnTo>
                    <a:pt x="1884500" y="1556766"/>
                  </a:lnTo>
                  <a:lnTo>
                    <a:pt x="1882647" y="1555709"/>
                  </a:lnTo>
                  <a:lnTo>
                    <a:pt x="1880265" y="1554916"/>
                  </a:lnTo>
                  <a:lnTo>
                    <a:pt x="1878147" y="1554388"/>
                  </a:lnTo>
                  <a:lnTo>
                    <a:pt x="1875500" y="1554123"/>
                  </a:lnTo>
                  <a:lnTo>
                    <a:pt x="1873648" y="1554388"/>
                  </a:lnTo>
                  <a:lnTo>
                    <a:pt x="1872060" y="1554652"/>
                  </a:lnTo>
                  <a:lnTo>
                    <a:pt x="1867825" y="1555973"/>
                  </a:lnTo>
                  <a:lnTo>
                    <a:pt x="1865443" y="1556766"/>
                  </a:lnTo>
                  <a:lnTo>
                    <a:pt x="1863590" y="1557824"/>
                  </a:lnTo>
                  <a:lnTo>
                    <a:pt x="1861737" y="1558881"/>
                  </a:lnTo>
                  <a:lnTo>
                    <a:pt x="1860414" y="1560467"/>
                  </a:lnTo>
                  <a:lnTo>
                    <a:pt x="1859355" y="1561788"/>
                  </a:lnTo>
                  <a:lnTo>
                    <a:pt x="1858296" y="1563110"/>
                  </a:lnTo>
                  <a:lnTo>
                    <a:pt x="1857238" y="1564960"/>
                  </a:lnTo>
                  <a:lnTo>
                    <a:pt x="1856708" y="1566282"/>
                  </a:lnTo>
                  <a:lnTo>
                    <a:pt x="1856179" y="1569454"/>
                  </a:lnTo>
                  <a:lnTo>
                    <a:pt x="1855914" y="1572361"/>
                  </a:lnTo>
                  <a:lnTo>
                    <a:pt x="1856179" y="1575269"/>
                  </a:lnTo>
                  <a:lnTo>
                    <a:pt x="1856708" y="1577383"/>
                  </a:lnTo>
                  <a:lnTo>
                    <a:pt x="1904086" y="1702669"/>
                  </a:lnTo>
                  <a:lnTo>
                    <a:pt x="1906468" y="1709277"/>
                  </a:lnTo>
                  <a:lnTo>
                    <a:pt x="1909644" y="1716149"/>
                  </a:lnTo>
                  <a:lnTo>
                    <a:pt x="1910438" y="1720378"/>
                  </a:lnTo>
                  <a:lnTo>
                    <a:pt x="1910703" y="1724871"/>
                  </a:lnTo>
                  <a:lnTo>
                    <a:pt x="1910703" y="1729101"/>
                  </a:lnTo>
                  <a:lnTo>
                    <a:pt x="1910438" y="1733065"/>
                  </a:lnTo>
                  <a:lnTo>
                    <a:pt x="1909909" y="1736766"/>
                  </a:lnTo>
                  <a:lnTo>
                    <a:pt x="1909115" y="1740202"/>
                  </a:lnTo>
                  <a:lnTo>
                    <a:pt x="1907791" y="1743902"/>
                  </a:lnTo>
                  <a:lnTo>
                    <a:pt x="1906468" y="1746810"/>
                  </a:lnTo>
                  <a:lnTo>
                    <a:pt x="1905144" y="1750246"/>
                  </a:lnTo>
                  <a:lnTo>
                    <a:pt x="1903292" y="1753418"/>
                  </a:lnTo>
                  <a:lnTo>
                    <a:pt x="1901439" y="1756061"/>
                  </a:lnTo>
                  <a:lnTo>
                    <a:pt x="1899586" y="1758968"/>
                  </a:lnTo>
                  <a:lnTo>
                    <a:pt x="1897204" y="1761611"/>
                  </a:lnTo>
                  <a:lnTo>
                    <a:pt x="1894557" y="1763726"/>
                  </a:lnTo>
                  <a:lnTo>
                    <a:pt x="1891910" y="1766105"/>
                  </a:lnTo>
                  <a:lnTo>
                    <a:pt x="1888999" y="1768219"/>
                  </a:lnTo>
                  <a:lnTo>
                    <a:pt x="1886352" y="1769805"/>
                  </a:lnTo>
                  <a:lnTo>
                    <a:pt x="1883176" y="1771655"/>
                  </a:lnTo>
                  <a:lnTo>
                    <a:pt x="1880000" y="1772977"/>
                  </a:lnTo>
                  <a:lnTo>
                    <a:pt x="1876824" y="1774034"/>
                  </a:lnTo>
                  <a:lnTo>
                    <a:pt x="1873118" y="1775356"/>
                  </a:lnTo>
                  <a:lnTo>
                    <a:pt x="1869413" y="1775884"/>
                  </a:lnTo>
                  <a:lnTo>
                    <a:pt x="1865707" y="1776413"/>
                  </a:lnTo>
                  <a:lnTo>
                    <a:pt x="1862267" y="1776413"/>
                  </a:lnTo>
                  <a:lnTo>
                    <a:pt x="1859355" y="1776413"/>
                  </a:lnTo>
                  <a:lnTo>
                    <a:pt x="1856179" y="1776149"/>
                  </a:lnTo>
                  <a:lnTo>
                    <a:pt x="1852473" y="1775620"/>
                  </a:lnTo>
                  <a:lnTo>
                    <a:pt x="1849297" y="1774299"/>
                  </a:lnTo>
                  <a:lnTo>
                    <a:pt x="1845857" y="1773241"/>
                  </a:lnTo>
                  <a:lnTo>
                    <a:pt x="1842416" y="1772184"/>
                  </a:lnTo>
                  <a:lnTo>
                    <a:pt x="1838975" y="1770598"/>
                  </a:lnTo>
                  <a:lnTo>
                    <a:pt x="1836063" y="1768484"/>
                  </a:lnTo>
                  <a:lnTo>
                    <a:pt x="1832887" y="1766633"/>
                  </a:lnTo>
                  <a:lnTo>
                    <a:pt x="1829976" y="1764255"/>
                  </a:lnTo>
                  <a:lnTo>
                    <a:pt x="1827594" y="1761876"/>
                  </a:lnTo>
                  <a:lnTo>
                    <a:pt x="1824947" y="1759233"/>
                  </a:lnTo>
                  <a:lnTo>
                    <a:pt x="1822830" y="1756589"/>
                  </a:lnTo>
                  <a:lnTo>
                    <a:pt x="1820447" y="1753418"/>
                  </a:lnTo>
                  <a:lnTo>
                    <a:pt x="1818595" y="1750246"/>
                  </a:lnTo>
                  <a:lnTo>
                    <a:pt x="1816742" y="1747338"/>
                  </a:lnTo>
                  <a:lnTo>
                    <a:pt x="1815419" y="1743638"/>
                  </a:lnTo>
                  <a:lnTo>
                    <a:pt x="1814360" y="1740202"/>
                  </a:lnTo>
                  <a:lnTo>
                    <a:pt x="1813566" y="1738352"/>
                  </a:lnTo>
                  <a:lnTo>
                    <a:pt x="1747396" y="1584784"/>
                  </a:lnTo>
                  <a:lnTo>
                    <a:pt x="1743161" y="1575797"/>
                  </a:lnTo>
                  <a:lnTo>
                    <a:pt x="1733104" y="1553859"/>
                  </a:lnTo>
                  <a:lnTo>
                    <a:pt x="1700284" y="1485137"/>
                  </a:lnTo>
                  <a:lnTo>
                    <a:pt x="1633849" y="1346635"/>
                  </a:lnTo>
                  <a:lnTo>
                    <a:pt x="1633055" y="1345049"/>
                  </a:lnTo>
                  <a:lnTo>
                    <a:pt x="1631997" y="1344256"/>
                  </a:lnTo>
                  <a:lnTo>
                    <a:pt x="1629879" y="1343199"/>
                  </a:lnTo>
                  <a:lnTo>
                    <a:pt x="1626703" y="1341877"/>
                  </a:lnTo>
                  <a:lnTo>
                    <a:pt x="1622998" y="1340027"/>
                  </a:lnTo>
                  <a:lnTo>
                    <a:pt x="1621410" y="1339499"/>
                  </a:lnTo>
                  <a:lnTo>
                    <a:pt x="1619028" y="1338970"/>
                  </a:lnTo>
                  <a:lnTo>
                    <a:pt x="1617175" y="1338706"/>
                  </a:lnTo>
                  <a:lnTo>
                    <a:pt x="1614793" y="1338706"/>
                  </a:lnTo>
                  <a:lnTo>
                    <a:pt x="1612675" y="1338706"/>
                  </a:lnTo>
                  <a:lnTo>
                    <a:pt x="1610293" y="1338970"/>
                  </a:lnTo>
                  <a:lnTo>
                    <a:pt x="1608176" y="1339499"/>
                  </a:lnTo>
                  <a:lnTo>
                    <a:pt x="1605529" y="1340292"/>
                  </a:lnTo>
                  <a:lnTo>
                    <a:pt x="1603412" y="1341613"/>
                  </a:lnTo>
                  <a:lnTo>
                    <a:pt x="1601029" y="1342670"/>
                  </a:lnTo>
                  <a:lnTo>
                    <a:pt x="1598912" y="1344256"/>
                  </a:lnTo>
                  <a:lnTo>
                    <a:pt x="1596265" y="1346107"/>
                  </a:lnTo>
                  <a:lnTo>
                    <a:pt x="1591501" y="1350336"/>
                  </a:lnTo>
                  <a:lnTo>
                    <a:pt x="1586472" y="1355622"/>
                  </a:lnTo>
                  <a:lnTo>
                    <a:pt x="1581443" y="1361701"/>
                  </a:lnTo>
                  <a:lnTo>
                    <a:pt x="1576150" y="1369102"/>
                  </a:lnTo>
                  <a:lnTo>
                    <a:pt x="1534331" y="1419322"/>
                  </a:lnTo>
                  <a:lnTo>
                    <a:pt x="1528772" y="1407956"/>
                  </a:lnTo>
                  <a:lnTo>
                    <a:pt x="1524537" y="1397384"/>
                  </a:lnTo>
                  <a:lnTo>
                    <a:pt x="1520303" y="1387604"/>
                  </a:lnTo>
                  <a:lnTo>
                    <a:pt x="1516597" y="1378617"/>
                  </a:lnTo>
                  <a:lnTo>
                    <a:pt x="1513421" y="1370159"/>
                  </a:lnTo>
                  <a:lnTo>
                    <a:pt x="1511039" y="1362494"/>
                  </a:lnTo>
                  <a:lnTo>
                    <a:pt x="1508921" y="1355886"/>
                  </a:lnTo>
                  <a:lnTo>
                    <a:pt x="1507333" y="1349543"/>
                  </a:lnTo>
                  <a:lnTo>
                    <a:pt x="1505745" y="1343992"/>
                  </a:lnTo>
                  <a:lnTo>
                    <a:pt x="1504687" y="1339234"/>
                  </a:lnTo>
                  <a:lnTo>
                    <a:pt x="1503628" y="1331569"/>
                  </a:lnTo>
                  <a:lnTo>
                    <a:pt x="1503363" y="1326811"/>
                  </a:lnTo>
                  <a:lnTo>
                    <a:pt x="1503363" y="1324433"/>
                  </a:lnTo>
                  <a:lnTo>
                    <a:pt x="1507069" y="1308045"/>
                  </a:lnTo>
                  <a:lnTo>
                    <a:pt x="1511039" y="1292450"/>
                  </a:lnTo>
                  <a:lnTo>
                    <a:pt x="1514744" y="1277384"/>
                  </a:lnTo>
                  <a:lnTo>
                    <a:pt x="1518979" y="1262583"/>
                  </a:lnTo>
                  <a:lnTo>
                    <a:pt x="1523214" y="1248310"/>
                  </a:lnTo>
                  <a:lnTo>
                    <a:pt x="1527714" y="1234301"/>
                  </a:lnTo>
                  <a:lnTo>
                    <a:pt x="1532213" y="1220821"/>
                  </a:lnTo>
                  <a:lnTo>
                    <a:pt x="1536713" y="1207869"/>
                  </a:lnTo>
                  <a:lnTo>
                    <a:pt x="1541477" y="1195446"/>
                  </a:lnTo>
                  <a:lnTo>
                    <a:pt x="1546241" y="1183024"/>
                  </a:lnTo>
                  <a:lnTo>
                    <a:pt x="1555505" y="1159764"/>
                  </a:lnTo>
                  <a:lnTo>
                    <a:pt x="1564769" y="1137561"/>
                  </a:lnTo>
                  <a:lnTo>
                    <a:pt x="1573768" y="1116944"/>
                  </a:lnTo>
                  <a:lnTo>
                    <a:pt x="1586737" y="1086548"/>
                  </a:lnTo>
                  <a:lnTo>
                    <a:pt x="1592560" y="1072275"/>
                  </a:lnTo>
                  <a:lnTo>
                    <a:pt x="1597853" y="1058795"/>
                  </a:lnTo>
                  <a:lnTo>
                    <a:pt x="1601823" y="1045843"/>
                  </a:lnTo>
                  <a:lnTo>
                    <a:pt x="1603941" y="1039500"/>
                  </a:lnTo>
                  <a:lnTo>
                    <a:pt x="1605529" y="1033685"/>
                  </a:lnTo>
                  <a:lnTo>
                    <a:pt x="1606852" y="1027870"/>
                  </a:lnTo>
                  <a:lnTo>
                    <a:pt x="1608176" y="1022055"/>
                  </a:lnTo>
                  <a:lnTo>
                    <a:pt x="1608970" y="1016240"/>
                  </a:lnTo>
                  <a:lnTo>
                    <a:pt x="1609499" y="1010689"/>
                  </a:lnTo>
                  <a:lnTo>
                    <a:pt x="1609499" y="1006196"/>
                  </a:lnTo>
                  <a:lnTo>
                    <a:pt x="1609234" y="1000645"/>
                  </a:lnTo>
                  <a:lnTo>
                    <a:pt x="1608705" y="994566"/>
                  </a:lnTo>
                  <a:lnTo>
                    <a:pt x="1607646" y="987694"/>
                  </a:lnTo>
                  <a:lnTo>
                    <a:pt x="1605794" y="980558"/>
                  </a:lnTo>
                  <a:lnTo>
                    <a:pt x="1604206" y="972628"/>
                  </a:lnTo>
                  <a:lnTo>
                    <a:pt x="1601823" y="964170"/>
                  </a:lnTo>
                  <a:lnTo>
                    <a:pt x="1599706" y="955447"/>
                  </a:lnTo>
                  <a:lnTo>
                    <a:pt x="1594148" y="936681"/>
                  </a:lnTo>
                  <a:lnTo>
                    <a:pt x="1587796" y="917122"/>
                  </a:lnTo>
                  <a:lnTo>
                    <a:pt x="1580914" y="896505"/>
                  </a:lnTo>
                  <a:lnTo>
                    <a:pt x="1573238" y="875888"/>
                  </a:lnTo>
                  <a:lnTo>
                    <a:pt x="1565827" y="855272"/>
                  </a:lnTo>
                  <a:lnTo>
                    <a:pt x="1558152" y="835448"/>
                  </a:lnTo>
                  <a:lnTo>
                    <a:pt x="1543859" y="798708"/>
                  </a:lnTo>
                  <a:lnTo>
                    <a:pt x="1531684" y="768840"/>
                  </a:lnTo>
                  <a:lnTo>
                    <a:pt x="1523479" y="749810"/>
                  </a:lnTo>
                  <a:lnTo>
                    <a:pt x="1539359" y="747959"/>
                  </a:lnTo>
                  <a:lnTo>
                    <a:pt x="1564504" y="745316"/>
                  </a:lnTo>
                  <a:lnTo>
                    <a:pt x="1598383" y="741880"/>
                  </a:lnTo>
                  <a:lnTo>
                    <a:pt x="1639937" y="738973"/>
                  </a:lnTo>
                  <a:lnTo>
                    <a:pt x="1663493" y="737122"/>
                  </a:lnTo>
                  <a:lnTo>
                    <a:pt x="1688638" y="735537"/>
                  </a:lnTo>
                  <a:lnTo>
                    <a:pt x="1715635" y="734215"/>
                  </a:lnTo>
                  <a:lnTo>
                    <a:pt x="1744220" y="732893"/>
                  </a:lnTo>
                  <a:lnTo>
                    <a:pt x="1773864" y="731836"/>
                  </a:lnTo>
                  <a:lnTo>
                    <a:pt x="1805096" y="731043"/>
                  </a:lnTo>
                  <a:lnTo>
                    <a:pt x="1837387" y="730514"/>
                  </a:lnTo>
                  <a:lnTo>
                    <a:pt x="1871001" y="730250"/>
                  </a:lnTo>
                  <a:close/>
                  <a:moveTo>
                    <a:pt x="357998" y="639763"/>
                  </a:moveTo>
                  <a:lnTo>
                    <a:pt x="361699" y="639763"/>
                  </a:lnTo>
                  <a:lnTo>
                    <a:pt x="365665" y="640293"/>
                  </a:lnTo>
                  <a:lnTo>
                    <a:pt x="369103" y="640823"/>
                  </a:lnTo>
                  <a:lnTo>
                    <a:pt x="372540" y="641882"/>
                  </a:lnTo>
                  <a:lnTo>
                    <a:pt x="375977" y="643207"/>
                  </a:lnTo>
                  <a:lnTo>
                    <a:pt x="379414" y="644532"/>
                  </a:lnTo>
                  <a:lnTo>
                    <a:pt x="382587" y="646386"/>
                  </a:lnTo>
                  <a:lnTo>
                    <a:pt x="385495" y="647975"/>
                  </a:lnTo>
                  <a:lnTo>
                    <a:pt x="388668" y="650095"/>
                  </a:lnTo>
                  <a:lnTo>
                    <a:pt x="391577" y="652479"/>
                  </a:lnTo>
                  <a:lnTo>
                    <a:pt x="393956" y="654863"/>
                  </a:lnTo>
                  <a:lnTo>
                    <a:pt x="396600" y="657777"/>
                  </a:lnTo>
                  <a:lnTo>
                    <a:pt x="398715" y="660691"/>
                  </a:lnTo>
                  <a:lnTo>
                    <a:pt x="401095" y="663605"/>
                  </a:lnTo>
                  <a:lnTo>
                    <a:pt x="402946" y="666784"/>
                  </a:lnTo>
                  <a:lnTo>
                    <a:pt x="404532" y="670228"/>
                  </a:lnTo>
                  <a:lnTo>
                    <a:pt x="405590" y="671817"/>
                  </a:lnTo>
                  <a:lnTo>
                    <a:pt x="489934" y="816459"/>
                  </a:lnTo>
                  <a:lnTo>
                    <a:pt x="494957" y="824936"/>
                  </a:lnTo>
                  <a:lnTo>
                    <a:pt x="508177" y="845864"/>
                  </a:lnTo>
                  <a:lnTo>
                    <a:pt x="549952" y="911562"/>
                  </a:lnTo>
                  <a:lnTo>
                    <a:pt x="634560" y="1043488"/>
                  </a:lnTo>
                  <a:lnTo>
                    <a:pt x="635089" y="1044283"/>
                  </a:lnTo>
                  <a:lnTo>
                    <a:pt x="635882" y="1045078"/>
                  </a:lnTo>
                  <a:lnTo>
                    <a:pt x="637204" y="1045873"/>
                  </a:lnTo>
                  <a:lnTo>
                    <a:pt x="640642" y="1047727"/>
                  </a:lnTo>
                  <a:lnTo>
                    <a:pt x="644343" y="1050111"/>
                  </a:lnTo>
                  <a:lnTo>
                    <a:pt x="646194" y="1050906"/>
                  </a:lnTo>
                  <a:lnTo>
                    <a:pt x="648574" y="1051436"/>
                  </a:lnTo>
                  <a:lnTo>
                    <a:pt x="650953" y="1051966"/>
                  </a:lnTo>
                  <a:lnTo>
                    <a:pt x="653597" y="1051966"/>
                  </a:lnTo>
                  <a:lnTo>
                    <a:pt x="655448" y="1051966"/>
                  </a:lnTo>
                  <a:lnTo>
                    <a:pt x="657828" y="1051436"/>
                  </a:lnTo>
                  <a:lnTo>
                    <a:pt x="659943" y="1050906"/>
                  </a:lnTo>
                  <a:lnTo>
                    <a:pt x="662322" y="1050111"/>
                  </a:lnTo>
                  <a:lnTo>
                    <a:pt x="664173" y="1049052"/>
                  </a:lnTo>
                  <a:lnTo>
                    <a:pt x="666553" y="1047462"/>
                  </a:lnTo>
                  <a:lnTo>
                    <a:pt x="668404" y="1045873"/>
                  </a:lnTo>
                  <a:lnTo>
                    <a:pt x="670783" y="1044283"/>
                  </a:lnTo>
                  <a:lnTo>
                    <a:pt x="672898" y="1041899"/>
                  </a:lnTo>
                  <a:lnTo>
                    <a:pt x="675014" y="1039780"/>
                  </a:lnTo>
                  <a:lnTo>
                    <a:pt x="678980" y="1033952"/>
                  </a:lnTo>
                  <a:lnTo>
                    <a:pt x="683474" y="1027329"/>
                  </a:lnTo>
                  <a:lnTo>
                    <a:pt x="687705" y="1019381"/>
                  </a:lnTo>
                  <a:lnTo>
                    <a:pt x="721019" y="951829"/>
                  </a:lnTo>
                  <a:lnTo>
                    <a:pt x="727365" y="962690"/>
                  </a:lnTo>
                  <a:lnTo>
                    <a:pt x="733446" y="972757"/>
                  </a:lnTo>
                  <a:lnTo>
                    <a:pt x="738734" y="982029"/>
                  </a:lnTo>
                  <a:lnTo>
                    <a:pt x="743493" y="990771"/>
                  </a:lnTo>
                  <a:lnTo>
                    <a:pt x="747459" y="998983"/>
                  </a:lnTo>
                  <a:lnTo>
                    <a:pt x="750897" y="1006401"/>
                  </a:lnTo>
                  <a:lnTo>
                    <a:pt x="754069" y="1013288"/>
                  </a:lnTo>
                  <a:lnTo>
                    <a:pt x="756449" y="1019381"/>
                  </a:lnTo>
                  <a:lnTo>
                    <a:pt x="758564" y="1024945"/>
                  </a:lnTo>
                  <a:lnTo>
                    <a:pt x="760151" y="1029713"/>
                  </a:lnTo>
                  <a:lnTo>
                    <a:pt x="762530" y="1037660"/>
                  </a:lnTo>
                  <a:lnTo>
                    <a:pt x="763588" y="1042959"/>
                  </a:lnTo>
                  <a:lnTo>
                    <a:pt x="763588" y="1045608"/>
                  </a:lnTo>
                  <a:lnTo>
                    <a:pt x="762266" y="1062032"/>
                  </a:lnTo>
                  <a:lnTo>
                    <a:pt x="760151" y="1078192"/>
                  </a:lnTo>
                  <a:lnTo>
                    <a:pt x="758300" y="1093822"/>
                  </a:lnTo>
                  <a:lnTo>
                    <a:pt x="755656" y="1109186"/>
                  </a:lnTo>
                  <a:lnTo>
                    <a:pt x="753276" y="1123757"/>
                  </a:lnTo>
                  <a:lnTo>
                    <a:pt x="750632" y="1138062"/>
                  </a:lnTo>
                  <a:lnTo>
                    <a:pt x="747459" y="1152102"/>
                  </a:lnTo>
                  <a:lnTo>
                    <a:pt x="744815" y="1165613"/>
                  </a:lnTo>
                  <a:lnTo>
                    <a:pt x="741643" y="1178858"/>
                  </a:lnTo>
                  <a:lnTo>
                    <a:pt x="738734" y="1191574"/>
                  </a:lnTo>
                  <a:lnTo>
                    <a:pt x="732124" y="1215946"/>
                  </a:lnTo>
                  <a:lnTo>
                    <a:pt x="725779" y="1238728"/>
                  </a:lnTo>
                  <a:lnTo>
                    <a:pt x="719433" y="1260451"/>
                  </a:lnTo>
                  <a:lnTo>
                    <a:pt x="710179" y="1292505"/>
                  </a:lnTo>
                  <a:lnTo>
                    <a:pt x="706213" y="1307340"/>
                  </a:lnTo>
                  <a:lnTo>
                    <a:pt x="703040" y="1321381"/>
                  </a:lnTo>
                  <a:lnTo>
                    <a:pt x="700132" y="1334626"/>
                  </a:lnTo>
                  <a:lnTo>
                    <a:pt x="699074" y="1340984"/>
                  </a:lnTo>
                  <a:lnTo>
                    <a:pt x="698281" y="1347342"/>
                  </a:lnTo>
                  <a:lnTo>
                    <a:pt x="697752" y="1353435"/>
                  </a:lnTo>
                  <a:lnTo>
                    <a:pt x="696959" y="1358998"/>
                  </a:lnTo>
                  <a:lnTo>
                    <a:pt x="696695" y="1365091"/>
                  </a:lnTo>
                  <a:lnTo>
                    <a:pt x="696959" y="1370654"/>
                  </a:lnTo>
                  <a:lnTo>
                    <a:pt x="697223" y="1374363"/>
                  </a:lnTo>
                  <a:lnTo>
                    <a:pt x="698017" y="1378602"/>
                  </a:lnTo>
                  <a:lnTo>
                    <a:pt x="699074" y="1383105"/>
                  </a:lnTo>
                  <a:lnTo>
                    <a:pt x="700396" y="1388403"/>
                  </a:lnTo>
                  <a:lnTo>
                    <a:pt x="702247" y="1393966"/>
                  </a:lnTo>
                  <a:lnTo>
                    <a:pt x="704098" y="1399794"/>
                  </a:lnTo>
                  <a:lnTo>
                    <a:pt x="709121" y="1413570"/>
                  </a:lnTo>
                  <a:lnTo>
                    <a:pt x="715467" y="1429465"/>
                  </a:lnTo>
                  <a:lnTo>
                    <a:pt x="723399" y="1447214"/>
                  </a:lnTo>
                  <a:lnTo>
                    <a:pt x="732653" y="1466552"/>
                  </a:lnTo>
                  <a:lnTo>
                    <a:pt x="743229" y="1488010"/>
                  </a:lnTo>
                  <a:lnTo>
                    <a:pt x="595694" y="1491719"/>
                  </a:lnTo>
                  <a:lnTo>
                    <a:pt x="541492" y="1493308"/>
                  </a:lnTo>
                  <a:lnTo>
                    <a:pt x="515845" y="1493838"/>
                  </a:lnTo>
                  <a:lnTo>
                    <a:pt x="369367" y="1491719"/>
                  </a:lnTo>
                  <a:lnTo>
                    <a:pt x="354032" y="1473175"/>
                  </a:lnTo>
                  <a:lnTo>
                    <a:pt x="335524" y="1451452"/>
                  </a:lnTo>
                  <a:lnTo>
                    <a:pt x="315165" y="1427345"/>
                  </a:lnTo>
                  <a:lnTo>
                    <a:pt x="293484" y="1402973"/>
                  </a:lnTo>
                  <a:lnTo>
                    <a:pt x="271803" y="1378602"/>
                  </a:lnTo>
                  <a:lnTo>
                    <a:pt x="251445" y="1356084"/>
                  </a:lnTo>
                  <a:lnTo>
                    <a:pt x="233201" y="1335951"/>
                  </a:lnTo>
                  <a:lnTo>
                    <a:pt x="218130" y="1320321"/>
                  </a:lnTo>
                  <a:lnTo>
                    <a:pt x="211784" y="1314228"/>
                  </a:lnTo>
                  <a:lnTo>
                    <a:pt x="205703" y="1307075"/>
                  </a:lnTo>
                  <a:lnTo>
                    <a:pt x="198829" y="1299658"/>
                  </a:lnTo>
                  <a:lnTo>
                    <a:pt x="192219" y="1291711"/>
                  </a:lnTo>
                  <a:lnTo>
                    <a:pt x="185080" y="1283233"/>
                  </a:lnTo>
                  <a:lnTo>
                    <a:pt x="178206" y="1274491"/>
                  </a:lnTo>
                  <a:lnTo>
                    <a:pt x="171067" y="1265219"/>
                  </a:lnTo>
                  <a:lnTo>
                    <a:pt x="164192" y="1255947"/>
                  </a:lnTo>
                  <a:lnTo>
                    <a:pt x="157054" y="1246411"/>
                  </a:lnTo>
                  <a:lnTo>
                    <a:pt x="150444" y="1236874"/>
                  </a:lnTo>
                  <a:lnTo>
                    <a:pt x="143834" y="1227337"/>
                  </a:lnTo>
                  <a:lnTo>
                    <a:pt x="138017" y="1218065"/>
                  </a:lnTo>
                  <a:lnTo>
                    <a:pt x="132200" y="1208528"/>
                  </a:lnTo>
                  <a:lnTo>
                    <a:pt x="127176" y="1200051"/>
                  </a:lnTo>
                  <a:lnTo>
                    <a:pt x="122417" y="1191309"/>
                  </a:lnTo>
                  <a:lnTo>
                    <a:pt x="118187" y="1183097"/>
                  </a:lnTo>
                  <a:lnTo>
                    <a:pt x="64514" y="1059913"/>
                  </a:lnTo>
                  <a:lnTo>
                    <a:pt x="4759" y="921629"/>
                  </a:lnTo>
                  <a:lnTo>
                    <a:pt x="2379" y="916331"/>
                  </a:lnTo>
                  <a:lnTo>
                    <a:pt x="1057" y="910503"/>
                  </a:lnTo>
                  <a:lnTo>
                    <a:pt x="264" y="905204"/>
                  </a:lnTo>
                  <a:lnTo>
                    <a:pt x="0" y="899906"/>
                  </a:lnTo>
                  <a:lnTo>
                    <a:pt x="0" y="896992"/>
                  </a:lnTo>
                  <a:lnTo>
                    <a:pt x="264" y="894343"/>
                  </a:lnTo>
                  <a:lnTo>
                    <a:pt x="793" y="891694"/>
                  </a:lnTo>
                  <a:lnTo>
                    <a:pt x="1322" y="889045"/>
                  </a:lnTo>
                  <a:lnTo>
                    <a:pt x="1851" y="886396"/>
                  </a:lnTo>
                  <a:lnTo>
                    <a:pt x="2908" y="884276"/>
                  </a:lnTo>
                  <a:lnTo>
                    <a:pt x="3966" y="881627"/>
                  </a:lnTo>
                  <a:lnTo>
                    <a:pt x="5023" y="879508"/>
                  </a:lnTo>
                  <a:lnTo>
                    <a:pt x="6345" y="877389"/>
                  </a:lnTo>
                  <a:lnTo>
                    <a:pt x="7932" y="875799"/>
                  </a:lnTo>
                  <a:lnTo>
                    <a:pt x="9254" y="873680"/>
                  </a:lnTo>
                  <a:lnTo>
                    <a:pt x="10840" y="872356"/>
                  </a:lnTo>
                  <a:lnTo>
                    <a:pt x="12691" y="871031"/>
                  </a:lnTo>
                  <a:lnTo>
                    <a:pt x="14277" y="869442"/>
                  </a:lnTo>
                  <a:lnTo>
                    <a:pt x="16128" y="868382"/>
                  </a:lnTo>
                  <a:lnTo>
                    <a:pt x="18243" y="867322"/>
                  </a:lnTo>
                  <a:lnTo>
                    <a:pt x="20887" y="866527"/>
                  </a:lnTo>
                  <a:lnTo>
                    <a:pt x="23796" y="865733"/>
                  </a:lnTo>
                  <a:lnTo>
                    <a:pt x="26704" y="864938"/>
                  </a:lnTo>
                  <a:lnTo>
                    <a:pt x="29613" y="864938"/>
                  </a:lnTo>
                  <a:lnTo>
                    <a:pt x="32257" y="864938"/>
                  </a:lnTo>
                  <a:lnTo>
                    <a:pt x="34372" y="865203"/>
                  </a:lnTo>
                  <a:lnTo>
                    <a:pt x="37016" y="865998"/>
                  </a:lnTo>
                  <a:lnTo>
                    <a:pt x="39924" y="866527"/>
                  </a:lnTo>
                  <a:lnTo>
                    <a:pt x="42304" y="867587"/>
                  </a:lnTo>
                  <a:lnTo>
                    <a:pt x="44948" y="868647"/>
                  </a:lnTo>
                  <a:lnTo>
                    <a:pt x="47592" y="869971"/>
                  </a:lnTo>
                  <a:lnTo>
                    <a:pt x="50236" y="871561"/>
                  </a:lnTo>
                  <a:lnTo>
                    <a:pt x="52616" y="873415"/>
                  </a:lnTo>
                  <a:lnTo>
                    <a:pt x="55260" y="875534"/>
                  </a:lnTo>
                  <a:lnTo>
                    <a:pt x="57375" y="877654"/>
                  </a:lnTo>
                  <a:lnTo>
                    <a:pt x="59754" y="880303"/>
                  </a:lnTo>
                  <a:lnTo>
                    <a:pt x="61870" y="882952"/>
                  </a:lnTo>
                  <a:lnTo>
                    <a:pt x="63985" y="885866"/>
                  </a:lnTo>
                  <a:lnTo>
                    <a:pt x="65836" y="889310"/>
                  </a:lnTo>
                  <a:lnTo>
                    <a:pt x="67686" y="892489"/>
                  </a:lnTo>
                  <a:lnTo>
                    <a:pt x="68480" y="894343"/>
                  </a:lnTo>
                  <a:lnTo>
                    <a:pt x="109197" y="964280"/>
                  </a:lnTo>
                  <a:lnTo>
                    <a:pt x="110255" y="965339"/>
                  </a:lnTo>
                  <a:lnTo>
                    <a:pt x="111312" y="966399"/>
                  </a:lnTo>
                  <a:lnTo>
                    <a:pt x="114485" y="967989"/>
                  </a:lnTo>
                  <a:lnTo>
                    <a:pt x="116600" y="969048"/>
                  </a:lnTo>
                  <a:lnTo>
                    <a:pt x="119244" y="969578"/>
                  </a:lnTo>
                  <a:lnTo>
                    <a:pt x="122153" y="970108"/>
                  </a:lnTo>
                  <a:lnTo>
                    <a:pt x="125061" y="970373"/>
                  </a:lnTo>
                  <a:lnTo>
                    <a:pt x="128234" y="970108"/>
                  </a:lnTo>
                  <a:lnTo>
                    <a:pt x="131407" y="969578"/>
                  </a:lnTo>
                  <a:lnTo>
                    <a:pt x="134315" y="968518"/>
                  </a:lnTo>
                  <a:lnTo>
                    <a:pt x="137224" y="967194"/>
                  </a:lnTo>
                  <a:lnTo>
                    <a:pt x="139339" y="965604"/>
                  </a:lnTo>
                  <a:lnTo>
                    <a:pt x="141190" y="964280"/>
                  </a:lnTo>
                  <a:lnTo>
                    <a:pt x="142512" y="962690"/>
                  </a:lnTo>
                  <a:lnTo>
                    <a:pt x="143834" y="960836"/>
                  </a:lnTo>
                  <a:lnTo>
                    <a:pt x="145156" y="959246"/>
                  </a:lnTo>
                  <a:lnTo>
                    <a:pt x="145949" y="957392"/>
                  </a:lnTo>
                  <a:lnTo>
                    <a:pt x="146742" y="955538"/>
                  </a:lnTo>
                  <a:lnTo>
                    <a:pt x="147271" y="953948"/>
                  </a:lnTo>
                  <a:lnTo>
                    <a:pt x="147800" y="950240"/>
                  </a:lnTo>
                  <a:lnTo>
                    <a:pt x="147800" y="946796"/>
                  </a:lnTo>
                  <a:lnTo>
                    <a:pt x="147535" y="943882"/>
                  </a:lnTo>
                  <a:lnTo>
                    <a:pt x="147006" y="941497"/>
                  </a:lnTo>
                  <a:lnTo>
                    <a:pt x="86194" y="829440"/>
                  </a:lnTo>
                  <a:lnTo>
                    <a:pt x="84608" y="825731"/>
                  </a:lnTo>
                  <a:lnTo>
                    <a:pt x="83022" y="820963"/>
                  </a:lnTo>
                  <a:lnTo>
                    <a:pt x="81700" y="815399"/>
                  </a:lnTo>
                  <a:lnTo>
                    <a:pt x="80642" y="811956"/>
                  </a:lnTo>
                  <a:lnTo>
                    <a:pt x="80378" y="808777"/>
                  </a:lnTo>
                  <a:lnTo>
                    <a:pt x="79849" y="805068"/>
                  </a:lnTo>
                  <a:lnTo>
                    <a:pt x="79849" y="801889"/>
                  </a:lnTo>
                  <a:lnTo>
                    <a:pt x="80113" y="798180"/>
                  </a:lnTo>
                  <a:lnTo>
                    <a:pt x="80642" y="794471"/>
                  </a:lnTo>
                  <a:lnTo>
                    <a:pt x="81700" y="790763"/>
                  </a:lnTo>
                  <a:lnTo>
                    <a:pt x="82757" y="787054"/>
                  </a:lnTo>
                  <a:lnTo>
                    <a:pt x="84344" y="783610"/>
                  </a:lnTo>
                  <a:lnTo>
                    <a:pt x="86723" y="779901"/>
                  </a:lnTo>
                  <a:lnTo>
                    <a:pt x="89632" y="775663"/>
                  </a:lnTo>
                  <a:lnTo>
                    <a:pt x="93069" y="771954"/>
                  </a:lnTo>
                  <a:lnTo>
                    <a:pt x="97035" y="768775"/>
                  </a:lnTo>
                  <a:lnTo>
                    <a:pt x="101265" y="766126"/>
                  </a:lnTo>
                  <a:lnTo>
                    <a:pt x="105496" y="764007"/>
                  </a:lnTo>
                  <a:lnTo>
                    <a:pt x="109990" y="762682"/>
                  </a:lnTo>
                  <a:lnTo>
                    <a:pt x="114750" y="761622"/>
                  </a:lnTo>
                  <a:lnTo>
                    <a:pt x="119773" y="761358"/>
                  </a:lnTo>
                  <a:lnTo>
                    <a:pt x="123475" y="761622"/>
                  </a:lnTo>
                  <a:lnTo>
                    <a:pt x="127441" y="762152"/>
                  </a:lnTo>
                  <a:lnTo>
                    <a:pt x="130878" y="762947"/>
                  </a:lnTo>
                  <a:lnTo>
                    <a:pt x="134580" y="764007"/>
                  </a:lnTo>
                  <a:lnTo>
                    <a:pt x="138281" y="765861"/>
                  </a:lnTo>
                  <a:lnTo>
                    <a:pt x="141718" y="767715"/>
                  </a:lnTo>
                  <a:lnTo>
                    <a:pt x="145420" y="769835"/>
                  </a:lnTo>
                  <a:lnTo>
                    <a:pt x="148328" y="772219"/>
                  </a:lnTo>
                  <a:lnTo>
                    <a:pt x="151766" y="775398"/>
                  </a:lnTo>
                  <a:lnTo>
                    <a:pt x="154938" y="778312"/>
                  </a:lnTo>
                  <a:lnTo>
                    <a:pt x="157847" y="781756"/>
                  </a:lnTo>
                  <a:lnTo>
                    <a:pt x="161020" y="785464"/>
                  </a:lnTo>
                  <a:lnTo>
                    <a:pt x="163928" y="789703"/>
                  </a:lnTo>
                  <a:lnTo>
                    <a:pt x="166572" y="793942"/>
                  </a:lnTo>
                  <a:lnTo>
                    <a:pt x="169216" y="798710"/>
                  </a:lnTo>
                  <a:lnTo>
                    <a:pt x="171596" y="803478"/>
                  </a:lnTo>
                  <a:lnTo>
                    <a:pt x="225005" y="903350"/>
                  </a:lnTo>
                  <a:lnTo>
                    <a:pt x="226327" y="905204"/>
                  </a:lnTo>
                  <a:lnTo>
                    <a:pt x="227913" y="907059"/>
                  </a:lnTo>
                  <a:lnTo>
                    <a:pt x="229764" y="909178"/>
                  </a:lnTo>
                  <a:lnTo>
                    <a:pt x="232143" y="911033"/>
                  </a:lnTo>
                  <a:lnTo>
                    <a:pt x="235052" y="913152"/>
                  </a:lnTo>
                  <a:lnTo>
                    <a:pt x="236903" y="913682"/>
                  </a:lnTo>
                  <a:lnTo>
                    <a:pt x="238489" y="914211"/>
                  </a:lnTo>
                  <a:lnTo>
                    <a:pt x="240340" y="914741"/>
                  </a:lnTo>
                  <a:lnTo>
                    <a:pt x="242455" y="914741"/>
                  </a:lnTo>
                  <a:lnTo>
                    <a:pt x="244306" y="914741"/>
                  </a:lnTo>
                  <a:lnTo>
                    <a:pt x="246421" y="914211"/>
                  </a:lnTo>
                  <a:lnTo>
                    <a:pt x="248536" y="913682"/>
                  </a:lnTo>
                  <a:lnTo>
                    <a:pt x="250651" y="912887"/>
                  </a:lnTo>
                  <a:lnTo>
                    <a:pt x="252767" y="911562"/>
                  </a:lnTo>
                  <a:lnTo>
                    <a:pt x="254617" y="909973"/>
                  </a:lnTo>
                  <a:lnTo>
                    <a:pt x="256204" y="908648"/>
                  </a:lnTo>
                  <a:lnTo>
                    <a:pt x="257526" y="907059"/>
                  </a:lnTo>
                  <a:lnTo>
                    <a:pt x="258583" y="905204"/>
                  </a:lnTo>
                  <a:lnTo>
                    <a:pt x="259641" y="903350"/>
                  </a:lnTo>
                  <a:lnTo>
                    <a:pt x="260170" y="901231"/>
                  </a:lnTo>
                  <a:lnTo>
                    <a:pt x="260699" y="899641"/>
                  </a:lnTo>
                  <a:lnTo>
                    <a:pt x="260963" y="895668"/>
                  </a:lnTo>
                  <a:lnTo>
                    <a:pt x="260699" y="891959"/>
                  </a:lnTo>
                  <a:lnTo>
                    <a:pt x="260170" y="889045"/>
                  </a:lnTo>
                  <a:lnTo>
                    <a:pt x="259641" y="886131"/>
                  </a:lnTo>
                  <a:lnTo>
                    <a:pt x="190897" y="751026"/>
                  </a:lnTo>
                  <a:lnTo>
                    <a:pt x="189310" y="746787"/>
                  </a:lnTo>
                  <a:lnTo>
                    <a:pt x="187988" y="742814"/>
                  </a:lnTo>
                  <a:lnTo>
                    <a:pt x="187195" y="738840"/>
                  </a:lnTo>
                  <a:lnTo>
                    <a:pt x="186666" y="734866"/>
                  </a:lnTo>
                  <a:lnTo>
                    <a:pt x="186402" y="731158"/>
                  </a:lnTo>
                  <a:lnTo>
                    <a:pt x="186138" y="727449"/>
                  </a:lnTo>
                  <a:lnTo>
                    <a:pt x="186402" y="724270"/>
                  </a:lnTo>
                  <a:lnTo>
                    <a:pt x="186666" y="721091"/>
                  </a:lnTo>
                  <a:lnTo>
                    <a:pt x="187195" y="717912"/>
                  </a:lnTo>
                  <a:lnTo>
                    <a:pt x="187988" y="714998"/>
                  </a:lnTo>
                  <a:lnTo>
                    <a:pt x="188782" y="712084"/>
                  </a:lnTo>
                  <a:lnTo>
                    <a:pt x="189839" y="709170"/>
                  </a:lnTo>
                  <a:lnTo>
                    <a:pt x="192219" y="704401"/>
                  </a:lnTo>
                  <a:lnTo>
                    <a:pt x="194863" y="699898"/>
                  </a:lnTo>
                  <a:lnTo>
                    <a:pt x="198036" y="696454"/>
                  </a:lnTo>
                  <a:lnTo>
                    <a:pt x="201208" y="693010"/>
                  </a:lnTo>
                  <a:lnTo>
                    <a:pt x="204381" y="690096"/>
                  </a:lnTo>
                  <a:lnTo>
                    <a:pt x="207025" y="687977"/>
                  </a:lnTo>
                  <a:lnTo>
                    <a:pt x="211520" y="684798"/>
                  </a:lnTo>
                  <a:lnTo>
                    <a:pt x="213106" y="683738"/>
                  </a:lnTo>
                  <a:lnTo>
                    <a:pt x="216544" y="682414"/>
                  </a:lnTo>
                  <a:lnTo>
                    <a:pt x="220245" y="681354"/>
                  </a:lnTo>
                  <a:lnTo>
                    <a:pt x="223947" y="680824"/>
                  </a:lnTo>
                  <a:lnTo>
                    <a:pt x="227649" y="680559"/>
                  </a:lnTo>
                  <a:lnTo>
                    <a:pt x="230028" y="680824"/>
                  </a:lnTo>
                  <a:lnTo>
                    <a:pt x="232672" y="681089"/>
                  </a:lnTo>
                  <a:lnTo>
                    <a:pt x="235052" y="681354"/>
                  </a:lnTo>
                  <a:lnTo>
                    <a:pt x="237696" y="682149"/>
                  </a:lnTo>
                  <a:lnTo>
                    <a:pt x="242719" y="684003"/>
                  </a:lnTo>
                  <a:lnTo>
                    <a:pt x="247743" y="686388"/>
                  </a:lnTo>
                  <a:lnTo>
                    <a:pt x="252502" y="689302"/>
                  </a:lnTo>
                  <a:lnTo>
                    <a:pt x="256997" y="693010"/>
                  </a:lnTo>
                  <a:lnTo>
                    <a:pt x="261227" y="697249"/>
                  </a:lnTo>
                  <a:lnTo>
                    <a:pt x="265193" y="701752"/>
                  </a:lnTo>
                  <a:lnTo>
                    <a:pt x="265458" y="703077"/>
                  </a:lnTo>
                  <a:lnTo>
                    <a:pt x="265987" y="704136"/>
                  </a:lnTo>
                  <a:lnTo>
                    <a:pt x="266515" y="705726"/>
                  </a:lnTo>
                  <a:lnTo>
                    <a:pt x="345307" y="850103"/>
                  </a:lnTo>
                  <a:lnTo>
                    <a:pt x="346893" y="852222"/>
                  </a:lnTo>
                  <a:lnTo>
                    <a:pt x="348215" y="854341"/>
                  </a:lnTo>
                  <a:lnTo>
                    <a:pt x="350066" y="856726"/>
                  </a:lnTo>
                  <a:lnTo>
                    <a:pt x="352710" y="858845"/>
                  </a:lnTo>
                  <a:lnTo>
                    <a:pt x="354296" y="859905"/>
                  </a:lnTo>
                  <a:lnTo>
                    <a:pt x="356147" y="860699"/>
                  </a:lnTo>
                  <a:lnTo>
                    <a:pt x="357733" y="861759"/>
                  </a:lnTo>
                  <a:lnTo>
                    <a:pt x="359849" y="862289"/>
                  </a:lnTo>
                  <a:lnTo>
                    <a:pt x="361964" y="862554"/>
                  </a:lnTo>
                  <a:lnTo>
                    <a:pt x="364343" y="862819"/>
                  </a:lnTo>
                  <a:lnTo>
                    <a:pt x="366459" y="862554"/>
                  </a:lnTo>
                  <a:lnTo>
                    <a:pt x="369103" y="862024"/>
                  </a:lnTo>
                  <a:lnTo>
                    <a:pt x="371482" y="861494"/>
                  </a:lnTo>
                  <a:lnTo>
                    <a:pt x="374126" y="859905"/>
                  </a:lnTo>
                  <a:lnTo>
                    <a:pt x="375977" y="858845"/>
                  </a:lnTo>
                  <a:lnTo>
                    <a:pt x="378092" y="857520"/>
                  </a:lnTo>
                  <a:lnTo>
                    <a:pt x="379414" y="855931"/>
                  </a:lnTo>
                  <a:lnTo>
                    <a:pt x="380736" y="854606"/>
                  </a:lnTo>
                  <a:lnTo>
                    <a:pt x="381529" y="853282"/>
                  </a:lnTo>
                  <a:lnTo>
                    <a:pt x="382587" y="851427"/>
                  </a:lnTo>
                  <a:lnTo>
                    <a:pt x="383380" y="849838"/>
                  </a:lnTo>
                  <a:lnTo>
                    <a:pt x="383645" y="848514"/>
                  </a:lnTo>
                  <a:lnTo>
                    <a:pt x="383909" y="845070"/>
                  </a:lnTo>
                  <a:lnTo>
                    <a:pt x="383909" y="842156"/>
                  </a:lnTo>
                  <a:lnTo>
                    <a:pt x="383380" y="839507"/>
                  </a:lnTo>
                  <a:lnTo>
                    <a:pt x="382587" y="837122"/>
                  </a:lnTo>
                  <a:lnTo>
                    <a:pt x="320189" y="718442"/>
                  </a:lnTo>
                  <a:lnTo>
                    <a:pt x="316751" y="712349"/>
                  </a:lnTo>
                  <a:lnTo>
                    <a:pt x="312785" y="705991"/>
                  </a:lnTo>
                  <a:lnTo>
                    <a:pt x="311728" y="701752"/>
                  </a:lnTo>
                  <a:lnTo>
                    <a:pt x="310935" y="697514"/>
                  </a:lnTo>
                  <a:lnTo>
                    <a:pt x="310406" y="693275"/>
                  </a:lnTo>
                  <a:lnTo>
                    <a:pt x="310141" y="689037"/>
                  </a:lnTo>
                  <a:lnTo>
                    <a:pt x="310141" y="685328"/>
                  </a:lnTo>
                  <a:lnTo>
                    <a:pt x="310670" y="681619"/>
                  </a:lnTo>
                  <a:lnTo>
                    <a:pt x="311199" y="678175"/>
                  </a:lnTo>
                  <a:lnTo>
                    <a:pt x="311992" y="674731"/>
                  </a:lnTo>
                  <a:lnTo>
                    <a:pt x="313050" y="671288"/>
                  </a:lnTo>
                  <a:lnTo>
                    <a:pt x="314636" y="668109"/>
                  </a:lnTo>
                  <a:lnTo>
                    <a:pt x="315958" y="665195"/>
                  </a:lnTo>
                  <a:lnTo>
                    <a:pt x="317809" y="662016"/>
                  </a:lnTo>
                  <a:lnTo>
                    <a:pt x="319924" y="659102"/>
                  </a:lnTo>
                  <a:lnTo>
                    <a:pt x="321775" y="656452"/>
                  </a:lnTo>
                  <a:lnTo>
                    <a:pt x="324155" y="653803"/>
                  </a:lnTo>
                  <a:lnTo>
                    <a:pt x="326534" y="651684"/>
                  </a:lnTo>
                  <a:lnTo>
                    <a:pt x="329443" y="649300"/>
                  </a:lnTo>
                  <a:lnTo>
                    <a:pt x="332351" y="647445"/>
                  </a:lnTo>
                  <a:lnTo>
                    <a:pt x="335259" y="645326"/>
                  </a:lnTo>
                  <a:lnTo>
                    <a:pt x="338432" y="644002"/>
                  </a:lnTo>
                  <a:lnTo>
                    <a:pt x="343191" y="642147"/>
                  </a:lnTo>
                  <a:lnTo>
                    <a:pt x="348215" y="640558"/>
                  </a:lnTo>
                  <a:lnTo>
                    <a:pt x="352974" y="640028"/>
                  </a:lnTo>
                  <a:lnTo>
                    <a:pt x="357998" y="639763"/>
                  </a:lnTo>
                  <a:close/>
                  <a:moveTo>
                    <a:pt x="1589528" y="188913"/>
                  </a:moveTo>
                  <a:lnTo>
                    <a:pt x="1599307" y="189178"/>
                  </a:lnTo>
                  <a:lnTo>
                    <a:pt x="1608558" y="189442"/>
                  </a:lnTo>
                  <a:lnTo>
                    <a:pt x="1741763" y="204265"/>
                  </a:lnTo>
                  <a:lnTo>
                    <a:pt x="1891354" y="220676"/>
                  </a:lnTo>
                  <a:lnTo>
                    <a:pt x="1896905" y="221470"/>
                  </a:lnTo>
                  <a:lnTo>
                    <a:pt x="1902455" y="223059"/>
                  </a:lnTo>
                  <a:lnTo>
                    <a:pt x="1907476" y="224647"/>
                  </a:lnTo>
                  <a:lnTo>
                    <a:pt x="1912234" y="227294"/>
                  </a:lnTo>
                  <a:lnTo>
                    <a:pt x="1916991" y="230205"/>
                  </a:lnTo>
                  <a:lnTo>
                    <a:pt x="1919105" y="232058"/>
                  </a:lnTo>
                  <a:lnTo>
                    <a:pt x="1920956" y="233646"/>
                  </a:lnTo>
                  <a:lnTo>
                    <a:pt x="1923070" y="235499"/>
                  </a:lnTo>
                  <a:lnTo>
                    <a:pt x="1924656" y="237617"/>
                  </a:lnTo>
                  <a:lnTo>
                    <a:pt x="1925977" y="239469"/>
                  </a:lnTo>
                  <a:lnTo>
                    <a:pt x="1927563" y="241852"/>
                  </a:lnTo>
                  <a:lnTo>
                    <a:pt x="1928620" y="243705"/>
                  </a:lnTo>
                  <a:lnTo>
                    <a:pt x="1929413" y="246087"/>
                  </a:lnTo>
                  <a:lnTo>
                    <a:pt x="1930206" y="247940"/>
                  </a:lnTo>
                  <a:lnTo>
                    <a:pt x="1930734" y="250322"/>
                  </a:lnTo>
                  <a:lnTo>
                    <a:pt x="1931263" y="252439"/>
                  </a:lnTo>
                  <a:lnTo>
                    <a:pt x="1931263" y="254822"/>
                  </a:lnTo>
                  <a:lnTo>
                    <a:pt x="1931792" y="256939"/>
                  </a:lnTo>
                  <a:lnTo>
                    <a:pt x="1931263" y="259321"/>
                  </a:lnTo>
                  <a:lnTo>
                    <a:pt x="1930999" y="261968"/>
                  </a:lnTo>
                  <a:lnTo>
                    <a:pt x="1930206" y="265145"/>
                  </a:lnTo>
                  <a:lnTo>
                    <a:pt x="1929149" y="268056"/>
                  </a:lnTo>
                  <a:lnTo>
                    <a:pt x="1927827" y="270439"/>
                  </a:lnTo>
                  <a:lnTo>
                    <a:pt x="1926241" y="272821"/>
                  </a:lnTo>
                  <a:lnTo>
                    <a:pt x="1924920" y="274674"/>
                  </a:lnTo>
                  <a:lnTo>
                    <a:pt x="1923334" y="276526"/>
                  </a:lnTo>
                  <a:lnTo>
                    <a:pt x="1921484" y="278379"/>
                  </a:lnTo>
                  <a:lnTo>
                    <a:pt x="1919370" y="279968"/>
                  </a:lnTo>
                  <a:lnTo>
                    <a:pt x="1917255" y="281820"/>
                  </a:lnTo>
                  <a:lnTo>
                    <a:pt x="1915141" y="283144"/>
                  </a:lnTo>
                  <a:lnTo>
                    <a:pt x="1912498" y="284467"/>
                  </a:lnTo>
                  <a:lnTo>
                    <a:pt x="1910119" y="285526"/>
                  </a:lnTo>
                  <a:lnTo>
                    <a:pt x="1907476" y="286850"/>
                  </a:lnTo>
                  <a:lnTo>
                    <a:pt x="1904833" y="287644"/>
                  </a:lnTo>
                  <a:lnTo>
                    <a:pt x="1901926" y="288438"/>
                  </a:lnTo>
                  <a:lnTo>
                    <a:pt x="1899019" y="288967"/>
                  </a:lnTo>
                  <a:lnTo>
                    <a:pt x="1896376" y="289496"/>
                  </a:lnTo>
                  <a:lnTo>
                    <a:pt x="1893204" y="289761"/>
                  </a:lnTo>
                  <a:lnTo>
                    <a:pt x="1890033" y="289761"/>
                  </a:lnTo>
                  <a:lnTo>
                    <a:pt x="1885011" y="289496"/>
                  </a:lnTo>
                  <a:lnTo>
                    <a:pt x="1883161" y="289496"/>
                  </a:lnTo>
                  <a:lnTo>
                    <a:pt x="1802551" y="290026"/>
                  </a:lnTo>
                  <a:lnTo>
                    <a:pt x="1800965" y="290291"/>
                  </a:lnTo>
                  <a:lnTo>
                    <a:pt x="1798322" y="291879"/>
                  </a:lnTo>
                  <a:lnTo>
                    <a:pt x="1795943" y="293467"/>
                  </a:lnTo>
                  <a:lnTo>
                    <a:pt x="1793036" y="295849"/>
                  </a:lnTo>
                  <a:lnTo>
                    <a:pt x="1791715" y="297173"/>
                  </a:lnTo>
                  <a:lnTo>
                    <a:pt x="1790658" y="298761"/>
                  </a:lnTo>
                  <a:lnTo>
                    <a:pt x="1789072" y="300878"/>
                  </a:lnTo>
                  <a:lnTo>
                    <a:pt x="1788279" y="302731"/>
                  </a:lnTo>
                  <a:lnTo>
                    <a:pt x="1787222" y="305113"/>
                  </a:lnTo>
                  <a:lnTo>
                    <a:pt x="1786693" y="307496"/>
                  </a:lnTo>
                  <a:lnTo>
                    <a:pt x="1786429" y="310407"/>
                  </a:lnTo>
                  <a:lnTo>
                    <a:pt x="1786165" y="313319"/>
                  </a:lnTo>
                  <a:lnTo>
                    <a:pt x="1786429" y="315701"/>
                  </a:lnTo>
                  <a:lnTo>
                    <a:pt x="1786693" y="317819"/>
                  </a:lnTo>
                  <a:lnTo>
                    <a:pt x="1787222" y="320201"/>
                  </a:lnTo>
                  <a:lnTo>
                    <a:pt x="1788015" y="322054"/>
                  </a:lnTo>
                  <a:lnTo>
                    <a:pt x="1789072" y="323907"/>
                  </a:lnTo>
                  <a:lnTo>
                    <a:pt x="1790393" y="325495"/>
                  </a:lnTo>
                  <a:lnTo>
                    <a:pt x="1791450" y="327083"/>
                  </a:lnTo>
                  <a:lnTo>
                    <a:pt x="1792772" y="328406"/>
                  </a:lnTo>
                  <a:lnTo>
                    <a:pt x="1795679" y="330789"/>
                  </a:lnTo>
                  <a:lnTo>
                    <a:pt x="1798322" y="332641"/>
                  </a:lnTo>
                  <a:lnTo>
                    <a:pt x="1800965" y="333700"/>
                  </a:lnTo>
                  <a:lnTo>
                    <a:pt x="1803344" y="334494"/>
                  </a:lnTo>
                  <a:lnTo>
                    <a:pt x="1930734" y="337141"/>
                  </a:lnTo>
                  <a:lnTo>
                    <a:pt x="1934699" y="337671"/>
                  </a:lnTo>
                  <a:lnTo>
                    <a:pt x="1939456" y="338729"/>
                  </a:lnTo>
                  <a:lnTo>
                    <a:pt x="1945535" y="340053"/>
                  </a:lnTo>
                  <a:lnTo>
                    <a:pt x="1948442" y="340847"/>
                  </a:lnTo>
                  <a:lnTo>
                    <a:pt x="1951614" y="342435"/>
                  </a:lnTo>
                  <a:lnTo>
                    <a:pt x="1954785" y="343759"/>
                  </a:lnTo>
                  <a:lnTo>
                    <a:pt x="1957693" y="345347"/>
                  </a:lnTo>
                  <a:lnTo>
                    <a:pt x="1960864" y="347464"/>
                  </a:lnTo>
                  <a:lnTo>
                    <a:pt x="1963771" y="349582"/>
                  </a:lnTo>
                  <a:lnTo>
                    <a:pt x="1966414" y="352229"/>
                  </a:lnTo>
                  <a:lnTo>
                    <a:pt x="1969057" y="355140"/>
                  </a:lnTo>
                  <a:lnTo>
                    <a:pt x="1971436" y="358317"/>
                  </a:lnTo>
                  <a:lnTo>
                    <a:pt x="1973550" y="362022"/>
                  </a:lnTo>
                  <a:lnTo>
                    <a:pt x="1975400" y="366787"/>
                  </a:lnTo>
                  <a:lnTo>
                    <a:pt x="1976986" y="371816"/>
                  </a:lnTo>
                  <a:lnTo>
                    <a:pt x="1978043" y="376845"/>
                  </a:lnTo>
                  <a:lnTo>
                    <a:pt x="1978043" y="381874"/>
                  </a:lnTo>
                  <a:lnTo>
                    <a:pt x="1977779" y="387168"/>
                  </a:lnTo>
                  <a:lnTo>
                    <a:pt x="1976458" y="391933"/>
                  </a:lnTo>
                  <a:lnTo>
                    <a:pt x="1974608" y="396697"/>
                  </a:lnTo>
                  <a:lnTo>
                    <a:pt x="1972229" y="401197"/>
                  </a:lnTo>
                  <a:lnTo>
                    <a:pt x="1970379" y="403844"/>
                  </a:lnTo>
                  <a:lnTo>
                    <a:pt x="1968529" y="406491"/>
                  </a:lnTo>
                  <a:lnTo>
                    <a:pt x="1966150" y="408608"/>
                  </a:lnTo>
                  <a:lnTo>
                    <a:pt x="1963771" y="410991"/>
                  </a:lnTo>
                  <a:lnTo>
                    <a:pt x="1960864" y="413108"/>
                  </a:lnTo>
                  <a:lnTo>
                    <a:pt x="1957957" y="415226"/>
                  </a:lnTo>
                  <a:lnTo>
                    <a:pt x="1955050" y="416814"/>
                  </a:lnTo>
                  <a:lnTo>
                    <a:pt x="1951614" y="418137"/>
                  </a:lnTo>
                  <a:lnTo>
                    <a:pt x="1948178" y="419725"/>
                  </a:lnTo>
                  <a:lnTo>
                    <a:pt x="1944478" y="421049"/>
                  </a:lnTo>
                  <a:lnTo>
                    <a:pt x="1941042" y="422108"/>
                  </a:lnTo>
                  <a:lnTo>
                    <a:pt x="1937078" y="422902"/>
                  </a:lnTo>
                  <a:lnTo>
                    <a:pt x="1932849" y="423696"/>
                  </a:lnTo>
                  <a:lnTo>
                    <a:pt x="1928620" y="424225"/>
                  </a:lnTo>
                  <a:lnTo>
                    <a:pt x="1924391" y="424490"/>
                  </a:lnTo>
                  <a:lnTo>
                    <a:pt x="1919898" y="424490"/>
                  </a:lnTo>
                  <a:lnTo>
                    <a:pt x="1910912" y="424225"/>
                  </a:lnTo>
                  <a:lnTo>
                    <a:pt x="1797794" y="421314"/>
                  </a:lnTo>
                  <a:lnTo>
                    <a:pt x="1794093" y="421578"/>
                  </a:lnTo>
                  <a:lnTo>
                    <a:pt x="1790922" y="422108"/>
                  </a:lnTo>
                  <a:lnTo>
                    <a:pt x="1787222" y="423696"/>
                  </a:lnTo>
                  <a:lnTo>
                    <a:pt x="1785900" y="424225"/>
                  </a:lnTo>
                  <a:lnTo>
                    <a:pt x="1784050" y="425284"/>
                  </a:lnTo>
                  <a:lnTo>
                    <a:pt x="1782729" y="426343"/>
                  </a:lnTo>
                  <a:lnTo>
                    <a:pt x="1781407" y="427402"/>
                  </a:lnTo>
                  <a:lnTo>
                    <a:pt x="1780086" y="428990"/>
                  </a:lnTo>
                  <a:lnTo>
                    <a:pt x="1779029" y="430578"/>
                  </a:lnTo>
                  <a:lnTo>
                    <a:pt x="1778236" y="432166"/>
                  </a:lnTo>
                  <a:lnTo>
                    <a:pt x="1777707" y="434284"/>
                  </a:lnTo>
                  <a:lnTo>
                    <a:pt x="1777178" y="436136"/>
                  </a:lnTo>
                  <a:lnTo>
                    <a:pt x="1777178" y="438783"/>
                  </a:lnTo>
                  <a:lnTo>
                    <a:pt x="1777178" y="441166"/>
                  </a:lnTo>
                  <a:lnTo>
                    <a:pt x="1777443" y="443548"/>
                  </a:lnTo>
                  <a:lnTo>
                    <a:pt x="1777971" y="445665"/>
                  </a:lnTo>
                  <a:lnTo>
                    <a:pt x="1778764" y="447783"/>
                  </a:lnTo>
                  <a:lnTo>
                    <a:pt x="1779557" y="449371"/>
                  </a:lnTo>
                  <a:lnTo>
                    <a:pt x="1780614" y="451224"/>
                  </a:lnTo>
                  <a:lnTo>
                    <a:pt x="1782200" y="452547"/>
                  </a:lnTo>
                  <a:lnTo>
                    <a:pt x="1783522" y="453871"/>
                  </a:lnTo>
                  <a:lnTo>
                    <a:pt x="1786693" y="456253"/>
                  </a:lnTo>
                  <a:lnTo>
                    <a:pt x="1789600" y="457841"/>
                  </a:lnTo>
                  <a:lnTo>
                    <a:pt x="1792772" y="458900"/>
                  </a:lnTo>
                  <a:lnTo>
                    <a:pt x="1795679" y="459429"/>
                  </a:lnTo>
                  <a:lnTo>
                    <a:pt x="1946592" y="466841"/>
                  </a:lnTo>
                  <a:lnTo>
                    <a:pt x="1951085" y="467635"/>
                  </a:lnTo>
                  <a:lnTo>
                    <a:pt x="1955314" y="468694"/>
                  </a:lnTo>
                  <a:lnTo>
                    <a:pt x="1959278" y="470017"/>
                  </a:lnTo>
                  <a:lnTo>
                    <a:pt x="1962714" y="471341"/>
                  </a:lnTo>
                  <a:lnTo>
                    <a:pt x="1966150" y="472664"/>
                  </a:lnTo>
                  <a:lnTo>
                    <a:pt x="1969322" y="474517"/>
                  </a:lnTo>
                  <a:lnTo>
                    <a:pt x="1972229" y="476105"/>
                  </a:lnTo>
                  <a:lnTo>
                    <a:pt x="1974872" y="477958"/>
                  </a:lnTo>
                  <a:lnTo>
                    <a:pt x="1977515" y="480075"/>
                  </a:lnTo>
                  <a:lnTo>
                    <a:pt x="1979365" y="482193"/>
                  </a:lnTo>
                  <a:lnTo>
                    <a:pt x="1981479" y="484575"/>
                  </a:lnTo>
                  <a:lnTo>
                    <a:pt x="1983329" y="486428"/>
                  </a:lnTo>
                  <a:lnTo>
                    <a:pt x="1986501" y="491193"/>
                  </a:lnTo>
                  <a:lnTo>
                    <a:pt x="1988880" y="495692"/>
                  </a:lnTo>
                  <a:lnTo>
                    <a:pt x="1990465" y="500192"/>
                  </a:lnTo>
                  <a:lnTo>
                    <a:pt x="1992051" y="504692"/>
                  </a:lnTo>
                  <a:lnTo>
                    <a:pt x="1992844" y="508662"/>
                  </a:lnTo>
                  <a:lnTo>
                    <a:pt x="1993373" y="512368"/>
                  </a:lnTo>
                  <a:lnTo>
                    <a:pt x="1993901" y="517662"/>
                  </a:lnTo>
                  <a:lnTo>
                    <a:pt x="1993901" y="519779"/>
                  </a:lnTo>
                  <a:lnTo>
                    <a:pt x="1993373" y="523220"/>
                  </a:lnTo>
                  <a:lnTo>
                    <a:pt x="1992580" y="526661"/>
                  </a:lnTo>
                  <a:lnTo>
                    <a:pt x="1991258" y="530367"/>
                  </a:lnTo>
                  <a:lnTo>
                    <a:pt x="1989408" y="533808"/>
                  </a:lnTo>
                  <a:lnTo>
                    <a:pt x="1988087" y="535661"/>
                  </a:lnTo>
                  <a:lnTo>
                    <a:pt x="1986765" y="538043"/>
                  </a:lnTo>
                  <a:lnTo>
                    <a:pt x="1984915" y="539896"/>
                  </a:lnTo>
                  <a:lnTo>
                    <a:pt x="1983329" y="541484"/>
                  </a:lnTo>
                  <a:lnTo>
                    <a:pt x="1979101" y="545190"/>
                  </a:lnTo>
                  <a:lnTo>
                    <a:pt x="1974608" y="548366"/>
                  </a:lnTo>
                  <a:lnTo>
                    <a:pt x="1969586" y="550748"/>
                  </a:lnTo>
                  <a:lnTo>
                    <a:pt x="1964300" y="553131"/>
                  </a:lnTo>
                  <a:lnTo>
                    <a:pt x="1958486" y="554719"/>
                  </a:lnTo>
                  <a:lnTo>
                    <a:pt x="1952671" y="556042"/>
                  </a:lnTo>
                  <a:lnTo>
                    <a:pt x="1951350" y="555248"/>
                  </a:lnTo>
                  <a:lnTo>
                    <a:pt x="1950028" y="555248"/>
                  </a:lnTo>
                  <a:lnTo>
                    <a:pt x="1948442" y="554984"/>
                  </a:lnTo>
                  <a:lnTo>
                    <a:pt x="1784050" y="552337"/>
                  </a:lnTo>
                  <a:lnTo>
                    <a:pt x="1780086" y="552601"/>
                  </a:lnTo>
                  <a:lnTo>
                    <a:pt x="1776386" y="553395"/>
                  </a:lnTo>
                  <a:lnTo>
                    <a:pt x="1774271" y="553925"/>
                  </a:lnTo>
                  <a:lnTo>
                    <a:pt x="1772685" y="554454"/>
                  </a:lnTo>
                  <a:lnTo>
                    <a:pt x="1770571" y="555513"/>
                  </a:lnTo>
                  <a:lnTo>
                    <a:pt x="1768985" y="556836"/>
                  </a:lnTo>
                  <a:lnTo>
                    <a:pt x="1767664" y="557895"/>
                  </a:lnTo>
                  <a:lnTo>
                    <a:pt x="1766078" y="559219"/>
                  </a:lnTo>
                  <a:lnTo>
                    <a:pt x="1764757" y="561071"/>
                  </a:lnTo>
                  <a:lnTo>
                    <a:pt x="1763699" y="562660"/>
                  </a:lnTo>
                  <a:lnTo>
                    <a:pt x="1762906" y="564777"/>
                  </a:lnTo>
                  <a:lnTo>
                    <a:pt x="1762114" y="566895"/>
                  </a:lnTo>
                  <a:lnTo>
                    <a:pt x="1761585" y="569277"/>
                  </a:lnTo>
                  <a:lnTo>
                    <a:pt x="1761321" y="571924"/>
                  </a:lnTo>
                  <a:lnTo>
                    <a:pt x="1761321" y="574571"/>
                  </a:lnTo>
                  <a:lnTo>
                    <a:pt x="1761585" y="576688"/>
                  </a:lnTo>
                  <a:lnTo>
                    <a:pt x="1762114" y="578806"/>
                  </a:lnTo>
                  <a:lnTo>
                    <a:pt x="1762906" y="580659"/>
                  </a:lnTo>
                  <a:lnTo>
                    <a:pt x="1763699" y="582247"/>
                  </a:lnTo>
                  <a:lnTo>
                    <a:pt x="1764492" y="583835"/>
                  </a:lnTo>
                  <a:lnTo>
                    <a:pt x="1765549" y="585158"/>
                  </a:lnTo>
                  <a:lnTo>
                    <a:pt x="1766871" y="586217"/>
                  </a:lnTo>
                  <a:lnTo>
                    <a:pt x="1769514" y="588335"/>
                  </a:lnTo>
                  <a:lnTo>
                    <a:pt x="1772157" y="589394"/>
                  </a:lnTo>
                  <a:lnTo>
                    <a:pt x="1774800" y="590188"/>
                  </a:lnTo>
                  <a:lnTo>
                    <a:pt x="1777178" y="590717"/>
                  </a:lnTo>
                  <a:lnTo>
                    <a:pt x="1910648" y="595217"/>
                  </a:lnTo>
                  <a:lnTo>
                    <a:pt x="1918313" y="595746"/>
                  </a:lnTo>
                  <a:lnTo>
                    <a:pt x="1925184" y="595482"/>
                  </a:lnTo>
                  <a:lnTo>
                    <a:pt x="1929413" y="596276"/>
                  </a:lnTo>
                  <a:lnTo>
                    <a:pt x="1933642" y="597864"/>
                  </a:lnTo>
                  <a:lnTo>
                    <a:pt x="1937606" y="599452"/>
                  </a:lnTo>
                  <a:lnTo>
                    <a:pt x="1941571" y="601040"/>
                  </a:lnTo>
                  <a:lnTo>
                    <a:pt x="1944478" y="603158"/>
                  </a:lnTo>
                  <a:lnTo>
                    <a:pt x="1947385" y="605275"/>
                  </a:lnTo>
                  <a:lnTo>
                    <a:pt x="1950292" y="607658"/>
                  </a:lnTo>
                  <a:lnTo>
                    <a:pt x="1952671" y="610040"/>
                  </a:lnTo>
                  <a:lnTo>
                    <a:pt x="1955314" y="612687"/>
                  </a:lnTo>
                  <a:lnTo>
                    <a:pt x="1957164" y="615598"/>
                  </a:lnTo>
                  <a:lnTo>
                    <a:pt x="1959278" y="618245"/>
                  </a:lnTo>
                  <a:lnTo>
                    <a:pt x="1960864" y="621421"/>
                  </a:lnTo>
                  <a:lnTo>
                    <a:pt x="1962450" y="624598"/>
                  </a:lnTo>
                  <a:lnTo>
                    <a:pt x="1963771" y="627509"/>
                  </a:lnTo>
                  <a:lnTo>
                    <a:pt x="1964829" y="630950"/>
                  </a:lnTo>
                  <a:lnTo>
                    <a:pt x="1965622" y="634391"/>
                  </a:lnTo>
                  <a:lnTo>
                    <a:pt x="1966150" y="637568"/>
                  </a:lnTo>
                  <a:lnTo>
                    <a:pt x="1966414" y="641273"/>
                  </a:lnTo>
                  <a:lnTo>
                    <a:pt x="1966414" y="644714"/>
                  </a:lnTo>
                  <a:lnTo>
                    <a:pt x="1966150" y="648420"/>
                  </a:lnTo>
                  <a:lnTo>
                    <a:pt x="1965622" y="653449"/>
                  </a:lnTo>
                  <a:lnTo>
                    <a:pt x="1964300" y="658478"/>
                  </a:lnTo>
                  <a:lnTo>
                    <a:pt x="1962450" y="663243"/>
                  </a:lnTo>
                  <a:lnTo>
                    <a:pt x="1960071" y="667743"/>
                  </a:lnTo>
                  <a:lnTo>
                    <a:pt x="1958221" y="670654"/>
                  </a:lnTo>
                  <a:lnTo>
                    <a:pt x="1956371" y="673301"/>
                  </a:lnTo>
                  <a:lnTo>
                    <a:pt x="1954521" y="675948"/>
                  </a:lnTo>
                  <a:lnTo>
                    <a:pt x="1951878" y="678066"/>
                  </a:lnTo>
                  <a:lnTo>
                    <a:pt x="1949499" y="680448"/>
                  </a:lnTo>
                  <a:lnTo>
                    <a:pt x="1947121" y="682566"/>
                  </a:lnTo>
                  <a:lnTo>
                    <a:pt x="1944214" y="684418"/>
                  </a:lnTo>
                  <a:lnTo>
                    <a:pt x="1941571" y="686271"/>
                  </a:lnTo>
                  <a:lnTo>
                    <a:pt x="1938663" y="687595"/>
                  </a:lnTo>
                  <a:lnTo>
                    <a:pt x="1935492" y="689183"/>
                  </a:lnTo>
                  <a:lnTo>
                    <a:pt x="1932585" y="690242"/>
                  </a:lnTo>
                  <a:lnTo>
                    <a:pt x="1929149" y="691036"/>
                  </a:lnTo>
                  <a:lnTo>
                    <a:pt x="1925977" y="691830"/>
                  </a:lnTo>
                  <a:lnTo>
                    <a:pt x="1922806" y="692359"/>
                  </a:lnTo>
                  <a:lnTo>
                    <a:pt x="1919370" y="692624"/>
                  </a:lnTo>
                  <a:lnTo>
                    <a:pt x="1915934" y="693153"/>
                  </a:lnTo>
                  <a:lnTo>
                    <a:pt x="1910912" y="692624"/>
                  </a:lnTo>
                  <a:lnTo>
                    <a:pt x="1909062" y="692624"/>
                  </a:lnTo>
                  <a:lnTo>
                    <a:pt x="1748106" y="693418"/>
                  </a:lnTo>
                  <a:lnTo>
                    <a:pt x="1738063" y="693418"/>
                  </a:lnTo>
                  <a:lnTo>
                    <a:pt x="1725641" y="693418"/>
                  </a:lnTo>
                  <a:lnTo>
                    <a:pt x="1710576" y="693947"/>
                  </a:lnTo>
                  <a:lnTo>
                    <a:pt x="1674367" y="695536"/>
                  </a:lnTo>
                  <a:lnTo>
                    <a:pt x="1633401" y="697918"/>
                  </a:lnTo>
                  <a:lnTo>
                    <a:pt x="1591378" y="700300"/>
                  </a:lnTo>
                  <a:lnTo>
                    <a:pt x="1519226" y="705329"/>
                  </a:lnTo>
                  <a:lnTo>
                    <a:pt x="1487510" y="707711"/>
                  </a:lnTo>
                  <a:lnTo>
                    <a:pt x="1486188" y="707976"/>
                  </a:lnTo>
                  <a:lnTo>
                    <a:pt x="1485131" y="708770"/>
                  </a:lnTo>
                  <a:lnTo>
                    <a:pt x="1481431" y="711417"/>
                  </a:lnTo>
                  <a:lnTo>
                    <a:pt x="1477202" y="714593"/>
                  </a:lnTo>
                  <a:lnTo>
                    <a:pt x="1475352" y="716446"/>
                  </a:lnTo>
                  <a:lnTo>
                    <a:pt x="1473238" y="718299"/>
                  </a:lnTo>
                  <a:lnTo>
                    <a:pt x="1471916" y="720681"/>
                  </a:lnTo>
                  <a:lnTo>
                    <a:pt x="1470595" y="722799"/>
                  </a:lnTo>
                  <a:lnTo>
                    <a:pt x="1469273" y="725711"/>
                  </a:lnTo>
                  <a:lnTo>
                    <a:pt x="1468745" y="728357"/>
                  </a:lnTo>
                  <a:lnTo>
                    <a:pt x="1468480" y="731798"/>
                  </a:lnTo>
                  <a:lnTo>
                    <a:pt x="1468745" y="735239"/>
                  </a:lnTo>
                  <a:lnTo>
                    <a:pt x="1469537" y="739475"/>
                  </a:lnTo>
                  <a:lnTo>
                    <a:pt x="1470859" y="743710"/>
                  </a:lnTo>
                  <a:lnTo>
                    <a:pt x="1472709" y="748474"/>
                  </a:lnTo>
                  <a:lnTo>
                    <a:pt x="1475352" y="753768"/>
                  </a:lnTo>
                  <a:lnTo>
                    <a:pt x="1478259" y="759591"/>
                  </a:lnTo>
                  <a:lnTo>
                    <a:pt x="1481959" y="766209"/>
                  </a:lnTo>
                  <a:lnTo>
                    <a:pt x="1511032" y="828147"/>
                  </a:lnTo>
                  <a:lnTo>
                    <a:pt x="1496760" y="828676"/>
                  </a:lnTo>
                  <a:lnTo>
                    <a:pt x="1483017" y="828676"/>
                  </a:lnTo>
                  <a:lnTo>
                    <a:pt x="1473502" y="828676"/>
                  </a:lnTo>
                  <a:lnTo>
                    <a:pt x="1464780" y="828411"/>
                  </a:lnTo>
                  <a:lnTo>
                    <a:pt x="1457116" y="828147"/>
                  </a:lnTo>
                  <a:lnTo>
                    <a:pt x="1449451" y="827617"/>
                  </a:lnTo>
                  <a:lnTo>
                    <a:pt x="1436765" y="826294"/>
                  </a:lnTo>
                  <a:lnTo>
                    <a:pt x="1426457" y="824441"/>
                  </a:lnTo>
                  <a:lnTo>
                    <a:pt x="1418528" y="822853"/>
                  </a:lnTo>
                  <a:lnTo>
                    <a:pt x="1412978" y="821265"/>
                  </a:lnTo>
                  <a:lnTo>
                    <a:pt x="1409278" y="819677"/>
                  </a:lnTo>
                  <a:lnTo>
                    <a:pt x="1407692" y="818882"/>
                  </a:lnTo>
                  <a:lnTo>
                    <a:pt x="1394213" y="809354"/>
                  </a:lnTo>
                  <a:lnTo>
                    <a:pt x="1380998" y="799825"/>
                  </a:lnTo>
                  <a:lnTo>
                    <a:pt x="1368312" y="790296"/>
                  </a:lnTo>
                  <a:lnTo>
                    <a:pt x="1356419" y="780502"/>
                  </a:lnTo>
                  <a:lnTo>
                    <a:pt x="1344790" y="770973"/>
                  </a:lnTo>
                  <a:lnTo>
                    <a:pt x="1333689" y="761179"/>
                  </a:lnTo>
                  <a:lnTo>
                    <a:pt x="1322589" y="751650"/>
                  </a:lnTo>
                  <a:lnTo>
                    <a:pt x="1312281" y="742386"/>
                  </a:lnTo>
                  <a:lnTo>
                    <a:pt x="1302238" y="732857"/>
                  </a:lnTo>
                  <a:lnTo>
                    <a:pt x="1292459" y="723858"/>
                  </a:lnTo>
                  <a:lnTo>
                    <a:pt x="1274223" y="705594"/>
                  </a:lnTo>
                  <a:lnTo>
                    <a:pt x="1256779" y="688654"/>
                  </a:lnTo>
                  <a:lnTo>
                    <a:pt x="1240657" y="671978"/>
                  </a:lnTo>
                  <a:lnTo>
                    <a:pt x="1216606" y="647361"/>
                  </a:lnTo>
                  <a:lnTo>
                    <a:pt x="1205241" y="635980"/>
                  </a:lnTo>
                  <a:lnTo>
                    <a:pt x="1194405" y="625921"/>
                  </a:lnTo>
                  <a:lnTo>
                    <a:pt x="1184098" y="616922"/>
                  </a:lnTo>
                  <a:lnTo>
                    <a:pt x="1179076" y="612687"/>
                  </a:lnTo>
                  <a:lnTo>
                    <a:pt x="1174054" y="608716"/>
                  </a:lnTo>
                  <a:lnTo>
                    <a:pt x="1168769" y="605010"/>
                  </a:lnTo>
                  <a:lnTo>
                    <a:pt x="1164011" y="601834"/>
                  </a:lnTo>
                  <a:lnTo>
                    <a:pt x="1158990" y="598658"/>
                  </a:lnTo>
                  <a:lnTo>
                    <a:pt x="1154232" y="596011"/>
                  </a:lnTo>
                  <a:lnTo>
                    <a:pt x="1149475" y="593893"/>
                  </a:lnTo>
                  <a:lnTo>
                    <a:pt x="1144189" y="592040"/>
                  </a:lnTo>
                  <a:lnTo>
                    <a:pt x="1138110" y="590717"/>
                  </a:lnTo>
                  <a:lnTo>
                    <a:pt x="1131238" y="589394"/>
                  </a:lnTo>
                  <a:lnTo>
                    <a:pt x="1123574" y="588599"/>
                  </a:lnTo>
                  <a:lnTo>
                    <a:pt x="1115116" y="588070"/>
                  </a:lnTo>
                  <a:lnTo>
                    <a:pt x="1105866" y="587276"/>
                  </a:lnTo>
                  <a:lnTo>
                    <a:pt x="1095823" y="587276"/>
                  </a:lnTo>
                  <a:lnTo>
                    <a:pt x="1079436" y="587541"/>
                  </a:lnTo>
                  <a:lnTo>
                    <a:pt x="1061464" y="588599"/>
                  </a:lnTo>
                  <a:lnTo>
                    <a:pt x="1041906" y="589923"/>
                  </a:lnTo>
                  <a:lnTo>
                    <a:pt x="1020763" y="592040"/>
                  </a:lnTo>
                  <a:lnTo>
                    <a:pt x="1076001" y="453077"/>
                  </a:lnTo>
                  <a:lnTo>
                    <a:pt x="1096616" y="401726"/>
                  </a:lnTo>
                  <a:lnTo>
                    <a:pt x="1106130" y="377375"/>
                  </a:lnTo>
                  <a:lnTo>
                    <a:pt x="1158990" y="257733"/>
                  </a:lnTo>
                  <a:lnTo>
                    <a:pt x="1166918" y="257998"/>
                  </a:lnTo>
                  <a:lnTo>
                    <a:pt x="1173262" y="257998"/>
                  </a:lnTo>
                  <a:lnTo>
                    <a:pt x="1179340" y="258263"/>
                  </a:lnTo>
                  <a:lnTo>
                    <a:pt x="1185155" y="258527"/>
                  </a:lnTo>
                  <a:lnTo>
                    <a:pt x="1186476" y="258527"/>
                  </a:lnTo>
                  <a:lnTo>
                    <a:pt x="1192555" y="258263"/>
                  </a:lnTo>
                  <a:lnTo>
                    <a:pt x="1201541" y="257204"/>
                  </a:lnTo>
                  <a:lnTo>
                    <a:pt x="1213170" y="255616"/>
                  </a:lnTo>
                  <a:lnTo>
                    <a:pt x="1227178" y="253234"/>
                  </a:lnTo>
                  <a:lnTo>
                    <a:pt x="1261008" y="247146"/>
                  </a:lnTo>
                  <a:lnTo>
                    <a:pt x="1299066" y="239734"/>
                  </a:lnTo>
                  <a:lnTo>
                    <a:pt x="1339504" y="231529"/>
                  </a:lnTo>
                  <a:lnTo>
                    <a:pt x="1378091" y="223323"/>
                  </a:lnTo>
                  <a:lnTo>
                    <a:pt x="1412714" y="215118"/>
                  </a:lnTo>
                  <a:lnTo>
                    <a:pt x="1427514" y="211677"/>
                  </a:lnTo>
                  <a:lnTo>
                    <a:pt x="1440201" y="208236"/>
                  </a:lnTo>
                  <a:lnTo>
                    <a:pt x="1454473" y="204795"/>
                  </a:lnTo>
                  <a:lnTo>
                    <a:pt x="1471388" y="201354"/>
                  </a:lnTo>
                  <a:lnTo>
                    <a:pt x="1489888" y="197913"/>
                  </a:lnTo>
                  <a:lnTo>
                    <a:pt x="1509447" y="195266"/>
                  </a:lnTo>
                  <a:lnTo>
                    <a:pt x="1530062" y="192619"/>
                  </a:lnTo>
                  <a:lnTo>
                    <a:pt x="1550412" y="190766"/>
                  </a:lnTo>
                  <a:lnTo>
                    <a:pt x="1560456" y="189972"/>
                  </a:lnTo>
                  <a:lnTo>
                    <a:pt x="1570235" y="189442"/>
                  </a:lnTo>
                  <a:lnTo>
                    <a:pt x="1580278" y="189178"/>
                  </a:lnTo>
                  <a:lnTo>
                    <a:pt x="1589528" y="188913"/>
                  </a:lnTo>
                  <a:close/>
                  <a:moveTo>
                    <a:pt x="740371" y="0"/>
                  </a:moveTo>
                  <a:lnTo>
                    <a:pt x="744079" y="265"/>
                  </a:lnTo>
                  <a:lnTo>
                    <a:pt x="747523" y="1058"/>
                  </a:lnTo>
                  <a:lnTo>
                    <a:pt x="750966" y="2116"/>
                  </a:lnTo>
                  <a:lnTo>
                    <a:pt x="754410" y="3967"/>
                  </a:lnTo>
                  <a:lnTo>
                    <a:pt x="756793" y="5289"/>
                  </a:lnTo>
                  <a:lnTo>
                    <a:pt x="759442" y="7405"/>
                  </a:lnTo>
                  <a:lnTo>
                    <a:pt x="761297" y="9520"/>
                  </a:lnTo>
                  <a:lnTo>
                    <a:pt x="763416" y="11900"/>
                  </a:lnTo>
                  <a:lnTo>
                    <a:pt x="764740" y="13751"/>
                  </a:lnTo>
                  <a:lnTo>
                    <a:pt x="765800" y="16131"/>
                  </a:lnTo>
                  <a:lnTo>
                    <a:pt x="766859" y="18247"/>
                  </a:lnTo>
                  <a:lnTo>
                    <a:pt x="767919" y="20891"/>
                  </a:lnTo>
                  <a:lnTo>
                    <a:pt x="768448" y="23271"/>
                  </a:lnTo>
                  <a:lnTo>
                    <a:pt x="768978" y="26180"/>
                  </a:lnTo>
                  <a:lnTo>
                    <a:pt x="769508" y="29089"/>
                  </a:lnTo>
                  <a:lnTo>
                    <a:pt x="769773" y="31998"/>
                  </a:lnTo>
                  <a:lnTo>
                    <a:pt x="769773" y="35171"/>
                  </a:lnTo>
                  <a:lnTo>
                    <a:pt x="769508" y="38344"/>
                  </a:lnTo>
                  <a:lnTo>
                    <a:pt x="768978" y="41518"/>
                  </a:lnTo>
                  <a:lnTo>
                    <a:pt x="768448" y="44955"/>
                  </a:lnTo>
                  <a:lnTo>
                    <a:pt x="767654" y="48393"/>
                  </a:lnTo>
                  <a:lnTo>
                    <a:pt x="766064" y="51566"/>
                  </a:lnTo>
                  <a:lnTo>
                    <a:pt x="764740" y="55004"/>
                  </a:lnTo>
                  <a:lnTo>
                    <a:pt x="762886" y="58706"/>
                  </a:lnTo>
                  <a:lnTo>
                    <a:pt x="761826" y="60293"/>
                  </a:lnTo>
                  <a:lnTo>
                    <a:pt x="728981" y="134073"/>
                  </a:lnTo>
                  <a:lnTo>
                    <a:pt x="728716" y="134866"/>
                  </a:lnTo>
                  <a:lnTo>
                    <a:pt x="728716" y="135659"/>
                  </a:lnTo>
                  <a:lnTo>
                    <a:pt x="728716" y="138568"/>
                  </a:lnTo>
                  <a:lnTo>
                    <a:pt x="729246" y="141477"/>
                  </a:lnTo>
                  <a:lnTo>
                    <a:pt x="730305" y="144915"/>
                  </a:lnTo>
                  <a:lnTo>
                    <a:pt x="731100" y="146766"/>
                  </a:lnTo>
                  <a:lnTo>
                    <a:pt x="731894" y="148617"/>
                  </a:lnTo>
                  <a:lnTo>
                    <a:pt x="733219" y="150468"/>
                  </a:lnTo>
                  <a:lnTo>
                    <a:pt x="734808" y="152055"/>
                  </a:lnTo>
                  <a:lnTo>
                    <a:pt x="736397" y="154170"/>
                  </a:lnTo>
                  <a:lnTo>
                    <a:pt x="738252" y="155757"/>
                  </a:lnTo>
                  <a:lnTo>
                    <a:pt x="740636" y="157079"/>
                  </a:lnTo>
                  <a:lnTo>
                    <a:pt x="743284" y="158666"/>
                  </a:lnTo>
                  <a:lnTo>
                    <a:pt x="745403" y="159459"/>
                  </a:lnTo>
                  <a:lnTo>
                    <a:pt x="747523" y="159988"/>
                  </a:lnTo>
                  <a:lnTo>
                    <a:pt x="749906" y="160253"/>
                  </a:lnTo>
                  <a:lnTo>
                    <a:pt x="752026" y="160253"/>
                  </a:lnTo>
                  <a:lnTo>
                    <a:pt x="754145" y="160253"/>
                  </a:lnTo>
                  <a:lnTo>
                    <a:pt x="755734" y="159988"/>
                  </a:lnTo>
                  <a:lnTo>
                    <a:pt x="759442" y="159195"/>
                  </a:lnTo>
                  <a:lnTo>
                    <a:pt x="762356" y="157873"/>
                  </a:lnTo>
                  <a:lnTo>
                    <a:pt x="764740" y="156021"/>
                  </a:lnTo>
                  <a:lnTo>
                    <a:pt x="767124" y="154435"/>
                  </a:lnTo>
                  <a:lnTo>
                    <a:pt x="768448" y="153113"/>
                  </a:lnTo>
                  <a:lnTo>
                    <a:pt x="769773" y="151526"/>
                  </a:lnTo>
                  <a:lnTo>
                    <a:pt x="825134" y="36758"/>
                  </a:lnTo>
                  <a:lnTo>
                    <a:pt x="827253" y="33320"/>
                  </a:lnTo>
                  <a:lnTo>
                    <a:pt x="830166" y="29089"/>
                  </a:lnTo>
                  <a:lnTo>
                    <a:pt x="833875" y="24593"/>
                  </a:lnTo>
                  <a:lnTo>
                    <a:pt x="836259" y="22478"/>
                  </a:lnTo>
                  <a:lnTo>
                    <a:pt x="838378" y="19833"/>
                  </a:lnTo>
                  <a:lnTo>
                    <a:pt x="841292" y="17718"/>
                  </a:lnTo>
                  <a:lnTo>
                    <a:pt x="843940" y="15602"/>
                  </a:lnTo>
                  <a:lnTo>
                    <a:pt x="846854" y="13751"/>
                  </a:lnTo>
                  <a:lnTo>
                    <a:pt x="850298" y="11900"/>
                  </a:lnTo>
                  <a:lnTo>
                    <a:pt x="853741" y="10313"/>
                  </a:lnTo>
                  <a:lnTo>
                    <a:pt x="857450" y="9256"/>
                  </a:lnTo>
                  <a:lnTo>
                    <a:pt x="861423" y="8462"/>
                  </a:lnTo>
                  <a:lnTo>
                    <a:pt x="865661" y="8198"/>
                  </a:lnTo>
                  <a:lnTo>
                    <a:pt x="866985" y="8198"/>
                  </a:lnTo>
                  <a:lnTo>
                    <a:pt x="872548" y="8462"/>
                  </a:lnTo>
                  <a:lnTo>
                    <a:pt x="877846" y="9520"/>
                  </a:lnTo>
                  <a:lnTo>
                    <a:pt x="882614" y="10842"/>
                  </a:lnTo>
                  <a:lnTo>
                    <a:pt x="887381" y="13222"/>
                  </a:lnTo>
                  <a:lnTo>
                    <a:pt x="891620" y="16131"/>
                  </a:lnTo>
                  <a:lnTo>
                    <a:pt x="893474" y="17718"/>
                  </a:lnTo>
                  <a:lnTo>
                    <a:pt x="895593" y="19304"/>
                  </a:lnTo>
                  <a:lnTo>
                    <a:pt x="897182" y="21156"/>
                  </a:lnTo>
                  <a:lnTo>
                    <a:pt x="898771" y="23007"/>
                  </a:lnTo>
                  <a:lnTo>
                    <a:pt x="900626" y="25387"/>
                  </a:lnTo>
                  <a:lnTo>
                    <a:pt x="901685" y="27238"/>
                  </a:lnTo>
                  <a:lnTo>
                    <a:pt x="903275" y="30675"/>
                  </a:lnTo>
                  <a:lnTo>
                    <a:pt x="904864" y="33584"/>
                  </a:lnTo>
                  <a:lnTo>
                    <a:pt x="905923" y="37287"/>
                  </a:lnTo>
                  <a:lnTo>
                    <a:pt x="906983" y="40724"/>
                  </a:lnTo>
                  <a:lnTo>
                    <a:pt x="907513" y="44691"/>
                  </a:lnTo>
                  <a:lnTo>
                    <a:pt x="907778" y="48393"/>
                  </a:lnTo>
                  <a:lnTo>
                    <a:pt x="907778" y="52095"/>
                  </a:lnTo>
                  <a:lnTo>
                    <a:pt x="907513" y="56062"/>
                  </a:lnTo>
                  <a:lnTo>
                    <a:pt x="906983" y="60293"/>
                  </a:lnTo>
                  <a:lnTo>
                    <a:pt x="906453" y="64524"/>
                  </a:lnTo>
                  <a:lnTo>
                    <a:pt x="905394" y="68755"/>
                  </a:lnTo>
                  <a:lnTo>
                    <a:pt x="904069" y="73251"/>
                  </a:lnTo>
                  <a:lnTo>
                    <a:pt x="902480" y="77482"/>
                  </a:lnTo>
                  <a:lnTo>
                    <a:pt x="900626" y="81977"/>
                  </a:lnTo>
                  <a:lnTo>
                    <a:pt x="898507" y="86473"/>
                  </a:lnTo>
                  <a:lnTo>
                    <a:pt x="896123" y="90968"/>
                  </a:lnTo>
                  <a:lnTo>
                    <a:pt x="846589" y="192515"/>
                  </a:lnTo>
                  <a:lnTo>
                    <a:pt x="845530" y="195423"/>
                  </a:lnTo>
                  <a:lnTo>
                    <a:pt x="844735" y="198332"/>
                  </a:lnTo>
                  <a:lnTo>
                    <a:pt x="843940" y="201770"/>
                  </a:lnTo>
                  <a:lnTo>
                    <a:pt x="843940" y="203886"/>
                  </a:lnTo>
                  <a:lnTo>
                    <a:pt x="843940" y="205472"/>
                  </a:lnTo>
                  <a:lnTo>
                    <a:pt x="844735" y="207323"/>
                  </a:lnTo>
                  <a:lnTo>
                    <a:pt x="845000" y="209174"/>
                  </a:lnTo>
                  <a:lnTo>
                    <a:pt x="845795" y="211026"/>
                  </a:lnTo>
                  <a:lnTo>
                    <a:pt x="846854" y="212877"/>
                  </a:lnTo>
                  <a:lnTo>
                    <a:pt x="847914" y="214463"/>
                  </a:lnTo>
                  <a:lnTo>
                    <a:pt x="849768" y="216050"/>
                  </a:lnTo>
                  <a:lnTo>
                    <a:pt x="851357" y="217637"/>
                  </a:lnTo>
                  <a:lnTo>
                    <a:pt x="853741" y="218959"/>
                  </a:lnTo>
                  <a:lnTo>
                    <a:pt x="855860" y="219752"/>
                  </a:lnTo>
                  <a:lnTo>
                    <a:pt x="857714" y="220281"/>
                  </a:lnTo>
                  <a:lnTo>
                    <a:pt x="860098" y="220810"/>
                  </a:lnTo>
                  <a:lnTo>
                    <a:pt x="862217" y="220810"/>
                  </a:lnTo>
                  <a:lnTo>
                    <a:pt x="864337" y="220810"/>
                  </a:lnTo>
                  <a:lnTo>
                    <a:pt x="866191" y="220546"/>
                  </a:lnTo>
                  <a:lnTo>
                    <a:pt x="868045" y="220017"/>
                  </a:lnTo>
                  <a:lnTo>
                    <a:pt x="869634" y="219488"/>
                  </a:lnTo>
                  <a:lnTo>
                    <a:pt x="872813" y="217901"/>
                  </a:lnTo>
                  <a:lnTo>
                    <a:pt x="875197" y="215786"/>
                  </a:lnTo>
                  <a:lnTo>
                    <a:pt x="877581" y="213934"/>
                  </a:lnTo>
                  <a:lnTo>
                    <a:pt x="878905" y="212083"/>
                  </a:lnTo>
                  <a:lnTo>
                    <a:pt x="880230" y="210497"/>
                  </a:lnTo>
                  <a:lnTo>
                    <a:pt x="949894" y="76160"/>
                  </a:lnTo>
                  <a:lnTo>
                    <a:pt x="952543" y="72193"/>
                  </a:lnTo>
                  <a:lnTo>
                    <a:pt x="955457" y="68755"/>
                  </a:lnTo>
                  <a:lnTo>
                    <a:pt x="958106" y="65582"/>
                  </a:lnTo>
                  <a:lnTo>
                    <a:pt x="961019" y="62938"/>
                  </a:lnTo>
                  <a:lnTo>
                    <a:pt x="963933" y="60293"/>
                  </a:lnTo>
                  <a:lnTo>
                    <a:pt x="966847" y="58178"/>
                  </a:lnTo>
                  <a:lnTo>
                    <a:pt x="969760" y="56326"/>
                  </a:lnTo>
                  <a:lnTo>
                    <a:pt x="972939" y="54740"/>
                  </a:lnTo>
                  <a:lnTo>
                    <a:pt x="975588" y="53418"/>
                  </a:lnTo>
                  <a:lnTo>
                    <a:pt x="978767" y="52360"/>
                  </a:lnTo>
                  <a:lnTo>
                    <a:pt x="981415" y="51302"/>
                  </a:lnTo>
                  <a:lnTo>
                    <a:pt x="984329" y="50773"/>
                  </a:lnTo>
                  <a:lnTo>
                    <a:pt x="989627" y="49980"/>
                  </a:lnTo>
                  <a:lnTo>
                    <a:pt x="994395" y="49715"/>
                  </a:lnTo>
                  <a:lnTo>
                    <a:pt x="998633" y="49980"/>
                  </a:lnTo>
                  <a:lnTo>
                    <a:pt x="1002341" y="50244"/>
                  </a:lnTo>
                  <a:lnTo>
                    <a:pt x="1006050" y="50773"/>
                  </a:lnTo>
                  <a:lnTo>
                    <a:pt x="1009228" y="51566"/>
                  </a:lnTo>
                  <a:lnTo>
                    <a:pt x="1011877" y="52360"/>
                  </a:lnTo>
                  <a:lnTo>
                    <a:pt x="1014261" y="53418"/>
                  </a:lnTo>
                  <a:lnTo>
                    <a:pt x="1017440" y="55004"/>
                  </a:lnTo>
                  <a:lnTo>
                    <a:pt x="1020618" y="56855"/>
                  </a:lnTo>
                  <a:lnTo>
                    <a:pt x="1023532" y="59235"/>
                  </a:lnTo>
                  <a:lnTo>
                    <a:pt x="1026181" y="61880"/>
                  </a:lnTo>
                  <a:lnTo>
                    <a:pt x="1028565" y="64789"/>
                  </a:lnTo>
                  <a:lnTo>
                    <a:pt x="1029889" y="66904"/>
                  </a:lnTo>
                  <a:lnTo>
                    <a:pt x="1030949" y="69020"/>
                  </a:lnTo>
                  <a:lnTo>
                    <a:pt x="1032273" y="71400"/>
                  </a:lnTo>
                  <a:lnTo>
                    <a:pt x="1033333" y="73780"/>
                  </a:lnTo>
                  <a:lnTo>
                    <a:pt x="1034657" y="78804"/>
                  </a:lnTo>
                  <a:lnTo>
                    <a:pt x="1035717" y="84622"/>
                  </a:lnTo>
                  <a:lnTo>
                    <a:pt x="1035982" y="90175"/>
                  </a:lnTo>
                  <a:lnTo>
                    <a:pt x="1035717" y="95728"/>
                  </a:lnTo>
                  <a:lnTo>
                    <a:pt x="1034922" y="101546"/>
                  </a:lnTo>
                  <a:lnTo>
                    <a:pt x="1033333" y="107628"/>
                  </a:lnTo>
                  <a:lnTo>
                    <a:pt x="1032538" y="108686"/>
                  </a:lnTo>
                  <a:lnTo>
                    <a:pt x="1031743" y="109744"/>
                  </a:lnTo>
                  <a:lnTo>
                    <a:pt x="1030949" y="111066"/>
                  </a:lnTo>
                  <a:lnTo>
                    <a:pt x="960225" y="259419"/>
                  </a:lnTo>
                  <a:lnTo>
                    <a:pt x="959430" y="260741"/>
                  </a:lnTo>
                  <a:lnTo>
                    <a:pt x="958900" y="262856"/>
                  </a:lnTo>
                  <a:lnTo>
                    <a:pt x="958106" y="264708"/>
                  </a:lnTo>
                  <a:lnTo>
                    <a:pt x="957576" y="267616"/>
                  </a:lnTo>
                  <a:lnTo>
                    <a:pt x="957311" y="270261"/>
                  </a:lnTo>
                  <a:lnTo>
                    <a:pt x="957311" y="273434"/>
                  </a:lnTo>
                  <a:lnTo>
                    <a:pt x="958106" y="276872"/>
                  </a:lnTo>
                  <a:lnTo>
                    <a:pt x="958900" y="278459"/>
                  </a:lnTo>
                  <a:lnTo>
                    <a:pt x="959695" y="280045"/>
                  </a:lnTo>
                  <a:lnTo>
                    <a:pt x="960754" y="281896"/>
                  </a:lnTo>
                  <a:lnTo>
                    <a:pt x="961814" y="283483"/>
                  </a:lnTo>
                  <a:lnTo>
                    <a:pt x="963138" y="284805"/>
                  </a:lnTo>
                  <a:lnTo>
                    <a:pt x="964993" y="286127"/>
                  </a:lnTo>
                  <a:lnTo>
                    <a:pt x="966582" y="287185"/>
                  </a:lnTo>
                  <a:lnTo>
                    <a:pt x="968701" y="288243"/>
                  </a:lnTo>
                  <a:lnTo>
                    <a:pt x="970820" y="289301"/>
                  </a:lnTo>
                  <a:lnTo>
                    <a:pt x="973204" y="289830"/>
                  </a:lnTo>
                  <a:lnTo>
                    <a:pt x="975058" y="290623"/>
                  </a:lnTo>
                  <a:lnTo>
                    <a:pt x="977442" y="290623"/>
                  </a:lnTo>
                  <a:lnTo>
                    <a:pt x="979031" y="290623"/>
                  </a:lnTo>
                  <a:lnTo>
                    <a:pt x="980621" y="290358"/>
                  </a:lnTo>
                  <a:lnTo>
                    <a:pt x="983534" y="289036"/>
                  </a:lnTo>
                  <a:lnTo>
                    <a:pt x="985918" y="287979"/>
                  </a:lnTo>
                  <a:lnTo>
                    <a:pt x="988302" y="286392"/>
                  </a:lnTo>
                  <a:lnTo>
                    <a:pt x="989892" y="284541"/>
                  </a:lnTo>
                  <a:lnTo>
                    <a:pt x="991216" y="283219"/>
                  </a:lnTo>
                  <a:lnTo>
                    <a:pt x="992276" y="281896"/>
                  </a:lnTo>
                  <a:lnTo>
                    <a:pt x="1051875" y="162368"/>
                  </a:lnTo>
                  <a:lnTo>
                    <a:pt x="1055318" y="155757"/>
                  </a:lnTo>
                  <a:lnTo>
                    <a:pt x="1057967" y="148881"/>
                  </a:lnTo>
                  <a:lnTo>
                    <a:pt x="1060881" y="145444"/>
                  </a:lnTo>
                  <a:lnTo>
                    <a:pt x="1063530" y="142006"/>
                  </a:lnTo>
                  <a:lnTo>
                    <a:pt x="1066708" y="139097"/>
                  </a:lnTo>
                  <a:lnTo>
                    <a:pt x="1070152" y="136717"/>
                  </a:lnTo>
                  <a:lnTo>
                    <a:pt x="1073595" y="134337"/>
                  </a:lnTo>
                  <a:lnTo>
                    <a:pt x="1076774" y="132486"/>
                  </a:lnTo>
                  <a:lnTo>
                    <a:pt x="1080482" y="130899"/>
                  </a:lnTo>
                  <a:lnTo>
                    <a:pt x="1084191" y="129313"/>
                  </a:lnTo>
                  <a:lnTo>
                    <a:pt x="1087899" y="128519"/>
                  </a:lnTo>
                  <a:lnTo>
                    <a:pt x="1091872" y="127726"/>
                  </a:lnTo>
                  <a:lnTo>
                    <a:pt x="1095316" y="127197"/>
                  </a:lnTo>
                  <a:lnTo>
                    <a:pt x="1099289" y="127197"/>
                  </a:lnTo>
                  <a:lnTo>
                    <a:pt x="1102468" y="127197"/>
                  </a:lnTo>
                  <a:lnTo>
                    <a:pt x="1105646" y="127462"/>
                  </a:lnTo>
                  <a:lnTo>
                    <a:pt x="1108560" y="127990"/>
                  </a:lnTo>
                  <a:lnTo>
                    <a:pt x="1111739" y="128784"/>
                  </a:lnTo>
                  <a:lnTo>
                    <a:pt x="1114917" y="129577"/>
                  </a:lnTo>
                  <a:lnTo>
                    <a:pt x="1117566" y="130899"/>
                  </a:lnTo>
                  <a:lnTo>
                    <a:pt x="1120480" y="131957"/>
                  </a:lnTo>
                  <a:lnTo>
                    <a:pt x="1123129" y="133279"/>
                  </a:lnTo>
                  <a:lnTo>
                    <a:pt x="1127632" y="136188"/>
                  </a:lnTo>
                  <a:lnTo>
                    <a:pt x="1131605" y="139626"/>
                  </a:lnTo>
                  <a:lnTo>
                    <a:pt x="1135313" y="143064"/>
                  </a:lnTo>
                  <a:lnTo>
                    <a:pt x="1138492" y="147030"/>
                  </a:lnTo>
                  <a:lnTo>
                    <a:pt x="1140346" y="150204"/>
                  </a:lnTo>
                  <a:lnTo>
                    <a:pt x="1142200" y="153377"/>
                  </a:lnTo>
                  <a:lnTo>
                    <a:pt x="1143790" y="156550"/>
                  </a:lnTo>
                  <a:lnTo>
                    <a:pt x="1144849" y="159988"/>
                  </a:lnTo>
                  <a:lnTo>
                    <a:pt x="1145909" y="163426"/>
                  </a:lnTo>
                  <a:lnTo>
                    <a:pt x="1146968" y="167128"/>
                  </a:lnTo>
                  <a:lnTo>
                    <a:pt x="1147498" y="170566"/>
                  </a:lnTo>
                  <a:lnTo>
                    <a:pt x="1147763" y="174004"/>
                  </a:lnTo>
                  <a:lnTo>
                    <a:pt x="1147763" y="177706"/>
                  </a:lnTo>
                  <a:lnTo>
                    <a:pt x="1147498" y="181408"/>
                  </a:lnTo>
                  <a:lnTo>
                    <a:pt x="1146968" y="185110"/>
                  </a:lnTo>
                  <a:lnTo>
                    <a:pt x="1145909" y="188548"/>
                  </a:lnTo>
                  <a:lnTo>
                    <a:pt x="1145114" y="191986"/>
                  </a:lnTo>
                  <a:lnTo>
                    <a:pt x="1143790" y="195688"/>
                  </a:lnTo>
                  <a:lnTo>
                    <a:pt x="1142465" y="199126"/>
                  </a:lnTo>
                  <a:lnTo>
                    <a:pt x="1140611" y="202299"/>
                  </a:lnTo>
                  <a:lnTo>
                    <a:pt x="1139816" y="204150"/>
                  </a:lnTo>
                  <a:lnTo>
                    <a:pt x="1071741" y="356998"/>
                  </a:lnTo>
                  <a:lnTo>
                    <a:pt x="1067768" y="365989"/>
                  </a:lnTo>
                  <a:lnTo>
                    <a:pt x="1058762" y="388996"/>
                  </a:lnTo>
                  <a:lnTo>
                    <a:pt x="1029889" y="461189"/>
                  </a:lnTo>
                  <a:lnTo>
                    <a:pt x="972144" y="606897"/>
                  </a:lnTo>
                  <a:lnTo>
                    <a:pt x="971880" y="608219"/>
                  </a:lnTo>
                  <a:lnTo>
                    <a:pt x="972144" y="609805"/>
                  </a:lnTo>
                  <a:lnTo>
                    <a:pt x="973204" y="613772"/>
                  </a:lnTo>
                  <a:lnTo>
                    <a:pt x="973734" y="617474"/>
                  </a:lnTo>
                  <a:lnTo>
                    <a:pt x="974793" y="621441"/>
                  </a:lnTo>
                  <a:lnTo>
                    <a:pt x="975588" y="623557"/>
                  </a:lnTo>
                  <a:lnTo>
                    <a:pt x="976383" y="625408"/>
                  </a:lnTo>
                  <a:lnTo>
                    <a:pt x="977972" y="627259"/>
                  </a:lnTo>
                  <a:lnTo>
                    <a:pt x="979296" y="629110"/>
                  </a:lnTo>
                  <a:lnTo>
                    <a:pt x="980886" y="630697"/>
                  </a:lnTo>
                  <a:lnTo>
                    <a:pt x="983270" y="632283"/>
                  </a:lnTo>
                  <a:lnTo>
                    <a:pt x="985654" y="633870"/>
                  </a:lnTo>
                  <a:lnTo>
                    <a:pt x="988567" y="634928"/>
                  </a:lnTo>
                  <a:lnTo>
                    <a:pt x="992276" y="635985"/>
                  </a:lnTo>
                  <a:lnTo>
                    <a:pt x="995984" y="636514"/>
                  </a:lnTo>
                  <a:lnTo>
                    <a:pt x="1000487" y="637308"/>
                  </a:lnTo>
                  <a:lnTo>
                    <a:pt x="1005520" y="637572"/>
                  </a:lnTo>
                  <a:lnTo>
                    <a:pt x="1013466" y="636779"/>
                  </a:lnTo>
                  <a:lnTo>
                    <a:pt x="1023267" y="635985"/>
                  </a:lnTo>
                  <a:lnTo>
                    <a:pt x="1087899" y="632812"/>
                  </a:lnTo>
                  <a:lnTo>
                    <a:pt x="1082866" y="645505"/>
                  </a:lnTo>
                  <a:lnTo>
                    <a:pt x="1077833" y="657405"/>
                  </a:lnTo>
                  <a:lnTo>
                    <a:pt x="1073330" y="667454"/>
                  </a:lnTo>
                  <a:lnTo>
                    <a:pt x="1069357" y="676445"/>
                  </a:lnTo>
                  <a:lnTo>
                    <a:pt x="1065384" y="684114"/>
                  </a:lnTo>
                  <a:lnTo>
                    <a:pt x="1061940" y="690461"/>
                  </a:lnTo>
                  <a:lnTo>
                    <a:pt x="1058762" y="696014"/>
                  </a:lnTo>
                  <a:lnTo>
                    <a:pt x="1056378" y="700245"/>
                  </a:lnTo>
                  <a:lnTo>
                    <a:pt x="1053729" y="703947"/>
                  </a:lnTo>
                  <a:lnTo>
                    <a:pt x="1051875" y="706856"/>
                  </a:lnTo>
                  <a:lnTo>
                    <a:pt x="1048696" y="710823"/>
                  </a:lnTo>
                  <a:lnTo>
                    <a:pt x="1047107" y="712409"/>
                  </a:lnTo>
                  <a:lnTo>
                    <a:pt x="1046312" y="712674"/>
                  </a:lnTo>
                  <a:lnTo>
                    <a:pt x="1031743" y="721136"/>
                  </a:lnTo>
                  <a:lnTo>
                    <a:pt x="1017705" y="729069"/>
                  </a:lnTo>
                  <a:lnTo>
                    <a:pt x="1003931" y="736209"/>
                  </a:lnTo>
                  <a:lnTo>
                    <a:pt x="990157" y="743349"/>
                  </a:lnTo>
                  <a:lnTo>
                    <a:pt x="976647" y="749960"/>
                  </a:lnTo>
                  <a:lnTo>
                    <a:pt x="963668" y="756307"/>
                  </a:lnTo>
                  <a:lnTo>
                    <a:pt x="950689" y="761860"/>
                  </a:lnTo>
                  <a:lnTo>
                    <a:pt x="937974" y="767414"/>
                  </a:lnTo>
                  <a:lnTo>
                    <a:pt x="925260" y="772438"/>
                  </a:lnTo>
                  <a:lnTo>
                    <a:pt x="913340" y="777462"/>
                  </a:lnTo>
                  <a:lnTo>
                    <a:pt x="889501" y="786454"/>
                  </a:lnTo>
                  <a:lnTo>
                    <a:pt x="866985" y="794651"/>
                  </a:lnTo>
                  <a:lnTo>
                    <a:pt x="846060" y="802320"/>
                  </a:lnTo>
                  <a:lnTo>
                    <a:pt x="814538" y="813427"/>
                  </a:lnTo>
                  <a:lnTo>
                    <a:pt x="800235" y="818716"/>
                  </a:lnTo>
                  <a:lnTo>
                    <a:pt x="786725" y="824533"/>
                  </a:lnTo>
                  <a:lnTo>
                    <a:pt x="774276" y="829822"/>
                  </a:lnTo>
                  <a:lnTo>
                    <a:pt x="768713" y="832731"/>
                  </a:lnTo>
                  <a:lnTo>
                    <a:pt x="763151" y="835640"/>
                  </a:lnTo>
                  <a:lnTo>
                    <a:pt x="757853" y="838813"/>
                  </a:lnTo>
                  <a:lnTo>
                    <a:pt x="752555" y="841722"/>
                  </a:lnTo>
                  <a:lnTo>
                    <a:pt x="748052" y="844896"/>
                  </a:lnTo>
                  <a:lnTo>
                    <a:pt x="743814" y="848333"/>
                  </a:lnTo>
                  <a:lnTo>
                    <a:pt x="740106" y="851242"/>
                  </a:lnTo>
                  <a:lnTo>
                    <a:pt x="736397" y="854944"/>
                  </a:lnTo>
                  <a:lnTo>
                    <a:pt x="732159" y="859704"/>
                  </a:lnTo>
                  <a:lnTo>
                    <a:pt x="727921" y="865522"/>
                  </a:lnTo>
                  <a:lnTo>
                    <a:pt x="723153" y="871869"/>
                  </a:lnTo>
                  <a:lnTo>
                    <a:pt x="718385" y="879273"/>
                  </a:lnTo>
                  <a:lnTo>
                    <a:pt x="713088" y="886942"/>
                  </a:lnTo>
                  <a:lnTo>
                    <a:pt x="707790" y="895933"/>
                  </a:lnTo>
                  <a:lnTo>
                    <a:pt x="701698" y="905717"/>
                  </a:lnTo>
                  <a:lnTo>
                    <a:pt x="695605" y="916559"/>
                  </a:lnTo>
                  <a:lnTo>
                    <a:pt x="682626" y="940095"/>
                  </a:lnTo>
                  <a:lnTo>
                    <a:pt x="668587" y="967068"/>
                  </a:lnTo>
                  <a:lnTo>
                    <a:pt x="653489" y="996950"/>
                  </a:lnTo>
                  <a:lnTo>
                    <a:pt x="568461" y="864464"/>
                  </a:lnTo>
                  <a:lnTo>
                    <a:pt x="538264" y="817393"/>
                  </a:lnTo>
                  <a:lnTo>
                    <a:pt x="524490" y="795445"/>
                  </a:lnTo>
                  <a:lnTo>
                    <a:pt x="449263" y="667190"/>
                  </a:lnTo>
                  <a:lnTo>
                    <a:pt x="455090" y="646563"/>
                  </a:lnTo>
                  <a:lnTo>
                    <a:pt x="462242" y="619061"/>
                  </a:lnTo>
                  <a:lnTo>
                    <a:pt x="470189" y="587063"/>
                  </a:lnTo>
                  <a:lnTo>
                    <a:pt x="478135" y="552157"/>
                  </a:lnTo>
                  <a:lnTo>
                    <a:pt x="486082" y="517251"/>
                  </a:lnTo>
                  <a:lnTo>
                    <a:pt x="493499" y="483931"/>
                  </a:lnTo>
                  <a:lnTo>
                    <a:pt x="499591" y="454049"/>
                  </a:lnTo>
                  <a:lnTo>
                    <a:pt x="501975" y="441355"/>
                  </a:lnTo>
                  <a:lnTo>
                    <a:pt x="503829" y="429984"/>
                  </a:lnTo>
                  <a:lnTo>
                    <a:pt x="505418" y="421522"/>
                  </a:lnTo>
                  <a:lnTo>
                    <a:pt x="507273" y="412267"/>
                  </a:lnTo>
                  <a:lnTo>
                    <a:pt x="509392" y="402482"/>
                  </a:lnTo>
                  <a:lnTo>
                    <a:pt x="512040" y="392433"/>
                  </a:lnTo>
                  <a:lnTo>
                    <a:pt x="514689" y="381856"/>
                  </a:lnTo>
                  <a:lnTo>
                    <a:pt x="517868" y="370749"/>
                  </a:lnTo>
                  <a:lnTo>
                    <a:pt x="521047" y="359907"/>
                  </a:lnTo>
                  <a:lnTo>
                    <a:pt x="524755" y="348536"/>
                  </a:lnTo>
                  <a:lnTo>
                    <a:pt x="528198" y="337694"/>
                  </a:lnTo>
                  <a:lnTo>
                    <a:pt x="531907" y="326852"/>
                  </a:lnTo>
                  <a:lnTo>
                    <a:pt x="535880" y="315745"/>
                  </a:lnTo>
                  <a:lnTo>
                    <a:pt x="540118" y="305432"/>
                  </a:lnTo>
                  <a:lnTo>
                    <a:pt x="544356" y="295383"/>
                  </a:lnTo>
                  <a:lnTo>
                    <a:pt x="548330" y="286127"/>
                  </a:lnTo>
                  <a:lnTo>
                    <a:pt x="552568" y="277136"/>
                  </a:lnTo>
                  <a:lnTo>
                    <a:pt x="556806" y="268939"/>
                  </a:lnTo>
                  <a:lnTo>
                    <a:pt x="625411" y="153641"/>
                  </a:lnTo>
                  <a:lnTo>
                    <a:pt x="702757" y="24329"/>
                  </a:lnTo>
                  <a:lnTo>
                    <a:pt x="705671" y="19304"/>
                  </a:lnTo>
                  <a:lnTo>
                    <a:pt x="709379" y="15073"/>
                  </a:lnTo>
                  <a:lnTo>
                    <a:pt x="713352" y="11107"/>
                  </a:lnTo>
                  <a:lnTo>
                    <a:pt x="717591" y="7933"/>
                  </a:lnTo>
                  <a:lnTo>
                    <a:pt x="722094" y="5024"/>
                  </a:lnTo>
                  <a:lnTo>
                    <a:pt x="727126" y="2909"/>
                  </a:lnTo>
                  <a:lnTo>
                    <a:pt x="729246" y="1587"/>
                  </a:lnTo>
                  <a:lnTo>
                    <a:pt x="731894" y="1058"/>
                  </a:lnTo>
                  <a:lnTo>
                    <a:pt x="734278" y="529"/>
                  </a:lnTo>
                  <a:lnTo>
                    <a:pt x="736927" y="265"/>
                  </a:lnTo>
                  <a:lnTo>
                    <a:pt x="740371" y="0"/>
                  </a:lnTo>
                  <a:close/>
                </a:path>
              </a:pathLst>
            </a:custGeom>
            <a:solidFill>
              <a:srgbClr val="5482A3"/>
            </a:solidFill>
            <a:ln>
              <a:noFill/>
            </a:ln>
            <a:extLst/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  <p:cxnSp>
        <p:nvCxnSpPr>
          <p:cNvPr id="30" name="直接连接符 29"/>
          <p:cNvCxnSpPr>
            <a:stCxn id="5" idx="2"/>
            <a:endCxn id="26" idx="3"/>
          </p:cNvCxnSpPr>
          <p:nvPr/>
        </p:nvCxnSpPr>
        <p:spPr>
          <a:xfrm>
            <a:off x="517548" y="3429027"/>
            <a:ext cx="2548444" cy="619759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>
            <a:stCxn id="10" idx="12"/>
            <a:endCxn id="22" idx="7"/>
          </p:cNvCxnSpPr>
          <p:nvPr/>
        </p:nvCxnSpPr>
        <p:spPr>
          <a:xfrm flipH="1">
            <a:off x="858979" y="2097055"/>
            <a:ext cx="1255070" cy="1353168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>
            <a:stCxn id="11" idx="1"/>
            <a:endCxn id="5" idx="4"/>
          </p:cNvCxnSpPr>
          <p:nvPr/>
        </p:nvCxnSpPr>
        <p:spPr>
          <a:xfrm flipH="1" flipV="1">
            <a:off x="931548" y="3843027"/>
            <a:ext cx="283700" cy="1174755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>
            <a:stCxn id="15" idx="7"/>
            <a:endCxn id="12" idx="3"/>
          </p:cNvCxnSpPr>
          <p:nvPr/>
        </p:nvCxnSpPr>
        <p:spPr>
          <a:xfrm flipV="1">
            <a:off x="7618097" y="2041766"/>
            <a:ext cx="672585" cy="600325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/>
          <p:cNvCxnSpPr>
            <a:endCxn id="13" idx="2"/>
          </p:cNvCxnSpPr>
          <p:nvPr/>
        </p:nvCxnSpPr>
        <p:spPr>
          <a:xfrm>
            <a:off x="3301744" y="4156848"/>
            <a:ext cx="1149938" cy="681366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>
            <a:stCxn id="41" idx="3"/>
            <a:endCxn id="13" idx="7"/>
          </p:cNvCxnSpPr>
          <p:nvPr/>
        </p:nvCxnSpPr>
        <p:spPr>
          <a:xfrm flipH="1">
            <a:off x="4974057" y="3975395"/>
            <a:ext cx="486291" cy="646444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>
            <a:stCxn id="41" idx="7"/>
          </p:cNvCxnSpPr>
          <p:nvPr/>
        </p:nvCxnSpPr>
        <p:spPr>
          <a:xfrm flipV="1">
            <a:off x="6088044" y="3150607"/>
            <a:ext cx="859277" cy="214137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 txBox="1">
            <a:spLocks/>
          </p:cNvSpPr>
          <p:nvPr/>
        </p:nvSpPr>
        <p:spPr>
          <a:xfrm>
            <a:off x="2278269" y="197440"/>
            <a:ext cx="4587463" cy="493394"/>
          </a:xfrm>
          <a:prstGeom prst="rect">
            <a:avLst/>
          </a:prstGeom>
          <a:solidFill>
            <a:srgbClr val="5482A3"/>
          </a:solidFill>
        </p:spPr>
        <p:txBody>
          <a:bodyPr anchor="ctr" anchorCtr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zh-CN" altLang="en-US" sz="3200" dirty="0" smtClean="0">
                <a:solidFill>
                  <a:schemeClr val="bg1"/>
                </a:solidFill>
                <a:latin typeface="隶书" pitchFamily="49" charset="-122"/>
                <a:ea typeface="隶书" pitchFamily="49" charset="-122"/>
                <a:cs typeface="+mn-cs"/>
              </a:rPr>
              <a:t>单击此处添加内容</a:t>
            </a:r>
            <a:endParaRPr lang="zh-CN" altLang="en-US" sz="3200" dirty="0">
              <a:solidFill>
                <a:schemeClr val="bg1"/>
              </a:solidFill>
              <a:latin typeface="隶书" pitchFamily="49" charset="-122"/>
              <a:ea typeface="隶书" pitchFamily="49" charset="-122"/>
              <a:cs typeface="+mn-cs"/>
            </a:endParaRPr>
          </a:p>
        </p:txBody>
      </p:sp>
      <p:cxnSp>
        <p:nvCxnSpPr>
          <p:cNvPr id="3" name="直接连接符 2"/>
          <p:cNvCxnSpPr>
            <a:endCxn id="2" idx="1"/>
          </p:cNvCxnSpPr>
          <p:nvPr/>
        </p:nvCxnSpPr>
        <p:spPr>
          <a:xfrm>
            <a:off x="0" y="444137"/>
            <a:ext cx="2278269" cy="0"/>
          </a:xfrm>
          <a:prstGeom prst="line">
            <a:avLst/>
          </a:prstGeom>
          <a:ln w="25400">
            <a:solidFill>
              <a:srgbClr val="5482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>
            <a:stCxn id="2" idx="3"/>
          </p:cNvCxnSpPr>
          <p:nvPr/>
        </p:nvCxnSpPr>
        <p:spPr>
          <a:xfrm>
            <a:off x="6865732" y="444137"/>
            <a:ext cx="2278268" cy="1"/>
          </a:xfrm>
          <a:prstGeom prst="line">
            <a:avLst/>
          </a:prstGeom>
          <a:ln w="25400">
            <a:solidFill>
              <a:srgbClr val="5482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椭圆 11"/>
          <p:cNvSpPr/>
          <p:nvPr/>
        </p:nvSpPr>
        <p:spPr>
          <a:xfrm>
            <a:off x="8216873" y="1611575"/>
            <a:ext cx="504000" cy="504000"/>
          </a:xfrm>
          <a:prstGeom prst="ellipse">
            <a:avLst/>
          </a:prstGeom>
          <a:solidFill>
            <a:srgbClr val="5482A3"/>
          </a:solidFill>
          <a:ln w="28575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4451682" y="4532214"/>
            <a:ext cx="612000" cy="612000"/>
          </a:xfrm>
          <a:prstGeom prst="ellipse">
            <a:avLst/>
          </a:prstGeom>
          <a:solidFill>
            <a:srgbClr val="5482A3"/>
          </a:solidFill>
          <a:ln w="34925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6271228" y="4636989"/>
            <a:ext cx="720000" cy="720000"/>
          </a:xfrm>
          <a:prstGeom prst="ellipse">
            <a:avLst/>
          </a:prstGeom>
          <a:solidFill>
            <a:srgbClr val="5482A3"/>
          </a:solidFill>
          <a:ln w="28575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6865732" y="2510387"/>
            <a:ext cx="881450" cy="899332"/>
          </a:xfrm>
          <a:prstGeom prst="ellipse">
            <a:avLst/>
          </a:prstGeom>
          <a:solidFill>
            <a:srgbClr val="5482A3"/>
          </a:solidFill>
          <a:ln w="28575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4536544" y="2019465"/>
            <a:ext cx="612000" cy="612000"/>
          </a:xfrm>
          <a:prstGeom prst="ellipse">
            <a:avLst/>
          </a:prstGeom>
          <a:solidFill>
            <a:srgbClr val="5482A3"/>
          </a:solidFill>
          <a:ln w="28575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8" name="组合 27"/>
          <p:cNvGrpSpPr/>
          <p:nvPr/>
        </p:nvGrpSpPr>
        <p:grpSpPr>
          <a:xfrm>
            <a:off x="1668301" y="1740363"/>
            <a:ext cx="720000" cy="720000"/>
            <a:chOff x="939709" y="2415064"/>
            <a:chExt cx="720000" cy="720000"/>
          </a:xfrm>
        </p:grpSpPr>
        <p:sp>
          <p:nvSpPr>
            <p:cNvPr id="9" name="椭圆 8"/>
            <p:cNvSpPr/>
            <p:nvPr/>
          </p:nvSpPr>
          <p:spPr>
            <a:xfrm>
              <a:off x="939709" y="2415064"/>
              <a:ext cx="720000" cy="720000"/>
            </a:xfrm>
            <a:prstGeom prst="ellipse">
              <a:avLst/>
            </a:prstGeom>
            <a:solidFill>
              <a:srgbClr val="D54A47"/>
            </a:solidFill>
            <a:ln w="28575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KSO_Shape"/>
            <p:cNvSpPr>
              <a:spLocks/>
            </p:cNvSpPr>
            <p:nvPr/>
          </p:nvSpPr>
          <p:spPr bwMode="auto">
            <a:xfrm>
              <a:off x="1071994" y="2606801"/>
              <a:ext cx="455430" cy="434491"/>
            </a:xfrm>
            <a:custGeom>
              <a:avLst/>
              <a:gdLst>
                <a:gd name="T0" fmla="*/ 1018488 w 2254250"/>
                <a:gd name="T1" fmla="*/ 1217529 h 2312988"/>
                <a:gd name="T2" fmla="*/ 951021 w 2254250"/>
                <a:gd name="T3" fmla="*/ 1495703 h 2312988"/>
                <a:gd name="T4" fmla="*/ 813587 w 2254250"/>
                <a:gd name="T5" fmla="*/ 1552468 h 2312988"/>
                <a:gd name="T6" fmla="*/ 630721 w 2254250"/>
                <a:gd name="T7" fmla="*/ 1584356 h 2312988"/>
                <a:gd name="T8" fmla="*/ 616637 w 2254250"/>
                <a:gd name="T9" fmla="*/ 1217529 h 2312988"/>
                <a:gd name="T10" fmla="*/ 360535 w 2254250"/>
                <a:gd name="T11" fmla="*/ 1187450 h 2312988"/>
                <a:gd name="T12" fmla="*/ 408440 w 2254250"/>
                <a:gd name="T13" fmla="*/ 1226575 h 2312988"/>
                <a:gd name="T14" fmla="*/ 383920 w 2254250"/>
                <a:gd name="T15" fmla="*/ 1589558 h 2312988"/>
                <a:gd name="T16" fmla="*/ 17028 w 2254250"/>
                <a:gd name="T17" fmla="*/ 1583452 h 2312988"/>
                <a:gd name="T18" fmla="*/ 1816 w 2254250"/>
                <a:gd name="T19" fmla="*/ 1223861 h 2312988"/>
                <a:gd name="T20" fmla="*/ 44272 w 2254250"/>
                <a:gd name="T21" fmla="*/ 1187676 h 2312988"/>
                <a:gd name="T22" fmla="*/ 1501412 w 2254250"/>
                <a:gd name="T23" fmla="*/ 810536 h 2312988"/>
                <a:gd name="T24" fmla="*/ 1551555 w 2254250"/>
                <a:gd name="T25" fmla="*/ 878128 h 2312988"/>
                <a:gd name="T26" fmla="*/ 2150105 w 2254250"/>
                <a:gd name="T27" fmla="*/ 1434290 h 2312988"/>
                <a:gd name="T28" fmla="*/ 2226569 w 2254250"/>
                <a:gd name="T29" fmla="*/ 1485778 h 2312988"/>
                <a:gd name="T30" fmla="*/ 2254250 w 2254250"/>
                <a:gd name="T31" fmla="*/ 2174175 h 2312988"/>
                <a:gd name="T32" fmla="*/ 2222485 w 2254250"/>
                <a:gd name="T33" fmla="*/ 2262407 h 2312988"/>
                <a:gd name="T34" fmla="*/ 2143298 w 2254250"/>
                <a:gd name="T35" fmla="*/ 2310040 h 2312988"/>
                <a:gd name="T36" fmla="*/ 1409065 w 2254250"/>
                <a:gd name="T37" fmla="*/ 2308452 h 2312988"/>
                <a:gd name="T38" fmla="*/ 867013 w 2254250"/>
                <a:gd name="T39" fmla="*/ 1785633 h 2312988"/>
                <a:gd name="T40" fmla="*/ 844550 w 2254250"/>
                <a:gd name="T41" fmla="*/ 1711463 h 2312988"/>
                <a:gd name="T42" fmla="*/ 874500 w 2254250"/>
                <a:gd name="T43" fmla="*/ 1638881 h 2312988"/>
                <a:gd name="T44" fmla="*/ 943703 w 2254250"/>
                <a:gd name="T45" fmla="*/ 1601682 h 2312988"/>
                <a:gd name="T46" fmla="*/ 1020848 w 2254250"/>
                <a:gd name="T47" fmla="*/ 1616879 h 2312988"/>
                <a:gd name="T48" fmla="*/ 1311273 w 2254250"/>
                <a:gd name="T49" fmla="*/ 872231 h 2312988"/>
                <a:gd name="T50" fmla="*/ 1364821 w 2254250"/>
                <a:gd name="T51" fmla="*/ 807134 h 2312988"/>
                <a:gd name="T52" fmla="*/ 1589493 w 2254250"/>
                <a:gd name="T53" fmla="*/ 586241 h 2312988"/>
                <a:gd name="T54" fmla="*/ 1630132 w 2254250"/>
                <a:gd name="T55" fmla="*/ 617084 h 2312988"/>
                <a:gd name="T56" fmla="*/ 1597666 w 2254250"/>
                <a:gd name="T57" fmla="*/ 756104 h 2312988"/>
                <a:gd name="T58" fmla="*/ 1508213 w 2254250"/>
                <a:gd name="T59" fmla="*/ 698274 h 2312988"/>
                <a:gd name="T60" fmla="*/ 1397419 w 2254250"/>
                <a:gd name="T61" fmla="*/ 687161 h 2312988"/>
                <a:gd name="T62" fmla="*/ 1295026 w 2254250"/>
                <a:gd name="T63" fmla="*/ 728663 h 2312988"/>
                <a:gd name="T64" fmla="*/ 1223963 w 2254250"/>
                <a:gd name="T65" fmla="*/ 811213 h 2312988"/>
                <a:gd name="T66" fmla="*/ 1244850 w 2254250"/>
                <a:gd name="T67" fmla="*/ 594859 h 2312988"/>
                <a:gd name="T68" fmla="*/ 995772 w 2254250"/>
                <a:gd name="T69" fmla="*/ 591216 h 2312988"/>
                <a:gd name="T70" fmla="*/ 1022350 w 2254250"/>
                <a:gd name="T71" fmla="*/ 631246 h 2312988"/>
                <a:gd name="T72" fmla="*/ 998725 w 2254250"/>
                <a:gd name="T73" fmla="*/ 986539 h 2312988"/>
                <a:gd name="T74" fmla="*/ 632992 w 2254250"/>
                <a:gd name="T75" fmla="*/ 984278 h 2312988"/>
                <a:gd name="T76" fmla="*/ 613229 w 2254250"/>
                <a:gd name="T77" fmla="*/ 627175 h 2312988"/>
                <a:gd name="T78" fmla="*/ 642760 w 2254250"/>
                <a:gd name="T79" fmla="*/ 589633 h 2312988"/>
                <a:gd name="T80" fmla="*/ 391866 w 2254250"/>
                <a:gd name="T81" fmla="*/ 597096 h 2312988"/>
                <a:gd name="T82" fmla="*/ 409348 w 2254250"/>
                <a:gd name="T83" fmla="*/ 949223 h 2312988"/>
                <a:gd name="T84" fmla="*/ 374611 w 2254250"/>
                <a:gd name="T85" fmla="*/ 991741 h 2312988"/>
                <a:gd name="T86" fmla="*/ 11352 w 2254250"/>
                <a:gd name="T87" fmla="*/ 975910 h 2312988"/>
                <a:gd name="T88" fmla="*/ 3632 w 2254250"/>
                <a:gd name="T89" fmla="*/ 616998 h 2312988"/>
                <a:gd name="T90" fmla="*/ 44272 w 2254250"/>
                <a:gd name="T91" fmla="*/ 586240 h 2312988"/>
                <a:gd name="T92" fmla="*/ 1627408 w 2254250"/>
                <a:gd name="T93" fmla="*/ 25796 h 2312988"/>
                <a:gd name="T94" fmla="*/ 1619235 w 2254250"/>
                <a:gd name="T95" fmla="*/ 393732 h 2312988"/>
                <a:gd name="T96" fmla="*/ 1249845 w 2254250"/>
                <a:gd name="T97" fmla="*/ 402105 h 2312988"/>
                <a:gd name="T98" fmla="*/ 1224871 w 2254250"/>
                <a:gd name="T99" fmla="*/ 39147 h 2312988"/>
                <a:gd name="T100" fmla="*/ 1273230 w 2254250"/>
                <a:gd name="T101" fmla="*/ 0 h 2312988"/>
                <a:gd name="T102" fmla="*/ 1018488 w 2254250"/>
                <a:gd name="T103" fmla="*/ 29869 h 2312988"/>
                <a:gd name="T104" fmla="*/ 1004404 w 2254250"/>
                <a:gd name="T105" fmla="*/ 396900 h 2312988"/>
                <a:gd name="T106" fmla="*/ 634355 w 2254250"/>
                <a:gd name="T107" fmla="*/ 399615 h 2312988"/>
                <a:gd name="T108" fmla="*/ 614819 w 2254250"/>
                <a:gd name="T109" fmla="*/ 34395 h 2312988"/>
                <a:gd name="T110" fmla="*/ 49267 w 2254250"/>
                <a:gd name="T111" fmla="*/ 0 h 2312988"/>
                <a:gd name="T112" fmla="*/ 407531 w 2254250"/>
                <a:gd name="T113" fmla="*/ 34395 h 2312988"/>
                <a:gd name="T114" fmla="*/ 388233 w 2254250"/>
                <a:gd name="T115" fmla="*/ 399615 h 2312988"/>
                <a:gd name="T116" fmla="*/ 20433 w 2254250"/>
                <a:gd name="T117" fmla="*/ 398710 h 2312988"/>
                <a:gd name="T118" fmla="*/ 908 w 2254250"/>
                <a:gd name="T119" fmla="*/ 40278 h 2312988"/>
                <a:gd name="T120" fmla="*/ 39277 w 2254250"/>
                <a:gd name="T121" fmla="*/ 905 h 23129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254250" h="2312988">
                  <a:moveTo>
                    <a:pt x="661842" y="1187450"/>
                  </a:moveTo>
                  <a:lnTo>
                    <a:pt x="973283" y="1187450"/>
                  </a:lnTo>
                  <a:lnTo>
                    <a:pt x="978280" y="1187676"/>
                  </a:lnTo>
                  <a:lnTo>
                    <a:pt x="983278" y="1188581"/>
                  </a:lnTo>
                  <a:lnTo>
                    <a:pt x="988048" y="1189938"/>
                  </a:lnTo>
                  <a:lnTo>
                    <a:pt x="992364" y="1191295"/>
                  </a:lnTo>
                  <a:lnTo>
                    <a:pt x="996681" y="1193330"/>
                  </a:lnTo>
                  <a:lnTo>
                    <a:pt x="1000769" y="1196044"/>
                  </a:lnTo>
                  <a:lnTo>
                    <a:pt x="1004404" y="1198758"/>
                  </a:lnTo>
                  <a:lnTo>
                    <a:pt x="1008039" y="1201924"/>
                  </a:lnTo>
                  <a:lnTo>
                    <a:pt x="1011219" y="1205543"/>
                  </a:lnTo>
                  <a:lnTo>
                    <a:pt x="1013945" y="1209161"/>
                  </a:lnTo>
                  <a:lnTo>
                    <a:pt x="1016444" y="1213232"/>
                  </a:lnTo>
                  <a:lnTo>
                    <a:pt x="1018488" y="1217529"/>
                  </a:lnTo>
                  <a:lnTo>
                    <a:pt x="1020306" y="1222052"/>
                  </a:lnTo>
                  <a:lnTo>
                    <a:pt x="1021214" y="1226575"/>
                  </a:lnTo>
                  <a:lnTo>
                    <a:pt x="1022123" y="1231551"/>
                  </a:lnTo>
                  <a:lnTo>
                    <a:pt x="1022350" y="1236526"/>
                  </a:lnTo>
                  <a:lnTo>
                    <a:pt x="1022350" y="1503618"/>
                  </a:lnTo>
                  <a:lnTo>
                    <a:pt x="1015081" y="1501809"/>
                  </a:lnTo>
                  <a:lnTo>
                    <a:pt x="1007584" y="1500226"/>
                  </a:lnTo>
                  <a:lnTo>
                    <a:pt x="1000315" y="1498643"/>
                  </a:lnTo>
                  <a:lnTo>
                    <a:pt x="992819" y="1497286"/>
                  </a:lnTo>
                  <a:lnTo>
                    <a:pt x="985095" y="1496607"/>
                  </a:lnTo>
                  <a:lnTo>
                    <a:pt x="977599" y="1495929"/>
                  </a:lnTo>
                  <a:lnTo>
                    <a:pt x="969875" y="1495250"/>
                  </a:lnTo>
                  <a:lnTo>
                    <a:pt x="962152" y="1495250"/>
                  </a:lnTo>
                  <a:lnTo>
                    <a:pt x="951021" y="1495703"/>
                  </a:lnTo>
                  <a:lnTo>
                    <a:pt x="940117" y="1496381"/>
                  </a:lnTo>
                  <a:lnTo>
                    <a:pt x="929213" y="1497738"/>
                  </a:lnTo>
                  <a:lnTo>
                    <a:pt x="918764" y="1499547"/>
                  </a:lnTo>
                  <a:lnTo>
                    <a:pt x="908087" y="1502035"/>
                  </a:lnTo>
                  <a:lnTo>
                    <a:pt x="897637" y="1504749"/>
                  </a:lnTo>
                  <a:lnTo>
                    <a:pt x="887415" y="1508141"/>
                  </a:lnTo>
                  <a:lnTo>
                    <a:pt x="877420" y="1511986"/>
                  </a:lnTo>
                  <a:lnTo>
                    <a:pt x="867652" y="1516509"/>
                  </a:lnTo>
                  <a:lnTo>
                    <a:pt x="858111" y="1521032"/>
                  </a:lnTo>
                  <a:lnTo>
                    <a:pt x="848343" y="1526460"/>
                  </a:lnTo>
                  <a:lnTo>
                    <a:pt x="839483" y="1532114"/>
                  </a:lnTo>
                  <a:lnTo>
                    <a:pt x="830397" y="1538446"/>
                  </a:lnTo>
                  <a:lnTo>
                    <a:pt x="821765" y="1545231"/>
                  </a:lnTo>
                  <a:lnTo>
                    <a:pt x="813587" y="1552468"/>
                  </a:lnTo>
                  <a:lnTo>
                    <a:pt x="805636" y="1559931"/>
                  </a:lnTo>
                  <a:lnTo>
                    <a:pt x="801320" y="1564002"/>
                  </a:lnTo>
                  <a:lnTo>
                    <a:pt x="797458" y="1568299"/>
                  </a:lnTo>
                  <a:lnTo>
                    <a:pt x="789962" y="1577119"/>
                  </a:lnTo>
                  <a:lnTo>
                    <a:pt x="783147" y="1586166"/>
                  </a:lnTo>
                  <a:lnTo>
                    <a:pt x="776559" y="1595438"/>
                  </a:lnTo>
                  <a:lnTo>
                    <a:pt x="661842" y="1595438"/>
                  </a:lnTo>
                  <a:lnTo>
                    <a:pt x="656844" y="1595212"/>
                  </a:lnTo>
                  <a:lnTo>
                    <a:pt x="651847" y="1594307"/>
                  </a:lnTo>
                  <a:lnTo>
                    <a:pt x="647076" y="1593403"/>
                  </a:lnTo>
                  <a:lnTo>
                    <a:pt x="642760" y="1591593"/>
                  </a:lnTo>
                  <a:lnTo>
                    <a:pt x="638444" y="1589558"/>
                  </a:lnTo>
                  <a:lnTo>
                    <a:pt x="634355" y="1587070"/>
                  </a:lnTo>
                  <a:lnTo>
                    <a:pt x="630721" y="1584356"/>
                  </a:lnTo>
                  <a:lnTo>
                    <a:pt x="627086" y="1580964"/>
                  </a:lnTo>
                  <a:lnTo>
                    <a:pt x="623906" y="1577572"/>
                  </a:lnTo>
                  <a:lnTo>
                    <a:pt x="621180" y="1573727"/>
                  </a:lnTo>
                  <a:lnTo>
                    <a:pt x="618681" y="1569882"/>
                  </a:lnTo>
                  <a:lnTo>
                    <a:pt x="616637" y="1565585"/>
                  </a:lnTo>
                  <a:lnTo>
                    <a:pt x="614819" y="1560836"/>
                  </a:lnTo>
                  <a:lnTo>
                    <a:pt x="613683" y="1556313"/>
                  </a:lnTo>
                  <a:lnTo>
                    <a:pt x="613002" y="1551337"/>
                  </a:lnTo>
                  <a:lnTo>
                    <a:pt x="612775" y="1546588"/>
                  </a:lnTo>
                  <a:lnTo>
                    <a:pt x="612775" y="1236526"/>
                  </a:lnTo>
                  <a:lnTo>
                    <a:pt x="613002" y="1231551"/>
                  </a:lnTo>
                  <a:lnTo>
                    <a:pt x="613683" y="1226575"/>
                  </a:lnTo>
                  <a:lnTo>
                    <a:pt x="614819" y="1222052"/>
                  </a:lnTo>
                  <a:lnTo>
                    <a:pt x="616637" y="1217529"/>
                  </a:lnTo>
                  <a:lnTo>
                    <a:pt x="618681" y="1213232"/>
                  </a:lnTo>
                  <a:lnTo>
                    <a:pt x="621180" y="1209161"/>
                  </a:lnTo>
                  <a:lnTo>
                    <a:pt x="623906" y="1205543"/>
                  </a:lnTo>
                  <a:lnTo>
                    <a:pt x="627086" y="1201924"/>
                  </a:lnTo>
                  <a:lnTo>
                    <a:pt x="630721" y="1198758"/>
                  </a:lnTo>
                  <a:lnTo>
                    <a:pt x="634355" y="1196044"/>
                  </a:lnTo>
                  <a:lnTo>
                    <a:pt x="638444" y="1193330"/>
                  </a:lnTo>
                  <a:lnTo>
                    <a:pt x="642760" y="1191295"/>
                  </a:lnTo>
                  <a:lnTo>
                    <a:pt x="647076" y="1189938"/>
                  </a:lnTo>
                  <a:lnTo>
                    <a:pt x="651847" y="1188581"/>
                  </a:lnTo>
                  <a:lnTo>
                    <a:pt x="656844" y="1187676"/>
                  </a:lnTo>
                  <a:lnTo>
                    <a:pt x="661842" y="1187450"/>
                  </a:lnTo>
                  <a:close/>
                  <a:moveTo>
                    <a:pt x="49267" y="1187450"/>
                  </a:moveTo>
                  <a:lnTo>
                    <a:pt x="360535" y="1187450"/>
                  </a:lnTo>
                  <a:lnTo>
                    <a:pt x="365757" y="1187676"/>
                  </a:lnTo>
                  <a:lnTo>
                    <a:pt x="370524" y="1188581"/>
                  </a:lnTo>
                  <a:lnTo>
                    <a:pt x="375292" y="1189938"/>
                  </a:lnTo>
                  <a:lnTo>
                    <a:pt x="379606" y="1191295"/>
                  </a:lnTo>
                  <a:lnTo>
                    <a:pt x="383920" y="1193330"/>
                  </a:lnTo>
                  <a:lnTo>
                    <a:pt x="388233" y="1196044"/>
                  </a:lnTo>
                  <a:lnTo>
                    <a:pt x="391866" y="1198758"/>
                  </a:lnTo>
                  <a:lnTo>
                    <a:pt x="395271" y="1201924"/>
                  </a:lnTo>
                  <a:lnTo>
                    <a:pt x="398450" y="1205543"/>
                  </a:lnTo>
                  <a:lnTo>
                    <a:pt x="401401" y="1209161"/>
                  </a:lnTo>
                  <a:lnTo>
                    <a:pt x="403672" y="1213232"/>
                  </a:lnTo>
                  <a:lnTo>
                    <a:pt x="405715" y="1217529"/>
                  </a:lnTo>
                  <a:lnTo>
                    <a:pt x="407531" y="1222052"/>
                  </a:lnTo>
                  <a:lnTo>
                    <a:pt x="408440" y="1226575"/>
                  </a:lnTo>
                  <a:lnTo>
                    <a:pt x="409348" y="1231551"/>
                  </a:lnTo>
                  <a:lnTo>
                    <a:pt x="409575" y="1236526"/>
                  </a:lnTo>
                  <a:lnTo>
                    <a:pt x="409575" y="1546588"/>
                  </a:lnTo>
                  <a:lnTo>
                    <a:pt x="409348" y="1551337"/>
                  </a:lnTo>
                  <a:lnTo>
                    <a:pt x="408440" y="1556313"/>
                  </a:lnTo>
                  <a:lnTo>
                    <a:pt x="407531" y="1560836"/>
                  </a:lnTo>
                  <a:lnTo>
                    <a:pt x="405715" y="1565585"/>
                  </a:lnTo>
                  <a:lnTo>
                    <a:pt x="403672" y="1569882"/>
                  </a:lnTo>
                  <a:lnTo>
                    <a:pt x="401401" y="1573727"/>
                  </a:lnTo>
                  <a:lnTo>
                    <a:pt x="398450" y="1577572"/>
                  </a:lnTo>
                  <a:lnTo>
                    <a:pt x="395271" y="1580964"/>
                  </a:lnTo>
                  <a:lnTo>
                    <a:pt x="391866" y="1584356"/>
                  </a:lnTo>
                  <a:lnTo>
                    <a:pt x="388233" y="1587070"/>
                  </a:lnTo>
                  <a:lnTo>
                    <a:pt x="383920" y="1589558"/>
                  </a:lnTo>
                  <a:lnTo>
                    <a:pt x="379606" y="1591593"/>
                  </a:lnTo>
                  <a:lnTo>
                    <a:pt x="375292" y="1593403"/>
                  </a:lnTo>
                  <a:lnTo>
                    <a:pt x="370524" y="1594307"/>
                  </a:lnTo>
                  <a:lnTo>
                    <a:pt x="365757" y="1595212"/>
                  </a:lnTo>
                  <a:lnTo>
                    <a:pt x="360535" y="1595438"/>
                  </a:lnTo>
                  <a:lnTo>
                    <a:pt x="49267" y="1595438"/>
                  </a:lnTo>
                  <a:lnTo>
                    <a:pt x="44272" y="1595212"/>
                  </a:lnTo>
                  <a:lnTo>
                    <a:pt x="39277" y="1594307"/>
                  </a:lnTo>
                  <a:lnTo>
                    <a:pt x="35191" y="1593403"/>
                  </a:lnTo>
                  <a:lnTo>
                    <a:pt x="31331" y="1592046"/>
                  </a:lnTo>
                  <a:lnTo>
                    <a:pt x="27471" y="1590237"/>
                  </a:lnTo>
                  <a:lnTo>
                    <a:pt x="23839" y="1588427"/>
                  </a:lnTo>
                  <a:lnTo>
                    <a:pt x="20433" y="1586166"/>
                  </a:lnTo>
                  <a:lnTo>
                    <a:pt x="17028" y="1583452"/>
                  </a:lnTo>
                  <a:lnTo>
                    <a:pt x="14303" y="1580738"/>
                  </a:lnTo>
                  <a:lnTo>
                    <a:pt x="11352" y="1577572"/>
                  </a:lnTo>
                  <a:lnTo>
                    <a:pt x="8854" y="1574179"/>
                  </a:lnTo>
                  <a:lnTo>
                    <a:pt x="6811" y="1570787"/>
                  </a:lnTo>
                  <a:lnTo>
                    <a:pt x="4768" y="1567168"/>
                  </a:lnTo>
                  <a:lnTo>
                    <a:pt x="3178" y="1563324"/>
                  </a:lnTo>
                  <a:lnTo>
                    <a:pt x="1816" y="1559479"/>
                  </a:lnTo>
                  <a:lnTo>
                    <a:pt x="908" y="1555182"/>
                  </a:lnTo>
                  <a:lnTo>
                    <a:pt x="227" y="1550885"/>
                  </a:lnTo>
                  <a:lnTo>
                    <a:pt x="0" y="1546588"/>
                  </a:lnTo>
                  <a:lnTo>
                    <a:pt x="0" y="1236526"/>
                  </a:lnTo>
                  <a:lnTo>
                    <a:pt x="227" y="1232003"/>
                  </a:lnTo>
                  <a:lnTo>
                    <a:pt x="908" y="1227932"/>
                  </a:lnTo>
                  <a:lnTo>
                    <a:pt x="1816" y="1223861"/>
                  </a:lnTo>
                  <a:lnTo>
                    <a:pt x="3178" y="1219564"/>
                  </a:lnTo>
                  <a:lnTo>
                    <a:pt x="4768" y="1215720"/>
                  </a:lnTo>
                  <a:lnTo>
                    <a:pt x="6811" y="1212101"/>
                  </a:lnTo>
                  <a:lnTo>
                    <a:pt x="8854" y="1208709"/>
                  </a:lnTo>
                  <a:lnTo>
                    <a:pt x="11352" y="1205543"/>
                  </a:lnTo>
                  <a:lnTo>
                    <a:pt x="14303" y="1202377"/>
                  </a:lnTo>
                  <a:lnTo>
                    <a:pt x="17028" y="1199663"/>
                  </a:lnTo>
                  <a:lnTo>
                    <a:pt x="20433" y="1196949"/>
                  </a:lnTo>
                  <a:lnTo>
                    <a:pt x="23839" y="1194687"/>
                  </a:lnTo>
                  <a:lnTo>
                    <a:pt x="27471" y="1192652"/>
                  </a:lnTo>
                  <a:lnTo>
                    <a:pt x="31331" y="1191069"/>
                  </a:lnTo>
                  <a:lnTo>
                    <a:pt x="35191" y="1189486"/>
                  </a:lnTo>
                  <a:lnTo>
                    <a:pt x="39277" y="1188581"/>
                  </a:lnTo>
                  <a:lnTo>
                    <a:pt x="44272" y="1187676"/>
                  </a:lnTo>
                  <a:lnTo>
                    <a:pt x="49267" y="1187450"/>
                  </a:lnTo>
                  <a:close/>
                  <a:moveTo>
                    <a:pt x="1430620" y="788988"/>
                  </a:moveTo>
                  <a:lnTo>
                    <a:pt x="1436973" y="789215"/>
                  </a:lnTo>
                  <a:lnTo>
                    <a:pt x="1443553" y="789669"/>
                  </a:lnTo>
                  <a:lnTo>
                    <a:pt x="1449906" y="790349"/>
                  </a:lnTo>
                  <a:lnTo>
                    <a:pt x="1456033" y="791483"/>
                  </a:lnTo>
                  <a:lnTo>
                    <a:pt x="1462386" y="793071"/>
                  </a:lnTo>
                  <a:lnTo>
                    <a:pt x="1468285" y="794659"/>
                  </a:lnTo>
                  <a:lnTo>
                    <a:pt x="1474184" y="796700"/>
                  </a:lnTo>
                  <a:lnTo>
                    <a:pt x="1479857" y="798968"/>
                  </a:lnTo>
                  <a:lnTo>
                    <a:pt x="1485529" y="801463"/>
                  </a:lnTo>
                  <a:lnTo>
                    <a:pt x="1490975" y="804185"/>
                  </a:lnTo>
                  <a:lnTo>
                    <a:pt x="1496420" y="807134"/>
                  </a:lnTo>
                  <a:lnTo>
                    <a:pt x="1501412" y="810536"/>
                  </a:lnTo>
                  <a:lnTo>
                    <a:pt x="1506403" y="814165"/>
                  </a:lnTo>
                  <a:lnTo>
                    <a:pt x="1511168" y="817794"/>
                  </a:lnTo>
                  <a:lnTo>
                    <a:pt x="1515706" y="821877"/>
                  </a:lnTo>
                  <a:lnTo>
                    <a:pt x="1520017" y="825960"/>
                  </a:lnTo>
                  <a:lnTo>
                    <a:pt x="1524555" y="830496"/>
                  </a:lnTo>
                  <a:lnTo>
                    <a:pt x="1528412" y="835032"/>
                  </a:lnTo>
                  <a:lnTo>
                    <a:pt x="1532269" y="840023"/>
                  </a:lnTo>
                  <a:lnTo>
                    <a:pt x="1535673" y="844786"/>
                  </a:lnTo>
                  <a:lnTo>
                    <a:pt x="1538849" y="850003"/>
                  </a:lnTo>
                  <a:lnTo>
                    <a:pt x="1542026" y="855219"/>
                  </a:lnTo>
                  <a:lnTo>
                    <a:pt x="1544976" y="860890"/>
                  </a:lnTo>
                  <a:lnTo>
                    <a:pt x="1547471" y="866334"/>
                  </a:lnTo>
                  <a:lnTo>
                    <a:pt x="1549740" y="872231"/>
                  </a:lnTo>
                  <a:lnTo>
                    <a:pt x="1551555" y="878128"/>
                  </a:lnTo>
                  <a:lnTo>
                    <a:pt x="1553371" y="884025"/>
                  </a:lnTo>
                  <a:lnTo>
                    <a:pt x="1554732" y="890150"/>
                  </a:lnTo>
                  <a:lnTo>
                    <a:pt x="1555867" y="896501"/>
                  </a:lnTo>
                  <a:lnTo>
                    <a:pt x="1556774" y="902625"/>
                  </a:lnTo>
                  <a:lnTo>
                    <a:pt x="1557228" y="908976"/>
                  </a:lnTo>
                  <a:lnTo>
                    <a:pt x="1557455" y="915780"/>
                  </a:lnTo>
                  <a:lnTo>
                    <a:pt x="1557455" y="1366471"/>
                  </a:lnTo>
                  <a:lnTo>
                    <a:pt x="2109264" y="1429526"/>
                  </a:lnTo>
                  <a:lnTo>
                    <a:pt x="2115163" y="1429753"/>
                  </a:lnTo>
                  <a:lnTo>
                    <a:pt x="2122424" y="1429980"/>
                  </a:lnTo>
                  <a:lnTo>
                    <a:pt x="2129458" y="1430660"/>
                  </a:lnTo>
                  <a:lnTo>
                    <a:pt x="2136265" y="1431341"/>
                  </a:lnTo>
                  <a:lnTo>
                    <a:pt x="2143298" y="1432702"/>
                  </a:lnTo>
                  <a:lnTo>
                    <a:pt x="2150105" y="1434290"/>
                  </a:lnTo>
                  <a:lnTo>
                    <a:pt x="2156458" y="1436104"/>
                  </a:lnTo>
                  <a:lnTo>
                    <a:pt x="2162811" y="1438372"/>
                  </a:lnTo>
                  <a:lnTo>
                    <a:pt x="2169391" y="1440867"/>
                  </a:lnTo>
                  <a:lnTo>
                    <a:pt x="2175291" y="1443589"/>
                  </a:lnTo>
                  <a:lnTo>
                    <a:pt x="2181417" y="1446538"/>
                  </a:lnTo>
                  <a:lnTo>
                    <a:pt x="2187089" y="1449940"/>
                  </a:lnTo>
                  <a:lnTo>
                    <a:pt x="2192761" y="1453569"/>
                  </a:lnTo>
                  <a:lnTo>
                    <a:pt x="2198207" y="1457425"/>
                  </a:lnTo>
                  <a:lnTo>
                    <a:pt x="2203652" y="1461508"/>
                  </a:lnTo>
                  <a:lnTo>
                    <a:pt x="2208644" y="1465817"/>
                  </a:lnTo>
                  <a:lnTo>
                    <a:pt x="2213409" y="1470581"/>
                  </a:lnTo>
                  <a:lnTo>
                    <a:pt x="2218174" y="1475571"/>
                  </a:lnTo>
                  <a:lnTo>
                    <a:pt x="2222485" y="1480334"/>
                  </a:lnTo>
                  <a:lnTo>
                    <a:pt x="2226569" y="1485778"/>
                  </a:lnTo>
                  <a:lnTo>
                    <a:pt x="2230426" y="1491221"/>
                  </a:lnTo>
                  <a:lnTo>
                    <a:pt x="2234056" y="1496892"/>
                  </a:lnTo>
                  <a:lnTo>
                    <a:pt x="2237460" y="1502562"/>
                  </a:lnTo>
                  <a:lnTo>
                    <a:pt x="2240409" y="1508686"/>
                  </a:lnTo>
                  <a:lnTo>
                    <a:pt x="2243132" y="1514584"/>
                  </a:lnTo>
                  <a:lnTo>
                    <a:pt x="2245628" y="1521161"/>
                  </a:lnTo>
                  <a:lnTo>
                    <a:pt x="2247897" y="1527512"/>
                  </a:lnTo>
                  <a:lnTo>
                    <a:pt x="2249939" y="1534090"/>
                  </a:lnTo>
                  <a:lnTo>
                    <a:pt x="2251300" y="1540668"/>
                  </a:lnTo>
                  <a:lnTo>
                    <a:pt x="2252435" y="1547699"/>
                  </a:lnTo>
                  <a:lnTo>
                    <a:pt x="2253569" y="1554731"/>
                  </a:lnTo>
                  <a:lnTo>
                    <a:pt x="2254023" y="1561535"/>
                  </a:lnTo>
                  <a:lnTo>
                    <a:pt x="2254250" y="1568793"/>
                  </a:lnTo>
                  <a:lnTo>
                    <a:pt x="2254250" y="2174175"/>
                  </a:lnTo>
                  <a:lnTo>
                    <a:pt x="2254023" y="2181206"/>
                  </a:lnTo>
                  <a:lnTo>
                    <a:pt x="2253569" y="2188237"/>
                  </a:lnTo>
                  <a:lnTo>
                    <a:pt x="2252435" y="2195269"/>
                  </a:lnTo>
                  <a:lnTo>
                    <a:pt x="2251300" y="2202073"/>
                  </a:lnTo>
                  <a:lnTo>
                    <a:pt x="2249939" y="2208651"/>
                  </a:lnTo>
                  <a:lnTo>
                    <a:pt x="2247897" y="2215456"/>
                  </a:lnTo>
                  <a:lnTo>
                    <a:pt x="2245628" y="2221807"/>
                  </a:lnTo>
                  <a:lnTo>
                    <a:pt x="2243132" y="2228158"/>
                  </a:lnTo>
                  <a:lnTo>
                    <a:pt x="2240409" y="2234282"/>
                  </a:lnTo>
                  <a:lnTo>
                    <a:pt x="2237460" y="2240179"/>
                  </a:lnTo>
                  <a:lnTo>
                    <a:pt x="2234056" y="2246076"/>
                  </a:lnTo>
                  <a:lnTo>
                    <a:pt x="2230426" y="2251747"/>
                  </a:lnTo>
                  <a:lnTo>
                    <a:pt x="2226569" y="2257191"/>
                  </a:lnTo>
                  <a:lnTo>
                    <a:pt x="2222485" y="2262407"/>
                  </a:lnTo>
                  <a:lnTo>
                    <a:pt x="2218174" y="2267624"/>
                  </a:lnTo>
                  <a:lnTo>
                    <a:pt x="2213409" y="2272161"/>
                  </a:lnTo>
                  <a:lnTo>
                    <a:pt x="2208644" y="2276924"/>
                  </a:lnTo>
                  <a:lnTo>
                    <a:pt x="2203652" y="2281233"/>
                  </a:lnTo>
                  <a:lnTo>
                    <a:pt x="2198207" y="2285316"/>
                  </a:lnTo>
                  <a:lnTo>
                    <a:pt x="2192761" y="2289172"/>
                  </a:lnTo>
                  <a:lnTo>
                    <a:pt x="2187089" y="2292801"/>
                  </a:lnTo>
                  <a:lnTo>
                    <a:pt x="2181417" y="2296204"/>
                  </a:lnTo>
                  <a:lnTo>
                    <a:pt x="2175291" y="2299152"/>
                  </a:lnTo>
                  <a:lnTo>
                    <a:pt x="2169391" y="2302101"/>
                  </a:lnTo>
                  <a:lnTo>
                    <a:pt x="2162811" y="2304596"/>
                  </a:lnTo>
                  <a:lnTo>
                    <a:pt x="2156458" y="2306637"/>
                  </a:lnTo>
                  <a:lnTo>
                    <a:pt x="2150105" y="2308452"/>
                  </a:lnTo>
                  <a:lnTo>
                    <a:pt x="2143298" y="2310040"/>
                  </a:lnTo>
                  <a:lnTo>
                    <a:pt x="2136265" y="2311400"/>
                  </a:lnTo>
                  <a:lnTo>
                    <a:pt x="2129458" y="2312308"/>
                  </a:lnTo>
                  <a:lnTo>
                    <a:pt x="2122424" y="2312988"/>
                  </a:lnTo>
                  <a:lnTo>
                    <a:pt x="2115163" y="2312988"/>
                  </a:lnTo>
                  <a:lnTo>
                    <a:pt x="1452175" y="2312988"/>
                  </a:lnTo>
                  <a:lnTo>
                    <a:pt x="1448091" y="2312761"/>
                  </a:lnTo>
                  <a:lnTo>
                    <a:pt x="1446276" y="2312761"/>
                  </a:lnTo>
                  <a:lnTo>
                    <a:pt x="1444688" y="2312761"/>
                  </a:lnTo>
                  <a:lnTo>
                    <a:pt x="1438562" y="2312988"/>
                  </a:lnTo>
                  <a:lnTo>
                    <a:pt x="1432662" y="2312761"/>
                  </a:lnTo>
                  <a:lnTo>
                    <a:pt x="1426536" y="2311854"/>
                  </a:lnTo>
                  <a:lnTo>
                    <a:pt x="1420864" y="2311174"/>
                  </a:lnTo>
                  <a:lnTo>
                    <a:pt x="1414738" y="2310040"/>
                  </a:lnTo>
                  <a:lnTo>
                    <a:pt x="1409065" y="2308452"/>
                  </a:lnTo>
                  <a:lnTo>
                    <a:pt x="1403393" y="2306637"/>
                  </a:lnTo>
                  <a:lnTo>
                    <a:pt x="1397721" y="2304823"/>
                  </a:lnTo>
                  <a:lnTo>
                    <a:pt x="1392275" y="2302554"/>
                  </a:lnTo>
                  <a:lnTo>
                    <a:pt x="1387057" y="2300059"/>
                  </a:lnTo>
                  <a:lnTo>
                    <a:pt x="1381838" y="2297111"/>
                  </a:lnTo>
                  <a:lnTo>
                    <a:pt x="1376846" y="2293935"/>
                  </a:lnTo>
                  <a:lnTo>
                    <a:pt x="1372081" y="2290533"/>
                  </a:lnTo>
                  <a:lnTo>
                    <a:pt x="1367317" y="2286904"/>
                  </a:lnTo>
                  <a:lnTo>
                    <a:pt x="1362779" y="2283048"/>
                  </a:lnTo>
                  <a:lnTo>
                    <a:pt x="1358241" y="2278965"/>
                  </a:lnTo>
                  <a:lnTo>
                    <a:pt x="878584" y="1799469"/>
                  </a:lnTo>
                  <a:lnTo>
                    <a:pt x="874500" y="1794933"/>
                  </a:lnTo>
                  <a:lnTo>
                    <a:pt x="870643" y="1790396"/>
                  </a:lnTo>
                  <a:lnTo>
                    <a:pt x="867013" y="1785633"/>
                  </a:lnTo>
                  <a:lnTo>
                    <a:pt x="863609" y="1781097"/>
                  </a:lnTo>
                  <a:lnTo>
                    <a:pt x="860433" y="1776107"/>
                  </a:lnTo>
                  <a:lnTo>
                    <a:pt x="857710" y="1771117"/>
                  </a:lnTo>
                  <a:lnTo>
                    <a:pt x="855214" y="1766126"/>
                  </a:lnTo>
                  <a:lnTo>
                    <a:pt x="852945" y="1760683"/>
                  </a:lnTo>
                  <a:lnTo>
                    <a:pt x="850903" y="1755466"/>
                  </a:lnTo>
                  <a:lnTo>
                    <a:pt x="849088" y="1750249"/>
                  </a:lnTo>
                  <a:lnTo>
                    <a:pt x="847727" y="1744805"/>
                  </a:lnTo>
                  <a:lnTo>
                    <a:pt x="846592" y="1739362"/>
                  </a:lnTo>
                  <a:lnTo>
                    <a:pt x="845458" y="1733691"/>
                  </a:lnTo>
                  <a:lnTo>
                    <a:pt x="845004" y="1728248"/>
                  </a:lnTo>
                  <a:lnTo>
                    <a:pt x="844550" y="1722577"/>
                  </a:lnTo>
                  <a:lnTo>
                    <a:pt x="844550" y="1716907"/>
                  </a:lnTo>
                  <a:lnTo>
                    <a:pt x="844550" y="1711463"/>
                  </a:lnTo>
                  <a:lnTo>
                    <a:pt x="845004" y="1705793"/>
                  </a:lnTo>
                  <a:lnTo>
                    <a:pt x="845458" y="1700122"/>
                  </a:lnTo>
                  <a:lnTo>
                    <a:pt x="846592" y="1694678"/>
                  </a:lnTo>
                  <a:lnTo>
                    <a:pt x="847727" y="1689235"/>
                  </a:lnTo>
                  <a:lnTo>
                    <a:pt x="849088" y="1683564"/>
                  </a:lnTo>
                  <a:lnTo>
                    <a:pt x="850903" y="1678347"/>
                  </a:lnTo>
                  <a:lnTo>
                    <a:pt x="852945" y="1673131"/>
                  </a:lnTo>
                  <a:lnTo>
                    <a:pt x="855214" y="1667914"/>
                  </a:lnTo>
                  <a:lnTo>
                    <a:pt x="857710" y="1662697"/>
                  </a:lnTo>
                  <a:lnTo>
                    <a:pt x="860433" y="1657707"/>
                  </a:lnTo>
                  <a:lnTo>
                    <a:pt x="863609" y="1652717"/>
                  </a:lnTo>
                  <a:lnTo>
                    <a:pt x="867013" y="1647954"/>
                  </a:lnTo>
                  <a:lnTo>
                    <a:pt x="870643" y="1643417"/>
                  </a:lnTo>
                  <a:lnTo>
                    <a:pt x="874500" y="1638881"/>
                  </a:lnTo>
                  <a:lnTo>
                    <a:pt x="878584" y="1634571"/>
                  </a:lnTo>
                  <a:lnTo>
                    <a:pt x="882668" y="1630488"/>
                  </a:lnTo>
                  <a:lnTo>
                    <a:pt x="887206" y="1626632"/>
                  </a:lnTo>
                  <a:lnTo>
                    <a:pt x="891744" y="1623230"/>
                  </a:lnTo>
                  <a:lnTo>
                    <a:pt x="896509" y="1619828"/>
                  </a:lnTo>
                  <a:lnTo>
                    <a:pt x="901047" y="1616879"/>
                  </a:lnTo>
                  <a:lnTo>
                    <a:pt x="906039" y="1613931"/>
                  </a:lnTo>
                  <a:lnTo>
                    <a:pt x="911030" y="1611436"/>
                  </a:lnTo>
                  <a:lnTo>
                    <a:pt x="916249" y="1609167"/>
                  </a:lnTo>
                  <a:lnTo>
                    <a:pt x="921694" y="1607353"/>
                  </a:lnTo>
                  <a:lnTo>
                    <a:pt x="927140" y="1605538"/>
                  </a:lnTo>
                  <a:lnTo>
                    <a:pt x="932585" y="1603951"/>
                  </a:lnTo>
                  <a:lnTo>
                    <a:pt x="938031" y="1602590"/>
                  </a:lnTo>
                  <a:lnTo>
                    <a:pt x="943703" y="1601682"/>
                  </a:lnTo>
                  <a:lnTo>
                    <a:pt x="949376" y="1600775"/>
                  </a:lnTo>
                  <a:lnTo>
                    <a:pt x="955275" y="1600548"/>
                  </a:lnTo>
                  <a:lnTo>
                    <a:pt x="960947" y="1600321"/>
                  </a:lnTo>
                  <a:lnTo>
                    <a:pt x="966847" y="1600548"/>
                  </a:lnTo>
                  <a:lnTo>
                    <a:pt x="972519" y="1600775"/>
                  </a:lnTo>
                  <a:lnTo>
                    <a:pt x="978191" y="1601682"/>
                  </a:lnTo>
                  <a:lnTo>
                    <a:pt x="983864" y="1602590"/>
                  </a:lnTo>
                  <a:lnTo>
                    <a:pt x="989536" y="1603951"/>
                  </a:lnTo>
                  <a:lnTo>
                    <a:pt x="994982" y="1605538"/>
                  </a:lnTo>
                  <a:lnTo>
                    <a:pt x="1000427" y="1607353"/>
                  </a:lnTo>
                  <a:lnTo>
                    <a:pt x="1005646" y="1609167"/>
                  </a:lnTo>
                  <a:lnTo>
                    <a:pt x="1010637" y="1611436"/>
                  </a:lnTo>
                  <a:lnTo>
                    <a:pt x="1015856" y="1613931"/>
                  </a:lnTo>
                  <a:lnTo>
                    <a:pt x="1020848" y="1616879"/>
                  </a:lnTo>
                  <a:lnTo>
                    <a:pt x="1025612" y="1619828"/>
                  </a:lnTo>
                  <a:lnTo>
                    <a:pt x="1030377" y="1623230"/>
                  </a:lnTo>
                  <a:lnTo>
                    <a:pt x="1034688" y="1626632"/>
                  </a:lnTo>
                  <a:lnTo>
                    <a:pt x="1038999" y="1630488"/>
                  </a:lnTo>
                  <a:lnTo>
                    <a:pt x="1043537" y="1634571"/>
                  </a:lnTo>
                  <a:lnTo>
                    <a:pt x="1303559" y="1894506"/>
                  </a:lnTo>
                  <a:lnTo>
                    <a:pt x="1303559" y="915780"/>
                  </a:lnTo>
                  <a:lnTo>
                    <a:pt x="1303786" y="908976"/>
                  </a:lnTo>
                  <a:lnTo>
                    <a:pt x="1304467" y="902625"/>
                  </a:lnTo>
                  <a:lnTo>
                    <a:pt x="1305147" y="896501"/>
                  </a:lnTo>
                  <a:lnTo>
                    <a:pt x="1306282" y="890150"/>
                  </a:lnTo>
                  <a:lnTo>
                    <a:pt x="1307643" y="884025"/>
                  </a:lnTo>
                  <a:lnTo>
                    <a:pt x="1309231" y="878128"/>
                  </a:lnTo>
                  <a:lnTo>
                    <a:pt x="1311273" y="872231"/>
                  </a:lnTo>
                  <a:lnTo>
                    <a:pt x="1313769" y="866334"/>
                  </a:lnTo>
                  <a:lnTo>
                    <a:pt x="1316265" y="860890"/>
                  </a:lnTo>
                  <a:lnTo>
                    <a:pt x="1318988" y="855219"/>
                  </a:lnTo>
                  <a:lnTo>
                    <a:pt x="1322164" y="850003"/>
                  </a:lnTo>
                  <a:lnTo>
                    <a:pt x="1325341" y="844786"/>
                  </a:lnTo>
                  <a:lnTo>
                    <a:pt x="1328971" y="840023"/>
                  </a:lnTo>
                  <a:lnTo>
                    <a:pt x="1332829" y="835032"/>
                  </a:lnTo>
                  <a:lnTo>
                    <a:pt x="1336686" y="830496"/>
                  </a:lnTo>
                  <a:lnTo>
                    <a:pt x="1340770" y="825960"/>
                  </a:lnTo>
                  <a:lnTo>
                    <a:pt x="1345081" y="821877"/>
                  </a:lnTo>
                  <a:lnTo>
                    <a:pt x="1349846" y="817794"/>
                  </a:lnTo>
                  <a:lnTo>
                    <a:pt x="1354610" y="814165"/>
                  </a:lnTo>
                  <a:lnTo>
                    <a:pt x="1359602" y="810536"/>
                  </a:lnTo>
                  <a:lnTo>
                    <a:pt x="1364821" y="807134"/>
                  </a:lnTo>
                  <a:lnTo>
                    <a:pt x="1370266" y="804185"/>
                  </a:lnTo>
                  <a:lnTo>
                    <a:pt x="1375485" y="801463"/>
                  </a:lnTo>
                  <a:lnTo>
                    <a:pt x="1381384" y="798968"/>
                  </a:lnTo>
                  <a:lnTo>
                    <a:pt x="1387057" y="796700"/>
                  </a:lnTo>
                  <a:lnTo>
                    <a:pt x="1392956" y="794659"/>
                  </a:lnTo>
                  <a:lnTo>
                    <a:pt x="1398855" y="793071"/>
                  </a:lnTo>
                  <a:lnTo>
                    <a:pt x="1404981" y="791483"/>
                  </a:lnTo>
                  <a:lnTo>
                    <a:pt x="1411107" y="790349"/>
                  </a:lnTo>
                  <a:lnTo>
                    <a:pt x="1417687" y="789669"/>
                  </a:lnTo>
                  <a:lnTo>
                    <a:pt x="1424040" y="789215"/>
                  </a:lnTo>
                  <a:lnTo>
                    <a:pt x="1430620" y="788988"/>
                  </a:lnTo>
                  <a:close/>
                  <a:moveTo>
                    <a:pt x="1273230" y="585788"/>
                  </a:moveTo>
                  <a:lnTo>
                    <a:pt x="1584498" y="585788"/>
                  </a:lnTo>
                  <a:lnTo>
                    <a:pt x="1589493" y="586241"/>
                  </a:lnTo>
                  <a:lnTo>
                    <a:pt x="1594488" y="586922"/>
                  </a:lnTo>
                  <a:lnTo>
                    <a:pt x="1599028" y="588283"/>
                  </a:lnTo>
                  <a:lnTo>
                    <a:pt x="1603569" y="589643"/>
                  </a:lnTo>
                  <a:lnTo>
                    <a:pt x="1606975" y="591231"/>
                  </a:lnTo>
                  <a:lnTo>
                    <a:pt x="1609926" y="593045"/>
                  </a:lnTo>
                  <a:lnTo>
                    <a:pt x="1612878" y="594859"/>
                  </a:lnTo>
                  <a:lnTo>
                    <a:pt x="1615602" y="597127"/>
                  </a:lnTo>
                  <a:lnTo>
                    <a:pt x="1618327" y="599622"/>
                  </a:lnTo>
                  <a:lnTo>
                    <a:pt x="1620824" y="601890"/>
                  </a:lnTo>
                  <a:lnTo>
                    <a:pt x="1623094" y="604611"/>
                  </a:lnTo>
                  <a:lnTo>
                    <a:pt x="1625138" y="607559"/>
                  </a:lnTo>
                  <a:lnTo>
                    <a:pt x="1626954" y="610734"/>
                  </a:lnTo>
                  <a:lnTo>
                    <a:pt x="1628543" y="613683"/>
                  </a:lnTo>
                  <a:lnTo>
                    <a:pt x="1630132" y="617084"/>
                  </a:lnTo>
                  <a:lnTo>
                    <a:pt x="1631495" y="620486"/>
                  </a:lnTo>
                  <a:lnTo>
                    <a:pt x="1632176" y="623888"/>
                  </a:lnTo>
                  <a:lnTo>
                    <a:pt x="1632857" y="627290"/>
                  </a:lnTo>
                  <a:lnTo>
                    <a:pt x="1633538" y="631372"/>
                  </a:lnTo>
                  <a:lnTo>
                    <a:pt x="1633538" y="634774"/>
                  </a:lnTo>
                  <a:lnTo>
                    <a:pt x="1633538" y="805090"/>
                  </a:lnTo>
                  <a:lnTo>
                    <a:pt x="1629678" y="798286"/>
                  </a:lnTo>
                  <a:lnTo>
                    <a:pt x="1625819" y="791936"/>
                  </a:lnTo>
                  <a:lnTo>
                    <a:pt x="1621505" y="785586"/>
                  </a:lnTo>
                  <a:lnTo>
                    <a:pt x="1616964" y="779236"/>
                  </a:lnTo>
                  <a:lnTo>
                    <a:pt x="1612651" y="773113"/>
                  </a:lnTo>
                  <a:lnTo>
                    <a:pt x="1607656" y="767443"/>
                  </a:lnTo>
                  <a:lnTo>
                    <a:pt x="1602661" y="761547"/>
                  </a:lnTo>
                  <a:lnTo>
                    <a:pt x="1597666" y="756104"/>
                  </a:lnTo>
                  <a:lnTo>
                    <a:pt x="1592217" y="750661"/>
                  </a:lnTo>
                  <a:lnTo>
                    <a:pt x="1586541" y="745445"/>
                  </a:lnTo>
                  <a:lnTo>
                    <a:pt x="1580865" y="740456"/>
                  </a:lnTo>
                  <a:lnTo>
                    <a:pt x="1575189" y="735466"/>
                  </a:lnTo>
                  <a:lnTo>
                    <a:pt x="1568832" y="730704"/>
                  </a:lnTo>
                  <a:lnTo>
                    <a:pt x="1562702" y="726395"/>
                  </a:lnTo>
                  <a:lnTo>
                    <a:pt x="1556572" y="722086"/>
                  </a:lnTo>
                  <a:lnTo>
                    <a:pt x="1549988" y="718231"/>
                  </a:lnTo>
                  <a:lnTo>
                    <a:pt x="1543404" y="714375"/>
                  </a:lnTo>
                  <a:lnTo>
                    <a:pt x="1536593" y="710747"/>
                  </a:lnTo>
                  <a:lnTo>
                    <a:pt x="1529555" y="707118"/>
                  </a:lnTo>
                  <a:lnTo>
                    <a:pt x="1522744" y="703943"/>
                  </a:lnTo>
                  <a:lnTo>
                    <a:pt x="1515706" y="701222"/>
                  </a:lnTo>
                  <a:lnTo>
                    <a:pt x="1508213" y="698274"/>
                  </a:lnTo>
                  <a:lnTo>
                    <a:pt x="1500948" y="695779"/>
                  </a:lnTo>
                  <a:lnTo>
                    <a:pt x="1493456" y="693738"/>
                  </a:lnTo>
                  <a:lnTo>
                    <a:pt x="1485964" y="691697"/>
                  </a:lnTo>
                  <a:lnTo>
                    <a:pt x="1478245" y="689883"/>
                  </a:lnTo>
                  <a:lnTo>
                    <a:pt x="1470525" y="688295"/>
                  </a:lnTo>
                  <a:lnTo>
                    <a:pt x="1462806" y="686934"/>
                  </a:lnTo>
                  <a:lnTo>
                    <a:pt x="1454860" y="686254"/>
                  </a:lnTo>
                  <a:lnTo>
                    <a:pt x="1446686" y="685347"/>
                  </a:lnTo>
                  <a:lnTo>
                    <a:pt x="1438513" y="684893"/>
                  </a:lnTo>
                  <a:lnTo>
                    <a:pt x="1430567" y="684893"/>
                  </a:lnTo>
                  <a:lnTo>
                    <a:pt x="1421939" y="684893"/>
                  </a:lnTo>
                  <a:lnTo>
                    <a:pt x="1413766" y="685347"/>
                  </a:lnTo>
                  <a:lnTo>
                    <a:pt x="1405366" y="686254"/>
                  </a:lnTo>
                  <a:lnTo>
                    <a:pt x="1397419" y="687161"/>
                  </a:lnTo>
                  <a:lnTo>
                    <a:pt x="1389246" y="688522"/>
                  </a:lnTo>
                  <a:lnTo>
                    <a:pt x="1381300" y="690109"/>
                  </a:lnTo>
                  <a:lnTo>
                    <a:pt x="1373353" y="691924"/>
                  </a:lnTo>
                  <a:lnTo>
                    <a:pt x="1365634" y="693965"/>
                  </a:lnTo>
                  <a:lnTo>
                    <a:pt x="1357915" y="696459"/>
                  </a:lnTo>
                  <a:lnTo>
                    <a:pt x="1350423" y="699181"/>
                  </a:lnTo>
                  <a:lnTo>
                    <a:pt x="1342930" y="701902"/>
                  </a:lnTo>
                  <a:lnTo>
                    <a:pt x="1335665" y="705077"/>
                  </a:lnTo>
                  <a:lnTo>
                    <a:pt x="1328400" y="708479"/>
                  </a:lnTo>
                  <a:lnTo>
                    <a:pt x="1321589" y="711881"/>
                  </a:lnTo>
                  <a:lnTo>
                    <a:pt x="1314551" y="715963"/>
                  </a:lnTo>
                  <a:lnTo>
                    <a:pt x="1307967" y="720045"/>
                  </a:lnTo>
                  <a:lnTo>
                    <a:pt x="1301383" y="724354"/>
                  </a:lnTo>
                  <a:lnTo>
                    <a:pt x="1295026" y="728663"/>
                  </a:lnTo>
                  <a:lnTo>
                    <a:pt x="1288442" y="733425"/>
                  </a:lnTo>
                  <a:lnTo>
                    <a:pt x="1282539" y="738188"/>
                  </a:lnTo>
                  <a:lnTo>
                    <a:pt x="1276636" y="743404"/>
                  </a:lnTo>
                  <a:lnTo>
                    <a:pt x="1270960" y="748847"/>
                  </a:lnTo>
                  <a:lnTo>
                    <a:pt x="1265284" y="754290"/>
                  </a:lnTo>
                  <a:lnTo>
                    <a:pt x="1259835" y="759959"/>
                  </a:lnTo>
                  <a:lnTo>
                    <a:pt x="1254613" y="765856"/>
                  </a:lnTo>
                  <a:lnTo>
                    <a:pt x="1249845" y="771752"/>
                  </a:lnTo>
                  <a:lnTo>
                    <a:pt x="1244850" y="778102"/>
                  </a:lnTo>
                  <a:lnTo>
                    <a:pt x="1240310" y="784452"/>
                  </a:lnTo>
                  <a:lnTo>
                    <a:pt x="1235769" y="790802"/>
                  </a:lnTo>
                  <a:lnTo>
                    <a:pt x="1231682" y="797606"/>
                  </a:lnTo>
                  <a:lnTo>
                    <a:pt x="1227823" y="804410"/>
                  </a:lnTo>
                  <a:lnTo>
                    <a:pt x="1223963" y="811213"/>
                  </a:lnTo>
                  <a:lnTo>
                    <a:pt x="1223963" y="634774"/>
                  </a:lnTo>
                  <a:lnTo>
                    <a:pt x="1224190" y="631372"/>
                  </a:lnTo>
                  <a:lnTo>
                    <a:pt x="1224644" y="627290"/>
                  </a:lnTo>
                  <a:lnTo>
                    <a:pt x="1225325" y="623888"/>
                  </a:lnTo>
                  <a:lnTo>
                    <a:pt x="1226233" y="620486"/>
                  </a:lnTo>
                  <a:lnTo>
                    <a:pt x="1227596" y="617084"/>
                  </a:lnTo>
                  <a:lnTo>
                    <a:pt x="1228731" y="613683"/>
                  </a:lnTo>
                  <a:lnTo>
                    <a:pt x="1230547" y="610734"/>
                  </a:lnTo>
                  <a:lnTo>
                    <a:pt x="1232363" y="607559"/>
                  </a:lnTo>
                  <a:lnTo>
                    <a:pt x="1234634" y="604611"/>
                  </a:lnTo>
                  <a:lnTo>
                    <a:pt x="1236904" y="601890"/>
                  </a:lnTo>
                  <a:lnTo>
                    <a:pt x="1239402" y="599622"/>
                  </a:lnTo>
                  <a:lnTo>
                    <a:pt x="1241899" y="597127"/>
                  </a:lnTo>
                  <a:lnTo>
                    <a:pt x="1244850" y="594859"/>
                  </a:lnTo>
                  <a:lnTo>
                    <a:pt x="1247802" y="593045"/>
                  </a:lnTo>
                  <a:lnTo>
                    <a:pt x="1250753" y="591231"/>
                  </a:lnTo>
                  <a:lnTo>
                    <a:pt x="1254159" y="589643"/>
                  </a:lnTo>
                  <a:lnTo>
                    <a:pt x="1258473" y="588283"/>
                  </a:lnTo>
                  <a:lnTo>
                    <a:pt x="1263240" y="586922"/>
                  </a:lnTo>
                  <a:lnTo>
                    <a:pt x="1268008" y="586241"/>
                  </a:lnTo>
                  <a:lnTo>
                    <a:pt x="1273230" y="585788"/>
                  </a:lnTo>
                  <a:close/>
                  <a:moveTo>
                    <a:pt x="661842" y="585788"/>
                  </a:moveTo>
                  <a:lnTo>
                    <a:pt x="973283" y="585788"/>
                  </a:lnTo>
                  <a:lnTo>
                    <a:pt x="978280" y="586240"/>
                  </a:lnTo>
                  <a:lnTo>
                    <a:pt x="983051" y="586919"/>
                  </a:lnTo>
                  <a:lnTo>
                    <a:pt x="988048" y="588276"/>
                  </a:lnTo>
                  <a:lnTo>
                    <a:pt x="992364" y="589633"/>
                  </a:lnTo>
                  <a:lnTo>
                    <a:pt x="995772" y="591216"/>
                  </a:lnTo>
                  <a:lnTo>
                    <a:pt x="998725" y="593025"/>
                  </a:lnTo>
                  <a:lnTo>
                    <a:pt x="1001678" y="594834"/>
                  </a:lnTo>
                  <a:lnTo>
                    <a:pt x="1004404" y="597096"/>
                  </a:lnTo>
                  <a:lnTo>
                    <a:pt x="1007130" y="599583"/>
                  </a:lnTo>
                  <a:lnTo>
                    <a:pt x="1009629" y="601845"/>
                  </a:lnTo>
                  <a:lnTo>
                    <a:pt x="1011901" y="604559"/>
                  </a:lnTo>
                  <a:lnTo>
                    <a:pt x="1013945" y="607499"/>
                  </a:lnTo>
                  <a:lnTo>
                    <a:pt x="1015762" y="610665"/>
                  </a:lnTo>
                  <a:lnTo>
                    <a:pt x="1017580" y="613605"/>
                  </a:lnTo>
                  <a:lnTo>
                    <a:pt x="1018943" y="616998"/>
                  </a:lnTo>
                  <a:lnTo>
                    <a:pt x="1020306" y="620390"/>
                  </a:lnTo>
                  <a:lnTo>
                    <a:pt x="1020987" y="623782"/>
                  </a:lnTo>
                  <a:lnTo>
                    <a:pt x="1021896" y="627175"/>
                  </a:lnTo>
                  <a:lnTo>
                    <a:pt x="1022350" y="631246"/>
                  </a:lnTo>
                  <a:lnTo>
                    <a:pt x="1022350" y="634638"/>
                  </a:lnTo>
                  <a:lnTo>
                    <a:pt x="1022350" y="944926"/>
                  </a:lnTo>
                  <a:lnTo>
                    <a:pt x="1022350" y="949223"/>
                  </a:lnTo>
                  <a:lnTo>
                    <a:pt x="1021441" y="953294"/>
                  </a:lnTo>
                  <a:lnTo>
                    <a:pt x="1020760" y="957817"/>
                  </a:lnTo>
                  <a:lnTo>
                    <a:pt x="1019397" y="961662"/>
                  </a:lnTo>
                  <a:lnTo>
                    <a:pt x="1017807" y="965506"/>
                  </a:lnTo>
                  <a:lnTo>
                    <a:pt x="1015762" y="969125"/>
                  </a:lnTo>
                  <a:lnTo>
                    <a:pt x="1013718" y="972743"/>
                  </a:lnTo>
                  <a:lnTo>
                    <a:pt x="1011219" y="975910"/>
                  </a:lnTo>
                  <a:lnTo>
                    <a:pt x="1008266" y="979076"/>
                  </a:lnTo>
                  <a:lnTo>
                    <a:pt x="1005540" y="981564"/>
                  </a:lnTo>
                  <a:lnTo>
                    <a:pt x="1002133" y="984278"/>
                  </a:lnTo>
                  <a:lnTo>
                    <a:pt x="998725" y="986539"/>
                  </a:lnTo>
                  <a:lnTo>
                    <a:pt x="995090" y="988575"/>
                  </a:lnTo>
                  <a:lnTo>
                    <a:pt x="991229" y="990384"/>
                  </a:lnTo>
                  <a:lnTo>
                    <a:pt x="987367" y="991741"/>
                  </a:lnTo>
                  <a:lnTo>
                    <a:pt x="983278" y="992645"/>
                  </a:lnTo>
                  <a:lnTo>
                    <a:pt x="978280" y="993550"/>
                  </a:lnTo>
                  <a:lnTo>
                    <a:pt x="973283" y="993776"/>
                  </a:lnTo>
                  <a:lnTo>
                    <a:pt x="661842" y="993776"/>
                  </a:lnTo>
                  <a:lnTo>
                    <a:pt x="656844" y="993550"/>
                  </a:lnTo>
                  <a:lnTo>
                    <a:pt x="652074" y="992645"/>
                  </a:lnTo>
                  <a:lnTo>
                    <a:pt x="647985" y="991741"/>
                  </a:lnTo>
                  <a:lnTo>
                    <a:pt x="643896" y="990384"/>
                  </a:lnTo>
                  <a:lnTo>
                    <a:pt x="640034" y="988575"/>
                  </a:lnTo>
                  <a:lnTo>
                    <a:pt x="636400" y="986539"/>
                  </a:lnTo>
                  <a:lnTo>
                    <a:pt x="632992" y="984278"/>
                  </a:lnTo>
                  <a:lnTo>
                    <a:pt x="629585" y="981564"/>
                  </a:lnTo>
                  <a:lnTo>
                    <a:pt x="626859" y="979076"/>
                  </a:lnTo>
                  <a:lnTo>
                    <a:pt x="623906" y="975910"/>
                  </a:lnTo>
                  <a:lnTo>
                    <a:pt x="621407" y="972743"/>
                  </a:lnTo>
                  <a:lnTo>
                    <a:pt x="619362" y="969125"/>
                  </a:lnTo>
                  <a:lnTo>
                    <a:pt x="617318" y="965506"/>
                  </a:lnTo>
                  <a:lnTo>
                    <a:pt x="615728" y="961662"/>
                  </a:lnTo>
                  <a:lnTo>
                    <a:pt x="614365" y="957817"/>
                  </a:lnTo>
                  <a:lnTo>
                    <a:pt x="613683" y="953294"/>
                  </a:lnTo>
                  <a:lnTo>
                    <a:pt x="612775" y="949223"/>
                  </a:lnTo>
                  <a:lnTo>
                    <a:pt x="612775" y="944926"/>
                  </a:lnTo>
                  <a:lnTo>
                    <a:pt x="612775" y="634638"/>
                  </a:lnTo>
                  <a:lnTo>
                    <a:pt x="612775" y="631246"/>
                  </a:lnTo>
                  <a:lnTo>
                    <a:pt x="613229" y="627175"/>
                  </a:lnTo>
                  <a:lnTo>
                    <a:pt x="613911" y="623782"/>
                  </a:lnTo>
                  <a:lnTo>
                    <a:pt x="614819" y="620390"/>
                  </a:lnTo>
                  <a:lnTo>
                    <a:pt x="616182" y="616998"/>
                  </a:lnTo>
                  <a:lnTo>
                    <a:pt x="617545" y="613605"/>
                  </a:lnTo>
                  <a:lnTo>
                    <a:pt x="619362" y="610665"/>
                  </a:lnTo>
                  <a:lnTo>
                    <a:pt x="621180" y="607499"/>
                  </a:lnTo>
                  <a:lnTo>
                    <a:pt x="623224" y="604559"/>
                  </a:lnTo>
                  <a:lnTo>
                    <a:pt x="625496" y="601845"/>
                  </a:lnTo>
                  <a:lnTo>
                    <a:pt x="627995" y="599583"/>
                  </a:lnTo>
                  <a:lnTo>
                    <a:pt x="630721" y="597096"/>
                  </a:lnTo>
                  <a:lnTo>
                    <a:pt x="633447" y="594834"/>
                  </a:lnTo>
                  <a:lnTo>
                    <a:pt x="636400" y="593025"/>
                  </a:lnTo>
                  <a:lnTo>
                    <a:pt x="639353" y="591216"/>
                  </a:lnTo>
                  <a:lnTo>
                    <a:pt x="642760" y="589633"/>
                  </a:lnTo>
                  <a:lnTo>
                    <a:pt x="647076" y="588276"/>
                  </a:lnTo>
                  <a:lnTo>
                    <a:pt x="651847" y="586919"/>
                  </a:lnTo>
                  <a:lnTo>
                    <a:pt x="656844" y="586240"/>
                  </a:lnTo>
                  <a:lnTo>
                    <a:pt x="661842" y="585788"/>
                  </a:lnTo>
                  <a:close/>
                  <a:moveTo>
                    <a:pt x="49267" y="585788"/>
                  </a:moveTo>
                  <a:lnTo>
                    <a:pt x="360535" y="585788"/>
                  </a:lnTo>
                  <a:lnTo>
                    <a:pt x="365757" y="586240"/>
                  </a:lnTo>
                  <a:lnTo>
                    <a:pt x="370524" y="586919"/>
                  </a:lnTo>
                  <a:lnTo>
                    <a:pt x="375292" y="588276"/>
                  </a:lnTo>
                  <a:lnTo>
                    <a:pt x="379606" y="589633"/>
                  </a:lnTo>
                  <a:lnTo>
                    <a:pt x="383011" y="591216"/>
                  </a:lnTo>
                  <a:lnTo>
                    <a:pt x="386190" y="593025"/>
                  </a:lnTo>
                  <a:lnTo>
                    <a:pt x="388914" y="594834"/>
                  </a:lnTo>
                  <a:lnTo>
                    <a:pt x="391866" y="597096"/>
                  </a:lnTo>
                  <a:lnTo>
                    <a:pt x="394363" y="599583"/>
                  </a:lnTo>
                  <a:lnTo>
                    <a:pt x="396861" y="601845"/>
                  </a:lnTo>
                  <a:lnTo>
                    <a:pt x="399358" y="604559"/>
                  </a:lnTo>
                  <a:lnTo>
                    <a:pt x="401401" y="607499"/>
                  </a:lnTo>
                  <a:lnTo>
                    <a:pt x="403218" y="610665"/>
                  </a:lnTo>
                  <a:lnTo>
                    <a:pt x="404580" y="613605"/>
                  </a:lnTo>
                  <a:lnTo>
                    <a:pt x="406169" y="616998"/>
                  </a:lnTo>
                  <a:lnTo>
                    <a:pt x="407531" y="620390"/>
                  </a:lnTo>
                  <a:lnTo>
                    <a:pt x="408213" y="623782"/>
                  </a:lnTo>
                  <a:lnTo>
                    <a:pt x="409121" y="627175"/>
                  </a:lnTo>
                  <a:lnTo>
                    <a:pt x="409575" y="631246"/>
                  </a:lnTo>
                  <a:lnTo>
                    <a:pt x="409575" y="634638"/>
                  </a:lnTo>
                  <a:lnTo>
                    <a:pt x="409575" y="944926"/>
                  </a:lnTo>
                  <a:lnTo>
                    <a:pt x="409348" y="949223"/>
                  </a:lnTo>
                  <a:lnTo>
                    <a:pt x="408894" y="953294"/>
                  </a:lnTo>
                  <a:lnTo>
                    <a:pt x="407986" y="957817"/>
                  </a:lnTo>
                  <a:lnTo>
                    <a:pt x="406623" y="961662"/>
                  </a:lnTo>
                  <a:lnTo>
                    <a:pt x="405034" y="965506"/>
                  </a:lnTo>
                  <a:lnTo>
                    <a:pt x="403218" y="969125"/>
                  </a:lnTo>
                  <a:lnTo>
                    <a:pt x="400720" y="972743"/>
                  </a:lnTo>
                  <a:lnTo>
                    <a:pt x="398450" y="975910"/>
                  </a:lnTo>
                  <a:lnTo>
                    <a:pt x="395726" y="979076"/>
                  </a:lnTo>
                  <a:lnTo>
                    <a:pt x="392774" y="981564"/>
                  </a:lnTo>
                  <a:lnTo>
                    <a:pt x="389368" y="984278"/>
                  </a:lnTo>
                  <a:lnTo>
                    <a:pt x="386190" y="986539"/>
                  </a:lnTo>
                  <a:lnTo>
                    <a:pt x="382557" y="988575"/>
                  </a:lnTo>
                  <a:lnTo>
                    <a:pt x="378698" y="990384"/>
                  </a:lnTo>
                  <a:lnTo>
                    <a:pt x="374611" y="991741"/>
                  </a:lnTo>
                  <a:lnTo>
                    <a:pt x="370524" y="992645"/>
                  </a:lnTo>
                  <a:lnTo>
                    <a:pt x="365757" y="993550"/>
                  </a:lnTo>
                  <a:lnTo>
                    <a:pt x="360535" y="993776"/>
                  </a:lnTo>
                  <a:lnTo>
                    <a:pt x="49267" y="993776"/>
                  </a:lnTo>
                  <a:lnTo>
                    <a:pt x="44272" y="993550"/>
                  </a:lnTo>
                  <a:lnTo>
                    <a:pt x="39277" y="992645"/>
                  </a:lnTo>
                  <a:lnTo>
                    <a:pt x="35191" y="991741"/>
                  </a:lnTo>
                  <a:lnTo>
                    <a:pt x="31331" y="990384"/>
                  </a:lnTo>
                  <a:lnTo>
                    <a:pt x="27471" y="988575"/>
                  </a:lnTo>
                  <a:lnTo>
                    <a:pt x="23839" y="986539"/>
                  </a:lnTo>
                  <a:lnTo>
                    <a:pt x="20433" y="984278"/>
                  </a:lnTo>
                  <a:lnTo>
                    <a:pt x="17028" y="981564"/>
                  </a:lnTo>
                  <a:lnTo>
                    <a:pt x="14303" y="979076"/>
                  </a:lnTo>
                  <a:lnTo>
                    <a:pt x="11352" y="975910"/>
                  </a:lnTo>
                  <a:lnTo>
                    <a:pt x="8854" y="972743"/>
                  </a:lnTo>
                  <a:lnTo>
                    <a:pt x="6811" y="969125"/>
                  </a:lnTo>
                  <a:lnTo>
                    <a:pt x="4768" y="965506"/>
                  </a:lnTo>
                  <a:lnTo>
                    <a:pt x="3178" y="961662"/>
                  </a:lnTo>
                  <a:lnTo>
                    <a:pt x="1816" y="957817"/>
                  </a:lnTo>
                  <a:lnTo>
                    <a:pt x="908" y="953294"/>
                  </a:lnTo>
                  <a:lnTo>
                    <a:pt x="227" y="949223"/>
                  </a:lnTo>
                  <a:lnTo>
                    <a:pt x="0" y="944926"/>
                  </a:lnTo>
                  <a:lnTo>
                    <a:pt x="0" y="634638"/>
                  </a:lnTo>
                  <a:lnTo>
                    <a:pt x="227" y="631246"/>
                  </a:lnTo>
                  <a:lnTo>
                    <a:pt x="908" y="627175"/>
                  </a:lnTo>
                  <a:lnTo>
                    <a:pt x="1362" y="623782"/>
                  </a:lnTo>
                  <a:lnTo>
                    <a:pt x="2270" y="620390"/>
                  </a:lnTo>
                  <a:lnTo>
                    <a:pt x="3632" y="616998"/>
                  </a:lnTo>
                  <a:lnTo>
                    <a:pt x="4995" y="613605"/>
                  </a:lnTo>
                  <a:lnTo>
                    <a:pt x="6811" y="610665"/>
                  </a:lnTo>
                  <a:lnTo>
                    <a:pt x="8627" y="607499"/>
                  </a:lnTo>
                  <a:lnTo>
                    <a:pt x="10670" y="604559"/>
                  </a:lnTo>
                  <a:lnTo>
                    <a:pt x="12941" y="601845"/>
                  </a:lnTo>
                  <a:lnTo>
                    <a:pt x="15438" y="599583"/>
                  </a:lnTo>
                  <a:lnTo>
                    <a:pt x="18163" y="597096"/>
                  </a:lnTo>
                  <a:lnTo>
                    <a:pt x="20887" y="594834"/>
                  </a:lnTo>
                  <a:lnTo>
                    <a:pt x="23839" y="593025"/>
                  </a:lnTo>
                  <a:lnTo>
                    <a:pt x="27017" y="591216"/>
                  </a:lnTo>
                  <a:lnTo>
                    <a:pt x="30196" y="589633"/>
                  </a:lnTo>
                  <a:lnTo>
                    <a:pt x="34736" y="588276"/>
                  </a:lnTo>
                  <a:lnTo>
                    <a:pt x="39277" y="586919"/>
                  </a:lnTo>
                  <a:lnTo>
                    <a:pt x="44272" y="586240"/>
                  </a:lnTo>
                  <a:lnTo>
                    <a:pt x="49267" y="585788"/>
                  </a:lnTo>
                  <a:close/>
                  <a:moveTo>
                    <a:pt x="1273230" y="0"/>
                  </a:moveTo>
                  <a:lnTo>
                    <a:pt x="1584498" y="0"/>
                  </a:lnTo>
                  <a:lnTo>
                    <a:pt x="1589493" y="226"/>
                  </a:lnTo>
                  <a:lnTo>
                    <a:pt x="1594488" y="905"/>
                  </a:lnTo>
                  <a:lnTo>
                    <a:pt x="1599028" y="2263"/>
                  </a:lnTo>
                  <a:lnTo>
                    <a:pt x="1603569" y="3847"/>
                  </a:lnTo>
                  <a:lnTo>
                    <a:pt x="1607883" y="5883"/>
                  </a:lnTo>
                  <a:lnTo>
                    <a:pt x="1611969" y="8372"/>
                  </a:lnTo>
                  <a:lnTo>
                    <a:pt x="1615602" y="11314"/>
                  </a:lnTo>
                  <a:lnTo>
                    <a:pt x="1619235" y="14256"/>
                  </a:lnTo>
                  <a:lnTo>
                    <a:pt x="1622413" y="17650"/>
                  </a:lnTo>
                  <a:lnTo>
                    <a:pt x="1625138" y="21497"/>
                  </a:lnTo>
                  <a:lnTo>
                    <a:pt x="1627408" y="25796"/>
                  </a:lnTo>
                  <a:lnTo>
                    <a:pt x="1629678" y="29869"/>
                  </a:lnTo>
                  <a:lnTo>
                    <a:pt x="1631495" y="34395"/>
                  </a:lnTo>
                  <a:lnTo>
                    <a:pt x="1632403" y="39147"/>
                  </a:lnTo>
                  <a:lnTo>
                    <a:pt x="1633311" y="43899"/>
                  </a:lnTo>
                  <a:lnTo>
                    <a:pt x="1633538" y="48877"/>
                  </a:lnTo>
                  <a:lnTo>
                    <a:pt x="1633538" y="359111"/>
                  </a:lnTo>
                  <a:lnTo>
                    <a:pt x="1633311" y="364089"/>
                  </a:lnTo>
                  <a:lnTo>
                    <a:pt x="1632403" y="368841"/>
                  </a:lnTo>
                  <a:lnTo>
                    <a:pt x="1631495" y="373593"/>
                  </a:lnTo>
                  <a:lnTo>
                    <a:pt x="1629678" y="378119"/>
                  </a:lnTo>
                  <a:lnTo>
                    <a:pt x="1627408" y="382418"/>
                  </a:lnTo>
                  <a:lnTo>
                    <a:pt x="1625138" y="386491"/>
                  </a:lnTo>
                  <a:lnTo>
                    <a:pt x="1622413" y="390338"/>
                  </a:lnTo>
                  <a:lnTo>
                    <a:pt x="1619235" y="393732"/>
                  </a:lnTo>
                  <a:lnTo>
                    <a:pt x="1615602" y="396900"/>
                  </a:lnTo>
                  <a:lnTo>
                    <a:pt x="1611969" y="399615"/>
                  </a:lnTo>
                  <a:lnTo>
                    <a:pt x="1607883" y="402105"/>
                  </a:lnTo>
                  <a:lnTo>
                    <a:pt x="1603569" y="404141"/>
                  </a:lnTo>
                  <a:lnTo>
                    <a:pt x="1599028" y="405725"/>
                  </a:lnTo>
                  <a:lnTo>
                    <a:pt x="1594488" y="407083"/>
                  </a:lnTo>
                  <a:lnTo>
                    <a:pt x="1589493" y="407762"/>
                  </a:lnTo>
                  <a:lnTo>
                    <a:pt x="1584498" y="407988"/>
                  </a:lnTo>
                  <a:lnTo>
                    <a:pt x="1273230" y="407988"/>
                  </a:lnTo>
                  <a:lnTo>
                    <a:pt x="1268008" y="407762"/>
                  </a:lnTo>
                  <a:lnTo>
                    <a:pt x="1263240" y="407083"/>
                  </a:lnTo>
                  <a:lnTo>
                    <a:pt x="1258473" y="405725"/>
                  </a:lnTo>
                  <a:lnTo>
                    <a:pt x="1254159" y="404141"/>
                  </a:lnTo>
                  <a:lnTo>
                    <a:pt x="1249845" y="402105"/>
                  </a:lnTo>
                  <a:lnTo>
                    <a:pt x="1245532" y="399615"/>
                  </a:lnTo>
                  <a:lnTo>
                    <a:pt x="1241899" y="396900"/>
                  </a:lnTo>
                  <a:lnTo>
                    <a:pt x="1238493" y="393732"/>
                  </a:lnTo>
                  <a:lnTo>
                    <a:pt x="1235315" y="390338"/>
                  </a:lnTo>
                  <a:lnTo>
                    <a:pt x="1232363" y="386491"/>
                  </a:lnTo>
                  <a:lnTo>
                    <a:pt x="1229866" y="382418"/>
                  </a:lnTo>
                  <a:lnTo>
                    <a:pt x="1227823" y="378119"/>
                  </a:lnTo>
                  <a:lnTo>
                    <a:pt x="1226233" y="373593"/>
                  </a:lnTo>
                  <a:lnTo>
                    <a:pt x="1224871" y="368841"/>
                  </a:lnTo>
                  <a:lnTo>
                    <a:pt x="1224190" y="364089"/>
                  </a:lnTo>
                  <a:lnTo>
                    <a:pt x="1223963" y="359111"/>
                  </a:lnTo>
                  <a:lnTo>
                    <a:pt x="1223963" y="48877"/>
                  </a:lnTo>
                  <a:lnTo>
                    <a:pt x="1224190" y="43899"/>
                  </a:lnTo>
                  <a:lnTo>
                    <a:pt x="1224871" y="39147"/>
                  </a:lnTo>
                  <a:lnTo>
                    <a:pt x="1226233" y="34395"/>
                  </a:lnTo>
                  <a:lnTo>
                    <a:pt x="1227823" y="29869"/>
                  </a:lnTo>
                  <a:lnTo>
                    <a:pt x="1229866" y="25796"/>
                  </a:lnTo>
                  <a:lnTo>
                    <a:pt x="1232363" y="21497"/>
                  </a:lnTo>
                  <a:lnTo>
                    <a:pt x="1235315" y="17650"/>
                  </a:lnTo>
                  <a:lnTo>
                    <a:pt x="1238493" y="14256"/>
                  </a:lnTo>
                  <a:lnTo>
                    <a:pt x="1241899" y="11314"/>
                  </a:lnTo>
                  <a:lnTo>
                    <a:pt x="1245532" y="8372"/>
                  </a:lnTo>
                  <a:lnTo>
                    <a:pt x="1249845" y="5883"/>
                  </a:lnTo>
                  <a:lnTo>
                    <a:pt x="1254159" y="3847"/>
                  </a:lnTo>
                  <a:lnTo>
                    <a:pt x="1258473" y="2263"/>
                  </a:lnTo>
                  <a:lnTo>
                    <a:pt x="1263240" y="905"/>
                  </a:lnTo>
                  <a:lnTo>
                    <a:pt x="1268008" y="226"/>
                  </a:lnTo>
                  <a:lnTo>
                    <a:pt x="1273230" y="0"/>
                  </a:lnTo>
                  <a:close/>
                  <a:moveTo>
                    <a:pt x="661842" y="0"/>
                  </a:moveTo>
                  <a:lnTo>
                    <a:pt x="973283" y="0"/>
                  </a:lnTo>
                  <a:lnTo>
                    <a:pt x="978280" y="226"/>
                  </a:lnTo>
                  <a:lnTo>
                    <a:pt x="983278" y="905"/>
                  </a:lnTo>
                  <a:lnTo>
                    <a:pt x="988048" y="2263"/>
                  </a:lnTo>
                  <a:lnTo>
                    <a:pt x="992364" y="3847"/>
                  </a:lnTo>
                  <a:lnTo>
                    <a:pt x="996681" y="5883"/>
                  </a:lnTo>
                  <a:lnTo>
                    <a:pt x="1000769" y="8372"/>
                  </a:lnTo>
                  <a:lnTo>
                    <a:pt x="1004404" y="11314"/>
                  </a:lnTo>
                  <a:lnTo>
                    <a:pt x="1008039" y="14256"/>
                  </a:lnTo>
                  <a:lnTo>
                    <a:pt x="1011219" y="17650"/>
                  </a:lnTo>
                  <a:lnTo>
                    <a:pt x="1013945" y="21497"/>
                  </a:lnTo>
                  <a:lnTo>
                    <a:pt x="1016444" y="25796"/>
                  </a:lnTo>
                  <a:lnTo>
                    <a:pt x="1018488" y="29869"/>
                  </a:lnTo>
                  <a:lnTo>
                    <a:pt x="1020306" y="34395"/>
                  </a:lnTo>
                  <a:lnTo>
                    <a:pt x="1021214" y="39147"/>
                  </a:lnTo>
                  <a:lnTo>
                    <a:pt x="1022123" y="43899"/>
                  </a:lnTo>
                  <a:lnTo>
                    <a:pt x="1022350" y="48877"/>
                  </a:lnTo>
                  <a:lnTo>
                    <a:pt x="1022350" y="359111"/>
                  </a:lnTo>
                  <a:lnTo>
                    <a:pt x="1022123" y="364089"/>
                  </a:lnTo>
                  <a:lnTo>
                    <a:pt x="1021214" y="368841"/>
                  </a:lnTo>
                  <a:lnTo>
                    <a:pt x="1020306" y="373593"/>
                  </a:lnTo>
                  <a:lnTo>
                    <a:pt x="1018488" y="378119"/>
                  </a:lnTo>
                  <a:lnTo>
                    <a:pt x="1016444" y="382418"/>
                  </a:lnTo>
                  <a:lnTo>
                    <a:pt x="1013945" y="386491"/>
                  </a:lnTo>
                  <a:lnTo>
                    <a:pt x="1011219" y="390338"/>
                  </a:lnTo>
                  <a:lnTo>
                    <a:pt x="1008039" y="393732"/>
                  </a:lnTo>
                  <a:lnTo>
                    <a:pt x="1004404" y="396900"/>
                  </a:lnTo>
                  <a:lnTo>
                    <a:pt x="1000769" y="399615"/>
                  </a:lnTo>
                  <a:lnTo>
                    <a:pt x="996681" y="402105"/>
                  </a:lnTo>
                  <a:lnTo>
                    <a:pt x="992364" y="404141"/>
                  </a:lnTo>
                  <a:lnTo>
                    <a:pt x="988048" y="405725"/>
                  </a:lnTo>
                  <a:lnTo>
                    <a:pt x="983278" y="407083"/>
                  </a:lnTo>
                  <a:lnTo>
                    <a:pt x="978280" y="407762"/>
                  </a:lnTo>
                  <a:lnTo>
                    <a:pt x="973283" y="407988"/>
                  </a:lnTo>
                  <a:lnTo>
                    <a:pt x="661842" y="407988"/>
                  </a:lnTo>
                  <a:lnTo>
                    <a:pt x="656844" y="407762"/>
                  </a:lnTo>
                  <a:lnTo>
                    <a:pt x="651847" y="407083"/>
                  </a:lnTo>
                  <a:lnTo>
                    <a:pt x="647076" y="405725"/>
                  </a:lnTo>
                  <a:lnTo>
                    <a:pt x="642760" y="404141"/>
                  </a:lnTo>
                  <a:lnTo>
                    <a:pt x="638444" y="402105"/>
                  </a:lnTo>
                  <a:lnTo>
                    <a:pt x="634355" y="399615"/>
                  </a:lnTo>
                  <a:lnTo>
                    <a:pt x="630721" y="396900"/>
                  </a:lnTo>
                  <a:lnTo>
                    <a:pt x="627086" y="393732"/>
                  </a:lnTo>
                  <a:lnTo>
                    <a:pt x="623906" y="390338"/>
                  </a:lnTo>
                  <a:lnTo>
                    <a:pt x="621180" y="386491"/>
                  </a:lnTo>
                  <a:lnTo>
                    <a:pt x="618681" y="382418"/>
                  </a:lnTo>
                  <a:lnTo>
                    <a:pt x="616637" y="378119"/>
                  </a:lnTo>
                  <a:lnTo>
                    <a:pt x="614819" y="373593"/>
                  </a:lnTo>
                  <a:lnTo>
                    <a:pt x="613683" y="368841"/>
                  </a:lnTo>
                  <a:lnTo>
                    <a:pt x="613002" y="364089"/>
                  </a:lnTo>
                  <a:lnTo>
                    <a:pt x="612775" y="359111"/>
                  </a:lnTo>
                  <a:lnTo>
                    <a:pt x="612775" y="48877"/>
                  </a:lnTo>
                  <a:lnTo>
                    <a:pt x="613002" y="43899"/>
                  </a:lnTo>
                  <a:lnTo>
                    <a:pt x="613683" y="39147"/>
                  </a:lnTo>
                  <a:lnTo>
                    <a:pt x="614819" y="34395"/>
                  </a:lnTo>
                  <a:lnTo>
                    <a:pt x="616637" y="29869"/>
                  </a:lnTo>
                  <a:lnTo>
                    <a:pt x="618681" y="25796"/>
                  </a:lnTo>
                  <a:lnTo>
                    <a:pt x="621180" y="21497"/>
                  </a:lnTo>
                  <a:lnTo>
                    <a:pt x="623906" y="17650"/>
                  </a:lnTo>
                  <a:lnTo>
                    <a:pt x="627086" y="14256"/>
                  </a:lnTo>
                  <a:lnTo>
                    <a:pt x="630721" y="11314"/>
                  </a:lnTo>
                  <a:lnTo>
                    <a:pt x="634355" y="8372"/>
                  </a:lnTo>
                  <a:lnTo>
                    <a:pt x="638444" y="5883"/>
                  </a:lnTo>
                  <a:lnTo>
                    <a:pt x="642760" y="3847"/>
                  </a:lnTo>
                  <a:lnTo>
                    <a:pt x="647076" y="2263"/>
                  </a:lnTo>
                  <a:lnTo>
                    <a:pt x="651847" y="905"/>
                  </a:lnTo>
                  <a:lnTo>
                    <a:pt x="656844" y="226"/>
                  </a:lnTo>
                  <a:lnTo>
                    <a:pt x="661842" y="0"/>
                  </a:lnTo>
                  <a:close/>
                  <a:moveTo>
                    <a:pt x="49267" y="0"/>
                  </a:moveTo>
                  <a:lnTo>
                    <a:pt x="360535" y="0"/>
                  </a:lnTo>
                  <a:lnTo>
                    <a:pt x="365757" y="226"/>
                  </a:lnTo>
                  <a:lnTo>
                    <a:pt x="370524" y="905"/>
                  </a:lnTo>
                  <a:lnTo>
                    <a:pt x="375292" y="2263"/>
                  </a:lnTo>
                  <a:lnTo>
                    <a:pt x="379606" y="3847"/>
                  </a:lnTo>
                  <a:lnTo>
                    <a:pt x="383920" y="5883"/>
                  </a:lnTo>
                  <a:lnTo>
                    <a:pt x="388233" y="8372"/>
                  </a:lnTo>
                  <a:lnTo>
                    <a:pt x="391866" y="11314"/>
                  </a:lnTo>
                  <a:lnTo>
                    <a:pt x="395271" y="14256"/>
                  </a:lnTo>
                  <a:lnTo>
                    <a:pt x="398450" y="17650"/>
                  </a:lnTo>
                  <a:lnTo>
                    <a:pt x="401401" y="21497"/>
                  </a:lnTo>
                  <a:lnTo>
                    <a:pt x="403672" y="25796"/>
                  </a:lnTo>
                  <a:lnTo>
                    <a:pt x="405715" y="29869"/>
                  </a:lnTo>
                  <a:lnTo>
                    <a:pt x="407531" y="34395"/>
                  </a:lnTo>
                  <a:lnTo>
                    <a:pt x="408440" y="39147"/>
                  </a:lnTo>
                  <a:lnTo>
                    <a:pt x="409348" y="43899"/>
                  </a:lnTo>
                  <a:lnTo>
                    <a:pt x="409575" y="48877"/>
                  </a:lnTo>
                  <a:lnTo>
                    <a:pt x="409575" y="359111"/>
                  </a:lnTo>
                  <a:lnTo>
                    <a:pt x="409348" y="364089"/>
                  </a:lnTo>
                  <a:lnTo>
                    <a:pt x="408440" y="368841"/>
                  </a:lnTo>
                  <a:lnTo>
                    <a:pt x="407531" y="373593"/>
                  </a:lnTo>
                  <a:lnTo>
                    <a:pt x="405715" y="378119"/>
                  </a:lnTo>
                  <a:lnTo>
                    <a:pt x="403672" y="382418"/>
                  </a:lnTo>
                  <a:lnTo>
                    <a:pt x="401401" y="386491"/>
                  </a:lnTo>
                  <a:lnTo>
                    <a:pt x="398450" y="390338"/>
                  </a:lnTo>
                  <a:lnTo>
                    <a:pt x="395271" y="393732"/>
                  </a:lnTo>
                  <a:lnTo>
                    <a:pt x="391866" y="396900"/>
                  </a:lnTo>
                  <a:lnTo>
                    <a:pt x="388233" y="399615"/>
                  </a:lnTo>
                  <a:lnTo>
                    <a:pt x="383920" y="402105"/>
                  </a:lnTo>
                  <a:lnTo>
                    <a:pt x="379606" y="404141"/>
                  </a:lnTo>
                  <a:lnTo>
                    <a:pt x="375292" y="405725"/>
                  </a:lnTo>
                  <a:lnTo>
                    <a:pt x="370524" y="407083"/>
                  </a:lnTo>
                  <a:lnTo>
                    <a:pt x="365757" y="407762"/>
                  </a:lnTo>
                  <a:lnTo>
                    <a:pt x="360535" y="407988"/>
                  </a:lnTo>
                  <a:lnTo>
                    <a:pt x="49267" y="407988"/>
                  </a:lnTo>
                  <a:lnTo>
                    <a:pt x="44272" y="407762"/>
                  </a:lnTo>
                  <a:lnTo>
                    <a:pt x="39277" y="407083"/>
                  </a:lnTo>
                  <a:lnTo>
                    <a:pt x="35191" y="405951"/>
                  </a:lnTo>
                  <a:lnTo>
                    <a:pt x="31331" y="404594"/>
                  </a:lnTo>
                  <a:lnTo>
                    <a:pt x="27471" y="402783"/>
                  </a:lnTo>
                  <a:lnTo>
                    <a:pt x="23839" y="400747"/>
                  </a:lnTo>
                  <a:lnTo>
                    <a:pt x="20433" y="398710"/>
                  </a:lnTo>
                  <a:lnTo>
                    <a:pt x="17028" y="396221"/>
                  </a:lnTo>
                  <a:lnTo>
                    <a:pt x="14303" y="393279"/>
                  </a:lnTo>
                  <a:lnTo>
                    <a:pt x="11352" y="390338"/>
                  </a:lnTo>
                  <a:lnTo>
                    <a:pt x="8854" y="386944"/>
                  </a:lnTo>
                  <a:lnTo>
                    <a:pt x="6811" y="383323"/>
                  </a:lnTo>
                  <a:lnTo>
                    <a:pt x="4768" y="379703"/>
                  </a:lnTo>
                  <a:lnTo>
                    <a:pt x="3178" y="375856"/>
                  </a:lnTo>
                  <a:lnTo>
                    <a:pt x="1816" y="371783"/>
                  </a:lnTo>
                  <a:lnTo>
                    <a:pt x="908" y="367710"/>
                  </a:lnTo>
                  <a:lnTo>
                    <a:pt x="227" y="363636"/>
                  </a:lnTo>
                  <a:lnTo>
                    <a:pt x="0" y="359111"/>
                  </a:lnTo>
                  <a:lnTo>
                    <a:pt x="0" y="48877"/>
                  </a:lnTo>
                  <a:lnTo>
                    <a:pt x="227" y="44578"/>
                  </a:lnTo>
                  <a:lnTo>
                    <a:pt x="908" y="40278"/>
                  </a:lnTo>
                  <a:lnTo>
                    <a:pt x="1816" y="36205"/>
                  </a:lnTo>
                  <a:lnTo>
                    <a:pt x="3178" y="32132"/>
                  </a:lnTo>
                  <a:lnTo>
                    <a:pt x="4768" y="28285"/>
                  </a:lnTo>
                  <a:lnTo>
                    <a:pt x="6811" y="24665"/>
                  </a:lnTo>
                  <a:lnTo>
                    <a:pt x="8854" y="21044"/>
                  </a:lnTo>
                  <a:lnTo>
                    <a:pt x="11352" y="17650"/>
                  </a:lnTo>
                  <a:lnTo>
                    <a:pt x="14303" y="14708"/>
                  </a:lnTo>
                  <a:lnTo>
                    <a:pt x="17028" y="11993"/>
                  </a:lnTo>
                  <a:lnTo>
                    <a:pt x="20433" y="9504"/>
                  </a:lnTo>
                  <a:lnTo>
                    <a:pt x="23839" y="7241"/>
                  </a:lnTo>
                  <a:lnTo>
                    <a:pt x="27471" y="5204"/>
                  </a:lnTo>
                  <a:lnTo>
                    <a:pt x="31331" y="3394"/>
                  </a:lnTo>
                  <a:lnTo>
                    <a:pt x="35191" y="2036"/>
                  </a:lnTo>
                  <a:lnTo>
                    <a:pt x="39277" y="905"/>
                  </a:lnTo>
                  <a:lnTo>
                    <a:pt x="44272" y="226"/>
                  </a:lnTo>
                  <a:lnTo>
                    <a:pt x="49267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82" name="组合 81"/>
          <p:cNvGrpSpPr/>
          <p:nvPr/>
        </p:nvGrpSpPr>
        <p:grpSpPr>
          <a:xfrm>
            <a:off x="517548" y="3015027"/>
            <a:ext cx="828000" cy="828000"/>
            <a:chOff x="3083397" y="1445640"/>
            <a:chExt cx="828000" cy="828000"/>
          </a:xfrm>
        </p:grpSpPr>
        <p:sp>
          <p:nvSpPr>
            <p:cNvPr id="5" name="椭圆 4"/>
            <p:cNvSpPr>
              <a:spLocks noChangeAspect="1"/>
            </p:cNvSpPr>
            <p:nvPr/>
          </p:nvSpPr>
          <p:spPr>
            <a:xfrm>
              <a:off x="3083397" y="1445640"/>
              <a:ext cx="828000" cy="828000"/>
            </a:xfrm>
            <a:prstGeom prst="ellipse">
              <a:avLst/>
            </a:prstGeom>
            <a:solidFill>
              <a:srgbClr val="D54A47"/>
            </a:solidFill>
            <a:ln w="31750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KSO_Shape"/>
            <p:cNvSpPr>
              <a:spLocks/>
            </p:cNvSpPr>
            <p:nvPr/>
          </p:nvSpPr>
          <p:spPr bwMode="auto">
            <a:xfrm>
              <a:off x="3226647" y="1605106"/>
              <a:ext cx="576000" cy="468000"/>
            </a:xfrm>
            <a:custGeom>
              <a:avLst/>
              <a:gdLst>
                <a:gd name="T0" fmla="*/ 1221908 w 2276475"/>
                <a:gd name="T1" fmla="*/ 1328927 h 1936751"/>
                <a:gd name="T2" fmla="*/ 1196654 w 2276475"/>
                <a:gd name="T3" fmla="*/ 1388292 h 1936751"/>
                <a:gd name="T4" fmla="*/ 691864 w 2276475"/>
                <a:gd name="T5" fmla="*/ 1376845 h 1936751"/>
                <a:gd name="T6" fmla="*/ 695585 w 2276475"/>
                <a:gd name="T7" fmla="*/ 1314285 h 1936751"/>
                <a:gd name="T8" fmla="*/ 1104489 w 2276475"/>
                <a:gd name="T9" fmla="*/ 1115137 h 1936751"/>
                <a:gd name="T10" fmla="*/ 1117497 w 2276475"/>
                <a:gd name="T11" fmla="*/ 1168850 h 1936751"/>
                <a:gd name="T12" fmla="*/ 811396 w 2276475"/>
                <a:gd name="T13" fmla="*/ 1188695 h 1936751"/>
                <a:gd name="T14" fmla="*/ 783254 w 2276475"/>
                <a:gd name="T15" fmla="*/ 1141068 h 1936751"/>
                <a:gd name="T16" fmla="*/ 309026 w 2276475"/>
                <a:gd name="T17" fmla="*/ 898551 h 1936751"/>
                <a:gd name="T18" fmla="*/ 798665 w 2276475"/>
                <a:gd name="T19" fmla="*/ 935449 h 1936751"/>
                <a:gd name="T20" fmla="*/ 759855 w 2276475"/>
                <a:gd name="T21" fmla="*/ 989335 h 1936751"/>
                <a:gd name="T22" fmla="*/ 259317 w 2276475"/>
                <a:gd name="T23" fmla="*/ 967303 h 1936751"/>
                <a:gd name="T24" fmla="*/ 277393 w 2276475"/>
                <a:gd name="T25" fmla="*/ 906514 h 1936751"/>
                <a:gd name="T26" fmla="*/ 1086287 w 2276475"/>
                <a:gd name="T27" fmla="*/ 817903 h 1936751"/>
                <a:gd name="T28" fmla="*/ 1028372 w 2276475"/>
                <a:gd name="T29" fmla="*/ 919230 h 1936751"/>
                <a:gd name="T30" fmla="*/ 999280 w 2276475"/>
                <a:gd name="T31" fmla="*/ 917630 h 1936751"/>
                <a:gd name="T32" fmla="*/ 289574 w 2276475"/>
                <a:gd name="T33" fmla="*/ 706099 h 1936751"/>
                <a:gd name="T34" fmla="*/ 590631 w 2276475"/>
                <a:gd name="T35" fmla="*/ 735033 h 1936751"/>
                <a:gd name="T36" fmla="*/ 567535 w 2276475"/>
                <a:gd name="T37" fmla="*/ 784938 h 1936751"/>
                <a:gd name="T38" fmla="*/ 259309 w 2276475"/>
                <a:gd name="T39" fmla="*/ 770073 h 1936751"/>
                <a:gd name="T40" fmla="*/ 267273 w 2276475"/>
                <a:gd name="T41" fmla="*/ 715124 h 1936751"/>
                <a:gd name="T42" fmla="*/ 836933 w 2276475"/>
                <a:gd name="T43" fmla="*/ 505684 h 1936751"/>
                <a:gd name="T44" fmla="*/ 846494 w 2276475"/>
                <a:gd name="T45" fmla="*/ 574170 h 1936751"/>
                <a:gd name="T46" fmla="*/ 268069 w 2276475"/>
                <a:gd name="T47" fmla="*/ 592752 h 1936751"/>
                <a:gd name="T48" fmla="*/ 238855 w 2276475"/>
                <a:gd name="T49" fmla="*/ 530105 h 1936751"/>
                <a:gd name="T50" fmla="*/ 1467818 w 2276475"/>
                <a:gd name="T51" fmla="*/ 344025 h 1936751"/>
                <a:gd name="T52" fmla="*/ 1566759 w 2276475"/>
                <a:gd name="T53" fmla="*/ 428438 h 1936751"/>
                <a:gd name="T54" fmla="*/ 1578461 w 2276475"/>
                <a:gd name="T55" fmla="*/ 479936 h 1936751"/>
                <a:gd name="T56" fmla="*/ 1197862 w 2276475"/>
                <a:gd name="T57" fmla="*/ 846789 h 1936751"/>
                <a:gd name="T58" fmla="*/ 1138817 w 2276475"/>
                <a:gd name="T59" fmla="*/ 842806 h 1936751"/>
                <a:gd name="T60" fmla="*/ 1093869 w 2276475"/>
                <a:gd name="T61" fmla="*/ 799538 h 1936751"/>
                <a:gd name="T62" fmla="*/ 1075782 w 2276475"/>
                <a:gd name="T63" fmla="*/ 737423 h 1936751"/>
                <a:gd name="T64" fmla="*/ 1456382 w 2276475"/>
                <a:gd name="T65" fmla="*/ 344821 h 1936751"/>
                <a:gd name="T66" fmla="*/ 199469 w 2276475"/>
                <a:gd name="T67" fmla="*/ 367345 h 1936751"/>
                <a:gd name="T68" fmla="*/ 114475 w 2276475"/>
                <a:gd name="T69" fmla="*/ 448541 h 1936751"/>
                <a:gd name="T70" fmla="*/ 103321 w 2276475"/>
                <a:gd name="T71" fmla="*/ 1407238 h 1936751"/>
                <a:gd name="T72" fmla="*/ 171315 w 2276475"/>
                <a:gd name="T73" fmla="*/ 1503559 h 1936751"/>
                <a:gd name="T74" fmla="*/ 1382734 w 2276475"/>
                <a:gd name="T75" fmla="*/ 1530890 h 1936751"/>
                <a:gd name="T76" fmla="*/ 1488975 w 2276475"/>
                <a:gd name="T77" fmla="*/ 1477289 h 1936751"/>
                <a:gd name="T78" fmla="*/ 1531737 w 2276475"/>
                <a:gd name="T79" fmla="*/ 1365845 h 1936751"/>
                <a:gd name="T80" fmla="*/ 1605841 w 2276475"/>
                <a:gd name="T81" fmla="*/ 1539381 h 1936751"/>
                <a:gd name="T82" fmla="*/ 1513146 w 2276475"/>
                <a:gd name="T83" fmla="*/ 1611821 h 1936751"/>
                <a:gd name="T84" fmla="*/ 101461 w 2276475"/>
                <a:gd name="T85" fmla="*/ 1605982 h 1936751"/>
                <a:gd name="T86" fmla="*/ 16468 w 2276475"/>
                <a:gd name="T87" fmla="*/ 1525317 h 1936751"/>
                <a:gd name="T88" fmla="*/ 5312 w 2276475"/>
                <a:gd name="T89" fmla="*/ 391226 h 1936751"/>
                <a:gd name="T90" fmla="*/ 73307 w 2276475"/>
                <a:gd name="T91" fmla="*/ 295170 h 1936751"/>
                <a:gd name="T92" fmla="*/ 1746529 w 2276475"/>
                <a:gd name="T93" fmla="*/ 88926 h 1936751"/>
                <a:gd name="T94" fmla="*/ 1805153 w 2276475"/>
                <a:gd name="T95" fmla="*/ 114614 h 1936751"/>
                <a:gd name="T96" fmla="*/ 1838312 w 2276475"/>
                <a:gd name="T97" fmla="*/ 176846 h 1936751"/>
                <a:gd name="T98" fmla="*/ 1821600 w 2276475"/>
                <a:gd name="T99" fmla="*/ 237490 h 1936751"/>
                <a:gd name="T100" fmla="*/ 1620792 w 2276475"/>
                <a:gd name="T101" fmla="*/ 421806 h 1936751"/>
                <a:gd name="T102" fmla="*/ 1543068 w 2276475"/>
                <a:gd name="T103" fmla="*/ 339447 h 1936751"/>
                <a:gd name="T104" fmla="*/ 1506460 w 2276475"/>
                <a:gd name="T105" fmla="*/ 289925 h 1936751"/>
                <a:gd name="T106" fmla="*/ 1716818 w 2276475"/>
                <a:gd name="T107" fmla="*/ 92634 h 1936751"/>
                <a:gd name="T108" fmla="*/ 1893521 w 2276475"/>
                <a:gd name="T109" fmla="*/ 35131 h 1936751"/>
                <a:gd name="T110" fmla="*/ 1889783 w 2276475"/>
                <a:gd name="T111" fmla="*/ 106078 h 1936751"/>
                <a:gd name="T112" fmla="*/ 1844400 w 2276475"/>
                <a:gd name="T113" fmla="*/ 105545 h 1936751"/>
                <a:gd name="T114" fmla="*/ 1793944 w 2276475"/>
                <a:gd name="T115" fmla="*/ 59669 h 1936751"/>
                <a:gd name="T116" fmla="*/ 1847069 w 2276475"/>
                <a:gd name="T117" fmla="*/ 16194 h 1936751"/>
                <a:gd name="T118" fmla="*/ 1697756 w 2276475"/>
                <a:gd name="T119" fmla="*/ 22017 h 1936751"/>
                <a:gd name="T120" fmla="*/ 1364698 w 2276475"/>
                <a:gd name="T121" fmla="*/ 383050 h 1936751"/>
                <a:gd name="T122" fmla="*/ 1317840 w 2276475"/>
                <a:gd name="T123" fmla="*/ 375887 h 1936751"/>
                <a:gd name="T124" fmla="*/ 1320237 w 2276475"/>
                <a:gd name="T125" fmla="*/ 329200 h 193675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2276475" h="1936751">
                  <a:moveTo>
                    <a:pt x="872202" y="1555750"/>
                  </a:moveTo>
                  <a:lnTo>
                    <a:pt x="879190" y="1555750"/>
                  </a:lnTo>
                  <a:lnTo>
                    <a:pt x="1397284" y="1555750"/>
                  </a:lnTo>
                  <a:lnTo>
                    <a:pt x="1404272" y="1555750"/>
                  </a:lnTo>
                  <a:lnTo>
                    <a:pt x="1410943" y="1557024"/>
                  </a:lnTo>
                  <a:lnTo>
                    <a:pt x="1417614" y="1557979"/>
                  </a:lnTo>
                  <a:lnTo>
                    <a:pt x="1423649" y="1560208"/>
                  </a:lnTo>
                  <a:lnTo>
                    <a:pt x="1430002" y="1562437"/>
                  </a:lnTo>
                  <a:lnTo>
                    <a:pt x="1435403" y="1565303"/>
                  </a:lnTo>
                  <a:lnTo>
                    <a:pt x="1440485" y="1568168"/>
                  </a:lnTo>
                  <a:lnTo>
                    <a:pt x="1445567" y="1571989"/>
                  </a:lnTo>
                  <a:lnTo>
                    <a:pt x="1450015" y="1576128"/>
                  </a:lnTo>
                  <a:lnTo>
                    <a:pt x="1453509" y="1580268"/>
                  </a:lnTo>
                  <a:lnTo>
                    <a:pt x="1457321" y="1584726"/>
                  </a:lnTo>
                  <a:lnTo>
                    <a:pt x="1460180" y="1589502"/>
                  </a:lnTo>
                  <a:lnTo>
                    <a:pt x="1462403" y="1594915"/>
                  </a:lnTo>
                  <a:lnTo>
                    <a:pt x="1463674" y="1600009"/>
                  </a:lnTo>
                  <a:lnTo>
                    <a:pt x="1464944" y="1605741"/>
                  </a:lnTo>
                  <a:lnTo>
                    <a:pt x="1465262" y="1611472"/>
                  </a:lnTo>
                  <a:lnTo>
                    <a:pt x="1464944" y="1617203"/>
                  </a:lnTo>
                  <a:lnTo>
                    <a:pt x="1463674" y="1622935"/>
                  </a:lnTo>
                  <a:lnTo>
                    <a:pt x="1462403" y="1628029"/>
                  </a:lnTo>
                  <a:lnTo>
                    <a:pt x="1460180" y="1633124"/>
                  </a:lnTo>
                  <a:lnTo>
                    <a:pt x="1457321" y="1638218"/>
                  </a:lnTo>
                  <a:lnTo>
                    <a:pt x="1453509" y="1642358"/>
                  </a:lnTo>
                  <a:lnTo>
                    <a:pt x="1450015" y="1646815"/>
                  </a:lnTo>
                  <a:lnTo>
                    <a:pt x="1445567" y="1650955"/>
                  </a:lnTo>
                  <a:lnTo>
                    <a:pt x="1440485" y="1654457"/>
                  </a:lnTo>
                  <a:lnTo>
                    <a:pt x="1435403" y="1657641"/>
                  </a:lnTo>
                  <a:lnTo>
                    <a:pt x="1430002" y="1660507"/>
                  </a:lnTo>
                  <a:lnTo>
                    <a:pt x="1423649" y="1662736"/>
                  </a:lnTo>
                  <a:lnTo>
                    <a:pt x="1417614" y="1664328"/>
                  </a:lnTo>
                  <a:lnTo>
                    <a:pt x="1410943" y="1665920"/>
                  </a:lnTo>
                  <a:lnTo>
                    <a:pt x="1404272" y="1666875"/>
                  </a:lnTo>
                  <a:lnTo>
                    <a:pt x="1397284" y="1666875"/>
                  </a:lnTo>
                  <a:lnTo>
                    <a:pt x="879190" y="1666875"/>
                  </a:lnTo>
                  <a:lnTo>
                    <a:pt x="872202" y="1666875"/>
                  </a:lnTo>
                  <a:lnTo>
                    <a:pt x="865531" y="1665920"/>
                  </a:lnTo>
                  <a:lnTo>
                    <a:pt x="858860" y="1664328"/>
                  </a:lnTo>
                  <a:lnTo>
                    <a:pt x="852507" y="1662736"/>
                  </a:lnTo>
                  <a:lnTo>
                    <a:pt x="846790" y="1660507"/>
                  </a:lnTo>
                  <a:lnTo>
                    <a:pt x="841389" y="1657641"/>
                  </a:lnTo>
                  <a:lnTo>
                    <a:pt x="835989" y="1654139"/>
                  </a:lnTo>
                  <a:lnTo>
                    <a:pt x="831224" y="1650955"/>
                  </a:lnTo>
                  <a:lnTo>
                    <a:pt x="826777" y="1646815"/>
                  </a:lnTo>
                  <a:lnTo>
                    <a:pt x="822648" y="1642358"/>
                  </a:lnTo>
                  <a:lnTo>
                    <a:pt x="819471" y="1637900"/>
                  </a:lnTo>
                  <a:lnTo>
                    <a:pt x="816612" y="1633124"/>
                  </a:lnTo>
                  <a:lnTo>
                    <a:pt x="814389" y="1628029"/>
                  </a:lnTo>
                  <a:lnTo>
                    <a:pt x="812483" y="1622935"/>
                  </a:lnTo>
                  <a:lnTo>
                    <a:pt x="811530" y="1617203"/>
                  </a:lnTo>
                  <a:lnTo>
                    <a:pt x="811212" y="1611472"/>
                  </a:lnTo>
                  <a:lnTo>
                    <a:pt x="811530" y="1605741"/>
                  </a:lnTo>
                  <a:lnTo>
                    <a:pt x="812483" y="1600009"/>
                  </a:lnTo>
                  <a:lnTo>
                    <a:pt x="814389" y="1594915"/>
                  </a:lnTo>
                  <a:lnTo>
                    <a:pt x="816612" y="1589820"/>
                  </a:lnTo>
                  <a:lnTo>
                    <a:pt x="819471" y="1584726"/>
                  </a:lnTo>
                  <a:lnTo>
                    <a:pt x="822648" y="1580268"/>
                  </a:lnTo>
                  <a:lnTo>
                    <a:pt x="826777" y="1576128"/>
                  </a:lnTo>
                  <a:lnTo>
                    <a:pt x="831224" y="1571989"/>
                  </a:lnTo>
                  <a:lnTo>
                    <a:pt x="835989" y="1568168"/>
                  </a:lnTo>
                  <a:lnTo>
                    <a:pt x="841389" y="1565303"/>
                  </a:lnTo>
                  <a:lnTo>
                    <a:pt x="846790" y="1562437"/>
                  </a:lnTo>
                  <a:lnTo>
                    <a:pt x="852507" y="1560208"/>
                  </a:lnTo>
                  <a:lnTo>
                    <a:pt x="858860" y="1558298"/>
                  </a:lnTo>
                  <a:lnTo>
                    <a:pt x="865531" y="1557024"/>
                  </a:lnTo>
                  <a:lnTo>
                    <a:pt x="872202" y="1555750"/>
                  </a:lnTo>
                  <a:close/>
                  <a:moveTo>
                    <a:pt x="984211" y="1325563"/>
                  </a:moveTo>
                  <a:lnTo>
                    <a:pt x="1292263" y="1325563"/>
                  </a:lnTo>
                  <a:lnTo>
                    <a:pt x="1297339" y="1325880"/>
                  </a:lnTo>
                  <a:lnTo>
                    <a:pt x="1302415" y="1326513"/>
                  </a:lnTo>
                  <a:lnTo>
                    <a:pt x="1307174" y="1327779"/>
                  </a:lnTo>
                  <a:lnTo>
                    <a:pt x="1311615" y="1329361"/>
                  </a:lnTo>
                  <a:lnTo>
                    <a:pt x="1315740" y="1331260"/>
                  </a:lnTo>
                  <a:lnTo>
                    <a:pt x="1319864" y="1333792"/>
                  </a:lnTo>
                  <a:lnTo>
                    <a:pt x="1323671" y="1336640"/>
                  </a:lnTo>
                  <a:lnTo>
                    <a:pt x="1327161" y="1340121"/>
                  </a:lnTo>
                  <a:lnTo>
                    <a:pt x="1330333" y="1343286"/>
                  </a:lnTo>
                  <a:lnTo>
                    <a:pt x="1332871" y="1347400"/>
                  </a:lnTo>
                  <a:lnTo>
                    <a:pt x="1335409" y="1351198"/>
                  </a:lnTo>
                  <a:lnTo>
                    <a:pt x="1337630" y="1355629"/>
                  </a:lnTo>
                  <a:lnTo>
                    <a:pt x="1339216" y="1360059"/>
                  </a:lnTo>
                  <a:lnTo>
                    <a:pt x="1340485" y="1364807"/>
                  </a:lnTo>
                  <a:lnTo>
                    <a:pt x="1341437" y="1369870"/>
                  </a:lnTo>
                  <a:lnTo>
                    <a:pt x="1341437" y="1374934"/>
                  </a:lnTo>
                  <a:lnTo>
                    <a:pt x="1341437" y="1379681"/>
                  </a:lnTo>
                  <a:lnTo>
                    <a:pt x="1340485" y="1384745"/>
                  </a:lnTo>
                  <a:lnTo>
                    <a:pt x="1339216" y="1389492"/>
                  </a:lnTo>
                  <a:lnTo>
                    <a:pt x="1337630" y="1393923"/>
                  </a:lnTo>
                  <a:lnTo>
                    <a:pt x="1335409" y="1398037"/>
                  </a:lnTo>
                  <a:lnTo>
                    <a:pt x="1332871" y="1402151"/>
                  </a:lnTo>
                  <a:lnTo>
                    <a:pt x="1330016" y="1405632"/>
                  </a:lnTo>
                  <a:lnTo>
                    <a:pt x="1327161" y="1409430"/>
                  </a:lnTo>
                  <a:lnTo>
                    <a:pt x="1323671" y="1412595"/>
                  </a:lnTo>
                  <a:lnTo>
                    <a:pt x="1319864" y="1415443"/>
                  </a:lnTo>
                  <a:lnTo>
                    <a:pt x="1315740" y="1417659"/>
                  </a:lnTo>
                  <a:lnTo>
                    <a:pt x="1311615" y="1419874"/>
                  </a:lnTo>
                  <a:lnTo>
                    <a:pt x="1306857" y="1421773"/>
                  </a:lnTo>
                  <a:lnTo>
                    <a:pt x="1302415" y="1422722"/>
                  </a:lnTo>
                  <a:lnTo>
                    <a:pt x="1297339" y="1423672"/>
                  </a:lnTo>
                  <a:lnTo>
                    <a:pt x="1292263" y="1423988"/>
                  </a:lnTo>
                  <a:lnTo>
                    <a:pt x="984211" y="1423988"/>
                  </a:lnTo>
                  <a:lnTo>
                    <a:pt x="979453" y="1423672"/>
                  </a:lnTo>
                  <a:lnTo>
                    <a:pt x="974377" y="1422722"/>
                  </a:lnTo>
                  <a:lnTo>
                    <a:pt x="969618" y="1421773"/>
                  </a:lnTo>
                  <a:lnTo>
                    <a:pt x="965176" y="1419874"/>
                  </a:lnTo>
                  <a:lnTo>
                    <a:pt x="960735" y="1417659"/>
                  </a:lnTo>
                  <a:lnTo>
                    <a:pt x="956928" y="1415443"/>
                  </a:lnTo>
                  <a:lnTo>
                    <a:pt x="952803" y="1412595"/>
                  </a:lnTo>
                  <a:lnTo>
                    <a:pt x="949631" y="1409430"/>
                  </a:lnTo>
                  <a:lnTo>
                    <a:pt x="946141" y="1405632"/>
                  </a:lnTo>
                  <a:lnTo>
                    <a:pt x="943286" y="1402151"/>
                  </a:lnTo>
                  <a:lnTo>
                    <a:pt x="941065" y="1398037"/>
                  </a:lnTo>
                  <a:lnTo>
                    <a:pt x="938844" y="1393923"/>
                  </a:lnTo>
                  <a:lnTo>
                    <a:pt x="937258" y="1389492"/>
                  </a:lnTo>
                  <a:lnTo>
                    <a:pt x="935989" y="1384745"/>
                  </a:lnTo>
                  <a:lnTo>
                    <a:pt x="935355" y="1379681"/>
                  </a:lnTo>
                  <a:lnTo>
                    <a:pt x="935037" y="1374934"/>
                  </a:lnTo>
                  <a:lnTo>
                    <a:pt x="935355" y="1369870"/>
                  </a:lnTo>
                  <a:lnTo>
                    <a:pt x="935989" y="1364807"/>
                  </a:lnTo>
                  <a:lnTo>
                    <a:pt x="937258" y="1360059"/>
                  </a:lnTo>
                  <a:lnTo>
                    <a:pt x="938844" y="1355629"/>
                  </a:lnTo>
                  <a:lnTo>
                    <a:pt x="940748" y="1351198"/>
                  </a:lnTo>
                  <a:lnTo>
                    <a:pt x="943286" y="1347400"/>
                  </a:lnTo>
                  <a:lnTo>
                    <a:pt x="946141" y="1343286"/>
                  </a:lnTo>
                  <a:lnTo>
                    <a:pt x="949631" y="1340121"/>
                  </a:lnTo>
                  <a:lnTo>
                    <a:pt x="952803" y="1336640"/>
                  </a:lnTo>
                  <a:lnTo>
                    <a:pt x="956928" y="1333792"/>
                  </a:lnTo>
                  <a:lnTo>
                    <a:pt x="960735" y="1331260"/>
                  </a:lnTo>
                  <a:lnTo>
                    <a:pt x="965176" y="1329361"/>
                  </a:lnTo>
                  <a:lnTo>
                    <a:pt x="969618" y="1327779"/>
                  </a:lnTo>
                  <a:lnTo>
                    <a:pt x="974377" y="1326513"/>
                  </a:lnTo>
                  <a:lnTo>
                    <a:pt x="979453" y="1325880"/>
                  </a:lnTo>
                  <a:lnTo>
                    <a:pt x="984211" y="1325563"/>
                  </a:lnTo>
                  <a:close/>
                  <a:moveTo>
                    <a:pt x="369286" y="1074738"/>
                  </a:moveTo>
                  <a:lnTo>
                    <a:pt x="887697" y="1074738"/>
                  </a:lnTo>
                  <a:lnTo>
                    <a:pt x="894368" y="1075056"/>
                  </a:lnTo>
                  <a:lnTo>
                    <a:pt x="901356" y="1076008"/>
                  </a:lnTo>
                  <a:lnTo>
                    <a:pt x="908027" y="1077278"/>
                  </a:lnTo>
                  <a:lnTo>
                    <a:pt x="914063" y="1079183"/>
                  </a:lnTo>
                  <a:lnTo>
                    <a:pt x="920098" y="1081406"/>
                  </a:lnTo>
                  <a:lnTo>
                    <a:pt x="925816" y="1084263"/>
                  </a:lnTo>
                  <a:lnTo>
                    <a:pt x="930898" y="1087438"/>
                  </a:lnTo>
                  <a:lnTo>
                    <a:pt x="935663" y="1090931"/>
                  </a:lnTo>
                  <a:lnTo>
                    <a:pt x="940110" y="1094741"/>
                  </a:lnTo>
                  <a:lnTo>
                    <a:pt x="944240" y="1099186"/>
                  </a:lnTo>
                  <a:lnTo>
                    <a:pt x="947416" y="1103948"/>
                  </a:lnTo>
                  <a:lnTo>
                    <a:pt x="950275" y="1108711"/>
                  </a:lnTo>
                  <a:lnTo>
                    <a:pt x="952499" y="1113791"/>
                  </a:lnTo>
                  <a:lnTo>
                    <a:pt x="954405" y="1118871"/>
                  </a:lnTo>
                  <a:lnTo>
                    <a:pt x="955358" y="1124903"/>
                  </a:lnTo>
                  <a:lnTo>
                    <a:pt x="955675" y="1130301"/>
                  </a:lnTo>
                  <a:lnTo>
                    <a:pt x="955358" y="1136016"/>
                  </a:lnTo>
                  <a:lnTo>
                    <a:pt x="954405" y="1141413"/>
                  </a:lnTo>
                  <a:lnTo>
                    <a:pt x="952499" y="1147128"/>
                  </a:lnTo>
                  <a:lnTo>
                    <a:pt x="950275" y="1152208"/>
                  </a:lnTo>
                  <a:lnTo>
                    <a:pt x="947416" y="1156971"/>
                  </a:lnTo>
                  <a:lnTo>
                    <a:pt x="944240" y="1161098"/>
                  </a:lnTo>
                  <a:lnTo>
                    <a:pt x="940110" y="1165543"/>
                  </a:lnTo>
                  <a:lnTo>
                    <a:pt x="935663" y="1169671"/>
                  </a:lnTo>
                  <a:lnTo>
                    <a:pt x="930898" y="1173163"/>
                  </a:lnTo>
                  <a:lnTo>
                    <a:pt x="925816" y="1176656"/>
                  </a:lnTo>
                  <a:lnTo>
                    <a:pt x="920098" y="1179196"/>
                  </a:lnTo>
                  <a:lnTo>
                    <a:pt x="914063" y="1181736"/>
                  </a:lnTo>
                  <a:lnTo>
                    <a:pt x="908027" y="1183323"/>
                  </a:lnTo>
                  <a:lnTo>
                    <a:pt x="901356" y="1184593"/>
                  </a:lnTo>
                  <a:lnTo>
                    <a:pt x="894368" y="1185546"/>
                  </a:lnTo>
                  <a:lnTo>
                    <a:pt x="887697" y="1185863"/>
                  </a:lnTo>
                  <a:lnTo>
                    <a:pt x="369286" y="1185863"/>
                  </a:lnTo>
                  <a:lnTo>
                    <a:pt x="362615" y="1185546"/>
                  </a:lnTo>
                  <a:lnTo>
                    <a:pt x="355944" y="1184593"/>
                  </a:lnTo>
                  <a:lnTo>
                    <a:pt x="349273" y="1183323"/>
                  </a:lnTo>
                  <a:lnTo>
                    <a:pt x="343238" y="1181736"/>
                  </a:lnTo>
                  <a:lnTo>
                    <a:pt x="337203" y="1179196"/>
                  </a:lnTo>
                  <a:lnTo>
                    <a:pt x="331485" y="1176656"/>
                  </a:lnTo>
                  <a:lnTo>
                    <a:pt x="326402" y="1173163"/>
                  </a:lnTo>
                  <a:lnTo>
                    <a:pt x="321637" y="1169671"/>
                  </a:lnTo>
                  <a:lnTo>
                    <a:pt x="317190" y="1165543"/>
                  </a:lnTo>
                  <a:lnTo>
                    <a:pt x="313378" y="1161098"/>
                  </a:lnTo>
                  <a:lnTo>
                    <a:pt x="309884" y="1156971"/>
                  </a:lnTo>
                  <a:lnTo>
                    <a:pt x="307025" y="1152208"/>
                  </a:lnTo>
                  <a:lnTo>
                    <a:pt x="304802" y="1147128"/>
                  </a:lnTo>
                  <a:lnTo>
                    <a:pt x="302896" y="1141413"/>
                  </a:lnTo>
                  <a:lnTo>
                    <a:pt x="301943" y="1136016"/>
                  </a:lnTo>
                  <a:lnTo>
                    <a:pt x="301625" y="1130301"/>
                  </a:lnTo>
                  <a:lnTo>
                    <a:pt x="301943" y="1124903"/>
                  </a:lnTo>
                  <a:lnTo>
                    <a:pt x="302896" y="1119188"/>
                  </a:lnTo>
                  <a:lnTo>
                    <a:pt x="304802" y="1113791"/>
                  </a:lnTo>
                  <a:lnTo>
                    <a:pt x="307025" y="1108711"/>
                  </a:lnTo>
                  <a:lnTo>
                    <a:pt x="309884" y="1103948"/>
                  </a:lnTo>
                  <a:lnTo>
                    <a:pt x="313378" y="1099186"/>
                  </a:lnTo>
                  <a:lnTo>
                    <a:pt x="317190" y="1094741"/>
                  </a:lnTo>
                  <a:lnTo>
                    <a:pt x="321637" y="1091248"/>
                  </a:lnTo>
                  <a:lnTo>
                    <a:pt x="326402" y="1087438"/>
                  </a:lnTo>
                  <a:lnTo>
                    <a:pt x="331485" y="1084263"/>
                  </a:lnTo>
                  <a:lnTo>
                    <a:pt x="337203" y="1081406"/>
                  </a:lnTo>
                  <a:lnTo>
                    <a:pt x="343238" y="1079183"/>
                  </a:lnTo>
                  <a:lnTo>
                    <a:pt x="349273" y="1077278"/>
                  </a:lnTo>
                  <a:lnTo>
                    <a:pt x="355944" y="1076008"/>
                  </a:lnTo>
                  <a:lnTo>
                    <a:pt x="362615" y="1075056"/>
                  </a:lnTo>
                  <a:lnTo>
                    <a:pt x="369286" y="1074738"/>
                  </a:lnTo>
                  <a:close/>
                  <a:moveTo>
                    <a:pt x="1261435" y="965200"/>
                  </a:moveTo>
                  <a:lnTo>
                    <a:pt x="1264624" y="965200"/>
                  </a:lnTo>
                  <a:lnTo>
                    <a:pt x="1267814" y="965200"/>
                  </a:lnTo>
                  <a:lnTo>
                    <a:pt x="1271322" y="965838"/>
                  </a:lnTo>
                  <a:lnTo>
                    <a:pt x="1275149" y="967114"/>
                  </a:lnTo>
                  <a:lnTo>
                    <a:pt x="1278977" y="968390"/>
                  </a:lnTo>
                  <a:lnTo>
                    <a:pt x="1282804" y="969984"/>
                  </a:lnTo>
                  <a:lnTo>
                    <a:pt x="1290777" y="973811"/>
                  </a:lnTo>
                  <a:lnTo>
                    <a:pt x="1298113" y="978277"/>
                  </a:lnTo>
                  <a:lnTo>
                    <a:pt x="1304491" y="982742"/>
                  </a:lnTo>
                  <a:lnTo>
                    <a:pt x="1308637" y="986250"/>
                  </a:lnTo>
                  <a:lnTo>
                    <a:pt x="1312784" y="990715"/>
                  </a:lnTo>
                  <a:lnTo>
                    <a:pt x="1317249" y="997094"/>
                  </a:lnTo>
                  <a:lnTo>
                    <a:pt x="1321395" y="1004429"/>
                  </a:lnTo>
                  <a:lnTo>
                    <a:pt x="1325222" y="1012403"/>
                  </a:lnTo>
                  <a:lnTo>
                    <a:pt x="1326817" y="1016549"/>
                  </a:lnTo>
                  <a:lnTo>
                    <a:pt x="1328092" y="1020057"/>
                  </a:lnTo>
                  <a:lnTo>
                    <a:pt x="1329368" y="1024203"/>
                  </a:lnTo>
                  <a:lnTo>
                    <a:pt x="1330006" y="1027711"/>
                  </a:lnTo>
                  <a:lnTo>
                    <a:pt x="1330325" y="1030901"/>
                  </a:lnTo>
                  <a:lnTo>
                    <a:pt x="1330006" y="1034090"/>
                  </a:lnTo>
                  <a:lnTo>
                    <a:pt x="1329368" y="1036004"/>
                  </a:lnTo>
                  <a:lnTo>
                    <a:pt x="1327774" y="1038236"/>
                  </a:lnTo>
                  <a:lnTo>
                    <a:pt x="1228904" y="1099472"/>
                  </a:lnTo>
                  <a:lnTo>
                    <a:pt x="1226990" y="1101066"/>
                  </a:lnTo>
                  <a:lnTo>
                    <a:pt x="1225396" y="1102342"/>
                  </a:lnTo>
                  <a:lnTo>
                    <a:pt x="1223163" y="1103618"/>
                  </a:lnTo>
                  <a:lnTo>
                    <a:pt x="1220930" y="1104575"/>
                  </a:lnTo>
                  <a:lnTo>
                    <a:pt x="1219017" y="1105213"/>
                  </a:lnTo>
                  <a:lnTo>
                    <a:pt x="1216784" y="1105850"/>
                  </a:lnTo>
                  <a:lnTo>
                    <a:pt x="1212000" y="1106488"/>
                  </a:lnTo>
                  <a:lnTo>
                    <a:pt x="1207854" y="1105850"/>
                  </a:lnTo>
                  <a:lnTo>
                    <a:pt x="1205622" y="1105213"/>
                  </a:lnTo>
                  <a:lnTo>
                    <a:pt x="1203389" y="1104575"/>
                  </a:lnTo>
                  <a:lnTo>
                    <a:pt x="1201475" y="1103618"/>
                  </a:lnTo>
                  <a:lnTo>
                    <a:pt x="1199243" y="1102342"/>
                  </a:lnTo>
                  <a:lnTo>
                    <a:pt x="1197329" y="1101066"/>
                  </a:lnTo>
                  <a:lnTo>
                    <a:pt x="1195735" y="1099472"/>
                  </a:lnTo>
                  <a:lnTo>
                    <a:pt x="1194140" y="1097558"/>
                  </a:lnTo>
                  <a:lnTo>
                    <a:pt x="1192864" y="1095963"/>
                  </a:lnTo>
                  <a:lnTo>
                    <a:pt x="1191588" y="1093731"/>
                  </a:lnTo>
                  <a:lnTo>
                    <a:pt x="1190632" y="1091817"/>
                  </a:lnTo>
                  <a:lnTo>
                    <a:pt x="1189356" y="1087352"/>
                  </a:lnTo>
                  <a:lnTo>
                    <a:pt x="1189037" y="1082887"/>
                  </a:lnTo>
                  <a:lnTo>
                    <a:pt x="1189356" y="1078741"/>
                  </a:lnTo>
                  <a:lnTo>
                    <a:pt x="1190632" y="1074276"/>
                  </a:lnTo>
                  <a:lnTo>
                    <a:pt x="1191588" y="1072043"/>
                  </a:lnTo>
                  <a:lnTo>
                    <a:pt x="1192864" y="1070130"/>
                  </a:lnTo>
                  <a:lnTo>
                    <a:pt x="1194140" y="1068535"/>
                  </a:lnTo>
                  <a:lnTo>
                    <a:pt x="1195735" y="1066621"/>
                  </a:lnTo>
                  <a:lnTo>
                    <a:pt x="1257289" y="967433"/>
                  </a:lnTo>
                  <a:lnTo>
                    <a:pt x="1258884" y="965838"/>
                  </a:lnTo>
                  <a:lnTo>
                    <a:pt x="1261435" y="965200"/>
                  </a:lnTo>
                  <a:close/>
                  <a:moveTo>
                    <a:pt x="346041" y="844550"/>
                  </a:moveTo>
                  <a:lnTo>
                    <a:pt x="350799" y="844550"/>
                  </a:lnTo>
                  <a:lnTo>
                    <a:pt x="658851" y="844550"/>
                  </a:lnTo>
                  <a:lnTo>
                    <a:pt x="663927" y="844550"/>
                  </a:lnTo>
                  <a:lnTo>
                    <a:pt x="669003" y="845185"/>
                  </a:lnTo>
                  <a:lnTo>
                    <a:pt x="673762" y="846773"/>
                  </a:lnTo>
                  <a:lnTo>
                    <a:pt x="678204" y="848043"/>
                  </a:lnTo>
                  <a:lnTo>
                    <a:pt x="682645" y="850265"/>
                  </a:lnTo>
                  <a:lnTo>
                    <a:pt x="686452" y="852805"/>
                  </a:lnTo>
                  <a:lnTo>
                    <a:pt x="690259" y="855345"/>
                  </a:lnTo>
                  <a:lnTo>
                    <a:pt x="693749" y="858838"/>
                  </a:lnTo>
                  <a:lnTo>
                    <a:pt x="697239" y="862330"/>
                  </a:lnTo>
                  <a:lnTo>
                    <a:pt x="699777" y="865823"/>
                  </a:lnTo>
                  <a:lnTo>
                    <a:pt x="702315" y="869950"/>
                  </a:lnTo>
                  <a:lnTo>
                    <a:pt x="704218" y="874395"/>
                  </a:lnTo>
                  <a:lnTo>
                    <a:pt x="705804" y="879158"/>
                  </a:lnTo>
                  <a:lnTo>
                    <a:pt x="707391" y="883920"/>
                  </a:lnTo>
                  <a:lnTo>
                    <a:pt x="708025" y="888683"/>
                  </a:lnTo>
                  <a:lnTo>
                    <a:pt x="708025" y="893763"/>
                  </a:lnTo>
                  <a:lnTo>
                    <a:pt x="708025" y="898843"/>
                  </a:lnTo>
                  <a:lnTo>
                    <a:pt x="707391" y="903605"/>
                  </a:lnTo>
                  <a:lnTo>
                    <a:pt x="705804" y="908368"/>
                  </a:lnTo>
                  <a:lnTo>
                    <a:pt x="704218" y="912495"/>
                  </a:lnTo>
                  <a:lnTo>
                    <a:pt x="702315" y="916940"/>
                  </a:lnTo>
                  <a:lnTo>
                    <a:pt x="699777" y="921068"/>
                  </a:lnTo>
                  <a:lnTo>
                    <a:pt x="697239" y="924878"/>
                  </a:lnTo>
                  <a:lnTo>
                    <a:pt x="693749" y="928370"/>
                  </a:lnTo>
                  <a:lnTo>
                    <a:pt x="690259" y="931545"/>
                  </a:lnTo>
                  <a:lnTo>
                    <a:pt x="686452" y="934403"/>
                  </a:lnTo>
                  <a:lnTo>
                    <a:pt x="682645" y="936943"/>
                  </a:lnTo>
                  <a:lnTo>
                    <a:pt x="678204" y="938848"/>
                  </a:lnTo>
                  <a:lnTo>
                    <a:pt x="673762" y="940753"/>
                  </a:lnTo>
                  <a:lnTo>
                    <a:pt x="669003" y="941705"/>
                  </a:lnTo>
                  <a:lnTo>
                    <a:pt x="663927" y="942658"/>
                  </a:lnTo>
                  <a:lnTo>
                    <a:pt x="658851" y="942975"/>
                  </a:lnTo>
                  <a:lnTo>
                    <a:pt x="350799" y="942975"/>
                  </a:lnTo>
                  <a:lnTo>
                    <a:pt x="346041" y="942658"/>
                  </a:lnTo>
                  <a:lnTo>
                    <a:pt x="340965" y="941705"/>
                  </a:lnTo>
                  <a:lnTo>
                    <a:pt x="336206" y="940753"/>
                  </a:lnTo>
                  <a:lnTo>
                    <a:pt x="331764" y="938848"/>
                  </a:lnTo>
                  <a:lnTo>
                    <a:pt x="327323" y="936943"/>
                  </a:lnTo>
                  <a:lnTo>
                    <a:pt x="323516" y="934403"/>
                  </a:lnTo>
                  <a:lnTo>
                    <a:pt x="319391" y="931545"/>
                  </a:lnTo>
                  <a:lnTo>
                    <a:pt x="316219" y="928370"/>
                  </a:lnTo>
                  <a:lnTo>
                    <a:pt x="312729" y="924878"/>
                  </a:lnTo>
                  <a:lnTo>
                    <a:pt x="309874" y="921068"/>
                  </a:lnTo>
                  <a:lnTo>
                    <a:pt x="307653" y="916940"/>
                  </a:lnTo>
                  <a:lnTo>
                    <a:pt x="305432" y="912495"/>
                  </a:lnTo>
                  <a:lnTo>
                    <a:pt x="303846" y="908368"/>
                  </a:lnTo>
                  <a:lnTo>
                    <a:pt x="302577" y="903605"/>
                  </a:lnTo>
                  <a:lnTo>
                    <a:pt x="301943" y="898843"/>
                  </a:lnTo>
                  <a:lnTo>
                    <a:pt x="301625" y="893763"/>
                  </a:lnTo>
                  <a:lnTo>
                    <a:pt x="301943" y="888683"/>
                  </a:lnTo>
                  <a:lnTo>
                    <a:pt x="302577" y="883920"/>
                  </a:lnTo>
                  <a:lnTo>
                    <a:pt x="303846" y="879158"/>
                  </a:lnTo>
                  <a:lnTo>
                    <a:pt x="305432" y="874395"/>
                  </a:lnTo>
                  <a:lnTo>
                    <a:pt x="307336" y="869950"/>
                  </a:lnTo>
                  <a:lnTo>
                    <a:pt x="309874" y="865823"/>
                  </a:lnTo>
                  <a:lnTo>
                    <a:pt x="312729" y="862330"/>
                  </a:lnTo>
                  <a:lnTo>
                    <a:pt x="316219" y="858838"/>
                  </a:lnTo>
                  <a:lnTo>
                    <a:pt x="319391" y="855345"/>
                  </a:lnTo>
                  <a:lnTo>
                    <a:pt x="323516" y="852805"/>
                  </a:lnTo>
                  <a:lnTo>
                    <a:pt x="327323" y="850265"/>
                  </a:lnTo>
                  <a:lnTo>
                    <a:pt x="331764" y="848043"/>
                  </a:lnTo>
                  <a:lnTo>
                    <a:pt x="336206" y="846773"/>
                  </a:lnTo>
                  <a:lnTo>
                    <a:pt x="340965" y="845185"/>
                  </a:lnTo>
                  <a:lnTo>
                    <a:pt x="346041" y="844550"/>
                  </a:lnTo>
                  <a:close/>
                  <a:moveTo>
                    <a:pt x="344144" y="590550"/>
                  </a:moveTo>
                  <a:lnTo>
                    <a:pt x="960782" y="590550"/>
                  </a:lnTo>
                  <a:lnTo>
                    <a:pt x="966812" y="591185"/>
                  </a:lnTo>
                  <a:lnTo>
                    <a:pt x="973159" y="592138"/>
                  </a:lnTo>
                  <a:lnTo>
                    <a:pt x="978871" y="593725"/>
                  </a:lnTo>
                  <a:lnTo>
                    <a:pt x="984584" y="595630"/>
                  </a:lnTo>
                  <a:lnTo>
                    <a:pt x="990296" y="598488"/>
                  </a:lnTo>
                  <a:lnTo>
                    <a:pt x="995374" y="601345"/>
                  </a:lnTo>
                  <a:lnTo>
                    <a:pt x="1000135" y="604838"/>
                  </a:lnTo>
                  <a:lnTo>
                    <a:pt x="1004260" y="608965"/>
                  </a:lnTo>
                  <a:lnTo>
                    <a:pt x="1008386" y="613410"/>
                  </a:lnTo>
                  <a:lnTo>
                    <a:pt x="1011560" y="617855"/>
                  </a:lnTo>
                  <a:lnTo>
                    <a:pt x="1015051" y="623253"/>
                  </a:lnTo>
                  <a:lnTo>
                    <a:pt x="1017590" y="628650"/>
                  </a:lnTo>
                  <a:lnTo>
                    <a:pt x="1019811" y="634048"/>
                  </a:lnTo>
                  <a:lnTo>
                    <a:pt x="1021081" y="639763"/>
                  </a:lnTo>
                  <a:lnTo>
                    <a:pt x="1021715" y="646113"/>
                  </a:lnTo>
                  <a:lnTo>
                    <a:pt x="1022350" y="652145"/>
                  </a:lnTo>
                  <a:lnTo>
                    <a:pt x="1021715" y="658813"/>
                  </a:lnTo>
                  <a:lnTo>
                    <a:pt x="1021081" y="664528"/>
                  </a:lnTo>
                  <a:lnTo>
                    <a:pt x="1019811" y="670878"/>
                  </a:lnTo>
                  <a:lnTo>
                    <a:pt x="1017590" y="676275"/>
                  </a:lnTo>
                  <a:lnTo>
                    <a:pt x="1015051" y="681673"/>
                  </a:lnTo>
                  <a:lnTo>
                    <a:pt x="1011560" y="686753"/>
                  </a:lnTo>
                  <a:lnTo>
                    <a:pt x="1008386" y="691515"/>
                  </a:lnTo>
                  <a:lnTo>
                    <a:pt x="1004260" y="695960"/>
                  </a:lnTo>
                  <a:lnTo>
                    <a:pt x="1000135" y="700088"/>
                  </a:lnTo>
                  <a:lnTo>
                    <a:pt x="995374" y="703580"/>
                  </a:lnTo>
                  <a:lnTo>
                    <a:pt x="990296" y="706438"/>
                  </a:lnTo>
                  <a:lnTo>
                    <a:pt x="984584" y="708978"/>
                  </a:lnTo>
                  <a:lnTo>
                    <a:pt x="978871" y="711200"/>
                  </a:lnTo>
                  <a:lnTo>
                    <a:pt x="973159" y="712788"/>
                  </a:lnTo>
                  <a:lnTo>
                    <a:pt x="966812" y="713740"/>
                  </a:lnTo>
                  <a:lnTo>
                    <a:pt x="960782" y="714375"/>
                  </a:lnTo>
                  <a:lnTo>
                    <a:pt x="344144" y="714375"/>
                  </a:lnTo>
                  <a:lnTo>
                    <a:pt x="338114" y="713740"/>
                  </a:lnTo>
                  <a:lnTo>
                    <a:pt x="331767" y="712788"/>
                  </a:lnTo>
                  <a:lnTo>
                    <a:pt x="326054" y="711200"/>
                  </a:lnTo>
                  <a:lnTo>
                    <a:pt x="320342" y="708978"/>
                  </a:lnTo>
                  <a:lnTo>
                    <a:pt x="314946" y="706438"/>
                  </a:lnTo>
                  <a:lnTo>
                    <a:pt x="309869" y="703580"/>
                  </a:lnTo>
                  <a:lnTo>
                    <a:pt x="305108" y="700088"/>
                  </a:lnTo>
                  <a:lnTo>
                    <a:pt x="300982" y="695960"/>
                  </a:lnTo>
                  <a:lnTo>
                    <a:pt x="296857" y="691515"/>
                  </a:lnTo>
                  <a:lnTo>
                    <a:pt x="293366" y="686753"/>
                  </a:lnTo>
                  <a:lnTo>
                    <a:pt x="290192" y="681673"/>
                  </a:lnTo>
                  <a:lnTo>
                    <a:pt x="287653" y="676275"/>
                  </a:lnTo>
                  <a:lnTo>
                    <a:pt x="285432" y="670878"/>
                  </a:lnTo>
                  <a:lnTo>
                    <a:pt x="284162" y="664528"/>
                  </a:lnTo>
                  <a:lnTo>
                    <a:pt x="282893" y="658813"/>
                  </a:lnTo>
                  <a:lnTo>
                    <a:pt x="282575" y="652145"/>
                  </a:lnTo>
                  <a:lnTo>
                    <a:pt x="282893" y="646113"/>
                  </a:lnTo>
                  <a:lnTo>
                    <a:pt x="284162" y="639763"/>
                  </a:lnTo>
                  <a:lnTo>
                    <a:pt x="285432" y="634048"/>
                  </a:lnTo>
                  <a:lnTo>
                    <a:pt x="287653" y="628650"/>
                  </a:lnTo>
                  <a:lnTo>
                    <a:pt x="290192" y="623253"/>
                  </a:lnTo>
                  <a:lnTo>
                    <a:pt x="293366" y="617855"/>
                  </a:lnTo>
                  <a:lnTo>
                    <a:pt x="296857" y="613410"/>
                  </a:lnTo>
                  <a:lnTo>
                    <a:pt x="300982" y="608965"/>
                  </a:lnTo>
                  <a:lnTo>
                    <a:pt x="305108" y="604838"/>
                  </a:lnTo>
                  <a:lnTo>
                    <a:pt x="309869" y="601345"/>
                  </a:lnTo>
                  <a:lnTo>
                    <a:pt x="314946" y="598488"/>
                  </a:lnTo>
                  <a:lnTo>
                    <a:pt x="320342" y="595630"/>
                  </a:lnTo>
                  <a:lnTo>
                    <a:pt x="326054" y="593725"/>
                  </a:lnTo>
                  <a:lnTo>
                    <a:pt x="331767" y="592138"/>
                  </a:lnTo>
                  <a:lnTo>
                    <a:pt x="338114" y="591185"/>
                  </a:lnTo>
                  <a:lnTo>
                    <a:pt x="344144" y="590550"/>
                  </a:lnTo>
                  <a:close/>
                  <a:moveTo>
                    <a:pt x="1750865" y="411163"/>
                  </a:moveTo>
                  <a:lnTo>
                    <a:pt x="1754043" y="411481"/>
                  </a:lnTo>
                  <a:lnTo>
                    <a:pt x="1757540" y="411798"/>
                  </a:lnTo>
                  <a:lnTo>
                    <a:pt x="1760718" y="413068"/>
                  </a:lnTo>
                  <a:lnTo>
                    <a:pt x="1764214" y="414021"/>
                  </a:lnTo>
                  <a:lnTo>
                    <a:pt x="1767710" y="414973"/>
                  </a:lnTo>
                  <a:lnTo>
                    <a:pt x="1770889" y="416878"/>
                  </a:lnTo>
                  <a:lnTo>
                    <a:pt x="1777563" y="421006"/>
                  </a:lnTo>
                  <a:lnTo>
                    <a:pt x="1784555" y="425768"/>
                  </a:lnTo>
                  <a:lnTo>
                    <a:pt x="1790912" y="431166"/>
                  </a:lnTo>
                  <a:lnTo>
                    <a:pt x="1797904" y="437198"/>
                  </a:lnTo>
                  <a:lnTo>
                    <a:pt x="1812207" y="451486"/>
                  </a:lnTo>
                  <a:lnTo>
                    <a:pt x="1827145" y="466408"/>
                  </a:lnTo>
                  <a:lnTo>
                    <a:pt x="1836680" y="476251"/>
                  </a:lnTo>
                  <a:lnTo>
                    <a:pt x="1851935" y="491173"/>
                  </a:lnTo>
                  <a:lnTo>
                    <a:pt x="1865920" y="505461"/>
                  </a:lnTo>
                  <a:lnTo>
                    <a:pt x="1872277" y="512446"/>
                  </a:lnTo>
                  <a:lnTo>
                    <a:pt x="1877680" y="519431"/>
                  </a:lnTo>
                  <a:lnTo>
                    <a:pt x="1882447" y="525781"/>
                  </a:lnTo>
                  <a:lnTo>
                    <a:pt x="1886579" y="532766"/>
                  </a:lnTo>
                  <a:lnTo>
                    <a:pt x="1888486" y="536258"/>
                  </a:lnTo>
                  <a:lnTo>
                    <a:pt x="1889439" y="539433"/>
                  </a:lnTo>
                  <a:lnTo>
                    <a:pt x="1891029" y="542608"/>
                  </a:lnTo>
                  <a:lnTo>
                    <a:pt x="1891664" y="546101"/>
                  </a:lnTo>
                  <a:lnTo>
                    <a:pt x="1891982" y="549593"/>
                  </a:lnTo>
                  <a:lnTo>
                    <a:pt x="1892300" y="552768"/>
                  </a:lnTo>
                  <a:lnTo>
                    <a:pt x="1892300" y="556261"/>
                  </a:lnTo>
                  <a:lnTo>
                    <a:pt x="1891664" y="559753"/>
                  </a:lnTo>
                  <a:lnTo>
                    <a:pt x="1891029" y="562928"/>
                  </a:lnTo>
                  <a:lnTo>
                    <a:pt x="1889757" y="566738"/>
                  </a:lnTo>
                  <a:lnTo>
                    <a:pt x="1888486" y="570231"/>
                  </a:lnTo>
                  <a:lnTo>
                    <a:pt x="1886261" y="574041"/>
                  </a:lnTo>
                  <a:lnTo>
                    <a:pt x="1884036" y="577533"/>
                  </a:lnTo>
                  <a:lnTo>
                    <a:pt x="1881176" y="581343"/>
                  </a:lnTo>
                  <a:lnTo>
                    <a:pt x="1877680" y="585153"/>
                  </a:lnTo>
                  <a:lnTo>
                    <a:pt x="1874184" y="588963"/>
                  </a:lnTo>
                  <a:lnTo>
                    <a:pt x="1476895" y="985838"/>
                  </a:lnTo>
                  <a:lnTo>
                    <a:pt x="1472763" y="989966"/>
                  </a:lnTo>
                  <a:lnTo>
                    <a:pt x="1468313" y="993458"/>
                  </a:lnTo>
                  <a:lnTo>
                    <a:pt x="1464182" y="996633"/>
                  </a:lnTo>
                  <a:lnTo>
                    <a:pt x="1459732" y="999808"/>
                  </a:lnTo>
                  <a:lnTo>
                    <a:pt x="1455282" y="1002348"/>
                  </a:lnTo>
                  <a:lnTo>
                    <a:pt x="1450515" y="1004888"/>
                  </a:lnTo>
                  <a:lnTo>
                    <a:pt x="1446065" y="1007111"/>
                  </a:lnTo>
                  <a:lnTo>
                    <a:pt x="1440980" y="1009016"/>
                  </a:lnTo>
                  <a:lnTo>
                    <a:pt x="1436212" y="1010921"/>
                  </a:lnTo>
                  <a:lnTo>
                    <a:pt x="1431445" y="1012826"/>
                  </a:lnTo>
                  <a:lnTo>
                    <a:pt x="1426360" y="1013778"/>
                  </a:lnTo>
                  <a:lnTo>
                    <a:pt x="1421274" y="1015366"/>
                  </a:lnTo>
                  <a:lnTo>
                    <a:pt x="1416507" y="1016001"/>
                  </a:lnTo>
                  <a:lnTo>
                    <a:pt x="1411422" y="1016953"/>
                  </a:lnTo>
                  <a:lnTo>
                    <a:pt x="1406336" y="1017271"/>
                  </a:lnTo>
                  <a:lnTo>
                    <a:pt x="1401569" y="1017588"/>
                  </a:lnTo>
                  <a:lnTo>
                    <a:pt x="1396484" y="1017588"/>
                  </a:lnTo>
                  <a:lnTo>
                    <a:pt x="1391716" y="1017271"/>
                  </a:lnTo>
                  <a:lnTo>
                    <a:pt x="1386949" y="1016953"/>
                  </a:lnTo>
                  <a:lnTo>
                    <a:pt x="1382499" y="1015683"/>
                  </a:lnTo>
                  <a:lnTo>
                    <a:pt x="1377731" y="1015048"/>
                  </a:lnTo>
                  <a:lnTo>
                    <a:pt x="1373282" y="1013461"/>
                  </a:lnTo>
                  <a:lnTo>
                    <a:pt x="1368832" y="1012191"/>
                  </a:lnTo>
                  <a:lnTo>
                    <a:pt x="1364700" y="1010286"/>
                  </a:lnTo>
                  <a:lnTo>
                    <a:pt x="1360886" y="1008063"/>
                  </a:lnTo>
                  <a:lnTo>
                    <a:pt x="1357072" y="1005523"/>
                  </a:lnTo>
                  <a:lnTo>
                    <a:pt x="1353576" y="1002983"/>
                  </a:lnTo>
                  <a:lnTo>
                    <a:pt x="1350080" y="1000126"/>
                  </a:lnTo>
                  <a:lnTo>
                    <a:pt x="1347220" y="996633"/>
                  </a:lnTo>
                  <a:lnTo>
                    <a:pt x="1344359" y="993458"/>
                  </a:lnTo>
                  <a:lnTo>
                    <a:pt x="1341817" y="989331"/>
                  </a:lnTo>
                  <a:lnTo>
                    <a:pt x="1339274" y="985521"/>
                  </a:lnTo>
                  <a:lnTo>
                    <a:pt x="1337367" y="981076"/>
                  </a:lnTo>
                  <a:lnTo>
                    <a:pt x="1335778" y="976313"/>
                  </a:lnTo>
                  <a:lnTo>
                    <a:pt x="1326561" y="967106"/>
                  </a:lnTo>
                  <a:lnTo>
                    <a:pt x="1322111" y="965518"/>
                  </a:lnTo>
                  <a:lnTo>
                    <a:pt x="1317979" y="963296"/>
                  </a:lnTo>
                  <a:lnTo>
                    <a:pt x="1314165" y="961073"/>
                  </a:lnTo>
                  <a:lnTo>
                    <a:pt x="1310351" y="958851"/>
                  </a:lnTo>
                  <a:lnTo>
                    <a:pt x="1307173" y="956311"/>
                  </a:lnTo>
                  <a:lnTo>
                    <a:pt x="1303995" y="953453"/>
                  </a:lnTo>
                  <a:lnTo>
                    <a:pt x="1301134" y="950913"/>
                  </a:lnTo>
                  <a:lnTo>
                    <a:pt x="1298274" y="948056"/>
                  </a:lnTo>
                  <a:lnTo>
                    <a:pt x="1295731" y="944563"/>
                  </a:lnTo>
                  <a:lnTo>
                    <a:pt x="1293824" y="941706"/>
                  </a:lnTo>
                  <a:lnTo>
                    <a:pt x="1291599" y="938531"/>
                  </a:lnTo>
                  <a:lnTo>
                    <a:pt x="1289692" y="935038"/>
                  </a:lnTo>
                  <a:lnTo>
                    <a:pt x="1288103" y="931546"/>
                  </a:lnTo>
                  <a:lnTo>
                    <a:pt x="1286832" y="928371"/>
                  </a:lnTo>
                  <a:lnTo>
                    <a:pt x="1284607" y="921068"/>
                  </a:lnTo>
                  <a:lnTo>
                    <a:pt x="1283336" y="913448"/>
                  </a:lnTo>
                  <a:lnTo>
                    <a:pt x="1282700" y="905511"/>
                  </a:lnTo>
                  <a:lnTo>
                    <a:pt x="1283018" y="897573"/>
                  </a:lnTo>
                  <a:lnTo>
                    <a:pt x="1283971" y="889953"/>
                  </a:lnTo>
                  <a:lnTo>
                    <a:pt x="1285560" y="882016"/>
                  </a:lnTo>
                  <a:lnTo>
                    <a:pt x="1287785" y="874078"/>
                  </a:lnTo>
                  <a:lnTo>
                    <a:pt x="1290646" y="866141"/>
                  </a:lnTo>
                  <a:lnTo>
                    <a:pt x="1294142" y="858521"/>
                  </a:lnTo>
                  <a:lnTo>
                    <a:pt x="1298909" y="849948"/>
                  </a:lnTo>
                  <a:lnTo>
                    <a:pt x="1304313" y="841376"/>
                  </a:lnTo>
                  <a:lnTo>
                    <a:pt x="1310351" y="833756"/>
                  </a:lnTo>
                  <a:lnTo>
                    <a:pt x="1317026" y="826136"/>
                  </a:lnTo>
                  <a:lnTo>
                    <a:pt x="1714315" y="429261"/>
                  </a:lnTo>
                  <a:lnTo>
                    <a:pt x="1718446" y="425768"/>
                  </a:lnTo>
                  <a:lnTo>
                    <a:pt x="1721943" y="422276"/>
                  </a:lnTo>
                  <a:lnTo>
                    <a:pt x="1726074" y="419736"/>
                  </a:lnTo>
                  <a:lnTo>
                    <a:pt x="1729571" y="417196"/>
                  </a:lnTo>
                  <a:lnTo>
                    <a:pt x="1733384" y="415608"/>
                  </a:lnTo>
                  <a:lnTo>
                    <a:pt x="1736881" y="414021"/>
                  </a:lnTo>
                  <a:lnTo>
                    <a:pt x="1740377" y="412433"/>
                  </a:lnTo>
                  <a:lnTo>
                    <a:pt x="1743873" y="411798"/>
                  </a:lnTo>
                  <a:lnTo>
                    <a:pt x="1747051" y="411481"/>
                  </a:lnTo>
                  <a:lnTo>
                    <a:pt x="1750865" y="411163"/>
                  </a:lnTo>
                  <a:close/>
                  <a:moveTo>
                    <a:pt x="198373" y="319088"/>
                  </a:moveTo>
                  <a:lnTo>
                    <a:pt x="1557783" y="319088"/>
                  </a:lnTo>
                  <a:lnTo>
                    <a:pt x="1453042" y="423822"/>
                  </a:lnTo>
                  <a:lnTo>
                    <a:pt x="315492" y="423822"/>
                  </a:lnTo>
                  <a:lnTo>
                    <a:pt x="305336" y="424140"/>
                  </a:lnTo>
                  <a:lnTo>
                    <a:pt x="295179" y="424774"/>
                  </a:lnTo>
                  <a:lnTo>
                    <a:pt x="285340" y="426361"/>
                  </a:lnTo>
                  <a:lnTo>
                    <a:pt x="275500" y="427631"/>
                  </a:lnTo>
                  <a:lnTo>
                    <a:pt x="265979" y="429852"/>
                  </a:lnTo>
                  <a:lnTo>
                    <a:pt x="256457" y="433026"/>
                  </a:lnTo>
                  <a:lnTo>
                    <a:pt x="247570" y="435882"/>
                  </a:lnTo>
                  <a:lnTo>
                    <a:pt x="238365" y="439374"/>
                  </a:lnTo>
                  <a:lnTo>
                    <a:pt x="229478" y="443499"/>
                  </a:lnTo>
                  <a:lnTo>
                    <a:pt x="221226" y="447943"/>
                  </a:lnTo>
                  <a:lnTo>
                    <a:pt x="212973" y="452703"/>
                  </a:lnTo>
                  <a:lnTo>
                    <a:pt x="204721" y="457781"/>
                  </a:lnTo>
                  <a:lnTo>
                    <a:pt x="196786" y="463494"/>
                  </a:lnTo>
                  <a:lnTo>
                    <a:pt x="189486" y="469207"/>
                  </a:lnTo>
                  <a:lnTo>
                    <a:pt x="182186" y="475554"/>
                  </a:lnTo>
                  <a:lnTo>
                    <a:pt x="175203" y="481902"/>
                  </a:lnTo>
                  <a:lnTo>
                    <a:pt x="168855" y="488884"/>
                  </a:lnTo>
                  <a:lnTo>
                    <a:pt x="162507" y="496184"/>
                  </a:lnTo>
                  <a:lnTo>
                    <a:pt x="156794" y="503483"/>
                  </a:lnTo>
                  <a:lnTo>
                    <a:pt x="151398" y="511100"/>
                  </a:lnTo>
                  <a:lnTo>
                    <a:pt x="145685" y="519670"/>
                  </a:lnTo>
                  <a:lnTo>
                    <a:pt x="140924" y="527604"/>
                  </a:lnTo>
                  <a:lnTo>
                    <a:pt x="136798" y="536490"/>
                  </a:lnTo>
                  <a:lnTo>
                    <a:pt x="132672" y="545060"/>
                  </a:lnTo>
                  <a:lnTo>
                    <a:pt x="129498" y="554263"/>
                  </a:lnTo>
                  <a:lnTo>
                    <a:pt x="126007" y="563150"/>
                  </a:lnTo>
                  <a:lnTo>
                    <a:pt x="123468" y="572671"/>
                  </a:lnTo>
                  <a:lnTo>
                    <a:pt x="121246" y="582193"/>
                  </a:lnTo>
                  <a:lnTo>
                    <a:pt x="119659" y="592031"/>
                  </a:lnTo>
                  <a:lnTo>
                    <a:pt x="118072" y="601870"/>
                  </a:lnTo>
                  <a:lnTo>
                    <a:pt x="117437" y="612026"/>
                  </a:lnTo>
                  <a:lnTo>
                    <a:pt x="117437" y="622182"/>
                  </a:lnTo>
                  <a:lnTo>
                    <a:pt x="117437" y="1633658"/>
                  </a:lnTo>
                  <a:lnTo>
                    <a:pt x="117437" y="1643814"/>
                  </a:lnTo>
                  <a:lnTo>
                    <a:pt x="118072" y="1653970"/>
                  </a:lnTo>
                  <a:lnTo>
                    <a:pt x="119659" y="1663808"/>
                  </a:lnTo>
                  <a:lnTo>
                    <a:pt x="121246" y="1673647"/>
                  </a:lnTo>
                  <a:lnTo>
                    <a:pt x="123468" y="1683168"/>
                  </a:lnTo>
                  <a:lnTo>
                    <a:pt x="126007" y="1692689"/>
                  </a:lnTo>
                  <a:lnTo>
                    <a:pt x="129498" y="1701576"/>
                  </a:lnTo>
                  <a:lnTo>
                    <a:pt x="132672" y="1710780"/>
                  </a:lnTo>
                  <a:lnTo>
                    <a:pt x="136798" y="1719666"/>
                  </a:lnTo>
                  <a:lnTo>
                    <a:pt x="140924" y="1728235"/>
                  </a:lnTo>
                  <a:lnTo>
                    <a:pt x="145685" y="1736170"/>
                  </a:lnTo>
                  <a:lnTo>
                    <a:pt x="151398" y="1744739"/>
                  </a:lnTo>
                  <a:lnTo>
                    <a:pt x="156794" y="1752356"/>
                  </a:lnTo>
                  <a:lnTo>
                    <a:pt x="162507" y="1759656"/>
                  </a:lnTo>
                  <a:lnTo>
                    <a:pt x="168855" y="1766955"/>
                  </a:lnTo>
                  <a:lnTo>
                    <a:pt x="175203" y="1773938"/>
                  </a:lnTo>
                  <a:lnTo>
                    <a:pt x="182186" y="1780285"/>
                  </a:lnTo>
                  <a:lnTo>
                    <a:pt x="189486" y="1786633"/>
                  </a:lnTo>
                  <a:lnTo>
                    <a:pt x="196786" y="1792345"/>
                  </a:lnTo>
                  <a:lnTo>
                    <a:pt x="204721" y="1798375"/>
                  </a:lnTo>
                  <a:lnTo>
                    <a:pt x="212973" y="1803453"/>
                  </a:lnTo>
                  <a:lnTo>
                    <a:pt x="221226" y="1808214"/>
                  </a:lnTo>
                  <a:lnTo>
                    <a:pt x="229478" y="1812340"/>
                  </a:lnTo>
                  <a:lnTo>
                    <a:pt x="238365" y="1816466"/>
                  </a:lnTo>
                  <a:lnTo>
                    <a:pt x="247570" y="1819640"/>
                  </a:lnTo>
                  <a:lnTo>
                    <a:pt x="256457" y="1823131"/>
                  </a:lnTo>
                  <a:lnTo>
                    <a:pt x="265979" y="1825670"/>
                  </a:lnTo>
                  <a:lnTo>
                    <a:pt x="275500" y="1827891"/>
                  </a:lnTo>
                  <a:lnTo>
                    <a:pt x="285340" y="1829478"/>
                  </a:lnTo>
                  <a:lnTo>
                    <a:pt x="295179" y="1831065"/>
                  </a:lnTo>
                  <a:lnTo>
                    <a:pt x="305336" y="1831700"/>
                  </a:lnTo>
                  <a:lnTo>
                    <a:pt x="315492" y="1831700"/>
                  </a:lnTo>
                  <a:lnTo>
                    <a:pt x="1632371" y="1831700"/>
                  </a:lnTo>
                  <a:lnTo>
                    <a:pt x="1642527" y="1831700"/>
                  </a:lnTo>
                  <a:lnTo>
                    <a:pt x="1652367" y="1831065"/>
                  </a:lnTo>
                  <a:lnTo>
                    <a:pt x="1662523" y="1829478"/>
                  </a:lnTo>
                  <a:lnTo>
                    <a:pt x="1672045" y="1827891"/>
                  </a:lnTo>
                  <a:lnTo>
                    <a:pt x="1681885" y="1825670"/>
                  </a:lnTo>
                  <a:lnTo>
                    <a:pt x="1691089" y="1823131"/>
                  </a:lnTo>
                  <a:lnTo>
                    <a:pt x="1700611" y="1819640"/>
                  </a:lnTo>
                  <a:lnTo>
                    <a:pt x="1709181" y="1816466"/>
                  </a:lnTo>
                  <a:lnTo>
                    <a:pt x="1718385" y="1812340"/>
                  </a:lnTo>
                  <a:lnTo>
                    <a:pt x="1726637" y="1808214"/>
                  </a:lnTo>
                  <a:lnTo>
                    <a:pt x="1735207" y="1803453"/>
                  </a:lnTo>
                  <a:lnTo>
                    <a:pt x="1743142" y="1798375"/>
                  </a:lnTo>
                  <a:lnTo>
                    <a:pt x="1750760" y="1792345"/>
                  </a:lnTo>
                  <a:lnTo>
                    <a:pt x="1758377" y="1786633"/>
                  </a:lnTo>
                  <a:lnTo>
                    <a:pt x="1765677" y="1780285"/>
                  </a:lnTo>
                  <a:lnTo>
                    <a:pt x="1772660" y="1773938"/>
                  </a:lnTo>
                  <a:lnTo>
                    <a:pt x="1779325" y="1766955"/>
                  </a:lnTo>
                  <a:lnTo>
                    <a:pt x="1785356" y="1759973"/>
                  </a:lnTo>
                  <a:lnTo>
                    <a:pt x="1791069" y="1752356"/>
                  </a:lnTo>
                  <a:lnTo>
                    <a:pt x="1796782" y="1744739"/>
                  </a:lnTo>
                  <a:lnTo>
                    <a:pt x="1801861" y="1736805"/>
                  </a:lnTo>
                  <a:lnTo>
                    <a:pt x="1806621" y="1728235"/>
                  </a:lnTo>
                  <a:lnTo>
                    <a:pt x="1810748" y="1719666"/>
                  </a:lnTo>
                  <a:lnTo>
                    <a:pt x="1814874" y="1710780"/>
                  </a:lnTo>
                  <a:lnTo>
                    <a:pt x="1818683" y="1702211"/>
                  </a:lnTo>
                  <a:lnTo>
                    <a:pt x="1821857" y="1692689"/>
                  </a:lnTo>
                  <a:lnTo>
                    <a:pt x="1824396" y="1683168"/>
                  </a:lnTo>
                  <a:lnTo>
                    <a:pt x="1826617" y="1673647"/>
                  </a:lnTo>
                  <a:lnTo>
                    <a:pt x="1828522" y="1663808"/>
                  </a:lnTo>
                  <a:lnTo>
                    <a:pt x="1829474" y="1653970"/>
                  </a:lnTo>
                  <a:lnTo>
                    <a:pt x="1830109" y="1643814"/>
                  </a:lnTo>
                  <a:lnTo>
                    <a:pt x="1830426" y="1633658"/>
                  </a:lnTo>
                  <a:lnTo>
                    <a:pt x="1830426" y="1113162"/>
                  </a:lnTo>
                  <a:lnTo>
                    <a:pt x="1830426" y="773570"/>
                  </a:lnTo>
                  <a:lnTo>
                    <a:pt x="1947863" y="656458"/>
                  </a:lnTo>
                  <a:lnTo>
                    <a:pt x="1947863" y="1738391"/>
                  </a:lnTo>
                  <a:lnTo>
                    <a:pt x="1947546" y="1748865"/>
                  </a:lnTo>
                  <a:lnTo>
                    <a:pt x="1946911" y="1758704"/>
                  </a:lnTo>
                  <a:lnTo>
                    <a:pt x="1945324" y="1768860"/>
                  </a:lnTo>
                  <a:lnTo>
                    <a:pt x="1943419" y="1778063"/>
                  </a:lnTo>
                  <a:lnTo>
                    <a:pt x="1941198" y="1787902"/>
                  </a:lnTo>
                  <a:lnTo>
                    <a:pt x="1938659" y="1797423"/>
                  </a:lnTo>
                  <a:lnTo>
                    <a:pt x="1935802" y="1806627"/>
                  </a:lnTo>
                  <a:lnTo>
                    <a:pt x="1932311" y="1815831"/>
                  </a:lnTo>
                  <a:lnTo>
                    <a:pt x="1928184" y="1824400"/>
                  </a:lnTo>
                  <a:lnTo>
                    <a:pt x="1923741" y="1832969"/>
                  </a:lnTo>
                  <a:lnTo>
                    <a:pt x="1918980" y="1841221"/>
                  </a:lnTo>
                  <a:lnTo>
                    <a:pt x="1913902" y="1849156"/>
                  </a:lnTo>
                  <a:lnTo>
                    <a:pt x="1908188" y="1856773"/>
                  </a:lnTo>
                  <a:lnTo>
                    <a:pt x="1902475" y="1864707"/>
                  </a:lnTo>
                  <a:lnTo>
                    <a:pt x="1896127" y="1871689"/>
                  </a:lnTo>
                  <a:lnTo>
                    <a:pt x="1889462" y="1878671"/>
                  </a:lnTo>
                  <a:lnTo>
                    <a:pt x="1882797" y="1885336"/>
                  </a:lnTo>
                  <a:lnTo>
                    <a:pt x="1875497" y="1891366"/>
                  </a:lnTo>
                  <a:lnTo>
                    <a:pt x="1868197" y="1897397"/>
                  </a:lnTo>
                  <a:lnTo>
                    <a:pt x="1860579" y="1902792"/>
                  </a:lnTo>
                  <a:lnTo>
                    <a:pt x="1852327" y="1907870"/>
                  </a:lnTo>
                  <a:lnTo>
                    <a:pt x="1844074" y="1912631"/>
                  </a:lnTo>
                  <a:lnTo>
                    <a:pt x="1835187" y="1917074"/>
                  </a:lnTo>
                  <a:lnTo>
                    <a:pt x="1826617" y="1920882"/>
                  </a:lnTo>
                  <a:lnTo>
                    <a:pt x="1817413" y="1924691"/>
                  </a:lnTo>
                  <a:lnTo>
                    <a:pt x="1808209" y="1927865"/>
                  </a:lnTo>
                  <a:lnTo>
                    <a:pt x="1799004" y="1930404"/>
                  </a:lnTo>
                  <a:lnTo>
                    <a:pt x="1789482" y="1932625"/>
                  </a:lnTo>
                  <a:lnTo>
                    <a:pt x="1779643" y="1934530"/>
                  </a:lnTo>
                  <a:lnTo>
                    <a:pt x="1769803" y="1935482"/>
                  </a:lnTo>
                  <a:lnTo>
                    <a:pt x="1759647" y="1936434"/>
                  </a:lnTo>
                  <a:lnTo>
                    <a:pt x="1749173" y="1936751"/>
                  </a:lnTo>
                  <a:lnTo>
                    <a:pt x="198373" y="1936751"/>
                  </a:lnTo>
                  <a:lnTo>
                    <a:pt x="188216" y="1936434"/>
                  </a:lnTo>
                  <a:lnTo>
                    <a:pt x="178377" y="1935482"/>
                  </a:lnTo>
                  <a:lnTo>
                    <a:pt x="168538" y="1934530"/>
                  </a:lnTo>
                  <a:lnTo>
                    <a:pt x="158699" y="1932625"/>
                  </a:lnTo>
                  <a:lnTo>
                    <a:pt x="148859" y="1930404"/>
                  </a:lnTo>
                  <a:lnTo>
                    <a:pt x="139655" y="1927865"/>
                  </a:lnTo>
                  <a:lnTo>
                    <a:pt x="130133" y="1924691"/>
                  </a:lnTo>
                  <a:lnTo>
                    <a:pt x="121246" y="1920882"/>
                  </a:lnTo>
                  <a:lnTo>
                    <a:pt x="112359" y="1917074"/>
                  </a:lnTo>
                  <a:lnTo>
                    <a:pt x="103789" y="1912631"/>
                  </a:lnTo>
                  <a:lnTo>
                    <a:pt x="95537" y="1907870"/>
                  </a:lnTo>
                  <a:lnTo>
                    <a:pt x="87602" y="1902792"/>
                  </a:lnTo>
                  <a:lnTo>
                    <a:pt x="79984" y="1897397"/>
                  </a:lnTo>
                  <a:lnTo>
                    <a:pt x="72049" y="1891366"/>
                  </a:lnTo>
                  <a:lnTo>
                    <a:pt x="65067" y="1885336"/>
                  </a:lnTo>
                  <a:lnTo>
                    <a:pt x="58084" y="1878671"/>
                  </a:lnTo>
                  <a:lnTo>
                    <a:pt x="51418" y="1871689"/>
                  </a:lnTo>
                  <a:lnTo>
                    <a:pt x="45388" y="1864707"/>
                  </a:lnTo>
                  <a:lnTo>
                    <a:pt x="39357" y="1856773"/>
                  </a:lnTo>
                  <a:lnTo>
                    <a:pt x="33962" y="1849156"/>
                  </a:lnTo>
                  <a:lnTo>
                    <a:pt x="28883" y="1841221"/>
                  </a:lnTo>
                  <a:lnTo>
                    <a:pt x="24122" y="1832969"/>
                  </a:lnTo>
                  <a:lnTo>
                    <a:pt x="19679" y="1824400"/>
                  </a:lnTo>
                  <a:lnTo>
                    <a:pt x="15870" y="1815831"/>
                  </a:lnTo>
                  <a:lnTo>
                    <a:pt x="12061" y="1806627"/>
                  </a:lnTo>
                  <a:lnTo>
                    <a:pt x="8887" y="1797423"/>
                  </a:lnTo>
                  <a:lnTo>
                    <a:pt x="6348" y="1787902"/>
                  </a:lnTo>
                  <a:lnTo>
                    <a:pt x="4126" y="1778063"/>
                  </a:lnTo>
                  <a:lnTo>
                    <a:pt x="2222" y="1768860"/>
                  </a:lnTo>
                  <a:lnTo>
                    <a:pt x="1270" y="1758704"/>
                  </a:lnTo>
                  <a:lnTo>
                    <a:pt x="318" y="1748865"/>
                  </a:lnTo>
                  <a:lnTo>
                    <a:pt x="0" y="1738391"/>
                  </a:lnTo>
                  <a:lnTo>
                    <a:pt x="0" y="517448"/>
                  </a:lnTo>
                  <a:lnTo>
                    <a:pt x="318" y="507292"/>
                  </a:lnTo>
                  <a:lnTo>
                    <a:pt x="1270" y="497453"/>
                  </a:lnTo>
                  <a:lnTo>
                    <a:pt x="2222" y="487297"/>
                  </a:lnTo>
                  <a:lnTo>
                    <a:pt x="4126" y="477776"/>
                  </a:lnTo>
                  <a:lnTo>
                    <a:pt x="6348" y="467937"/>
                  </a:lnTo>
                  <a:lnTo>
                    <a:pt x="8887" y="458416"/>
                  </a:lnTo>
                  <a:lnTo>
                    <a:pt x="12061" y="449212"/>
                  </a:lnTo>
                  <a:lnTo>
                    <a:pt x="15870" y="440008"/>
                  </a:lnTo>
                  <a:lnTo>
                    <a:pt x="19679" y="431439"/>
                  </a:lnTo>
                  <a:lnTo>
                    <a:pt x="24122" y="423187"/>
                  </a:lnTo>
                  <a:lnTo>
                    <a:pt x="28883" y="414618"/>
                  </a:lnTo>
                  <a:lnTo>
                    <a:pt x="33962" y="406684"/>
                  </a:lnTo>
                  <a:lnTo>
                    <a:pt x="39357" y="399067"/>
                  </a:lnTo>
                  <a:lnTo>
                    <a:pt x="45388" y="391450"/>
                  </a:lnTo>
                  <a:lnTo>
                    <a:pt x="51418" y="384150"/>
                  </a:lnTo>
                  <a:lnTo>
                    <a:pt x="58084" y="377168"/>
                  </a:lnTo>
                  <a:lnTo>
                    <a:pt x="65067" y="370503"/>
                  </a:lnTo>
                  <a:lnTo>
                    <a:pt x="72049" y="364473"/>
                  </a:lnTo>
                  <a:lnTo>
                    <a:pt x="79984" y="358443"/>
                  </a:lnTo>
                  <a:lnTo>
                    <a:pt x="87602" y="353047"/>
                  </a:lnTo>
                  <a:lnTo>
                    <a:pt x="95537" y="347969"/>
                  </a:lnTo>
                  <a:lnTo>
                    <a:pt x="103789" y="343209"/>
                  </a:lnTo>
                  <a:lnTo>
                    <a:pt x="112359" y="338766"/>
                  </a:lnTo>
                  <a:lnTo>
                    <a:pt x="121246" y="334957"/>
                  </a:lnTo>
                  <a:lnTo>
                    <a:pt x="130133" y="331149"/>
                  </a:lnTo>
                  <a:lnTo>
                    <a:pt x="139655" y="328292"/>
                  </a:lnTo>
                  <a:lnTo>
                    <a:pt x="148859" y="325436"/>
                  </a:lnTo>
                  <a:lnTo>
                    <a:pt x="158699" y="323214"/>
                  </a:lnTo>
                  <a:lnTo>
                    <a:pt x="168538" y="321310"/>
                  </a:lnTo>
                  <a:lnTo>
                    <a:pt x="178377" y="320358"/>
                  </a:lnTo>
                  <a:lnTo>
                    <a:pt x="188216" y="319723"/>
                  </a:lnTo>
                  <a:lnTo>
                    <a:pt x="198373" y="319088"/>
                  </a:lnTo>
                  <a:close/>
                  <a:moveTo>
                    <a:pt x="2076641" y="106363"/>
                  </a:moveTo>
                  <a:lnTo>
                    <a:pt x="2082030" y="106363"/>
                  </a:lnTo>
                  <a:lnTo>
                    <a:pt x="2087102" y="106363"/>
                  </a:lnTo>
                  <a:lnTo>
                    <a:pt x="2092174" y="106679"/>
                  </a:lnTo>
                  <a:lnTo>
                    <a:pt x="2097246" y="107313"/>
                  </a:lnTo>
                  <a:lnTo>
                    <a:pt x="2102318" y="108263"/>
                  </a:lnTo>
                  <a:lnTo>
                    <a:pt x="2107390" y="109213"/>
                  </a:lnTo>
                  <a:lnTo>
                    <a:pt x="2112145" y="110797"/>
                  </a:lnTo>
                  <a:lnTo>
                    <a:pt x="2117217" y="112064"/>
                  </a:lnTo>
                  <a:lnTo>
                    <a:pt x="2121972" y="113965"/>
                  </a:lnTo>
                  <a:lnTo>
                    <a:pt x="2126727" y="116182"/>
                  </a:lnTo>
                  <a:lnTo>
                    <a:pt x="2131482" y="118399"/>
                  </a:lnTo>
                  <a:lnTo>
                    <a:pt x="2136237" y="120933"/>
                  </a:lnTo>
                  <a:lnTo>
                    <a:pt x="2140358" y="123784"/>
                  </a:lnTo>
                  <a:lnTo>
                    <a:pt x="2144796" y="126634"/>
                  </a:lnTo>
                  <a:lnTo>
                    <a:pt x="2148916" y="130119"/>
                  </a:lnTo>
                  <a:lnTo>
                    <a:pt x="2153354" y="133603"/>
                  </a:lnTo>
                  <a:lnTo>
                    <a:pt x="2157158" y="137087"/>
                  </a:lnTo>
                  <a:lnTo>
                    <a:pt x="2166351" y="146589"/>
                  </a:lnTo>
                  <a:lnTo>
                    <a:pt x="2169838" y="150707"/>
                  </a:lnTo>
                  <a:lnTo>
                    <a:pt x="2173642" y="154825"/>
                  </a:lnTo>
                  <a:lnTo>
                    <a:pt x="2176812" y="158626"/>
                  </a:lnTo>
                  <a:lnTo>
                    <a:pt x="2179665" y="163060"/>
                  </a:lnTo>
                  <a:lnTo>
                    <a:pt x="2182835" y="167811"/>
                  </a:lnTo>
                  <a:lnTo>
                    <a:pt x="2185371" y="172246"/>
                  </a:lnTo>
                  <a:lnTo>
                    <a:pt x="2187273" y="176997"/>
                  </a:lnTo>
                  <a:lnTo>
                    <a:pt x="2189492" y="181748"/>
                  </a:lnTo>
                  <a:lnTo>
                    <a:pt x="2191394" y="186183"/>
                  </a:lnTo>
                  <a:lnTo>
                    <a:pt x="2192979" y="191567"/>
                  </a:lnTo>
                  <a:lnTo>
                    <a:pt x="2194247" y="196002"/>
                  </a:lnTo>
                  <a:lnTo>
                    <a:pt x="2195515" y="201387"/>
                  </a:lnTo>
                  <a:lnTo>
                    <a:pt x="2196149" y="206454"/>
                  </a:lnTo>
                  <a:lnTo>
                    <a:pt x="2196783" y="211522"/>
                  </a:lnTo>
                  <a:lnTo>
                    <a:pt x="2197100" y="216590"/>
                  </a:lnTo>
                  <a:lnTo>
                    <a:pt x="2197100" y="221658"/>
                  </a:lnTo>
                  <a:lnTo>
                    <a:pt x="2197100" y="226726"/>
                  </a:lnTo>
                  <a:lnTo>
                    <a:pt x="2196783" y="231794"/>
                  </a:lnTo>
                  <a:lnTo>
                    <a:pt x="2196149" y="236862"/>
                  </a:lnTo>
                  <a:lnTo>
                    <a:pt x="2195515" y="241613"/>
                  </a:lnTo>
                  <a:lnTo>
                    <a:pt x="2194247" y="246681"/>
                  </a:lnTo>
                  <a:lnTo>
                    <a:pt x="2192979" y="251749"/>
                  </a:lnTo>
                  <a:lnTo>
                    <a:pt x="2191394" y="256500"/>
                  </a:lnTo>
                  <a:lnTo>
                    <a:pt x="2189492" y="261251"/>
                  </a:lnTo>
                  <a:lnTo>
                    <a:pt x="2187273" y="266319"/>
                  </a:lnTo>
                  <a:lnTo>
                    <a:pt x="2185371" y="270754"/>
                  </a:lnTo>
                  <a:lnTo>
                    <a:pt x="2182835" y="275505"/>
                  </a:lnTo>
                  <a:lnTo>
                    <a:pt x="2179665" y="279623"/>
                  </a:lnTo>
                  <a:lnTo>
                    <a:pt x="2176812" y="284057"/>
                  </a:lnTo>
                  <a:lnTo>
                    <a:pt x="2173642" y="288492"/>
                  </a:lnTo>
                  <a:lnTo>
                    <a:pt x="2169838" y="292609"/>
                  </a:lnTo>
                  <a:lnTo>
                    <a:pt x="2166351" y="296410"/>
                  </a:lnTo>
                  <a:lnTo>
                    <a:pt x="1970764" y="491843"/>
                  </a:lnTo>
                  <a:lnTo>
                    <a:pt x="1967277" y="495010"/>
                  </a:lnTo>
                  <a:lnTo>
                    <a:pt x="1963473" y="498178"/>
                  </a:lnTo>
                  <a:lnTo>
                    <a:pt x="1959986" y="500712"/>
                  </a:lnTo>
                  <a:lnTo>
                    <a:pt x="1956816" y="502612"/>
                  </a:lnTo>
                  <a:lnTo>
                    <a:pt x="1953329" y="504513"/>
                  </a:lnTo>
                  <a:lnTo>
                    <a:pt x="1950476" y="505463"/>
                  </a:lnTo>
                  <a:lnTo>
                    <a:pt x="1947623" y="505780"/>
                  </a:lnTo>
                  <a:lnTo>
                    <a:pt x="1944771" y="506413"/>
                  </a:lnTo>
                  <a:lnTo>
                    <a:pt x="1941918" y="505780"/>
                  </a:lnTo>
                  <a:lnTo>
                    <a:pt x="1939382" y="505463"/>
                  </a:lnTo>
                  <a:lnTo>
                    <a:pt x="1936846" y="504513"/>
                  </a:lnTo>
                  <a:lnTo>
                    <a:pt x="1933993" y="502929"/>
                  </a:lnTo>
                  <a:lnTo>
                    <a:pt x="1931457" y="501662"/>
                  </a:lnTo>
                  <a:lnTo>
                    <a:pt x="1928921" y="499445"/>
                  </a:lnTo>
                  <a:lnTo>
                    <a:pt x="1924166" y="494694"/>
                  </a:lnTo>
                  <a:lnTo>
                    <a:pt x="1919094" y="489309"/>
                  </a:lnTo>
                  <a:lnTo>
                    <a:pt x="1914022" y="482657"/>
                  </a:lnTo>
                  <a:lnTo>
                    <a:pt x="1903561" y="467770"/>
                  </a:lnTo>
                  <a:lnTo>
                    <a:pt x="1897855" y="459852"/>
                  </a:lnTo>
                  <a:lnTo>
                    <a:pt x="1891515" y="451616"/>
                  </a:lnTo>
                  <a:lnTo>
                    <a:pt x="1884541" y="443698"/>
                  </a:lnTo>
                  <a:lnTo>
                    <a:pt x="1877250" y="435779"/>
                  </a:lnTo>
                  <a:lnTo>
                    <a:pt x="1868057" y="426277"/>
                  </a:lnTo>
                  <a:lnTo>
                    <a:pt x="1859815" y="418991"/>
                  </a:lnTo>
                  <a:lnTo>
                    <a:pt x="1851890" y="412023"/>
                  </a:lnTo>
                  <a:lnTo>
                    <a:pt x="1843966" y="406005"/>
                  </a:lnTo>
                  <a:lnTo>
                    <a:pt x="1836041" y="399987"/>
                  </a:lnTo>
                  <a:lnTo>
                    <a:pt x="1820825" y="389217"/>
                  </a:lnTo>
                  <a:lnTo>
                    <a:pt x="1814485" y="384466"/>
                  </a:lnTo>
                  <a:lnTo>
                    <a:pt x="1808462" y="379398"/>
                  </a:lnTo>
                  <a:lnTo>
                    <a:pt x="1804024" y="374647"/>
                  </a:lnTo>
                  <a:lnTo>
                    <a:pt x="1802122" y="372113"/>
                  </a:lnTo>
                  <a:lnTo>
                    <a:pt x="1800220" y="369579"/>
                  </a:lnTo>
                  <a:lnTo>
                    <a:pt x="1798635" y="367045"/>
                  </a:lnTo>
                  <a:lnTo>
                    <a:pt x="1798001" y="364511"/>
                  </a:lnTo>
                  <a:lnTo>
                    <a:pt x="1797367" y="361660"/>
                  </a:lnTo>
                  <a:lnTo>
                    <a:pt x="1797050" y="359126"/>
                  </a:lnTo>
                  <a:lnTo>
                    <a:pt x="1797367" y="355959"/>
                  </a:lnTo>
                  <a:lnTo>
                    <a:pt x="1797684" y="353108"/>
                  </a:lnTo>
                  <a:lnTo>
                    <a:pt x="1798635" y="349941"/>
                  </a:lnTo>
                  <a:lnTo>
                    <a:pt x="1800220" y="346773"/>
                  </a:lnTo>
                  <a:lnTo>
                    <a:pt x="1802439" y="343289"/>
                  </a:lnTo>
                  <a:lnTo>
                    <a:pt x="1804975" y="340122"/>
                  </a:lnTo>
                  <a:lnTo>
                    <a:pt x="1807828" y="336637"/>
                  </a:lnTo>
                  <a:lnTo>
                    <a:pt x="1811632" y="332520"/>
                  </a:lnTo>
                  <a:lnTo>
                    <a:pt x="2006902" y="137087"/>
                  </a:lnTo>
                  <a:lnTo>
                    <a:pt x="2011023" y="133603"/>
                  </a:lnTo>
                  <a:lnTo>
                    <a:pt x="2014827" y="130119"/>
                  </a:lnTo>
                  <a:lnTo>
                    <a:pt x="2019265" y="126634"/>
                  </a:lnTo>
                  <a:lnTo>
                    <a:pt x="2023703" y="123784"/>
                  </a:lnTo>
                  <a:lnTo>
                    <a:pt x="2028141" y="120933"/>
                  </a:lnTo>
                  <a:lnTo>
                    <a:pt x="2032896" y="118399"/>
                  </a:lnTo>
                  <a:lnTo>
                    <a:pt x="2037017" y="116182"/>
                  </a:lnTo>
                  <a:lnTo>
                    <a:pt x="2041772" y="113965"/>
                  </a:lnTo>
                  <a:lnTo>
                    <a:pt x="2046843" y="112064"/>
                  </a:lnTo>
                  <a:lnTo>
                    <a:pt x="2051598" y="110797"/>
                  </a:lnTo>
                  <a:lnTo>
                    <a:pt x="2056670" y="109213"/>
                  </a:lnTo>
                  <a:lnTo>
                    <a:pt x="2061425" y="108263"/>
                  </a:lnTo>
                  <a:lnTo>
                    <a:pt x="2066497" y="107313"/>
                  </a:lnTo>
                  <a:lnTo>
                    <a:pt x="2071569" y="106679"/>
                  </a:lnTo>
                  <a:lnTo>
                    <a:pt x="2076641" y="106363"/>
                  </a:lnTo>
                  <a:close/>
                  <a:moveTo>
                    <a:pt x="2213628" y="19050"/>
                  </a:moveTo>
                  <a:lnTo>
                    <a:pt x="2219371" y="19369"/>
                  </a:lnTo>
                  <a:lnTo>
                    <a:pt x="2225751" y="20007"/>
                  </a:lnTo>
                  <a:lnTo>
                    <a:pt x="2231493" y="21602"/>
                  </a:lnTo>
                  <a:lnTo>
                    <a:pt x="2237236" y="23516"/>
                  </a:lnTo>
                  <a:lnTo>
                    <a:pt x="2242978" y="26387"/>
                  </a:lnTo>
                  <a:lnTo>
                    <a:pt x="2248401" y="29258"/>
                  </a:lnTo>
                  <a:lnTo>
                    <a:pt x="2253506" y="33087"/>
                  </a:lnTo>
                  <a:lnTo>
                    <a:pt x="2258291" y="37234"/>
                  </a:lnTo>
                  <a:lnTo>
                    <a:pt x="2262757" y="42019"/>
                  </a:lnTo>
                  <a:lnTo>
                    <a:pt x="2266266" y="47123"/>
                  </a:lnTo>
                  <a:lnTo>
                    <a:pt x="2269457" y="52547"/>
                  </a:lnTo>
                  <a:lnTo>
                    <a:pt x="2272009" y="58608"/>
                  </a:lnTo>
                  <a:lnTo>
                    <a:pt x="2273923" y="64350"/>
                  </a:lnTo>
                  <a:lnTo>
                    <a:pt x="2275518" y="70412"/>
                  </a:lnTo>
                  <a:lnTo>
                    <a:pt x="2276475" y="76154"/>
                  </a:lnTo>
                  <a:lnTo>
                    <a:pt x="2276475" y="82216"/>
                  </a:lnTo>
                  <a:lnTo>
                    <a:pt x="2276475" y="88277"/>
                  </a:lnTo>
                  <a:lnTo>
                    <a:pt x="2275518" y="94338"/>
                  </a:lnTo>
                  <a:lnTo>
                    <a:pt x="2273923" y="100400"/>
                  </a:lnTo>
                  <a:lnTo>
                    <a:pt x="2272009" y="106142"/>
                  </a:lnTo>
                  <a:lnTo>
                    <a:pt x="2269457" y="111565"/>
                  </a:lnTo>
                  <a:lnTo>
                    <a:pt x="2266266" y="117308"/>
                  </a:lnTo>
                  <a:lnTo>
                    <a:pt x="2262757" y="122412"/>
                  </a:lnTo>
                  <a:lnTo>
                    <a:pt x="2258291" y="126878"/>
                  </a:lnTo>
                  <a:lnTo>
                    <a:pt x="2241064" y="144105"/>
                  </a:lnTo>
                  <a:lnTo>
                    <a:pt x="2236598" y="148253"/>
                  </a:lnTo>
                  <a:lnTo>
                    <a:pt x="2232769" y="150805"/>
                  </a:lnTo>
                  <a:lnTo>
                    <a:pt x="2230855" y="151443"/>
                  </a:lnTo>
                  <a:lnTo>
                    <a:pt x="2228941" y="152400"/>
                  </a:lnTo>
                  <a:lnTo>
                    <a:pt x="2227346" y="152400"/>
                  </a:lnTo>
                  <a:lnTo>
                    <a:pt x="2225751" y="152400"/>
                  </a:lnTo>
                  <a:lnTo>
                    <a:pt x="2224156" y="152081"/>
                  </a:lnTo>
                  <a:lnTo>
                    <a:pt x="2222880" y="151443"/>
                  </a:lnTo>
                  <a:lnTo>
                    <a:pt x="2220009" y="149848"/>
                  </a:lnTo>
                  <a:lnTo>
                    <a:pt x="2217456" y="147295"/>
                  </a:lnTo>
                  <a:lnTo>
                    <a:pt x="2214904" y="143786"/>
                  </a:lnTo>
                  <a:lnTo>
                    <a:pt x="2212352" y="140277"/>
                  </a:lnTo>
                  <a:lnTo>
                    <a:pt x="2209800" y="135811"/>
                  </a:lnTo>
                  <a:lnTo>
                    <a:pt x="2204058" y="126240"/>
                  </a:lnTo>
                  <a:lnTo>
                    <a:pt x="2201186" y="121455"/>
                  </a:lnTo>
                  <a:lnTo>
                    <a:pt x="2197358" y="116351"/>
                  </a:lnTo>
                  <a:lnTo>
                    <a:pt x="2193530" y="111246"/>
                  </a:lnTo>
                  <a:lnTo>
                    <a:pt x="2189064" y="106461"/>
                  </a:lnTo>
                  <a:lnTo>
                    <a:pt x="2184278" y="101995"/>
                  </a:lnTo>
                  <a:lnTo>
                    <a:pt x="2179493" y="98167"/>
                  </a:lnTo>
                  <a:lnTo>
                    <a:pt x="2174389" y="94657"/>
                  </a:lnTo>
                  <a:lnTo>
                    <a:pt x="2169285" y="91467"/>
                  </a:lnTo>
                  <a:lnTo>
                    <a:pt x="2159714" y="85725"/>
                  </a:lnTo>
                  <a:lnTo>
                    <a:pt x="2155248" y="83173"/>
                  </a:lnTo>
                  <a:lnTo>
                    <a:pt x="2151739" y="80620"/>
                  </a:lnTo>
                  <a:lnTo>
                    <a:pt x="2148229" y="78068"/>
                  </a:lnTo>
                  <a:lnTo>
                    <a:pt x="2145677" y="75516"/>
                  </a:lnTo>
                  <a:lnTo>
                    <a:pt x="2144082" y="72964"/>
                  </a:lnTo>
                  <a:lnTo>
                    <a:pt x="2143763" y="71369"/>
                  </a:lnTo>
                  <a:lnTo>
                    <a:pt x="2143125" y="69774"/>
                  </a:lnTo>
                  <a:lnTo>
                    <a:pt x="2143125" y="68179"/>
                  </a:lnTo>
                  <a:lnTo>
                    <a:pt x="2143763" y="66584"/>
                  </a:lnTo>
                  <a:lnTo>
                    <a:pt x="2144082" y="64669"/>
                  </a:lnTo>
                  <a:lnTo>
                    <a:pt x="2144720" y="63074"/>
                  </a:lnTo>
                  <a:lnTo>
                    <a:pt x="2147591" y="59246"/>
                  </a:lnTo>
                  <a:lnTo>
                    <a:pt x="2151419" y="54780"/>
                  </a:lnTo>
                  <a:lnTo>
                    <a:pt x="2168647" y="37234"/>
                  </a:lnTo>
                  <a:lnTo>
                    <a:pt x="2173751" y="33087"/>
                  </a:lnTo>
                  <a:lnTo>
                    <a:pt x="2178855" y="29258"/>
                  </a:lnTo>
                  <a:lnTo>
                    <a:pt x="2183959" y="26387"/>
                  </a:lnTo>
                  <a:lnTo>
                    <a:pt x="2189702" y="23516"/>
                  </a:lnTo>
                  <a:lnTo>
                    <a:pt x="2195125" y="21602"/>
                  </a:lnTo>
                  <a:lnTo>
                    <a:pt x="2201506" y="20007"/>
                  </a:lnTo>
                  <a:lnTo>
                    <a:pt x="2207248" y="19369"/>
                  </a:lnTo>
                  <a:lnTo>
                    <a:pt x="2213628" y="19050"/>
                  </a:lnTo>
                  <a:close/>
                  <a:moveTo>
                    <a:pt x="1985550" y="0"/>
                  </a:moveTo>
                  <a:lnTo>
                    <a:pt x="1989686" y="0"/>
                  </a:lnTo>
                  <a:lnTo>
                    <a:pt x="1993822" y="0"/>
                  </a:lnTo>
                  <a:lnTo>
                    <a:pt x="1997640" y="634"/>
                  </a:lnTo>
                  <a:lnTo>
                    <a:pt x="2001776" y="1903"/>
                  </a:lnTo>
                  <a:lnTo>
                    <a:pt x="2005594" y="2855"/>
                  </a:lnTo>
                  <a:lnTo>
                    <a:pt x="2009411" y="4759"/>
                  </a:lnTo>
                  <a:lnTo>
                    <a:pt x="2012911" y="6980"/>
                  </a:lnTo>
                  <a:lnTo>
                    <a:pt x="2016411" y="9518"/>
                  </a:lnTo>
                  <a:lnTo>
                    <a:pt x="2019592" y="12374"/>
                  </a:lnTo>
                  <a:lnTo>
                    <a:pt x="2022456" y="15229"/>
                  </a:lnTo>
                  <a:lnTo>
                    <a:pt x="2025001" y="19037"/>
                  </a:lnTo>
                  <a:lnTo>
                    <a:pt x="2026910" y="22210"/>
                  </a:lnTo>
                  <a:lnTo>
                    <a:pt x="2028819" y="26334"/>
                  </a:lnTo>
                  <a:lnTo>
                    <a:pt x="2030091" y="29824"/>
                  </a:lnTo>
                  <a:lnTo>
                    <a:pt x="2031364" y="33949"/>
                  </a:lnTo>
                  <a:lnTo>
                    <a:pt x="2031682" y="37757"/>
                  </a:lnTo>
                  <a:lnTo>
                    <a:pt x="2032000" y="41881"/>
                  </a:lnTo>
                  <a:lnTo>
                    <a:pt x="2031682" y="46006"/>
                  </a:lnTo>
                  <a:lnTo>
                    <a:pt x="2031046" y="49813"/>
                  </a:lnTo>
                  <a:lnTo>
                    <a:pt x="2030091" y="53938"/>
                  </a:lnTo>
                  <a:lnTo>
                    <a:pt x="2028819" y="57745"/>
                  </a:lnTo>
                  <a:lnTo>
                    <a:pt x="2026910" y="61553"/>
                  </a:lnTo>
                  <a:lnTo>
                    <a:pt x="2025001" y="65043"/>
                  </a:lnTo>
                  <a:lnTo>
                    <a:pt x="2022456" y="68533"/>
                  </a:lnTo>
                  <a:lnTo>
                    <a:pt x="2019592" y="71706"/>
                  </a:lnTo>
                  <a:lnTo>
                    <a:pt x="1637177" y="453081"/>
                  </a:lnTo>
                  <a:lnTo>
                    <a:pt x="1633995" y="455937"/>
                  </a:lnTo>
                  <a:lnTo>
                    <a:pt x="1630814" y="458158"/>
                  </a:lnTo>
                  <a:lnTo>
                    <a:pt x="1626996" y="460379"/>
                  </a:lnTo>
                  <a:lnTo>
                    <a:pt x="1623496" y="462283"/>
                  </a:lnTo>
                  <a:lnTo>
                    <a:pt x="1619360" y="463552"/>
                  </a:lnTo>
                  <a:lnTo>
                    <a:pt x="1615224" y="464186"/>
                  </a:lnTo>
                  <a:lnTo>
                    <a:pt x="1611407" y="465138"/>
                  </a:lnTo>
                  <a:lnTo>
                    <a:pt x="1607271" y="465138"/>
                  </a:lnTo>
                  <a:lnTo>
                    <a:pt x="1603135" y="465138"/>
                  </a:lnTo>
                  <a:lnTo>
                    <a:pt x="1599317" y="464186"/>
                  </a:lnTo>
                  <a:lnTo>
                    <a:pt x="1595181" y="463552"/>
                  </a:lnTo>
                  <a:lnTo>
                    <a:pt x="1591681" y="462283"/>
                  </a:lnTo>
                  <a:lnTo>
                    <a:pt x="1587864" y="460379"/>
                  </a:lnTo>
                  <a:lnTo>
                    <a:pt x="1584364" y="458158"/>
                  </a:lnTo>
                  <a:lnTo>
                    <a:pt x="1580864" y="455937"/>
                  </a:lnTo>
                  <a:lnTo>
                    <a:pt x="1577683" y="453081"/>
                  </a:lnTo>
                  <a:lnTo>
                    <a:pt x="1574819" y="449591"/>
                  </a:lnTo>
                  <a:lnTo>
                    <a:pt x="1572274" y="446418"/>
                  </a:lnTo>
                  <a:lnTo>
                    <a:pt x="1570047" y="442928"/>
                  </a:lnTo>
                  <a:lnTo>
                    <a:pt x="1568138" y="439121"/>
                  </a:lnTo>
                  <a:lnTo>
                    <a:pt x="1567184" y="435314"/>
                  </a:lnTo>
                  <a:lnTo>
                    <a:pt x="1565911" y="431189"/>
                  </a:lnTo>
                  <a:lnTo>
                    <a:pt x="1565275" y="427381"/>
                  </a:lnTo>
                  <a:lnTo>
                    <a:pt x="1565275" y="423257"/>
                  </a:lnTo>
                  <a:lnTo>
                    <a:pt x="1565275" y="419132"/>
                  </a:lnTo>
                  <a:lnTo>
                    <a:pt x="1565911" y="415007"/>
                  </a:lnTo>
                  <a:lnTo>
                    <a:pt x="1567184" y="411517"/>
                  </a:lnTo>
                  <a:lnTo>
                    <a:pt x="1568138" y="407393"/>
                  </a:lnTo>
                  <a:lnTo>
                    <a:pt x="1570047" y="403902"/>
                  </a:lnTo>
                  <a:lnTo>
                    <a:pt x="1572274" y="400095"/>
                  </a:lnTo>
                  <a:lnTo>
                    <a:pt x="1574819" y="396922"/>
                  </a:lnTo>
                  <a:lnTo>
                    <a:pt x="1577683" y="393749"/>
                  </a:lnTo>
                  <a:lnTo>
                    <a:pt x="1960098" y="12374"/>
                  </a:lnTo>
                  <a:lnTo>
                    <a:pt x="1962962" y="9518"/>
                  </a:lnTo>
                  <a:lnTo>
                    <a:pt x="1966779" y="6980"/>
                  </a:lnTo>
                  <a:lnTo>
                    <a:pt x="1970279" y="4759"/>
                  </a:lnTo>
                  <a:lnTo>
                    <a:pt x="1974097" y="2855"/>
                  </a:lnTo>
                  <a:lnTo>
                    <a:pt x="1977596" y="1903"/>
                  </a:lnTo>
                  <a:lnTo>
                    <a:pt x="1981732" y="634"/>
                  </a:lnTo>
                  <a:lnTo>
                    <a:pt x="198555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 b="1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75" name="组合 74"/>
          <p:cNvGrpSpPr/>
          <p:nvPr/>
        </p:nvGrpSpPr>
        <p:grpSpPr>
          <a:xfrm>
            <a:off x="2436161" y="3340989"/>
            <a:ext cx="1224000" cy="1224000"/>
            <a:chOff x="555081" y="4887508"/>
            <a:chExt cx="1292000" cy="1292000"/>
          </a:xfrm>
        </p:grpSpPr>
        <p:sp>
          <p:nvSpPr>
            <p:cNvPr id="19" name="椭圆 18"/>
            <p:cNvSpPr/>
            <p:nvPr/>
          </p:nvSpPr>
          <p:spPr>
            <a:xfrm>
              <a:off x="555081" y="4887508"/>
              <a:ext cx="1292000" cy="1292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rgbClr val="D54A4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KSO_Shape"/>
            <p:cNvSpPr>
              <a:spLocks/>
            </p:cNvSpPr>
            <p:nvPr/>
          </p:nvSpPr>
          <p:spPr bwMode="auto">
            <a:xfrm>
              <a:off x="798446" y="5111423"/>
              <a:ext cx="853245" cy="855345"/>
            </a:xfrm>
            <a:custGeom>
              <a:avLst/>
              <a:gdLst>
                <a:gd name="T0" fmla="*/ 615878 w 2390775"/>
                <a:gd name="T1" fmla="*/ 1467970 h 2365376"/>
                <a:gd name="T2" fmla="*/ 587250 w 2390775"/>
                <a:gd name="T3" fmla="*/ 1401697 h 2365376"/>
                <a:gd name="T4" fmla="*/ 1282649 w 2390775"/>
                <a:gd name="T5" fmla="*/ 1393474 h 2365376"/>
                <a:gd name="T6" fmla="*/ 1180915 w 2390775"/>
                <a:gd name="T7" fmla="*/ 1446870 h 2365376"/>
                <a:gd name="T8" fmla="*/ 1210073 w 2390775"/>
                <a:gd name="T9" fmla="*/ 1382167 h 2365376"/>
                <a:gd name="T10" fmla="*/ 653657 w 2390775"/>
                <a:gd name="T11" fmla="*/ 1314699 h 2365376"/>
                <a:gd name="T12" fmla="*/ 646041 w 2390775"/>
                <a:gd name="T13" fmla="*/ 1180275 h 2365376"/>
                <a:gd name="T14" fmla="*/ 589870 w 2390775"/>
                <a:gd name="T15" fmla="*/ 1105327 h 2365376"/>
                <a:gd name="T16" fmla="*/ 599516 w 2390775"/>
                <a:gd name="T17" fmla="*/ 1141280 h 2365376"/>
                <a:gd name="T18" fmla="*/ 579914 w 2390775"/>
                <a:gd name="T19" fmla="*/ 1158779 h 2365376"/>
                <a:gd name="T20" fmla="*/ 541333 w 2390775"/>
                <a:gd name="T21" fmla="*/ 1105965 h 2365376"/>
                <a:gd name="T22" fmla="*/ 1137260 w 2390775"/>
                <a:gd name="T23" fmla="*/ 1009231 h 2365376"/>
                <a:gd name="T24" fmla="*/ 1143562 w 2390775"/>
                <a:gd name="T25" fmla="*/ 1026145 h 2365376"/>
                <a:gd name="T26" fmla="*/ 1096615 w 2390775"/>
                <a:gd name="T27" fmla="*/ 1069549 h 2365376"/>
                <a:gd name="T28" fmla="*/ 1102602 w 2390775"/>
                <a:gd name="T29" fmla="*/ 1001572 h 2365376"/>
                <a:gd name="T30" fmla="*/ 972739 w 2390775"/>
                <a:gd name="T31" fmla="*/ 835988 h 2365376"/>
                <a:gd name="T32" fmla="*/ 989500 w 2390775"/>
                <a:gd name="T33" fmla="*/ 1138672 h 2365376"/>
                <a:gd name="T34" fmla="*/ 639427 w 2390775"/>
                <a:gd name="T35" fmla="*/ 1423644 h 2365376"/>
                <a:gd name="T36" fmla="*/ 599898 w 2390775"/>
                <a:gd name="T37" fmla="*/ 1003302 h 2365376"/>
                <a:gd name="T38" fmla="*/ 529694 w 2390775"/>
                <a:gd name="T39" fmla="*/ 1090596 h 2365376"/>
                <a:gd name="T40" fmla="*/ 602428 w 2390775"/>
                <a:gd name="T41" fmla="*/ 868249 h 2365376"/>
                <a:gd name="T42" fmla="*/ 861740 w 2390775"/>
                <a:gd name="T43" fmla="*/ 924231 h 2365376"/>
                <a:gd name="T44" fmla="*/ 755609 w 2390775"/>
                <a:gd name="T45" fmla="*/ 542052 h 2365376"/>
                <a:gd name="T46" fmla="*/ 929665 w 2390775"/>
                <a:gd name="T47" fmla="*/ 525915 h 2365376"/>
                <a:gd name="T48" fmla="*/ 909019 w 2390775"/>
                <a:gd name="T49" fmla="*/ 571798 h 2365376"/>
                <a:gd name="T50" fmla="*/ 936652 w 2390775"/>
                <a:gd name="T51" fmla="*/ 586353 h 2365376"/>
                <a:gd name="T52" fmla="*/ 928394 w 2390775"/>
                <a:gd name="T53" fmla="*/ 688879 h 2365376"/>
                <a:gd name="T54" fmla="*/ 840414 w 2390775"/>
                <a:gd name="T55" fmla="*/ 772101 h 2365376"/>
                <a:gd name="T56" fmla="*/ 742269 w 2390775"/>
                <a:gd name="T57" fmla="*/ 675588 h 2365376"/>
                <a:gd name="T58" fmla="*/ 738139 w 2390775"/>
                <a:gd name="T59" fmla="*/ 608504 h 2365376"/>
                <a:gd name="T60" fmla="*/ 761643 w 2390775"/>
                <a:gd name="T61" fmla="*/ 510093 h 2365376"/>
                <a:gd name="T62" fmla="*/ 617010 w 2390775"/>
                <a:gd name="T63" fmla="*/ 449064 h 2365376"/>
                <a:gd name="T64" fmla="*/ 350272 w 2390775"/>
                <a:gd name="T65" fmla="*/ 638327 h 2365376"/>
                <a:gd name="T66" fmla="*/ 215163 w 2390775"/>
                <a:gd name="T67" fmla="*/ 939947 h 2365376"/>
                <a:gd name="T68" fmla="*/ 256613 w 2390775"/>
                <a:gd name="T69" fmla="*/ 1277331 h 2365376"/>
                <a:gd name="T70" fmla="*/ 458486 w 2390775"/>
                <a:gd name="T71" fmla="*/ 1534008 h 2365376"/>
                <a:gd name="T72" fmla="*/ 767308 w 2390775"/>
                <a:gd name="T73" fmla="*/ 1655225 h 2365376"/>
                <a:gd name="T74" fmla="*/ 1101127 w 2390775"/>
                <a:gd name="T75" fmla="*/ 1596674 h 2365376"/>
                <a:gd name="T76" fmla="*/ 1347614 w 2390775"/>
                <a:gd name="T77" fmla="*/ 1383040 h 2365376"/>
                <a:gd name="T78" fmla="*/ 1453614 w 2390775"/>
                <a:gd name="T79" fmla="*/ 1066861 h 2365376"/>
                <a:gd name="T80" fmla="*/ 1378939 w 2390775"/>
                <a:gd name="T81" fmla="*/ 738024 h 2365376"/>
                <a:gd name="T82" fmla="*/ 1153652 w 2390775"/>
                <a:gd name="T83" fmla="*/ 501602 h 2365376"/>
                <a:gd name="T84" fmla="*/ 831224 w 2390775"/>
                <a:gd name="T85" fmla="*/ 411085 h 2365376"/>
                <a:gd name="T86" fmla="*/ 989432 w 2390775"/>
                <a:gd name="T87" fmla="*/ 315187 h 2365376"/>
                <a:gd name="T88" fmla="*/ 1471649 w 2390775"/>
                <a:gd name="T89" fmla="*/ 671876 h 2365376"/>
                <a:gd name="T90" fmla="*/ 1554866 w 2390775"/>
                <a:gd name="T91" fmla="*/ 1171938 h 2365376"/>
                <a:gd name="T92" fmla="*/ 1239716 w 2390775"/>
                <a:gd name="T93" fmla="*/ 1647313 h 2365376"/>
                <a:gd name="T94" fmla="*/ 646121 w 2390775"/>
                <a:gd name="T95" fmla="*/ 1748275 h 2365376"/>
                <a:gd name="T96" fmla="*/ 110112 w 2390775"/>
                <a:gd name="T97" fmla="*/ 1186813 h 2365376"/>
                <a:gd name="T98" fmla="*/ 251551 w 2390775"/>
                <a:gd name="T99" fmla="*/ 580725 h 2365376"/>
                <a:gd name="T100" fmla="*/ 1549044 w 2390775"/>
                <a:gd name="T101" fmla="*/ 160116 h 2365376"/>
                <a:gd name="T102" fmla="*/ 1461002 w 2390775"/>
                <a:gd name="T103" fmla="*/ 284475 h 2365376"/>
                <a:gd name="T104" fmla="*/ 1550307 w 2390775"/>
                <a:gd name="T105" fmla="*/ 426554 h 2365376"/>
                <a:gd name="T106" fmla="*/ 1719764 w 2390775"/>
                <a:gd name="T107" fmla="*/ 380038 h 2365376"/>
                <a:gd name="T108" fmla="*/ 1735543 w 2390775"/>
                <a:gd name="T109" fmla="*/ 232579 h 2365376"/>
                <a:gd name="T110" fmla="*/ 1705909 w 2390775"/>
                <a:gd name="T111" fmla="*/ 94508 h 2365376"/>
                <a:gd name="T112" fmla="*/ 1774050 w 2390775"/>
                <a:gd name="T113" fmla="*/ 148403 h 2365376"/>
                <a:gd name="T114" fmla="*/ 1781614 w 2390775"/>
                <a:gd name="T115" fmla="*/ 428769 h 2365376"/>
                <a:gd name="T116" fmla="*/ 1600166 w 2390775"/>
                <a:gd name="T117" fmla="*/ 516104 h 2365376"/>
                <a:gd name="T118" fmla="*/ 1452167 w 2390775"/>
                <a:gd name="T119" fmla="*/ 455349 h 2365376"/>
                <a:gd name="T120" fmla="*/ 1310478 w 2390775"/>
                <a:gd name="T121" fmla="*/ 259477 h 2365376"/>
                <a:gd name="T122" fmla="*/ 1562614 w 2390775"/>
                <a:gd name="T123" fmla="*/ 74046 h 236537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2390775" h="2365376">
                  <a:moveTo>
                    <a:pt x="761351" y="1739900"/>
                  </a:moveTo>
                  <a:lnTo>
                    <a:pt x="791690" y="1805294"/>
                  </a:lnTo>
                  <a:lnTo>
                    <a:pt x="794883" y="1808051"/>
                  </a:lnTo>
                  <a:lnTo>
                    <a:pt x="797278" y="1811991"/>
                  </a:lnTo>
                  <a:lnTo>
                    <a:pt x="800871" y="1817112"/>
                  </a:lnTo>
                  <a:lnTo>
                    <a:pt x="803266" y="1822233"/>
                  </a:lnTo>
                  <a:lnTo>
                    <a:pt x="804065" y="1825384"/>
                  </a:lnTo>
                  <a:lnTo>
                    <a:pt x="804863" y="1828536"/>
                  </a:lnTo>
                  <a:lnTo>
                    <a:pt x="804863" y="1831687"/>
                  </a:lnTo>
                  <a:lnTo>
                    <a:pt x="804863" y="1834839"/>
                  </a:lnTo>
                  <a:lnTo>
                    <a:pt x="804065" y="1837990"/>
                  </a:lnTo>
                  <a:lnTo>
                    <a:pt x="802867" y="1841142"/>
                  </a:lnTo>
                  <a:lnTo>
                    <a:pt x="801670" y="1842718"/>
                  </a:lnTo>
                  <a:lnTo>
                    <a:pt x="799674" y="1844687"/>
                  </a:lnTo>
                  <a:lnTo>
                    <a:pt x="797278" y="1845475"/>
                  </a:lnTo>
                  <a:lnTo>
                    <a:pt x="794484" y="1845869"/>
                  </a:lnTo>
                  <a:lnTo>
                    <a:pt x="790891" y="1846263"/>
                  </a:lnTo>
                  <a:lnTo>
                    <a:pt x="787698" y="1845869"/>
                  </a:lnTo>
                  <a:lnTo>
                    <a:pt x="784105" y="1845475"/>
                  </a:lnTo>
                  <a:lnTo>
                    <a:pt x="780512" y="1844293"/>
                  </a:lnTo>
                  <a:lnTo>
                    <a:pt x="776520" y="1842718"/>
                  </a:lnTo>
                  <a:lnTo>
                    <a:pt x="772927" y="1841142"/>
                  </a:lnTo>
                  <a:lnTo>
                    <a:pt x="768935" y="1839172"/>
                  </a:lnTo>
                  <a:lnTo>
                    <a:pt x="765343" y="1836809"/>
                  </a:lnTo>
                  <a:lnTo>
                    <a:pt x="761750" y="1834051"/>
                  </a:lnTo>
                  <a:lnTo>
                    <a:pt x="758955" y="1831294"/>
                  </a:lnTo>
                  <a:lnTo>
                    <a:pt x="756161" y="1827748"/>
                  </a:lnTo>
                  <a:lnTo>
                    <a:pt x="754165" y="1824597"/>
                  </a:lnTo>
                  <a:lnTo>
                    <a:pt x="748975" y="1815536"/>
                  </a:lnTo>
                  <a:lnTo>
                    <a:pt x="745782" y="1808839"/>
                  </a:lnTo>
                  <a:lnTo>
                    <a:pt x="743387" y="1803718"/>
                  </a:lnTo>
                  <a:lnTo>
                    <a:pt x="742588" y="1799385"/>
                  </a:lnTo>
                  <a:lnTo>
                    <a:pt x="742588" y="1795051"/>
                  </a:lnTo>
                  <a:lnTo>
                    <a:pt x="743387" y="1790718"/>
                  </a:lnTo>
                  <a:lnTo>
                    <a:pt x="746181" y="1778112"/>
                  </a:lnTo>
                  <a:lnTo>
                    <a:pt x="746979" y="1774173"/>
                  </a:lnTo>
                  <a:lnTo>
                    <a:pt x="746979" y="1772203"/>
                  </a:lnTo>
                  <a:lnTo>
                    <a:pt x="746181" y="1771021"/>
                  </a:lnTo>
                  <a:lnTo>
                    <a:pt x="745383" y="1770627"/>
                  </a:lnTo>
                  <a:lnTo>
                    <a:pt x="742987" y="1770627"/>
                  </a:lnTo>
                  <a:lnTo>
                    <a:pt x="742189" y="1770233"/>
                  </a:lnTo>
                  <a:lnTo>
                    <a:pt x="741790" y="1769839"/>
                  </a:lnTo>
                  <a:lnTo>
                    <a:pt x="738596" y="1761961"/>
                  </a:lnTo>
                  <a:lnTo>
                    <a:pt x="736999" y="1758021"/>
                  </a:lnTo>
                  <a:lnTo>
                    <a:pt x="736600" y="1756052"/>
                  </a:lnTo>
                  <a:lnTo>
                    <a:pt x="736600" y="1754476"/>
                  </a:lnTo>
                  <a:lnTo>
                    <a:pt x="742189" y="1750536"/>
                  </a:lnTo>
                  <a:lnTo>
                    <a:pt x="747379" y="1747385"/>
                  </a:lnTo>
                  <a:lnTo>
                    <a:pt x="750971" y="1745021"/>
                  </a:lnTo>
                  <a:lnTo>
                    <a:pt x="754165" y="1743839"/>
                  </a:lnTo>
                  <a:lnTo>
                    <a:pt x="758556" y="1741870"/>
                  </a:lnTo>
                  <a:lnTo>
                    <a:pt x="759754" y="1741870"/>
                  </a:lnTo>
                  <a:lnTo>
                    <a:pt x="761351" y="1739900"/>
                  </a:lnTo>
                  <a:close/>
                  <a:moveTo>
                    <a:pt x="1554438" y="1730375"/>
                  </a:moveTo>
                  <a:lnTo>
                    <a:pt x="1565575" y="1730375"/>
                  </a:lnTo>
                  <a:lnTo>
                    <a:pt x="1575916" y="1730375"/>
                  </a:lnTo>
                  <a:lnTo>
                    <a:pt x="1586258" y="1731163"/>
                  </a:lnTo>
                  <a:lnTo>
                    <a:pt x="1591031" y="1731951"/>
                  </a:lnTo>
                  <a:lnTo>
                    <a:pt x="1595008" y="1733133"/>
                  </a:lnTo>
                  <a:lnTo>
                    <a:pt x="1598986" y="1734314"/>
                  </a:lnTo>
                  <a:lnTo>
                    <a:pt x="1602168" y="1735890"/>
                  </a:lnTo>
                  <a:lnTo>
                    <a:pt x="1605350" y="1737860"/>
                  </a:lnTo>
                  <a:lnTo>
                    <a:pt x="1607339" y="1739830"/>
                  </a:lnTo>
                  <a:lnTo>
                    <a:pt x="1608929" y="1741799"/>
                  </a:lnTo>
                  <a:lnTo>
                    <a:pt x="1609725" y="1744951"/>
                  </a:lnTo>
                  <a:lnTo>
                    <a:pt x="1609725" y="1747708"/>
                  </a:lnTo>
                  <a:lnTo>
                    <a:pt x="1608929" y="1751648"/>
                  </a:lnTo>
                  <a:lnTo>
                    <a:pt x="1607339" y="1755193"/>
                  </a:lnTo>
                  <a:lnTo>
                    <a:pt x="1604554" y="1759920"/>
                  </a:lnTo>
                  <a:lnTo>
                    <a:pt x="1600577" y="1764648"/>
                  </a:lnTo>
                  <a:lnTo>
                    <a:pt x="1595804" y="1769769"/>
                  </a:lnTo>
                  <a:lnTo>
                    <a:pt x="1589042" y="1776072"/>
                  </a:lnTo>
                  <a:lnTo>
                    <a:pt x="1582678" y="1781193"/>
                  </a:lnTo>
                  <a:lnTo>
                    <a:pt x="1576314" y="1786314"/>
                  </a:lnTo>
                  <a:lnTo>
                    <a:pt x="1570348" y="1790647"/>
                  </a:lnTo>
                  <a:lnTo>
                    <a:pt x="1563586" y="1794193"/>
                  </a:lnTo>
                  <a:lnTo>
                    <a:pt x="1557222" y="1797738"/>
                  </a:lnTo>
                  <a:lnTo>
                    <a:pt x="1550461" y="1800496"/>
                  </a:lnTo>
                  <a:lnTo>
                    <a:pt x="1544097" y="1802466"/>
                  </a:lnTo>
                  <a:lnTo>
                    <a:pt x="1537733" y="1804829"/>
                  </a:lnTo>
                  <a:lnTo>
                    <a:pt x="1530971" y="1806799"/>
                  </a:lnTo>
                  <a:lnTo>
                    <a:pt x="1524607" y="1807981"/>
                  </a:lnTo>
                  <a:lnTo>
                    <a:pt x="1518243" y="1809163"/>
                  </a:lnTo>
                  <a:lnTo>
                    <a:pt x="1505117" y="1811132"/>
                  </a:lnTo>
                  <a:lnTo>
                    <a:pt x="1491992" y="1812314"/>
                  </a:lnTo>
                  <a:lnTo>
                    <a:pt x="1486026" y="1813102"/>
                  </a:lnTo>
                  <a:lnTo>
                    <a:pt x="1483241" y="1813890"/>
                  </a:lnTo>
                  <a:lnTo>
                    <a:pt x="1482048" y="1814678"/>
                  </a:lnTo>
                  <a:lnTo>
                    <a:pt x="1481253" y="1815072"/>
                  </a:lnTo>
                  <a:lnTo>
                    <a:pt x="1480855" y="1815859"/>
                  </a:lnTo>
                  <a:lnTo>
                    <a:pt x="1480855" y="1817041"/>
                  </a:lnTo>
                  <a:lnTo>
                    <a:pt x="1481253" y="1818617"/>
                  </a:lnTo>
                  <a:lnTo>
                    <a:pt x="1482048" y="1819799"/>
                  </a:lnTo>
                  <a:lnTo>
                    <a:pt x="1482048" y="1821375"/>
                  </a:lnTo>
                  <a:lnTo>
                    <a:pt x="1482048" y="1821769"/>
                  </a:lnTo>
                  <a:lnTo>
                    <a:pt x="1480855" y="1822556"/>
                  </a:lnTo>
                  <a:lnTo>
                    <a:pt x="1471309" y="1830829"/>
                  </a:lnTo>
                  <a:lnTo>
                    <a:pt x="1465343" y="1834375"/>
                  </a:lnTo>
                  <a:lnTo>
                    <a:pt x="1463354" y="1835556"/>
                  </a:lnTo>
                  <a:lnTo>
                    <a:pt x="1461365" y="1836738"/>
                  </a:lnTo>
                  <a:lnTo>
                    <a:pt x="1452615" y="1830041"/>
                  </a:lnTo>
                  <a:lnTo>
                    <a:pt x="1445853" y="1824132"/>
                  </a:lnTo>
                  <a:lnTo>
                    <a:pt x="1440285" y="1819405"/>
                  </a:lnTo>
                  <a:lnTo>
                    <a:pt x="1437103" y="1815072"/>
                  </a:lnTo>
                  <a:lnTo>
                    <a:pt x="1434716" y="1812314"/>
                  </a:lnTo>
                  <a:lnTo>
                    <a:pt x="1433125" y="1810344"/>
                  </a:lnTo>
                  <a:lnTo>
                    <a:pt x="1432330" y="1808375"/>
                  </a:lnTo>
                  <a:lnTo>
                    <a:pt x="1428750" y="1806799"/>
                  </a:lnTo>
                  <a:lnTo>
                    <a:pt x="1512675" y="1734314"/>
                  </a:lnTo>
                  <a:lnTo>
                    <a:pt x="1518641" y="1733527"/>
                  </a:lnTo>
                  <a:lnTo>
                    <a:pt x="1533755" y="1731951"/>
                  </a:lnTo>
                  <a:lnTo>
                    <a:pt x="1543699" y="1731163"/>
                  </a:lnTo>
                  <a:lnTo>
                    <a:pt x="1554438" y="1730375"/>
                  </a:lnTo>
                  <a:close/>
                  <a:moveTo>
                    <a:pt x="588962" y="1535113"/>
                  </a:moveTo>
                  <a:lnTo>
                    <a:pt x="694496" y="1535113"/>
                  </a:lnTo>
                  <a:lnTo>
                    <a:pt x="694496" y="1557872"/>
                  </a:lnTo>
                  <a:lnTo>
                    <a:pt x="694894" y="1558271"/>
                  </a:lnTo>
                  <a:lnTo>
                    <a:pt x="696885" y="1560268"/>
                  </a:lnTo>
                  <a:lnTo>
                    <a:pt x="698478" y="1560667"/>
                  </a:lnTo>
                  <a:lnTo>
                    <a:pt x="700469" y="1561466"/>
                  </a:lnTo>
                  <a:lnTo>
                    <a:pt x="704053" y="1561865"/>
                  </a:lnTo>
                  <a:lnTo>
                    <a:pt x="707239" y="1561865"/>
                  </a:lnTo>
                  <a:lnTo>
                    <a:pt x="711222" y="1561865"/>
                  </a:lnTo>
                  <a:lnTo>
                    <a:pt x="714407" y="1561466"/>
                  </a:lnTo>
                  <a:lnTo>
                    <a:pt x="716797" y="1560667"/>
                  </a:lnTo>
                  <a:lnTo>
                    <a:pt x="718390" y="1560268"/>
                  </a:lnTo>
                  <a:lnTo>
                    <a:pt x="720381" y="1558271"/>
                  </a:lnTo>
                  <a:lnTo>
                    <a:pt x="720779" y="1557872"/>
                  </a:lnTo>
                  <a:lnTo>
                    <a:pt x="720779" y="1535113"/>
                  </a:lnTo>
                  <a:lnTo>
                    <a:pt x="820737" y="1535113"/>
                  </a:lnTo>
                  <a:lnTo>
                    <a:pt x="820737" y="1644117"/>
                  </a:lnTo>
                  <a:lnTo>
                    <a:pt x="820339" y="1648908"/>
                  </a:lnTo>
                  <a:lnTo>
                    <a:pt x="819144" y="1652901"/>
                  </a:lnTo>
                  <a:lnTo>
                    <a:pt x="816755" y="1656894"/>
                  </a:lnTo>
                  <a:lnTo>
                    <a:pt x="814365" y="1660088"/>
                  </a:lnTo>
                  <a:lnTo>
                    <a:pt x="810781" y="1663283"/>
                  </a:lnTo>
                  <a:lnTo>
                    <a:pt x="806799" y="1665279"/>
                  </a:lnTo>
                  <a:lnTo>
                    <a:pt x="802418" y="1666477"/>
                  </a:lnTo>
                  <a:lnTo>
                    <a:pt x="797639" y="1666876"/>
                  </a:lnTo>
                  <a:lnTo>
                    <a:pt x="612060" y="1666876"/>
                  </a:lnTo>
                  <a:lnTo>
                    <a:pt x="607281" y="1666477"/>
                  </a:lnTo>
                  <a:lnTo>
                    <a:pt x="602901" y="1665279"/>
                  </a:lnTo>
                  <a:lnTo>
                    <a:pt x="598918" y="1663283"/>
                  </a:lnTo>
                  <a:lnTo>
                    <a:pt x="595732" y="1660088"/>
                  </a:lnTo>
                  <a:lnTo>
                    <a:pt x="592546" y="1656894"/>
                  </a:lnTo>
                  <a:lnTo>
                    <a:pt x="590555" y="1652901"/>
                  </a:lnTo>
                  <a:lnTo>
                    <a:pt x="589360" y="1648908"/>
                  </a:lnTo>
                  <a:lnTo>
                    <a:pt x="588962" y="1644117"/>
                  </a:lnTo>
                  <a:lnTo>
                    <a:pt x="588962" y="1535113"/>
                  </a:lnTo>
                  <a:close/>
                  <a:moveTo>
                    <a:pt x="612060" y="1476375"/>
                  </a:moveTo>
                  <a:lnTo>
                    <a:pt x="797639" y="1476375"/>
                  </a:lnTo>
                  <a:lnTo>
                    <a:pt x="802418" y="1476769"/>
                  </a:lnTo>
                  <a:lnTo>
                    <a:pt x="806799" y="1477950"/>
                  </a:lnTo>
                  <a:lnTo>
                    <a:pt x="810781" y="1480312"/>
                  </a:lnTo>
                  <a:lnTo>
                    <a:pt x="814365" y="1483068"/>
                  </a:lnTo>
                  <a:lnTo>
                    <a:pt x="816755" y="1486611"/>
                  </a:lnTo>
                  <a:lnTo>
                    <a:pt x="819144" y="1490155"/>
                  </a:lnTo>
                  <a:lnTo>
                    <a:pt x="820339" y="1494485"/>
                  </a:lnTo>
                  <a:lnTo>
                    <a:pt x="820737" y="1498816"/>
                  </a:lnTo>
                  <a:lnTo>
                    <a:pt x="820737" y="1525588"/>
                  </a:lnTo>
                  <a:lnTo>
                    <a:pt x="588962" y="1525588"/>
                  </a:lnTo>
                  <a:lnTo>
                    <a:pt x="588962" y="1498816"/>
                  </a:lnTo>
                  <a:lnTo>
                    <a:pt x="589360" y="1494485"/>
                  </a:lnTo>
                  <a:lnTo>
                    <a:pt x="590555" y="1490155"/>
                  </a:lnTo>
                  <a:lnTo>
                    <a:pt x="592546" y="1486611"/>
                  </a:lnTo>
                  <a:lnTo>
                    <a:pt x="595732" y="1483068"/>
                  </a:lnTo>
                  <a:lnTo>
                    <a:pt x="598918" y="1480312"/>
                  </a:lnTo>
                  <a:lnTo>
                    <a:pt x="602901" y="1477950"/>
                  </a:lnTo>
                  <a:lnTo>
                    <a:pt x="607281" y="1476769"/>
                  </a:lnTo>
                  <a:lnTo>
                    <a:pt x="612060" y="1476375"/>
                  </a:lnTo>
                  <a:close/>
                  <a:moveTo>
                    <a:pt x="725449" y="1381125"/>
                  </a:moveTo>
                  <a:lnTo>
                    <a:pt x="730525" y="1381524"/>
                  </a:lnTo>
                  <a:lnTo>
                    <a:pt x="732087" y="1381524"/>
                  </a:lnTo>
                  <a:lnTo>
                    <a:pt x="734430" y="1382322"/>
                  </a:lnTo>
                  <a:lnTo>
                    <a:pt x="737554" y="1384317"/>
                  </a:lnTo>
                  <a:lnTo>
                    <a:pt x="740287" y="1386312"/>
                  </a:lnTo>
                  <a:lnTo>
                    <a:pt x="743411" y="1389505"/>
                  </a:lnTo>
                  <a:lnTo>
                    <a:pt x="746535" y="1393096"/>
                  </a:lnTo>
                  <a:lnTo>
                    <a:pt x="749659" y="1397486"/>
                  </a:lnTo>
                  <a:lnTo>
                    <a:pt x="755906" y="1407063"/>
                  </a:lnTo>
                  <a:lnTo>
                    <a:pt x="761373" y="1417837"/>
                  </a:lnTo>
                  <a:lnTo>
                    <a:pt x="766059" y="1427813"/>
                  </a:lnTo>
                  <a:lnTo>
                    <a:pt x="769182" y="1437390"/>
                  </a:lnTo>
                  <a:lnTo>
                    <a:pt x="770744" y="1441780"/>
                  </a:lnTo>
                  <a:lnTo>
                    <a:pt x="771525" y="1445770"/>
                  </a:lnTo>
                  <a:lnTo>
                    <a:pt x="771525" y="1448164"/>
                  </a:lnTo>
                  <a:lnTo>
                    <a:pt x="771525" y="1450159"/>
                  </a:lnTo>
                  <a:lnTo>
                    <a:pt x="770744" y="1451357"/>
                  </a:lnTo>
                  <a:lnTo>
                    <a:pt x="769182" y="1452155"/>
                  </a:lnTo>
                  <a:lnTo>
                    <a:pt x="768011" y="1452155"/>
                  </a:lnTo>
                  <a:lnTo>
                    <a:pt x="766449" y="1450958"/>
                  </a:lnTo>
                  <a:lnTo>
                    <a:pt x="764887" y="1449760"/>
                  </a:lnTo>
                  <a:lnTo>
                    <a:pt x="762544" y="1448563"/>
                  </a:lnTo>
                  <a:lnTo>
                    <a:pt x="759030" y="1444174"/>
                  </a:lnTo>
                  <a:lnTo>
                    <a:pt x="755516" y="1439784"/>
                  </a:lnTo>
                  <a:lnTo>
                    <a:pt x="753173" y="1434996"/>
                  </a:lnTo>
                  <a:lnTo>
                    <a:pt x="752392" y="1433400"/>
                  </a:lnTo>
                  <a:lnTo>
                    <a:pt x="752392" y="1431404"/>
                  </a:lnTo>
                  <a:lnTo>
                    <a:pt x="752001" y="1428611"/>
                  </a:lnTo>
                  <a:lnTo>
                    <a:pt x="750830" y="1426616"/>
                  </a:lnTo>
                  <a:lnTo>
                    <a:pt x="748878" y="1425419"/>
                  </a:lnTo>
                  <a:lnTo>
                    <a:pt x="746925" y="1425020"/>
                  </a:lnTo>
                  <a:lnTo>
                    <a:pt x="746144" y="1425419"/>
                  </a:lnTo>
                  <a:lnTo>
                    <a:pt x="745363" y="1425818"/>
                  </a:lnTo>
                  <a:lnTo>
                    <a:pt x="744582" y="1426616"/>
                  </a:lnTo>
                  <a:lnTo>
                    <a:pt x="743411" y="1427414"/>
                  </a:lnTo>
                  <a:lnTo>
                    <a:pt x="742630" y="1428611"/>
                  </a:lnTo>
                  <a:lnTo>
                    <a:pt x="742240" y="1430207"/>
                  </a:lnTo>
                  <a:lnTo>
                    <a:pt x="741849" y="1432602"/>
                  </a:lnTo>
                  <a:lnTo>
                    <a:pt x="741849" y="1434597"/>
                  </a:lnTo>
                  <a:lnTo>
                    <a:pt x="741459" y="1439385"/>
                  </a:lnTo>
                  <a:lnTo>
                    <a:pt x="740678" y="1443376"/>
                  </a:lnTo>
                  <a:lnTo>
                    <a:pt x="739897" y="1445371"/>
                  </a:lnTo>
                  <a:lnTo>
                    <a:pt x="739116" y="1446967"/>
                  </a:lnTo>
                  <a:lnTo>
                    <a:pt x="737944" y="1448164"/>
                  </a:lnTo>
                  <a:lnTo>
                    <a:pt x="735992" y="1449361"/>
                  </a:lnTo>
                  <a:lnTo>
                    <a:pt x="734430" y="1450558"/>
                  </a:lnTo>
                  <a:lnTo>
                    <a:pt x="732868" y="1452155"/>
                  </a:lnTo>
                  <a:lnTo>
                    <a:pt x="730525" y="1452953"/>
                  </a:lnTo>
                  <a:lnTo>
                    <a:pt x="727792" y="1453352"/>
                  </a:lnTo>
                  <a:lnTo>
                    <a:pt x="721935" y="1454150"/>
                  </a:lnTo>
                  <a:lnTo>
                    <a:pt x="715297" y="1454150"/>
                  </a:lnTo>
                  <a:lnTo>
                    <a:pt x="712173" y="1453751"/>
                  </a:lnTo>
                  <a:lnTo>
                    <a:pt x="709049" y="1452953"/>
                  </a:lnTo>
                  <a:lnTo>
                    <a:pt x="706706" y="1452155"/>
                  </a:lnTo>
                  <a:lnTo>
                    <a:pt x="703973" y="1450558"/>
                  </a:lnTo>
                  <a:lnTo>
                    <a:pt x="701240" y="1448962"/>
                  </a:lnTo>
                  <a:lnTo>
                    <a:pt x="699287" y="1447366"/>
                  </a:lnTo>
                  <a:lnTo>
                    <a:pt x="694992" y="1442977"/>
                  </a:lnTo>
                  <a:lnTo>
                    <a:pt x="691478" y="1438188"/>
                  </a:lnTo>
                  <a:lnTo>
                    <a:pt x="687963" y="1432602"/>
                  </a:lnTo>
                  <a:lnTo>
                    <a:pt x="685230" y="1427015"/>
                  </a:lnTo>
                  <a:lnTo>
                    <a:pt x="682497" y="1421029"/>
                  </a:lnTo>
                  <a:lnTo>
                    <a:pt x="680544" y="1415044"/>
                  </a:lnTo>
                  <a:lnTo>
                    <a:pt x="678982" y="1409058"/>
                  </a:lnTo>
                  <a:lnTo>
                    <a:pt x="676249" y="1399082"/>
                  </a:lnTo>
                  <a:lnTo>
                    <a:pt x="675078" y="1392298"/>
                  </a:lnTo>
                  <a:lnTo>
                    <a:pt x="674687" y="1389106"/>
                  </a:lnTo>
                  <a:lnTo>
                    <a:pt x="674687" y="1388707"/>
                  </a:lnTo>
                  <a:lnTo>
                    <a:pt x="675078" y="1388308"/>
                  </a:lnTo>
                  <a:lnTo>
                    <a:pt x="676249" y="1387909"/>
                  </a:lnTo>
                  <a:lnTo>
                    <a:pt x="679373" y="1387111"/>
                  </a:lnTo>
                  <a:lnTo>
                    <a:pt x="683278" y="1385913"/>
                  </a:lnTo>
                  <a:lnTo>
                    <a:pt x="689525" y="1384716"/>
                  </a:lnTo>
                  <a:lnTo>
                    <a:pt x="698897" y="1383120"/>
                  </a:lnTo>
                  <a:lnTo>
                    <a:pt x="715297" y="1381524"/>
                  </a:lnTo>
                  <a:lnTo>
                    <a:pt x="725449" y="1381125"/>
                  </a:lnTo>
                  <a:close/>
                  <a:moveTo>
                    <a:pt x="1433588" y="1247775"/>
                  </a:moveTo>
                  <a:lnTo>
                    <a:pt x="1439124" y="1247775"/>
                  </a:lnTo>
                  <a:lnTo>
                    <a:pt x="1444264" y="1248175"/>
                  </a:lnTo>
                  <a:lnTo>
                    <a:pt x="1448614" y="1248976"/>
                  </a:lnTo>
                  <a:lnTo>
                    <a:pt x="1451382" y="1249776"/>
                  </a:lnTo>
                  <a:lnTo>
                    <a:pt x="1453359" y="1250977"/>
                  </a:lnTo>
                  <a:lnTo>
                    <a:pt x="1454150" y="1252178"/>
                  </a:lnTo>
                  <a:lnTo>
                    <a:pt x="1454150" y="1253779"/>
                  </a:lnTo>
                  <a:lnTo>
                    <a:pt x="1453359" y="1255380"/>
                  </a:lnTo>
                  <a:lnTo>
                    <a:pt x="1452173" y="1256981"/>
                  </a:lnTo>
                  <a:lnTo>
                    <a:pt x="1450196" y="1258582"/>
                  </a:lnTo>
                  <a:lnTo>
                    <a:pt x="1447428" y="1260183"/>
                  </a:lnTo>
                  <a:lnTo>
                    <a:pt x="1441892" y="1262985"/>
                  </a:lnTo>
                  <a:lnTo>
                    <a:pt x="1435565" y="1264986"/>
                  </a:lnTo>
                  <a:lnTo>
                    <a:pt x="1432402" y="1265387"/>
                  </a:lnTo>
                  <a:lnTo>
                    <a:pt x="1429634" y="1265787"/>
                  </a:lnTo>
                  <a:lnTo>
                    <a:pt x="1427261" y="1265787"/>
                  </a:lnTo>
                  <a:lnTo>
                    <a:pt x="1425284" y="1265387"/>
                  </a:lnTo>
                  <a:lnTo>
                    <a:pt x="1423703" y="1264986"/>
                  </a:lnTo>
                  <a:lnTo>
                    <a:pt x="1422516" y="1264586"/>
                  </a:lnTo>
                  <a:lnTo>
                    <a:pt x="1420539" y="1264586"/>
                  </a:lnTo>
                  <a:lnTo>
                    <a:pt x="1419353" y="1264986"/>
                  </a:lnTo>
                  <a:lnTo>
                    <a:pt x="1418562" y="1265787"/>
                  </a:lnTo>
                  <a:lnTo>
                    <a:pt x="1417376" y="1266588"/>
                  </a:lnTo>
                  <a:lnTo>
                    <a:pt x="1416980" y="1267388"/>
                  </a:lnTo>
                  <a:lnTo>
                    <a:pt x="1416585" y="1268589"/>
                  </a:lnTo>
                  <a:lnTo>
                    <a:pt x="1416190" y="1269790"/>
                  </a:lnTo>
                  <a:lnTo>
                    <a:pt x="1416585" y="1270990"/>
                  </a:lnTo>
                  <a:lnTo>
                    <a:pt x="1416585" y="1272191"/>
                  </a:lnTo>
                  <a:lnTo>
                    <a:pt x="1417376" y="1273392"/>
                  </a:lnTo>
                  <a:lnTo>
                    <a:pt x="1418562" y="1274993"/>
                  </a:lnTo>
                  <a:lnTo>
                    <a:pt x="1419748" y="1276194"/>
                  </a:lnTo>
                  <a:lnTo>
                    <a:pt x="1422121" y="1277395"/>
                  </a:lnTo>
                  <a:lnTo>
                    <a:pt x="1424098" y="1278596"/>
                  </a:lnTo>
                  <a:lnTo>
                    <a:pt x="1428843" y="1280597"/>
                  </a:lnTo>
                  <a:lnTo>
                    <a:pt x="1430820" y="1282198"/>
                  </a:lnTo>
                  <a:lnTo>
                    <a:pt x="1432402" y="1283799"/>
                  </a:lnTo>
                  <a:lnTo>
                    <a:pt x="1433588" y="1285000"/>
                  </a:lnTo>
                  <a:lnTo>
                    <a:pt x="1435170" y="1287001"/>
                  </a:lnTo>
                  <a:lnTo>
                    <a:pt x="1436356" y="1289003"/>
                  </a:lnTo>
                  <a:lnTo>
                    <a:pt x="1436751" y="1291404"/>
                  </a:lnTo>
                  <a:lnTo>
                    <a:pt x="1437542" y="1293406"/>
                  </a:lnTo>
                  <a:lnTo>
                    <a:pt x="1437542" y="1296608"/>
                  </a:lnTo>
                  <a:lnTo>
                    <a:pt x="1437542" y="1299009"/>
                  </a:lnTo>
                  <a:lnTo>
                    <a:pt x="1437147" y="1302612"/>
                  </a:lnTo>
                  <a:lnTo>
                    <a:pt x="1436356" y="1305414"/>
                  </a:lnTo>
                  <a:lnTo>
                    <a:pt x="1435170" y="1309416"/>
                  </a:lnTo>
                  <a:lnTo>
                    <a:pt x="1431611" y="1317422"/>
                  </a:lnTo>
                  <a:lnTo>
                    <a:pt x="1430029" y="1320624"/>
                  </a:lnTo>
                  <a:lnTo>
                    <a:pt x="1428052" y="1323826"/>
                  </a:lnTo>
                  <a:lnTo>
                    <a:pt x="1425680" y="1326628"/>
                  </a:lnTo>
                  <a:lnTo>
                    <a:pt x="1423307" y="1328629"/>
                  </a:lnTo>
                  <a:lnTo>
                    <a:pt x="1420539" y="1331431"/>
                  </a:lnTo>
                  <a:lnTo>
                    <a:pt x="1417771" y="1333032"/>
                  </a:lnTo>
                  <a:lnTo>
                    <a:pt x="1414608" y="1334633"/>
                  </a:lnTo>
                  <a:lnTo>
                    <a:pt x="1411445" y="1336635"/>
                  </a:lnTo>
                  <a:lnTo>
                    <a:pt x="1404722" y="1338636"/>
                  </a:lnTo>
                  <a:lnTo>
                    <a:pt x="1397605" y="1340237"/>
                  </a:lnTo>
                  <a:lnTo>
                    <a:pt x="1390487" y="1341038"/>
                  </a:lnTo>
                  <a:lnTo>
                    <a:pt x="1383370" y="1341438"/>
                  </a:lnTo>
                  <a:lnTo>
                    <a:pt x="1376252" y="1341438"/>
                  </a:lnTo>
                  <a:lnTo>
                    <a:pt x="1369530" y="1341038"/>
                  </a:lnTo>
                  <a:lnTo>
                    <a:pt x="1358063" y="1339437"/>
                  </a:lnTo>
                  <a:lnTo>
                    <a:pt x="1350154" y="1338236"/>
                  </a:lnTo>
                  <a:lnTo>
                    <a:pt x="1347386" y="1337435"/>
                  </a:lnTo>
                  <a:lnTo>
                    <a:pt x="1347386" y="1337835"/>
                  </a:lnTo>
                  <a:lnTo>
                    <a:pt x="1346991" y="1337435"/>
                  </a:lnTo>
                  <a:lnTo>
                    <a:pt x="1346200" y="1337035"/>
                  </a:lnTo>
                  <a:lnTo>
                    <a:pt x="1346200" y="1334633"/>
                  </a:lnTo>
                  <a:lnTo>
                    <a:pt x="1346991" y="1331831"/>
                  </a:lnTo>
                  <a:lnTo>
                    <a:pt x="1347782" y="1326228"/>
                  </a:lnTo>
                  <a:lnTo>
                    <a:pt x="1349363" y="1318623"/>
                  </a:lnTo>
                  <a:lnTo>
                    <a:pt x="1351736" y="1307415"/>
                  </a:lnTo>
                  <a:lnTo>
                    <a:pt x="1355295" y="1296608"/>
                  </a:lnTo>
                  <a:lnTo>
                    <a:pt x="1357667" y="1287402"/>
                  </a:lnTo>
                  <a:lnTo>
                    <a:pt x="1361621" y="1275794"/>
                  </a:lnTo>
                  <a:lnTo>
                    <a:pt x="1363994" y="1270190"/>
                  </a:lnTo>
                  <a:lnTo>
                    <a:pt x="1364785" y="1268589"/>
                  </a:lnTo>
                  <a:lnTo>
                    <a:pt x="1366762" y="1265787"/>
                  </a:lnTo>
                  <a:lnTo>
                    <a:pt x="1369925" y="1262985"/>
                  </a:lnTo>
                  <a:lnTo>
                    <a:pt x="1373484" y="1260183"/>
                  </a:lnTo>
                  <a:lnTo>
                    <a:pt x="1378229" y="1258182"/>
                  </a:lnTo>
                  <a:lnTo>
                    <a:pt x="1383765" y="1256181"/>
                  </a:lnTo>
                  <a:lnTo>
                    <a:pt x="1389301" y="1253779"/>
                  </a:lnTo>
                  <a:lnTo>
                    <a:pt x="1395628" y="1252578"/>
                  </a:lnTo>
                  <a:lnTo>
                    <a:pt x="1401954" y="1250977"/>
                  </a:lnTo>
                  <a:lnTo>
                    <a:pt x="1415399" y="1248976"/>
                  </a:lnTo>
                  <a:lnTo>
                    <a:pt x="1428052" y="1248175"/>
                  </a:lnTo>
                  <a:lnTo>
                    <a:pt x="1433588" y="1247775"/>
                  </a:lnTo>
                  <a:close/>
                  <a:moveTo>
                    <a:pt x="1155700" y="965200"/>
                  </a:moveTo>
                  <a:lnTo>
                    <a:pt x="1161653" y="965597"/>
                  </a:lnTo>
                  <a:lnTo>
                    <a:pt x="1167209" y="966787"/>
                  </a:lnTo>
                  <a:lnTo>
                    <a:pt x="1172766" y="968770"/>
                  </a:lnTo>
                  <a:lnTo>
                    <a:pt x="1177925" y="971944"/>
                  </a:lnTo>
                  <a:lnTo>
                    <a:pt x="1182687" y="975514"/>
                  </a:lnTo>
                  <a:lnTo>
                    <a:pt x="1187450" y="980274"/>
                  </a:lnTo>
                  <a:lnTo>
                    <a:pt x="1192213" y="985431"/>
                  </a:lnTo>
                  <a:lnTo>
                    <a:pt x="1196181" y="991381"/>
                  </a:lnTo>
                  <a:lnTo>
                    <a:pt x="1200150" y="998125"/>
                  </a:lnTo>
                  <a:lnTo>
                    <a:pt x="1204119" y="1005265"/>
                  </a:lnTo>
                  <a:lnTo>
                    <a:pt x="1207691" y="1012802"/>
                  </a:lnTo>
                  <a:lnTo>
                    <a:pt x="1211659" y="1021133"/>
                  </a:lnTo>
                  <a:lnTo>
                    <a:pt x="1214437" y="1029860"/>
                  </a:lnTo>
                  <a:lnTo>
                    <a:pt x="1217613" y="1038984"/>
                  </a:lnTo>
                  <a:lnTo>
                    <a:pt x="1220787" y="1048504"/>
                  </a:lnTo>
                  <a:lnTo>
                    <a:pt x="1225947" y="1068338"/>
                  </a:lnTo>
                  <a:lnTo>
                    <a:pt x="1230313" y="1089363"/>
                  </a:lnTo>
                  <a:lnTo>
                    <a:pt x="1234678" y="1111180"/>
                  </a:lnTo>
                  <a:lnTo>
                    <a:pt x="1237853" y="1133792"/>
                  </a:lnTo>
                  <a:lnTo>
                    <a:pt x="1241028" y="1155609"/>
                  </a:lnTo>
                  <a:lnTo>
                    <a:pt x="1243013" y="1177824"/>
                  </a:lnTo>
                  <a:lnTo>
                    <a:pt x="1245394" y="1198848"/>
                  </a:lnTo>
                  <a:lnTo>
                    <a:pt x="1246981" y="1219476"/>
                  </a:lnTo>
                  <a:lnTo>
                    <a:pt x="1246187" y="1186551"/>
                  </a:lnTo>
                  <a:lnTo>
                    <a:pt x="1342231" y="1244467"/>
                  </a:lnTo>
                  <a:lnTo>
                    <a:pt x="1323181" y="1340465"/>
                  </a:lnTo>
                  <a:lnTo>
                    <a:pt x="1248966" y="1309524"/>
                  </a:lnTo>
                  <a:lnTo>
                    <a:pt x="1245394" y="1284929"/>
                  </a:lnTo>
                  <a:lnTo>
                    <a:pt x="1239441" y="1242087"/>
                  </a:lnTo>
                  <a:lnTo>
                    <a:pt x="1231106" y="1373787"/>
                  </a:lnTo>
                  <a:lnTo>
                    <a:pt x="1230709" y="1379737"/>
                  </a:lnTo>
                  <a:lnTo>
                    <a:pt x="1230313" y="1386084"/>
                  </a:lnTo>
                  <a:lnTo>
                    <a:pt x="1230709" y="1392431"/>
                  </a:lnTo>
                  <a:lnTo>
                    <a:pt x="1232297" y="1399968"/>
                  </a:lnTo>
                  <a:lnTo>
                    <a:pt x="1234281" y="1407902"/>
                  </a:lnTo>
                  <a:lnTo>
                    <a:pt x="1237059" y="1417422"/>
                  </a:lnTo>
                  <a:lnTo>
                    <a:pt x="1241822" y="1428133"/>
                  </a:lnTo>
                  <a:lnTo>
                    <a:pt x="1247775" y="1440430"/>
                  </a:lnTo>
                  <a:lnTo>
                    <a:pt x="1231106" y="1440430"/>
                  </a:lnTo>
                  <a:lnTo>
                    <a:pt x="1242219" y="1446380"/>
                  </a:lnTo>
                  <a:lnTo>
                    <a:pt x="1256109" y="1453124"/>
                  </a:lnTo>
                  <a:lnTo>
                    <a:pt x="1287066" y="1467405"/>
                  </a:lnTo>
                  <a:lnTo>
                    <a:pt x="1313259" y="1479305"/>
                  </a:lnTo>
                  <a:lnTo>
                    <a:pt x="1323975" y="1483669"/>
                  </a:lnTo>
                  <a:lnTo>
                    <a:pt x="1501775" y="1720491"/>
                  </a:lnTo>
                  <a:lnTo>
                    <a:pt x="1401763" y="1798638"/>
                  </a:lnTo>
                  <a:lnTo>
                    <a:pt x="1210469" y="1576494"/>
                  </a:lnTo>
                  <a:lnTo>
                    <a:pt x="1080294" y="1561816"/>
                  </a:lnTo>
                  <a:lnTo>
                    <a:pt x="1080294" y="1563800"/>
                  </a:lnTo>
                  <a:lnTo>
                    <a:pt x="1080294" y="1567370"/>
                  </a:lnTo>
                  <a:lnTo>
                    <a:pt x="1079500" y="1575700"/>
                  </a:lnTo>
                  <a:lnTo>
                    <a:pt x="1077516" y="1587601"/>
                  </a:lnTo>
                  <a:lnTo>
                    <a:pt x="1074341" y="1601088"/>
                  </a:lnTo>
                  <a:lnTo>
                    <a:pt x="1066403" y="1633220"/>
                  </a:lnTo>
                  <a:lnTo>
                    <a:pt x="1056878" y="1669318"/>
                  </a:lnTo>
                  <a:lnTo>
                    <a:pt x="1046956" y="1703830"/>
                  </a:lnTo>
                  <a:lnTo>
                    <a:pt x="1038622" y="1733582"/>
                  </a:lnTo>
                  <a:lnTo>
                    <a:pt x="1030288" y="1762540"/>
                  </a:lnTo>
                  <a:lnTo>
                    <a:pt x="802481" y="1785548"/>
                  </a:lnTo>
                  <a:lnTo>
                    <a:pt x="770731" y="1731201"/>
                  </a:lnTo>
                  <a:lnTo>
                    <a:pt x="904081" y="1706210"/>
                  </a:lnTo>
                  <a:lnTo>
                    <a:pt x="903685" y="1489619"/>
                  </a:lnTo>
                  <a:lnTo>
                    <a:pt x="871935" y="1482479"/>
                  </a:lnTo>
                  <a:lnTo>
                    <a:pt x="869950" y="1471768"/>
                  </a:lnTo>
                  <a:lnTo>
                    <a:pt x="867966" y="1461851"/>
                  </a:lnTo>
                  <a:lnTo>
                    <a:pt x="866378" y="1453124"/>
                  </a:lnTo>
                  <a:lnTo>
                    <a:pt x="864791" y="1445190"/>
                  </a:lnTo>
                  <a:lnTo>
                    <a:pt x="863600" y="1428926"/>
                  </a:lnTo>
                  <a:lnTo>
                    <a:pt x="862806" y="1413455"/>
                  </a:lnTo>
                  <a:lnTo>
                    <a:pt x="862013" y="1373787"/>
                  </a:lnTo>
                  <a:lnTo>
                    <a:pt x="860822" y="1346812"/>
                  </a:lnTo>
                  <a:lnTo>
                    <a:pt x="858044" y="1312697"/>
                  </a:lnTo>
                  <a:lnTo>
                    <a:pt x="854472" y="1175444"/>
                  </a:lnTo>
                  <a:lnTo>
                    <a:pt x="843756" y="1181791"/>
                  </a:lnTo>
                  <a:lnTo>
                    <a:pt x="818753" y="1197658"/>
                  </a:lnTo>
                  <a:lnTo>
                    <a:pt x="802878" y="1208369"/>
                  </a:lnTo>
                  <a:lnTo>
                    <a:pt x="786606" y="1219476"/>
                  </a:lnTo>
                  <a:lnTo>
                    <a:pt x="770731" y="1230980"/>
                  </a:lnTo>
                  <a:lnTo>
                    <a:pt x="756841" y="1242087"/>
                  </a:lnTo>
                  <a:lnTo>
                    <a:pt x="754460" y="1250021"/>
                  </a:lnTo>
                  <a:lnTo>
                    <a:pt x="752872" y="1258351"/>
                  </a:lnTo>
                  <a:lnTo>
                    <a:pt x="752078" y="1266681"/>
                  </a:lnTo>
                  <a:lnTo>
                    <a:pt x="751285" y="1275805"/>
                  </a:lnTo>
                  <a:lnTo>
                    <a:pt x="751285" y="1284532"/>
                  </a:lnTo>
                  <a:lnTo>
                    <a:pt x="751681" y="1292863"/>
                  </a:lnTo>
                  <a:lnTo>
                    <a:pt x="752078" y="1301590"/>
                  </a:lnTo>
                  <a:lnTo>
                    <a:pt x="752872" y="1310317"/>
                  </a:lnTo>
                  <a:lnTo>
                    <a:pt x="754856" y="1325788"/>
                  </a:lnTo>
                  <a:lnTo>
                    <a:pt x="756444" y="1339275"/>
                  </a:lnTo>
                  <a:lnTo>
                    <a:pt x="758031" y="1350382"/>
                  </a:lnTo>
                  <a:lnTo>
                    <a:pt x="758031" y="1354349"/>
                  </a:lnTo>
                  <a:lnTo>
                    <a:pt x="756841" y="1357523"/>
                  </a:lnTo>
                  <a:lnTo>
                    <a:pt x="727869" y="1355539"/>
                  </a:lnTo>
                  <a:lnTo>
                    <a:pt x="715566" y="1354746"/>
                  </a:lnTo>
                  <a:lnTo>
                    <a:pt x="709613" y="1354746"/>
                  </a:lnTo>
                  <a:lnTo>
                    <a:pt x="704453" y="1355143"/>
                  </a:lnTo>
                  <a:lnTo>
                    <a:pt x="698897" y="1355539"/>
                  </a:lnTo>
                  <a:lnTo>
                    <a:pt x="693341" y="1356729"/>
                  </a:lnTo>
                  <a:lnTo>
                    <a:pt x="687785" y="1357919"/>
                  </a:lnTo>
                  <a:lnTo>
                    <a:pt x="682228" y="1359903"/>
                  </a:lnTo>
                  <a:lnTo>
                    <a:pt x="677069" y="1361886"/>
                  </a:lnTo>
                  <a:lnTo>
                    <a:pt x="671116" y="1364663"/>
                  </a:lnTo>
                  <a:lnTo>
                    <a:pt x="664766" y="1367836"/>
                  </a:lnTo>
                  <a:lnTo>
                    <a:pt x="658416" y="1372200"/>
                  </a:lnTo>
                  <a:lnTo>
                    <a:pt x="657225" y="1367043"/>
                  </a:lnTo>
                  <a:lnTo>
                    <a:pt x="655241" y="1361093"/>
                  </a:lnTo>
                  <a:lnTo>
                    <a:pt x="654050" y="1355143"/>
                  </a:lnTo>
                  <a:lnTo>
                    <a:pt x="653256" y="1348399"/>
                  </a:lnTo>
                  <a:lnTo>
                    <a:pt x="651669" y="1333325"/>
                  </a:lnTo>
                  <a:lnTo>
                    <a:pt x="650875" y="1316267"/>
                  </a:lnTo>
                  <a:lnTo>
                    <a:pt x="650875" y="1296830"/>
                  </a:lnTo>
                  <a:lnTo>
                    <a:pt x="651272" y="1274615"/>
                  </a:lnTo>
                  <a:lnTo>
                    <a:pt x="652066" y="1251211"/>
                  </a:lnTo>
                  <a:lnTo>
                    <a:pt x="653653" y="1225029"/>
                  </a:lnTo>
                  <a:lnTo>
                    <a:pt x="660797" y="1208369"/>
                  </a:lnTo>
                  <a:lnTo>
                    <a:pt x="667147" y="1194881"/>
                  </a:lnTo>
                  <a:lnTo>
                    <a:pt x="670322" y="1188931"/>
                  </a:lnTo>
                  <a:lnTo>
                    <a:pt x="673497" y="1183774"/>
                  </a:lnTo>
                  <a:lnTo>
                    <a:pt x="680244" y="1174254"/>
                  </a:lnTo>
                  <a:lnTo>
                    <a:pt x="687388" y="1164733"/>
                  </a:lnTo>
                  <a:lnTo>
                    <a:pt x="696119" y="1155213"/>
                  </a:lnTo>
                  <a:lnTo>
                    <a:pt x="706438" y="1143312"/>
                  </a:lnTo>
                  <a:lnTo>
                    <a:pt x="718741" y="1129031"/>
                  </a:lnTo>
                  <a:lnTo>
                    <a:pt x="738585" y="1108007"/>
                  </a:lnTo>
                  <a:lnTo>
                    <a:pt x="756047" y="1088966"/>
                  </a:lnTo>
                  <a:lnTo>
                    <a:pt x="785416" y="1057231"/>
                  </a:lnTo>
                  <a:lnTo>
                    <a:pt x="797719" y="1043744"/>
                  </a:lnTo>
                  <a:lnTo>
                    <a:pt x="809228" y="1032240"/>
                  </a:lnTo>
                  <a:lnTo>
                    <a:pt x="820738" y="1021926"/>
                  </a:lnTo>
                  <a:lnTo>
                    <a:pt x="831056" y="1012802"/>
                  </a:lnTo>
                  <a:lnTo>
                    <a:pt x="836613" y="1008439"/>
                  </a:lnTo>
                  <a:lnTo>
                    <a:pt x="842169" y="1004869"/>
                  </a:lnTo>
                  <a:lnTo>
                    <a:pt x="848122" y="1000902"/>
                  </a:lnTo>
                  <a:lnTo>
                    <a:pt x="854075" y="997331"/>
                  </a:lnTo>
                  <a:lnTo>
                    <a:pt x="860028" y="994555"/>
                  </a:lnTo>
                  <a:lnTo>
                    <a:pt x="866378" y="991381"/>
                  </a:lnTo>
                  <a:lnTo>
                    <a:pt x="873125" y="988208"/>
                  </a:lnTo>
                  <a:lnTo>
                    <a:pt x="880269" y="985828"/>
                  </a:lnTo>
                  <a:lnTo>
                    <a:pt x="895350" y="980274"/>
                  </a:lnTo>
                  <a:lnTo>
                    <a:pt x="912416" y="975117"/>
                  </a:lnTo>
                  <a:lnTo>
                    <a:pt x="932260" y="970753"/>
                  </a:lnTo>
                  <a:lnTo>
                    <a:pt x="954881" y="965597"/>
                  </a:lnTo>
                  <a:lnTo>
                    <a:pt x="963613" y="965993"/>
                  </a:lnTo>
                  <a:lnTo>
                    <a:pt x="979488" y="966787"/>
                  </a:lnTo>
                  <a:lnTo>
                    <a:pt x="1004491" y="968373"/>
                  </a:lnTo>
                  <a:lnTo>
                    <a:pt x="1089819" y="1240103"/>
                  </a:lnTo>
                  <a:lnTo>
                    <a:pt x="1081484" y="1159179"/>
                  </a:lnTo>
                  <a:lnTo>
                    <a:pt x="1077516" y="1013199"/>
                  </a:lnTo>
                  <a:lnTo>
                    <a:pt x="1071959" y="999315"/>
                  </a:lnTo>
                  <a:lnTo>
                    <a:pt x="1083072" y="980671"/>
                  </a:lnTo>
                  <a:lnTo>
                    <a:pt x="1107281" y="980671"/>
                  </a:lnTo>
                  <a:lnTo>
                    <a:pt x="1117600" y="999315"/>
                  </a:lnTo>
                  <a:lnTo>
                    <a:pt x="1112837" y="1015579"/>
                  </a:lnTo>
                  <a:lnTo>
                    <a:pt x="1142206" y="1228203"/>
                  </a:lnTo>
                  <a:lnTo>
                    <a:pt x="1137841" y="971944"/>
                  </a:lnTo>
                  <a:lnTo>
                    <a:pt x="1146572" y="967580"/>
                  </a:lnTo>
                  <a:lnTo>
                    <a:pt x="1148953" y="966390"/>
                  </a:lnTo>
                  <a:lnTo>
                    <a:pt x="1149350" y="965597"/>
                  </a:lnTo>
                  <a:lnTo>
                    <a:pt x="1155700" y="965200"/>
                  </a:lnTo>
                  <a:close/>
                  <a:moveTo>
                    <a:pt x="931148" y="736601"/>
                  </a:moveTo>
                  <a:lnTo>
                    <a:pt x="929554" y="751285"/>
                  </a:lnTo>
                  <a:lnTo>
                    <a:pt x="928757" y="762794"/>
                  </a:lnTo>
                  <a:lnTo>
                    <a:pt x="929155" y="762794"/>
                  </a:lnTo>
                  <a:lnTo>
                    <a:pt x="929554" y="751285"/>
                  </a:lnTo>
                  <a:lnTo>
                    <a:pt x="930351" y="746126"/>
                  </a:lnTo>
                  <a:lnTo>
                    <a:pt x="931148" y="741363"/>
                  </a:lnTo>
                  <a:lnTo>
                    <a:pt x="931148" y="736601"/>
                  </a:lnTo>
                  <a:close/>
                  <a:moveTo>
                    <a:pt x="949086" y="679054"/>
                  </a:moveTo>
                  <a:lnTo>
                    <a:pt x="948289" y="679847"/>
                  </a:lnTo>
                  <a:lnTo>
                    <a:pt x="945499" y="681435"/>
                  </a:lnTo>
                  <a:lnTo>
                    <a:pt x="943904" y="683419"/>
                  </a:lnTo>
                  <a:lnTo>
                    <a:pt x="941911" y="686991"/>
                  </a:lnTo>
                  <a:lnTo>
                    <a:pt x="945897" y="682625"/>
                  </a:lnTo>
                  <a:lnTo>
                    <a:pt x="948289" y="681038"/>
                  </a:lnTo>
                  <a:lnTo>
                    <a:pt x="950282" y="679054"/>
                  </a:lnTo>
                  <a:lnTo>
                    <a:pt x="949086" y="679054"/>
                  </a:lnTo>
                  <a:close/>
                  <a:moveTo>
                    <a:pt x="1038375" y="620713"/>
                  </a:moveTo>
                  <a:lnTo>
                    <a:pt x="1049138" y="620713"/>
                  </a:lnTo>
                  <a:lnTo>
                    <a:pt x="1059502" y="621110"/>
                  </a:lnTo>
                  <a:lnTo>
                    <a:pt x="1069866" y="622300"/>
                  </a:lnTo>
                  <a:lnTo>
                    <a:pt x="1079432" y="623491"/>
                  </a:lnTo>
                  <a:lnTo>
                    <a:pt x="1088999" y="625872"/>
                  </a:lnTo>
                  <a:lnTo>
                    <a:pt x="1098167" y="627857"/>
                  </a:lnTo>
                  <a:lnTo>
                    <a:pt x="1106937" y="630238"/>
                  </a:lnTo>
                  <a:lnTo>
                    <a:pt x="1115307" y="633413"/>
                  </a:lnTo>
                  <a:lnTo>
                    <a:pt x="1123678" y="636191"/>
                  </a:lnTo>
                  <a:lnTo>
                    <a:pt x="1130853" y="639763"/>
                  </a:lnTo>
                  <a:lnTo>
                    <a:pt x="1138028" y="642938"/>
                  </a:lnTo>
                  <a:lnTo>
                    <a:pt x="1144805" y="646510"/>
                  </a:lnTo>
                  <a:lnTo>
                    <a:pt x="1156365" y="652860"/>
                  </a:lnTo>
                  <a:lnTo>
                    <a:pt x="1166729" y="659607"/>
                  </a:lnTo>
                  <a:lnTo>
                    <a:pt x="1174701" y="664766"/>
                  </a:lnTo>
                  <a:lnTo>
                    <a:pt x="1180680" y="669529"/>
                  </a:lnTo>
                  <a:lnTo>
                    <a:pt x="1185862" y="673497"/>
                  </a:lnTo>
                  <a:lnTo>
                    <a:pt x="1185862" y="676275"/>
                  </a:lnTo>
                  <a:lnTo>
                    <a:pt x="1185862" y="684213"/>
                  </a:lnTo>
                  <a:lnTo>
                    <a:pt x="1185065" y="688975"/>
                  </a:lnTo>
                  <a:lnTo>
                    <a:pt x="1183869" y="694532"/>
                  </a:lnTo>
                  <a:lnTo>
                    <a:pt x="1182274" y="700088"/>
                  </a:lnTo>
                  <a:lnTo>
                    <a:pt x="1180281" y="704850"/>
                  </a:lnTo>
                  <a:lnTo>
                    <a:pt x="1179086" y="707629"/>
                  </a:lnTo>
                  <a:lnTo>
                    <a:pt x="1177093" y="710010"/>
                  </a:lnTo>
                  <a:lnTo>
                    <a:pt x="1175498" y="711994"/>
                  </a:lnTo>
                  <a:lnTo>
                    <a:pt x="1173505" y="713979"/>
                  </a:lnTo>
                  <a:lnTo>
                    <a:pt x="1170715" y="715963"/>
                  </a:lnTo>
                  <a:lnTo>
                    <a:pt x="1168323" y="717154"/>
                  </a:lnTo>
                  <a:lnTo>
                    <a:pt x="1165533" y="718344"/>
                  </a:lnTo>
                  <a:lnTo>
                    <a:pt x="1161945" y="719138"/>
                  </a:lnTo>
                  <a:lnTo>
                    <a:pt x="1158756" y="719535"/>
                  </a:lnTo>
                  <a:lnTo>
                    <a:pt x="1154770" y="719535"/>
                  </a:lnTo>
                  <a:lnTo>
                    <a:pt x="1150784" y="719138"/>
                  </a:lnTo>
                  <a:lnTo>
                    <a:pt x="1146001" y="718344"/>
                  </a:lnTo>
                  <a:lnTo>
                    <a:pt x="1140819" y="717154"/>
                  </a:lnTo>
                  <a:lnTo>
                    <a:pt x="1135238" y="715566"/>
                  </a:lnTo>
                  <a:lnTo>
                    <a:pt x="1129259" y="712788"/>
                  </a:lnTo>
                  <a:lnTo>
                    <a:pt x="1123678" y="710010"/>
                  </a:lnTo>
                  <a:lnTo>
                    <a:pt x="1120091" y="708819"/>
                  </a:lnTo>
                  <a:lnTo>
                    <a:pt x="1114112" y="707629"/>
                  </a:lnTo>
                  <a:lnTo>
                    <a:pt x="1098964" y="704850"/>
                  </a:lnTo>
                  <a:lnTo>
                    <a:pt x="1083418" y="702072"/>
                  </a:lnTo>
                  <a:lnTo>
                    <a:pt x="1077439" y="700882"/>
                  </a:lnTo>
                  <a:lnTo>
                    <a:pt x="1073852" y="700088"/>
                  </a:lnTo>
                  <a:lnTo>
                    <a:pt x="1104545" y="714772"/>
                  </a:lnTo>
                  <a:lnTo>
                    <a:pt x="1118895" y="721122"/>
                  </a:lnTo>
                  <a:lnTo>
                    <a:pt x="1125671" y="723504"/>
                  </a:lnTo>
                  <a:lnTo>
                    <a:pt x="1132448" y="725885"/>
                  </a:lnTo>
                  <a:lnTo>
                    <a:pt x="1138826" y="728266"/>
                  </a:lnTo>
                  <a:lnTo>
                    <a:pt x="1144805" y="729457"/>
                  </a:lnTo>
                  <a:lnTo>
                    <a:pt x="1150784" y="730647"/>
                  </a:lnTo>
                  <a:lnTo>
                    <a:pt x="1155966" y="731044"/>
                  </a:lnTo>
                  <a:lnTo>
                    <a:pt x="1161148" y="730647"/>
                  </a:lnTo>
                  <a:lnTo>
                    <a:pt x="1165931" y="729457"/>
                  </a:lnTo>
                  <a:lnTo>
                    <a:pt x="1170316" y="727869"/>
                  </a:lnTo>
                  <a:lnTo>
                    <a:pt x="1174302" y="725091"/>
                  </a:lnTo>
                  <a:lnTo>
                    <a:pt x="1175498" y="735410"/>
                  </a:lnTo>
                  <a:lnTo>
                    <a:pt x="1175897" y="744935"/>
                  </a:lnTo>
                  <a:lnTo>
                    <a:pt x="1175498" y="753666"/>
                  </a:lnTo>
                  <a:lnTo>
                    <a:pt x="1175099" y="762397"/>
                  </a:lnTo>
                  <a:lnTo>
                    <a:pt x="1176694" y="761207"/>
                  </a:lnTo>
                  <a:lnTo>
                    <a:pt x="1177491" y="760413"/>
                  </a:lnTo>
                  <a:lnTo>
                    <a:pt x="1178687" y="760016"/>
                  </a:lnTo>
                  <a:lnTo>
                    <a:pt x="1179086" y="760413"/>
                  </a:lnTo>
                  <a:lnTo>
                    <a:pt x="1179484" y="761207"/>
                  </a:lnTo>
                  <a:lnTo>
                    <a:pt x="1179883" y="763985"/>
                  </a:lnTo>
                  <a:lnTo>
                    <a:pt x="1180281" y="767954"/>
                  </a:lnTo>
                  <a:lnTo>
                    <a:pt x="1180281" y="773113"/>
                  </a:lnTo>
                  <a:lnTo>
                    <a:pt x="1179086" y="785813"/>
                  </a:lnTo>
                  <a:lnTo>
                    <a:pt x="1177491" y="800498"/>
                  </a:lnTo>
                  <a:lnTo>
                    <a:pt x="1175498" y="814388"/>
                  </a:lnTo>
                  <a:lnTo>
                    <a:pt x="1173505" y="826294"/>
                  </a:lnTo>
                  <a:lnTo>
                    <a:pt x="1171911" y="833438"/>
                  </a:lnTo>
                  <a:lnTo>
                    <a:pt x="1170715" y="834629"/>
                  </a:lnTo>
                  <a:lnTo>
                    <a:pt x="1170316" y="834232"/>
                  </a:lnTo>
                  <a:lnTo>
                    <a:pt x="1169519" y="842169"/>
                  </a:lnTo>
                  <a:lnTo>
                    <a:pt x="1168323" y="849710"/>
                  </a:lnTo>
                  <a:lnTo>
                    <a:pt x="1166729" y="856854"/>
                  </a:lnTo>
                  <a:lnTo>
                    <a:pt x="1165134" y="863998"/>
                  </a:lnTo>
                  <a:lnTo>
                    <a:pt x="1162742" y="870744"/>
                  </a:lnTo>
                  <a:lnTo>
                    <a:pt x="1160351" y="877491"/>
                  </a:lnTo>
                  <a:lnTo>
                    <a:pt x="1157959" y="883841"/>
                  </a:lnTo>
                  <a:lnTo>
                    <a:pt x="1154770" y="890191"/>
                  </a:lnTo>
                  <a:lnTo>
                    <a:pt x="1151980" y="896541"/>
                  </a:lnTo>
                  <a:lnTo>
                    <a:pt x="1148791" y="902098"/>
                  </a:lnTo>
                  <a:lnTo>
                    <a:pt x="1145602" y="907654"/>
                  </a:lnTo>
                  <a:lnTo>
                    <a:pt x="1141616" y="913210"/>
                  </a:lnTo>
                  <a:lnTo>
                    <a:pt x="1138028" y="918370"/>
                  </a:lnTo>
                  <a:lnTo>
                    <a:pt x="1134042" y="923529"/>
                  </a:lnTo>
                  <a:lnTo>
                    <a:pt x="1126070" y="932260"/>
                  </a:lnTo>
                  <a:lnTo>
                    <a:pt x="1117699" y="940595"/>
                  </a:lnTo>
                  <a:lnTo>
                    <a:pt x="1108531" y="947738"/>
                  </a:lnTo>
                  <a:lnTo>
                    <a:pt x="1099762" y="954088"/>
                  </a:lnTo>
                  <a:lnTo>
                    <a:pt x="1090593" y="959248"/>
                  </a:lnTo>
                  <a:lnTo>
                    <a:pt x="1081027" y="963216"/>
                  </a:lnTo>
                  <a:lnTo>
                    <a:pt x="1077041" y="964804"/>
                  </a:lnTo>
                  <a:lnTo>
                    <a:pt x="1072257" y="966391"/>
                  </a:lnTo>
                  <a:lnTo>
                    <a:pt x="1067474" y="967185"/>
                  </a:lnTo>
                  <a:lnTo>
                    <a:pt x="1063488" y="967979"/>
                  </a:lnTo>
                  <a:lnTo>
                    <a:pt x="1059103" y="968376"/>
                  </a:lnTo>
                  <a:lnTo>
                    <a:pt x="1054719" y="968376"/>
                  </a:lnTo>
                  <a:lnTo>
                    <a:pt x="1051530" y="968376"/>
                  </a:lnTo>
                  <a:lnTo>
                    <a:pt x="1047543" y="967979"/>
                  </a:lnTo>
                  <a:lnTo>
                    <a:pt x="1043956" y="967185"/>
                  </a:lnTo>
                  <a:lnTo>
                    <a:pt x="1039970" y="965995"/>
                  </a:lnTo>
                  <a:lnTo>
                    <a:pt x="1031998" y="962820"/>
                  </a:lnTo>
                  <a:lnTo>
                    <a:pt x="1023627" y="958851"/>
                  </a:lnTo>
                  <a:lnTo>
                    <a:pt x="1014857" y="953295"/>
                  </a:lnTo>
                  <a:lnTo>
                    <a:pt x="1006088" y="947341"/>
                  </a:lnTo>
                  <a:lnTo>
                    <a:pt x="997318" y="939801"/>
                  </a:lnTo>
                  <a:lnTo>
                    <a:pt x="988549" y="931863"/>
                  </a:lnTo>
                  <a:lnTo>
                    <a:pt x="979779" y="922338"/>
                  </a:lnTo>
                  <a:lnTo>
                    <a:pt x="971807" y="912813"/>
                  </a:lnTo>
                  <a:lnTo>
                    <a:pt x="963835" y="902098"/>
                  </a:lnTo>
                  <a:lnTo>
                    <a:pt x="956660" y="890985"/>
                  </a:lnTo>
                  <a:lnTo>
                    <a:pt x="949883" y="878682"/>
                  </a:lnTo>
                  <a:lnTo>
                    <a:pt x="943904" y="865982"/>
                  </a:lnTo>
                  <a:lnTo>
                    <a:pt x="941512" y="859632"/>
                  </a:lnTo>
                  <a:lnTo>
                    <a:pt x="938722" y="852885"/>
                  </a:lnTo>
                  <a:lnTo>
                    <a:pt x="936729" y="846138"/>
                  </a:lnTo>
                  <a:lnTo>
                    <a:pt x="934736" y="839391"/>
                  </a:lnTo>
                  <a:lnTo>
                    <a:pt x="933540" y="843757"/>
                  </a:lnTo>
                  <a:lnTo>
                    <a:pt x="931547" y="847329"/>
                  </a:lnTo>
                  <a:lnTo>
                    <a:pt x="929554" y="849710"/>
                  </a:lnTo>
                  <a:lnTo>
                    <a:pt x="928757" y="850107"/>
                  </a:lnTo>
                  <a:lnTo>
                    <a:pt x="927960" y="850504"/>
                  </a:lnTo>
                  <a:lnTo>
                    <a:pt x="926764" y="850107"/>
                  </a:lnTo>
                  <a:lnTo>
                    <a:pt x="925568" y="849710"/>
                  </a:lnTo>
                  <a:lnTo>
                    <a:pt x="924372" y="848123"/>
                  </a:lnTo>
                  <a:lnTo>
                    <a:pt x="923575" y="846535"/>
                  </a:lnTo>
                  <a:lnTo>
                    <a:pt x="921582" y="842963"/>
                  </a:lnTo>
                  <a:lnTo>
                    <a:pt x="920386" y="837407"/>
                  </a:lnTo>
                  <a:lnTo>
                    <a:pt x="918791" y="831057"/>
                  </a:lnTo>
                  <a:lnTo>
                    <a:pt x="917596" y="823516"/>
                  </a:lnTo>
                  <a:lnTo>
                    <a:pt x="917197" y="815182"/>
                  </a:lnTo>
                  <a:lnTo>
                    <a:pt x="916798" y="806054"/>
                  </a:lnTo>
                  <a:lnTo>
                    <a:pt x="917197" y="798116"/>
                  </a:lnTo>
                  <a:lnTo>
                    <a:pt x="917596" y="790576"/>
                  </a:lnTo>
                  <a:lnTo>
                    <a:pt x="918393" y="783829"/>
                  </a:lnTo>
                  <a:lnTo>
                    <a:pt x="919987" y="777479"/>
                  </a:lnTo>
                  <a:lnTo>
                    <a:pt x="921183" y="772319"/>
                  </a:lnTo>
                  <a:lnTo>
                    <a:pt x="922379" y="767954"/>
                  </a:lnTo>
                  <a:lnTo>
                    <a:pt x="924372" y="764779"/>
                  </a:lnTo>
                  <a:lnTo>
                    <a:pt x="925169" y="763588"/>
                  </a:lnTo>
                  <a:lnTo>
                    <a:pt x="926365" y="763191"/>
                  </a:lnTo>
                  <a:lnTo>
                    <a:pt x="923176" y="759619"/>
                  </a:lnTo>
                  <a:lnTo>
                    <a:pt x="920785" y="756444"/>
                  </a:lnTo>
                  <a:lnTo>
                    <a:pt x="918393" y="752476"/>
                  </a:lnTo>
                  <a:lnTo>
                    <a:pt x="916798" y="748507"/>
                  </a:lnTo>
                  <a:lnTo>
                    <a:pt x="915204" y="744538"/>
                  </a:lnTo>
                  <a:lnTo>
                    <a:pt x="914407" y="739776"/>
                  </a:lnTo>
                  <a:lnTo>
                    <a:pt x="913609" y="735807"/>
                  </a:lnTo>
                  <a:lnTo>
                    <a:pt x="913211" y="731044"/>
                  </a:lnTo>
                  <a:lnTo>
                    <a:pt x="912812" y="727076"/>
                  </a:lnTo>
                  <a:lnTo>
                    <a:pt x="912812" y="721916"/>
                  </a:lnTo>
                  <a:lnTo>
                    <a:pt x="913609" y="712391"/>
                  </a:lnTo>
                  <a:lnTo>
                    <a:pt x="915204" y="703263"/>
                  </a:lnTo>
                  <a:lnTo>
                    <a:pt x="917197" y="694135"/>
                  </a:lnTo>
                  <a:lnTo>
                    <a:pt x="920386" y="685007"/>
                  </a:lnTo>
                  <a:lnTo>
                    <a:pt x="923575" y="676672"/>
                  </a:lnTo>
                  <a:lnTo>
                    <a:pt x="927162" y="668735"/>
                  </a:lnTo>
                  <a:lnTo>
                    <a:pt x="930750" y="661988"/>
                  </a:lnTo>
                  <a:lnTo>
                    <a:pt x="934337" y="656035"/>
                  </a:lnTo>
                  <a:lnTo>
                    <a:pt x="937526" y="651272"/>
                  </a:lnTo>
                  <a:lnTo>
                    <a:pt x="940715" y="647700"/>
                  </a:lnTo>
                  <a:lnTo>
                    <a:pt x="943107" y="646113"/>
                  </a:lnTo>
                  <a:lnTo>
                    <a:pt x="955862" y="639763"/>
                  </a:lnTo>
                  <a:lnTo>
                    <a:pt x="968219" y="634604"/>
                  </a:lnTo>
                  <a:lnTo>
                    <a:pt x="980178" y="630238"/>
                  </a:lnTo>
                  <a:lnTo>
                    <a:pt x="992535" y="627063"/>
                  </a:lnTo>
                  <a:lnTo>
                    <a:pt x="1004493" y="624285"/>
                  </a:lnTo>
                  <a:lnTo>
                    <a:pt x="1016053" y="622300"/>
                  </a:lnTo>
                  <a:lnTo>
                    <a:pt x="1027214" y="621110"/>
                  </a:lnTo>
                  <a:lnTo>
                    <a:pt x="1038375" y="620713"/>
                  </a:lnTo>
                  <a:close/>
                  <a:moveTo>
                    <a:pt x="1043186" y="515586"/>
                  </a:moveTo>
                  <a:lnTo>
                    <a:pt x="1022934" y="515983"/>
                  </a:lnTo>
                  <a:lnTo>
                    <a:pt x="1002682" y="516777"/>
                  </a:lnTo>
                  <a:lnTo>
                    <a:pt x="982827" y="518364"/>
                  </a:lnTo>
                  <a:lnTo>
                    <a:pt x="962972" y="519952"/>
                  </a:lnTo>
                  <a:lnTo>
                    <a:pt x="943514" y="521937"/>
                  </a:lnTo>
                  <a:lnTo>
                    <a:pt x="924056" y="525113"/>
                  </a:lnTo>
                  <a:lnTo>
                    <a:pt x="904598" y="527891"/>
                  </a:lnTo>
                  <a:lnTo>
                    <a:pt x="885140" y="531861"/>
                  </a:lnTo>
                  <a:lnTo>
                    <a:pt x="866476" y="535830"/>
                  </a:lnTo>
                  <a:lnTo>
                    <a:pt x="847812" y="540594"/>
                  </a:lnTo>
                  <a:lnTo>
                    <a:pt x="829148" y="545754"/>
                  </a:lnTo>
                  <a:lnTo>
                    <a:pt x="810485" y="550914"/>
                  </a:lnTo>
                  <a:lnTo>
                    <a:pt x="792218" y="556869"/>
                  </a:lnTo>
                  <a:lnTo>
                    <a:pt x="774348" y="563220"/>
                  </a:lnTo>
                  <a:lnTo>
                    <a:pt x="756082" y="569968"/>
                  </a:lnTo>
                  <a:lnTo>
                    <a:pt x="738609" y="577113"/>
                  </a:lnTo>
                  <a:lnTo>
                    <a:pt x="721137" y="585449"/>
                  </a:lnTo>
                  <a:lnTo>
                    <a:pt x="704061" y="593388"/>
                  </a:lnTo>
                  <a:lnTo>
                    <a:pt x="686986" y="601724"/>
                  </a:lnTo>
                  <a:lnTo>
                    <a:pt x="670308" y="610457"/>
                  </a:lnTo>
                  <a:lnTo>
                    <a:pt x="653630" y="619587"/>
                  </a:lnTo>
                  <a:lnTo>
                    <a:pt x="637745" y="629114"/>
                  </a:lnTo>
                  <a:lnTo>
                    <a:pt x="621861" y="639037"/>
                  </a:lnTo>
                  <a:lnTo>
                    <a:pt x="605977" y="649755"/>
                  </a:lnTo>
                  <a:lnTo>
                    <a:pt x="590490" y="660473"/>
                  </a:lnTo>
                  <a:lnTo>
                    <a:pt x="575400" y="671190"/>
                  </a:lnTo>
                  <a:lnTo>
                    <a:pt x="559913" y="682702"/>
                  </a:lnTo>
                  <a:lnTo>
                    <a:pt x="545617" y="694610"/>
                  </a:lnTo>
                  <a:lnTo>
                    <a:pt x="531322" y="706519"/>
                  </a:lnTo>
                  <a:lnTo>
                    <a:pt x="517026" y="719221"/>
                  </a:lnTo>
                  <a:lnTo>
                    <a:pt x="503525" y="731924"/>
                  </a:lnTo>
                  <a:lnTo>
                    <a:pt x="490023" y="745023"/>
                  </a:lnTo>
                  <a:lnTo>
                    <a:pt x="476919" y="758520"/>
                  </a:lnTo>
                  <a:lnTo>
                    <a:pt x="464212" y="772413"/>
                  </a:lnTo>
                  <a:lnTo>
                    <a:pt x="451504" y="786306"/>
                  </a:lnTo>
                  <a:lnTo>
                    <a:pt x="439591" y="800596"/>
                  </a:lnTo>
                  <a:lnTo>
                    <a:pt x="427678" y="815680"/>
                  </a:lnTo>
                  <a:lnTo>
                    <a:pt x="416162" y="830368"/>
                  </a:lnTo>
                  <a:lnTo>
                    <a:pt x="405441" y="845452"/>
                  </a:lnTo>
                  <a:lnTo>
                    <a:pt x="394322" y="860933"/>
                  </a:lnTo>
                  <a:lnTo>
                    <a:pt x="383997" y="876811"/>
                  </a:lnTo>
                  <a:lnTo>
                    <a:pt x="374070" y="892689"/>
                  </a:lnTo>
                  <a:lnTo>
                    <a:pt x="364539" y="908964"/>
                  </a:lnTo>
                  <a:lnTo>
                    <a:pt x="355009" y="925636"/>
                  </a:lnTo>
                  <a:lnTo>
                    <a:pt x="346272" y="941911"/>
                  </a:lnTo>
                  <a:lnTo>
                    <a:pt x="337933" y="959377"/>
                  </a:lnTo>
                  <a:lnTo>
                    <a:pt x="329594" y="976048"/>
                  </a:lnTo>
                  <a:lnTo>
                    <a:pt x="322049" y="993911"/>
                  </a:lnTo>
                  <a:lnTo>
                    <a:pt x="314901" y="1011377"/>
                  </a:lnTo>
                  <a:lnTo>
                    <a:pt x="308151" y="1029240"/>
                  </a:lnTo>
                  <a:lnTo>
                    <a:pt x="301797" y="1047500"/>
                  </a:lnTo>
                  <a:lnTo>
                    <a:pt x="295840" y="1065362"/>
                  </a:lnTo>
                  <a:lnTo>
                    <a:pt x="290678" y="1084019"/>
                  </a:lnTo>
                  <a:lnTo>
                    <a:pt x="285516" y="1102676"/>
                  </a:lnTo>
                  <a:lnTo>
                    <a:pt x="280751" y="1121729"/>
                  </a:lnTo>
                  <a:lnTo>
                    <a:pt x="276780" y="1140783"/>
                  </a:lnTo>
                  <a:lnTo>
                    <a:pt x="272809" y="1159440"/>
                  </a:lnTo>
                  <a:lnTo>
                    <a:pt x="270029" y="1178890"/>
                  </a:lnTo>
                  <a:lnTo>
                    <a:pt x="266852" y="1198341"/>
                  </a:lnTo>
                  <a:lnTo>
                    <a:pt x="264867" y="1218188"/>
                  </a:lnTo>
                  <a:lnTo>
                    <a:pt x="263278" y="1237639"/>
                  </a:lnTo>
                  <a:lnTo>
                    <a:pt x="261690" y="1257883"/>
                  </a:lnTo>
                  <a:lnTo>
                    <a:pt x="260896" y="1277731"/>
                  </a:lnTo>
                  <a:lnTo>
                    <a:pt x="260498" y="1297975"/>
                  </a:lnTo>
                  <a:lnTo>
                    <a:pt x="260896" y="1318220"/>
                  </a:lnTo>
                  <a:lnTo>
                    <a:pt x="261690" y="1338067"/>
                  </a:lnTo>
                  <a:lnTo>
                    <a:pt x="263278" y="1357915"/>
                  </a:lnTo>
                  <a:lnTo>
                    <a:pt x="264867" y="1377763"/>
                  </a:lnTo>
                  <a:lnTo>
                    <a:pt x="266852" y="1397213"/>
                  </a:lnTo>
                  <a:lnTo>
                    <a:pt x="270029" y="1416664"/>
                  </a:lnTo>
                  <a:lnTo>
                    <a:pt x="272809" y="1436114"/>
                  </a:lnTo>
                  <a:lnTo>
                    <a:pt x="276780" y="1455168"/>
                  </a:lnTo>
                  <a:lnTo>
                    <a:pt x="280751" y="1474222"/>
                  </a:lnTo>
                  <a:lnTo>
                    <a:pt x="285516" y="1493275"/>
                  </a:lnTo>
                  <a:lnTo>
                    <a:pt x="290678" y="1511535"/>
                  </a:lnTo>
                  <a:lnTo>
                    <a:pt x="295840" y="1530192"/>
                  </a:lnTo>
                  <a:lnTo>
                    <a:pt x="301797" y="1548452"/>
                  </a:lnTo>
                  <a:lnTo>
                    <a:pt x="308151" y="1566314"/>
                  </a:lnTo>
                  <a:lnTo>
                    <a:pt x="314901" y="1584177"/>
                  </a:lnTo>
                  <a:lnTo>
                    <a:pt x="322049" y="1602040"/>
                  </a:lnTo>
                  <a:lnTo>
                    <a:pt x="329594" y="1619109"/>
                  </a:lnTo>
                  <a:lnTo>
                    <a:pt x="337933" y="1636575"/>
                  </a:lnTo>
                  <a:lnTo>
                    <a:pt x="346272" y="1653247"/>
                  </a:lnTo>
                  <a:lnTo>
                    <a:pt x="355009" y="1670316"/>
                  </a:lnTo>
                  <a:lnTo>
                    <a:pt x="364539" y="1686591"/>
                  </a:lnTo>
                  <a:lnTo>
                    <a:pt x="374070" y="1703262"/>
                  </a:lnTo>
                  <a:lnTo>
                    <a:pt x="383997" y="1719140"/>
                  </a:lnTo>
                  <a:lnTo>
                    <a:pt x="394322" y="1734622"/>
                  </a:lnTo>
                  <a:lnTo>
                    <a:pt x="405441" y="1750500"/>
                  </a:lnTo>
                  <a:lnTo>
                    <a:pt x="416162" y="1765584"/>
                  </a:lnTo>
                  <a:lnTo>
                    <a:pt x="427678" y="1780271"/>
                  </a:lnTo>
                  <a:lnTo>
                    <a:pt x="439591" y="1794958"/>
                  </a:lnTo>
                  <a:lnTo>
                    <a:pt x="451504" y="1809248"/>
                  </a:lnTo>
                  <a:lnTo>
                    <a:pt x="464212" y="1823142"/>
                  </a:lnTo>
                  <a:lnTo>
                    <a:pt x="476919" y="1837035"/>
                  </a:lnTo>
                  <a:lnTo>
                    <a:pt x="490023" y="1850531"/>
                  </a:lnTo>
                  <a:lnTo>
                    <a:pt x="503525" y="1863631"/>
                  </a:lnTo>
                  <a:lnTo>
                    <a:pt x="517026" y="1876333"/>
                  </a:lnTo>
                  <a:lnTo>
                    <a:pt x="531322" y="1889035"/>
                  </a:lnTo>
                  <a:lnTo>
                    <a:pt x="545617" y="1900944"/>
                  </a:lnTo>
                  <a:lnTo>
                    <a:pt x="559913" y="1912852"/>
                  </a:lnTo>
                  <a:lnTo>
                    <a:pt x="575400" y="1923967"/>
                  </a:lnTo>
                  <a:lnTo>
                    <a:pt x="590490" y="1935479"/>
                  </a:lnTo>
                  <a:lnTo>
                    <a:pt x="605977" y="1945799"/>
                  </a:lnTo>
                  <a:lnTo>
                    <a:pt x="621861" y="1956517"/>
                  </a:lnTo>
                  <a:lnTo>
                    <a:pt x="637745" y="1966044"/>
                  </a:lnTo>
                  <a:lnTo>
                    <a:pt x="653630" y="1975968"/>
                  </a:lnTo>
                  <a:lnTo>
                    <a:pt x="670308" y="1985097"/>
                  </a:lnTo>
                  <a:lnTo>
                    <a:pt x="686986" y="1994227"/>
                  </a:lnTo>
                  <a:lnTo>
                    <a:pt x="704061" y="2002563"/>
                  </a:lnTo>
                  <a:lnTo>
                    <a:pt x="721137" y="2010502"/>
                  </a:lnTo>
                  <a:lnTo>
                    <a:pt x="738609" y="2018044"/>
                  </a:lnTo>
                  <a:lnTo>
                    <a:pt x="756082" y="2025189"/>
                  </a:lnTo>
                  <a:lnTo>
                    <a:pt x="774348" y="2032335"/>
                  </a:lnTo>
                  <a:lnTo>
                    <a:pt x="792218" y="2038686"/>
                  </a:lnTo>
                  <a:lnTo>
                    <a:pt x="810485" y="2044640"/>
                  </a:lnTo>
                  <a:lnTo>
                    <a:pt x="829148" y="2050197"/>
                  </a:lnTo>
                  <a:lnTo>
                    <a:pt x="847812" y="2055358"/>
                  </a:lnTo>
                  <a:lnTo>
                    <a:pt x="866476" y="2059724"/>
                  </a:lnTo>
                  <a:lnTo>
                    <a:pt x="885140" y="2064091"/>
                  </a:lnTo>
                  <a:lnTo>
                    <a:pt x="904598" y="2067266"/>
                  </a:lnTo>
                  <a:lnTo>
                    <a:pt x="924056" y="2070839"/>
                  </a:lnTo>
                  <a:lnTo>
                    <a:pt x="943514" y="2073220"/>
                  </a:lnTo>
                  <a:lnTo>
                    <a:pt x="962972" y="2075999"/>
                  </a:lnTo>
                  <a:lnTo>
                    <a:pt x="982827" y="2077587"/>
                  </a:lnTo>
                  <a:lnTo>
                    <a:pt x="1002682" y="2078778"/>
                  </a:lnTo>
                  <a:lnTo>
                    <a:pt x="1022934" y="2079572"/>
                  </a:lnTo>
                  <a:lnTo>
                    <a:pt x="1043186" y="2079572"/>
                  </a:lnTo>
                  <a:lnTo>
                    <a:pt x="1063041" y="2079572"/>
                  </a:lnTo>
                  <a:lnTo>
                    <a:pt x="1083293" y="2078778"/>
                  </a:lnTo>
                  <a:lnTo>
                    <a:pt x="1103148" y="2077587"/>
                  </a:lnTo>
                  <a:lnTo>
                    <a:pt x="1122606" y="2075999"/>
                  </a:lnTo>
                  <a:lnTo>
                    <a:pt x="1142064" y="2073220"/>
                  </a:lnTo>
                  <a:lnTo>
                    <a:pt x="1161919" y="2070839"/>
                  </a:lnTo>
                  <a:lnTo>
                    <a:pt x="1180980" y="2067266"/>
                  </a:lnTo>
                  <a:lnTo>
                    <a:pt x="1200438" y="2064091"/>
                  </a:lnTo>
                  <a:lnTo>
                    <a:pt x="1219499" y="2059724"/>
                  </a:lnTo>
                  <a:lnTo>
                    <a:pt x="1237766" y="2055358"/>
                  </a:lnTo>
                  <a:lnTo>
                    <a:pt x="1256827" y="2050197"/>
                  </a:lnTo>
                  <a:lnTo>
                    <a:pt x="1275093" y="2044640"/>
                  </a:lnTo>
                  <a:lnTo>
                    <a:pt x="1293757" y="2038686"/>
                  </a:lnTo>
                  <a:lnTo>
                    <a:pt x="1311627" y="2032335"/>
                  </a:lnTo>
                  <a:lnTo>
                    <a:pt x="1329496" y="2025189"/>
                  </a:lnTo>
                  <a:lnTo>
                    <a:pt x="1347366" y="2018044"/>
                  </a:lnTo>
                  <a:lnTo>
                    <a:pt x="1364441" y="2010502"/>
                  </a:lnTo>
                  <a:lnTo>
                    <a:pt x="1381914" y="2002563"/>
                  </a:lnTo>
                  <a:lnTo>
                    <a:pt x="1398592" y="1994227"/>
                  </a:lnTo>
                  <a:lnTo>
                    <a:pt x="1415667" y="1985097"/>
                  </a:lnTo>
                  <a:lnTo>
                    <a:pt x="1431949" y="1975968"/>
                  </a:lnTo>
                  <a:lnTo>
                    <a:pt x="1447833" y="1966044"/>
                  </a:lnTo>
                  <a:lnTo>
                    <a:pt x="1464114" y="1956517"/>
                  </a:lnTo>
                  <a:lnTo>
                    <a:pt x="1479998" y="1945799"/>
                  </a:lnTo>
                  <a:lnTo>
                    <a:pt x="1495088" y="1935479"/>
                  </a:lnTo>
                  <a:lnTo>
                    <a:pt x="1510575" y="1923967"/>
                  </a:lnTo>
                  <a:lnTo>
                    <a:pt x="1525665" y="1912852"/>
                  </a:lnTo>
                  <a:lnTo>
                    <a:pt x="1539960" y="1900944"/>
                  </a:lnTo>
                  <a:lnTo>
                    <a:pt x="1554256" y="1889035"/>
                  </a:lnTo>
                  <a:lnTo>
                    <a:pt x="1568551" y="1876333"/>
                  </a:lnTo>
                  <a:lnTo>
                    <a:pt x="1582053" y="1863631"/>
                  </a:lnTo>
                  <a:lnTo>
                    <a:pt x="1595555" y="1850531"/>
                  </a:lnTo>
                  <a:lnTo>
                    <a:pt x="1608659" y="1837035"/>
                  </a:lnTo>
                  <a:lnTo>
                    <a:pt x="1621763" y="1823142"/>
                  </a:lnTo>
                  <a:lnTo>
                    <a:pt x="1634073" y="1809248"/>
                  </a:lnTo>
                  <a:lnTo>
                    <a:pt x="1646383" y="1794958"/>
                  </a:lnTo>
                  <a:lnTo>
                    <a:pt x="1657899" y="1780271"/>
                  </a:lnTo>
                  <a:lnTo>
                    <a:pt x="1669415" y="1765584"/>
                  </a:lnTo>
                  <a:lnTo>
                    <a:pt x="1680534" y="1750500"/>
                  </a:lnTo>
                  <a:lnTo>
                    <a:pt x="1691256" y="1734622"/>
                  </a:lnTo>
                  <a:lnTo>
                    <a:pt x="1701581" y="1719140"/>
                  </a:lnTo>
                  <a:lnTo>
                    <a:pt x="1711508" y="1703262"/>
                  </a:lnTo>
                  <a:lnTo>
                    <a:pt x="1721436" y="1686591"/>
                  </a:lnTo>
                  <a:lnTo>
                    <a:pt x="1730569" y="1670316"/>
                  </a:lnTo>
                  <a:lnTo>
                    <a:pt x="1739305" y="1653247"/>
                  </a:lnTo>
                  <a:lnTo>
                    <a:pt x="1748041" y="1636575"/>
                  </a:lnTo>
                  <a:lnTo>
                    <a:pt x="1755983" y="1619109"/>
                  </a:lnTo>
                  <a:lnTo>
                    <a:pt x="1763529" y="1602040"/>
                  </a:lnTo>
                  <a:lnTo>
                    <a:pt x="1770676" y="1584177"/>
                  </a:lnTo>
                  <a:lnTo>
                    <a:pt x="1777427" y="1566314"/>
                  </a:lnTo>
                  <a:lnTo>
                    <a:pt x="1783781" y="1548452"/>
                  </a:lnTo>
                  <a:lnTo>
                    <a:pt x="1789737" y="1530192"/>
                  </a:lnTo>
                  <a:lnTo>
                    <a:pt x="1795694" y="1511535"/>
                  </a:lnTo>
                  <a:lnTo>
                    <a:pt x="1800459" y="1493275"/>
                  </a:lnTo>
                  <a:lnTo>
                    <a:pt x="1804827" y="1474222"/>
                  </a:lnTo>
                  <a:lnTo>
                    <a:pt x="1809195" y="1455168"/>
                  </a:lnTo>
                  <a:lnTo>
                    <a:pt x="1812769" y="1436114"/>
                  </a:lnTo>
                  <a:lnTo>
                    <a:pt x="1816343" y="1416664"/>
                  </a:lnTo>
                  <a:lnTo>
                    <a:pt x="1818726" y="1397213"/>
                  </a:lnTo>
                  <a:lnTo>
                    <a:pt x="1820711" y="1377763"/>
                  </a:lnTo>
                  <a:lnTo>
                    <a:pt x="1823094" y="1357915"/>
                  </a:lnTo>
                  <a:lnTo>
                    <a:pt x="1824285" y="1338067"/>
                  </a:lnTo>
                  <a:lnTo>
                    <a:pt x="1824682" y="1318220"/>
                  </a:lnTo>
                  <a:lnTo>
                    <a:pt x="1825079" y="1297975"/>
                  </a:lnTo>
                  <a:lnTo>
                    <a:pt x="1824682" y="1277731"/>
                  </a:lnTo>
                  <a:lnTo>
                    <a:pt x="1824285" y="1257883"/>
                  </a:lnTo>
                  <a:lnTo>
                    <a:pt x="1823094" y="1237639"/>
                  </a:lnTo>
                  <a:lnTo>
                    <a:pt x="1820711" y="1218188"/>
                  </a:lnTo>
                  <a:lnTo>
                    <a:pt x="1818726" y="1198341"/>
                  </a:lnTo>
                  <a:lnTo>
                    <a:pt x="1816343" y="1178890"/>
                  </a:lnTo>
                  <a:lnTo>
                    <a:pt x="1812769" y="1159440"/>
                  </a:lnTo>
                  <a:lnTo>
                    <a:pt x="1809195" y="1140783"/>
                  </a:lnTo>
                  <a:lnTo>
                    <a:pt x="1804827" y="1121729"/>
                  </a:lnTo>
                  <a:lnTo>
                    <a:pt x="1800459" y="1102676"/>
                  </a:lnTo>
                  <a:lnTo>
                    <a:pt x="1795694" y="1084019"/>
                  </a:lnTo>
                  <a:lnTo>
                    <a:pt x="1789737" y="1065362"/>
                  </a:lnTo>
                  <a:lnTo>
                    <a:pt x="1783781" y="1047500"/>
                  </a:lnTo>
                  <a:lnTo>
                    <a:pt x="1777427" y="1029240"/>
                  </a:lnTo>
                  <a:lnTo>
                    <a:pt x="1770676" y="1011377"/>
                  </a:lnTo>
                  <a:lnTo>
                    <a:pt x="1763529" y="993911"/>
                  </a:lnTo>
                  <a:lnTo>
                    <a:pt x="1755983" y="976048"/>
                  </a:lnTo>
                  <a:lnTo>
                    <a:pt x="1748041" y="959377"/>
                  </a:lnTo>
                  <a:lnTo>
                    <a:pt x="1739305" y="941911"/>
                  </a:lnTo>
                  <a:lnTo>
                    <a:pt x="1730569" y="925636"/>
                  </a:lnTo>
                  <a:lnTo>
                    <a:pt x="1721436" y="908964"/>
                  </a:lnTo>
                  <a:lnTo>
                    <a:pt x="1711508" y="892689"/>
                  </a:lnTo>
                  <a:lnTo>
                    <a:pt x="1701581" y="876811"/>
                  </a:lnTo>
                  <a:lnTo>
                    <a:pt x="1691256" y="860933"/>
                  </a:lnTo>
                  <a:lnTo>
                    <a:pt x="1680534" y="845452"/>
                  </a:lnTo>
                  <a:lnTo>
                    <a:pt x="1669415" y="830368"/>
                  </a:lnTo>
                  <a:lnTo>
                    <a:pt x="1657899" y="815680"/>
                  </a:lnTo>
                  <a:lnTo>
                    <a:pt x="1646383" y="800596"/>
                  </a:lnTo>
                  <a:lnTo>
                    <a:pt x="1634073" y="786306"/>
                  </a:lnTo>
                  <a:lnTo>
                    <a:pt x="1621763" y="772413"/>
                  </a:lnTo>
                  <a:lnTo>
                    <a:pt x="1608659" y="758520"/>
                  </a:lnTo>
                  <a:lnTo>
                    <a:pt x="1595555" y="745023"/>
                  </a:lnTo>
                  <a:lnTo>
                    <a:pt x="1582053" y="731924"/>
                  </a:lnTo>
                  <a:lnTo>
                    <a:pt x="1568551" y="719221"/>
                  </a:lnTo>
                  <a:lnTo>
                    <a:pt x="1554256" y="706519"/>
                  </a:lnTo>
                  <a:lnTo>
                    <a:pt x="1539960" y="694610"/>
                  </a:lnTo>
                  <a:lnTo>
                    <a:pt x="1525665" y="682702"/>
                  </a:lnTo>
                  <a:lnTo>
                    <a:pt x="1510575" y="671190"/>
                  </a:lnTo>
                  <a:lnTo>
                    <a:pt x="1495088" y="660473"/>
                  </a:lnTo>
                  <a:lnTo>
                    <a:pt x="1479998" y="649755"/>
                  </a:lnTo>
                  <a:lnTo>
                    <a:pt x="1464114" y="639037"/>
                  </a:lnTo>
                  <a:lnTo>
                    <a:pt x="1447833" y="629114"/>
                  </a:lnTo>
                  <a:lnTo>
                    <a:pt x="1431949" y="619587"/>
                  </a:lnTo>
                  <a:lnTo>
                    <a:pt x="1415667" y="610457"/>
                  </a:lnTo>
                  <a:lnTo>
                    <a:pt x="1398592" y="601724"/>
                  </a:lnTo>
                  <a:lnTo>
                    <a:pt x="1381914" y="593388"/>
                  </a:lnTo>
                  <a:lnTo>
                    <a:pt x="1364441" y="585449"/>
                  </a:lnTo>
                  <a:lnTo>
                    <a:pt x="1347366" y="577113"/>
                  </a:lnTo>
                  <a:lnTo>
                    <a:pt x="1329496" y="569968"/>
                  </a:lnTo>
                  <a:lnTo>
                    <a:pt x="1311627" y="563220"/>
                  </a:lnTo>
                  <a:lnTo>
                    <a:pt x="1293757" y="556869"/>
                  </a:lnTo>
                  <a:lnTo>
                    <a:pt x="1275093" y="550914"/>
                  </a:lnTo>
                  <a:lnTo>
                    <a:pt x="1256827" y="545754"/>
                  </a:lnTo>
                  <a:lnTo>
                    <a:pt x="1237766" y="540594"/>
                  </a:lnTo>
                  <a:lnTo>
                    <a:pt x="1219499" y="535830"/>
                  </a:lnTo>
                  <a:lnTo>
                    <a:pt x="1200438" y="531861"/>
                  </a:lnTo>
                  <a:lnTo>
                    <a:pt x="1180980" y="527891"/>
                  </a:lnTo>
                  <a:lnTo>
                    <a:pt x="1161919" y="525113"/>
                  </a:lnTo>
                  <a:lnTo>
                    <a:pt x="1142064" y="521937"/>
                  </a:lnTo>
                  <a:lnTo>
                    <a:pt x="1122606" y="519952"/>
                  </a:lnTo>
                  <a:lnTo>
                    <a:pt x="1103148" y="518364"/>
                  </a:lnTo>
                  <a:lnTo>
                    <a:pt x="1083293" y="516777"/>
                  </a:lnTo>
                  <a:lnTo>
                    <a:pt x="1063041" y="515983"/>
                  </a:lnTo>
                  <a:lnTo>
                    <a:pt x="1043186" y="515586"/>
                  </a:lnTo>
                  <a:close/>
                  <a:moveTo>
                    <a:pt x="803734" y="280988"/>
                  </a:moveTo>
                  <a:lnTo>
                    <a:pt x="862902" y="391340"/>
                  </a:lnTo>
                  <a:lnTo>
                    <a:pt x="884743" y="387371"/>
                  </a:lnTo>
                  <a:lnTo>
                    <a:pt x="906980" y="383798"/>
                  </a:lnTo>
                  <a:lnTo>
                    <a:pt x="929218" y="380622"/>
                  </a:lnTo>
                  <a:lnTo>
                    <a:pt x="951456" y="378241"/>
                  </a:lnTo>
                  <a:lnTo>
                    <a:pt x="974488" y="376256"/>
                  </a:lnTo>
                  <a:lnTo>
                    <a:pt x="997122" y="374668"/>
                  </a:lnTo>
                  <a:lnTo>
                    <a:pt x="1019757" y="373874"/>
                  </a:lnTo>
                  <a:lnTo>
                    <a:pt x="1043186" y="373477"/>
                  </a:lnTo>
                  <a:lnTo>
                    <a:pt x="1059865" y="373874"/>
                  </a:lnTo>
                  <a:lnTo>
                    <a:pt x="1076940" y="374271"/>
                  </a:lnTo>
                  <a:lnTo>
                    <a:pt x="1093618" y="375462"/>
                  </a:lnTo>
                  <a:lnTo>
                    <a:pt x="1110693" y="376256"/>
                  </a:lnTo>
                  <a:lnTo>
                    <a:pt x="1127372" y="377844"/>
                  </a:lnTo>
                  <a:lnTo>
                    <a:pt x="1144050" y="379432"/>
                  </a:lnTo>
                  <a:lnTo>
                    <a:pt x="1160331" y="381019"/>
                  </a:lnTo>
                  <a:lnTo>
                    <a:pt x="1176612" y="383798"/>
                  </a:lnTo>
                  <a:lnTo>
                    <a:pt x="1193291" y="386180"/>
                  </a:lnTo>
                  <a:lnTo>
                    <a:pt x="1209572" y="388958"/>
                  </a:lnTo>
                  <a:lnTo>
                    <a:pt x="1225853" y="392134"/>
                  </a:lnTo>
                  <a:lnTo>
                    <a:pt x="1241737" y="395310"/>
                  </a:lnTo>
                  <a:lnTo>
                    <a:pt x="1257621" y="399279"/>
                  </a:lnTo>
                  <a:lnTo>
                    <a:pt x="1273505" y="403249"/>
                  </a:lnTo>
                  <a:lnTo>
                    <a:pt x="1289389" y="407218"/>
                  </a:lnTo>
                  <a:lnTo>
                    <a:pt x="1304876" y="411982"/>
                  </a:lnTo>
                  <a:lnTo>
                    <a:pt x="1370398" y="304805"/>
                  </a:lnTo>
                  <a:lnTo>
                    <a:pt x="1611439" y="417142"/>
                  </a:lnTo>
                  <a:lnTo>
                    <a:pt x="1570140" y="539800"/>
                  </a:lnTo>
                  <a:lnTo>
                    <a:pt x="1592775" y="555678"/>
                  </a:lnTo>
                  <a:lnTo>
                    <a:pt x="1614615" y="572747"/>
                  </a:lnTo>
                  <a:lnTo>
                    <a:pt x="1636059" y="589815"/>
                  </a:lnTo>
                  <a:lnTo>
                    <a:pt x="1656708" y="608075"/>
                  </a:lnTo>
                  <a:lnTo>
                    <a:pt x="1676960" y="626732"/>
                  </a:lnTo>
                  <a:lnTo>
                    <a:pt x="1696815" y="645389"/>
                  </a:lnTo>
                  <a:lnTo>
                    <a:pt x="1715876" y="665236"/>
                  </a:lnTo>
                  <a:lnTo>
                    <a:pt x="1734540" y="685481"/>
                  </a:lnTo>
                  <a:lnTo>
                    <a:pt x="1752410" y="706519"/>
                  </a:lnTo>
                  <a:lnTo>
                    <a:pt x="1769882" y="728351"/>
                  </a:lnTo>
                  <a:lnTo>
                    <a:pt x="1786560" y="750184"/>
                  </a:lnTo>
                  <a:lnTo>
                    <a:pt x="1802841" y="772413"/>
                  </a:lnTo>
                  <a:lnTo>
                    <a:pt x="1818329" y="795436"/>
                  </a:lnTo>
                  <a:lnTo>
                    <a:pt x="1832624" y="818856"/>
                  </a:lnTo>
                  <a:lnTo>
                    <a:pt x="1846920" y="842673"/>
                  </a:lnTo>
                  <a:lnTo>
                    <a:pt x="1860024" y="866887"/>
                  </a:lnTo>
                  <a:lnTo>
                    <a:pt x="1994642" y="834337"/>
                  </a:lnTo>
                  <a:lnTo>
                    <a:pt x="2085975" y="1084019"/>
                  </a:lnTo>
                  <a:lnTo>
                    <a:pt x="1954931" y="1149516"/>
                  </a:lnTo>
                  <a:lnTo>
                    <a:pt x="1958108" y="1167776"/>
                  </a:lnTo>
                  <a:lnTo>
                    <a:pt x="1960491" y="1185638"/>
                  </a:lnTo>
                  <a:lnTo>
                    <a:pt x="1962476" y="1204295"/>
                  </a:lnTo>
                  <a:lnTo>
                    <a:pt x="1964462" y="1222952"/>
                  </a:lnTo>
                  <a:lnTo>
                    <a:pt x="1965653" y="1241212"/>
                  </a:lnTo>
                  <a:lnTo>
                    <a:pt x="1966447" y="1259868"/>
                  </a:lnTo>
                  <a:lnTo>
                    <a:pt x="1967242" y="1278922"/>
                  </a:lnTo>
                  <a:lnTo>
                    <a:pt x="1967242" y="1297975"/>
                  </a:lnTo>
                  <a:lnTo>
                    <a:pt x="1967242" y="1315441"/>
                  </a:lnTo>
                  <a:lnTo>
                    <a:pt x="1966845" y="1332907"/>
                  </a:lnTo>
                  <a:lnTo>
                    <a:pt x="1966050" y="1349976"/>
                  </a:lnTo>
                  <a:lnTo>
                    <a:pt x="1964859" y="1367839"/>
                  </a:lnTo>
                  <a:lnTo>
                    <a:pt x="1962873" y="1385305"/>
                  </a:lnTo>
                  <a:lnTo>
                    <a:pt x="1961285" y="1401977"/>
                  </a:lnTo>
                  <a:lnTo>
                    <a:pt x="1959300" y="1419442"/>
                  </a:lnTo>
                  <a:lnTo>
                    <a:pt x="1957314" y="1436114"/>
                  </a:lnTo>
                  <a:lnTo>
                    <a:pt x="1954137" y="1453183"/>
                  </a:lnTo>
                  <a:lnTo>
                    <a:pt x="1951357" y="1469855"/>
                  </a:lnTo>
                  <a:lnTo>
                    <a:pt x="1947784" y="1486527"/>
                  </a:lnTo>
                  <a:lnTo>
                    <a:pt x="1944210" y="1503199"/>
                  </a:lnTo>
                  <a:lnTo>
                    <a:pt x="1940239" y="1519871"/>
                  </a:lnTo>
                  <a:lnTo>
                    <a:pt x="1935871" y="1535749"/>
                  </a:lnTo>
                  <a:lnTo>
                    <a:pt x="1931899" y="1552024"/>
                  </a:lnTo>
                  <a:lnTo>
                    <a:pt x="1926737" y="1568299"/>
                  </a:lnTo>
                  <a:lnTo>
                    <a:pt x="2061355" y="1650468"/>
                  </a:lnTo>
                  <a:lnTo>
                    <a:pt x="1949372" y="1891020"/>
                  </a:lnTo>
                  <a:lnTo>
                    <a:pt x="1791723" y="1838623"/>
                  </a:lnTo>
                  <a:lnTo>
                    <a:pt x="1776633" y="1859264"/>
                  </a:lnTo>
                  <a:lnTo>
                    <a:pt x="1761146" y="1879112"/>
                  </a:lnTo>
                  <a:lnTo>
                    <a:pt x="1744468" y="1898165"/>
                  </a:lnTo>
                  <a:lnTo>
                    <a:pt x="1728186" y="1917219"/>
                  </a:lnTo>
                  <a:lnTo>
                    <a:pt x="1710714" y="1935876"/>
                  </a:lnTo>
                  <a:lnTo>
                    <a:pt x="1693241" y="1954135"/>
                  </a:lnTo>
                  <a:lnTo>
                    <a:pt x="1674975" y="1971204"/>
                  </a:lnTo>
                  <a:lnTo>
                    <a:pt x="1655914" y="1988670"/>
                  </a:lnTo>
                  <a:lnTo>
                    <a:pt x="1636853" y="2004945"/>
                  </a:lnTo>
                  <a:lnTo>
                    <a:pt x="1616998" y="2021220"/>
                  </a:lnTo>
                  <a:lnTo>
                    <a:pt x="1597143" y="2036701"/>
                  </a:lnTo>
                  <a:lnTo>
                    <a:pt x="1576494" y="2051388"/>
                  </a:lnTo>
                  <a:lnTo>
                    <a:pt x="1555844" y="2066075"/>
                  </a:lnTo>
                  <a:lnTo>
                    <a:pt x="1534401" y="2079572"/>
                  </a:lnTo>
                  <a:lnTo>
                    <a:pt x="1512957" y="2093068"/>
                  </a:lnTo>
                  <a:lnTo>
                    <a:pt x="1491117" y="2105770"/>
                  </a:lnTo>
                  <a:lnTo>
                    <a:pt x="1531621" y="2274474"/>
                  </a:lnTo>
                  <a:lnTo>
                    <a:pt x="1281844" y="2365376"/>
                  </a:lnTo>
                  <a:lnTo>
                    <a:pt x="1202821" y="2207787"/>
                  </a:lnTo>
                  <a:lnTo>
                    <a:pt x="1183363" y="2210962"/>
                  </a:lnTo>
                  <a:lnTo>
                    <a:pt x="1163508" y="2213741"/>
                  </a:lnTo>
                  <a:lnTo>
                    <a:pt x="1144050" y="2216123"/>
                  </a:lnTo>
                  <a:lnTo>
                    <a:pt x="1124195" y="2218504"/>
                  </a:lnTo>
                  <a:lnTo>
                    <a:pt x="1103943" y="2219695"/>
                  </a:lnTo>
                  <a:lnTo>
                    <a:pt x="1083690" y="2220886"/>
                  </a:lnTo>
                  <a:lnTo>
                    <a:pt x="1063438" y="2221680"/>
                  </a:lnTo>
                  <a:lnTo>
                    <a:pt x="1043186" y="2221680"/>
                  </a:lnTo>
                  <a:lnTo>
                    <a:pt x="1013007" y="2221283"/>
                  </a:lnTo>
                  <a:lnTo>
                    <a:pt x="983224" y="2220092"/>
                  </a:lnTo>
                  <a:lnTo>
                    <a:pt x="954235" y="2217711"/>
                  </a:lnTo>
                  <a:lnTo>
                    <a:pt x="924850" y="2214535"/>
                  </a:lnTo>
                  <a:lnTo>
                    <a:pt x="895862" y="2210565"/>
                  </a:lnTo>
                  <a:lnTo>
                    <a:pt x="867270" y="2205405"/>
                  </a:lnTo>
                  <a:lnTo>
                    <a:pt x="839076" y="2199451"/>
                  </a:lnTo>
                  <a:lnTo>
                    <a:pt x="810882" y="2192703"/>
                  </a:lnTo>
                  <a:lnTo>
                    <a:pt x="715180" y="2341162"/>
                  </a:lnTo>
                  <a:lnTo>
                    <a:pt x="474536" y="2229222"/>
                  </a:lnTo>
                  <a:lnTo>
                    <a:pt x="524968" y="2062900"/>
                  </a:lnTo>
                  <a:lnTo>
                    <a:pt x="504716" y="2049006"/>
                  </a:lnTo>
                  <a:lnTo>
                    <a:pt x="484464" y="2033525"/>
                  </a:lnTo>
                  <a:lnTo>
                    <a:pt x="465006" y="2018441"/>
                  </a:lnTo>
                  <a:lnTo>
                    <a:pt x="445945" y="2002960"/>
                  </a:lnTo>
                  <a:lnTo>
                    <a:pt x="427281" y="1986288"/>
                  </a:lnTo>
                  <a:lnTo>
                    <a:pt x="408617" y="1969616"/>
                  </a:lnTo>
                  <a:lnTo>
                    <a:pt x="390748" y="1952151"/>
                  </a:lnTo>
                  <a:lnTo>
                    <a:pt x="373672" y="1934685"/>
                  </a:lnTo>
                  <a:lnTo>
                    <a:pt x="356597" y="1916028"/>
                  </a:lnTo>
                  <a:lnTo>
                    <a:pt x="340316" y="1897371"/>
                  </a:lnTo>
                  <a:lnTo>
                    <a:pt x="324432" y="1878715"/>
                  </a:lnTo>
                  <a:lnTo>
                    <a:pt x="308548" y="1858867"/>
                  </a:lnTo>
                  <a:lnTo>
                    <a:pt x="293855" y="1839020"/>
                  </a:lnTo>
                  <a:lnTo>
                    <a:pt x="279559" y="1818775"/>
                  </a:lnTo>
                  <a:lnTo>
                    <a:pt x="265661" y="1797737"/>
                  </a:lnTo>
                  <a:lnTo>
                    <a:pt x="252556" y="1776301"/>
                  </a:lnTo>
                  <a:lnTo>
                    <a:pt x="91333" y="1811630"/>
                  </a:lnTo>
                  <a:lnTo>
                    <a:pt x="0" y="1562345"/>
                  </a:lnTo>
                  <a:lnTo>
                    <a:pt x="138191" y="1488512"/>
                  </a:lnTo>
                  <a:lnTo>
                    <a:pt x="133426" y="1465092"/>
                  </a:lnTo>
                  <a:lnTo>
                    <a:pt x="129852" y="1441672"/>
                  </a:lnTo>
                  <a:lnTo>
                    <a:pt x="126278" y="1418251"/>
                  </a:lnTo>
                  <a:lnTo>
                    <a:pt x="123498" y="1394434"/>
                  </a:lnTo>
                  <a:lnTo>
                    <a:pt x="121513" y="1370220"/>
                  </a:lnTo>
                  <a:lnTo>
                    <a:pt x="119527" y="1346403"/>
                  </a:lnTo>
                  <a:lnTo>
                    <a:pt x="118733" y="1322189"/>
                  </a:lnTo>
                  <a:lnTo>
                    <a:pt x="118336" y="1297975"/>
                  </a:lnTo>
                  <a:lnTo>
                    <a:pt x="118733" y="1269395"/>
                  </a:lnTo>
                  <a:lnTo>
                    <a:pt x="119924" y="1240418"/>
                  </a:lnTo>
                  <a:lnTo>
                    <a:pt x="122704" y="1211837"/>
                  </a:lnTo>
                  <a:lnTo>
                    <a:pt x="125484" y="1184051"/>
                  </a:lnTo>
                  <a:lnTo>
                    <a:pt x="129455" y="1155867"/>
                  </a:lnTo>
                  <a:lnTo>
                    <a:pt x="134220" y="1128478"/>
                  </a:lnTo>
                  <a:lnTo>
                    <a:pt x="139780" y="1101088"/>
                  </a:lnTo>
                  <a:lnTo>
                    <a:pt x="146133" y="1074095"/>
                  </a:lnTo>
                  <a:lnTo>
                    <a:pt x="24223" y="995896"/>
                  </a:lnTo>
                  <a:lnTo>
                    <a:pt x="136603" y="755344"/>
                  </a:lnTo>
                  <a:lnTo>
                    <a:pt x="268043" y="794642"/>
                  </a:lnTo>
                  <a:lnTo>
                    <a:pt x="283530" y="772016"/>
                  </a:lnTo>
                  <a:lnTo>
                    <a:pt x="299017" y="750184"/>
                  </a:lnTo>
                  <a:lnTo>
                    <a:pt x="315696" y="728351"/>
                  </a:lnTo>
                  <a:lnTo>
                    <a:pt x="332771" y="707313"/>
                  </a:lnTo>
                  <a:lnTo>
                    <a:pt x="350243" y="686274"/>
                  </a:lnTo>
                  <a:lnTo>
                    <a:pt x="368907" y="666824"/>
                  </a:lnTo>
                  <a:lnTo>
                    <a:pt x="387571" y="646976"/>
                  </a:lnTo>
                  <a:lnTo>
                    <a:pt x="407426" y="627923"/>
                  </a:lnTo>
                  <a:lnTo>
                    <a:pt x="427281" y="609266"/>
                  </a:lnTo>
                  <a:lnTo>
                    <a:pt x="447930" y="591403"/>
                  </a:lnTo>
                  <a:lnTo>
                    <a:pt x="468977" y="574334"/>
                  </a:lnTo>
                  <a:lnTo>
                    <a:pt x="490420" y="557662"/>
                  </a:lnTo>
                  <a:lnTo>
                    <a:pt x="512261" y="541784"/>
                  </a:lnTo>
                  <a:lnTo>
                    <a:pt x="535293" y="526303"/>
                  </a:lnTo>
                  <a:lnTo>
                    <a:pt x="557928" y="511616"/>
                  </a:lnTo>
                  <a:lnTo>
                    <a:pt x="581754" y="497723"/>
                  </a:lnTo>
                  <a:lnTo>
                    <a:pt x="554354" y="371890"/>
                  </a:lnTo>
                  <a:lnTo>
                    <a:pt x="803734" y="280988"/>
                  </a:lnTo>
                  <a:close/>
                  <a:moveTo>
                    <a:pt x="2013752" y="186531"/>
                  </a:moveTo>
                  <a:lnTo>
                    <a:pt x="2001871" y="186928"/>
                  </a:lnTo>
                  <a:lnTo>
                    <a:pt x="1989594" y="188119"/>
                  </a:lnTo>
                  <a:lnTo>
                    <a:pt x="1978109" y="190103"/>
                  </a:lnTo>
                  <a:lnTo>
                    <a:pt x="1966624" y="192881"/>
                  </a:lnTo>
                  <a:lnTo>
                    <a:pt x="1955139" y="196453"/>
                  </a:lnTo>
                  <a:lnTo>
                    <a:pt x="1944050" y="200819"/>
                  </a:lnTo>
                  <a:lnTo>
                    <a:pt x="1932962" y="205978"/>
                  </a:lnTo>
                  <a:lnTo>
                    <a:pt x="1922269" y="211534"/>
                  </a:lnTo>
                  <a:lnTo>
                    <a:pt x="1914348" y="216297"/>
                  </a:lnTo>
                  <a:lnTo>
                    <a:pt x="1906823" y="221853"/>
                  </a:lnTo>
                  <a:lnTo>
                    <a:pt x="1899695" y="227409"/>
                  </a:lnTo>
                  <a:lnTo>
                    <a:pt x="1892962" y="233363"/>
                  </a:lnTo>
                  <a:lnTo>
                    <a:pt x="1886230" y="239713"/>
                  </a:lnTo>
                  <a:lnTo>
                    <a:pt x="1880289" y="246063"/>
                  </a:lnTo>
                  <a:lnTo>
                    <a:pt x="1874349" y="252809"/>
                  </a:lnTo>
                  <a:lnTo>
                    <a:pt x="1869200" y="259953"/>
                  </a:lnTo>
                  <a:lnTo>
                    <a:pt x="1864052" y="267097"/>
                  </a:lnTo>
                  <a:lnTo>
                    <a:pt x="1859300" y="274241"/>
                  </a:lnTo>
                  <a:lnTo>
                    <a:pt x="1855339" y="281781"/>
                  </a:lnTo>
                  <a:lnTo>
                    <a:pt x="1850983" y="289719"/>
                  </a:lnTo>
                  <a:lnTo>
                    <a:pt x="1847419" y="297656"/>
                  </a:lnTo>
                  <a:lnTo>
                    <a:pt x="1844646" y="305594"/>
                  </a:lnTo>
                  <a:lnTo>
                    <a:pt x="1841874" y="313928"/>
                  </a:lnTo>
                  <a:lnTo>
                    <a:pt x="1839102" y="322263"/>
                  </a:lnTo>
                  <a:lnTo>
                    <a:pt x="1837518" y="330597"/>
                  </a:lnTo>
                  <a:lnTo>
                    <a:pt x="1835934" y="339328"/>
                  </a:lnTo>
                  <a:lnTo>
                    <a:pt x="1834350" y="348059"/>
                  </a:lnTo>
                  <a:lnTo>
                    <a:pt x="1833557" y="356791"/>
                  </a:lnTo>
                  <a:lnTo>
                    <a:pt x="1833557" y="365125"/>
                  </a:lnTo>
                  <a:lnTo>
                    <a:pt x="1833557" y="373856"/>
                  </a:lnTo>
                  <a:lnTo>
                    <a:pt x="1833953" y="382984"/>
                  </a:lnTo>
                  <a:lnTo>
                    <a:pt x="1835142" y="391716"/>
                  </a:lnTo>
                  <a:lnTo>
                    <a:pt x="1836726" y="400050"/>
                  </a:lnTo>
                  <a:lnTo>
                    <a:pt x="1838310" y="409178"/>
                  </a:lnTo>
                  <a:lnTo>
                    <a:pt x="1840290" y="417513"/>
                  </a:lnTo>
                  <a:lnTo>
                    <a:pt x="1843458" y="426244"/>
                  </a:lnTo>
                  <a:lnTo>
                    <a:pt x="1846230" y="434578"/>
                  </a:lnTo>
                  <a:lnTo>
                    <a:pt x="1850191" y="443310"/>
                  </a:lnTo>
                  <a:lnTo>
                    <a:pt x="1853755" y="451247"/>
                  </a:lnTo>
                  <a:lnTo>
                    <a:pt x="1858507" y="459581"/>
                  </a:lnTo>
                  <a:lnTo>
                    <a:pt x="1864844" y="469503"/>
                  </a:lnTo>
                  <a:lnTo>
                    <a:pt x="1871973" y="479028"/>
                  </a:lnTo>
                  <a:lnTo>
                    <a:pt x="1879497" y="488156"/>
                  </a:lnTo>
                  <a:lnTo>
                    <a:pt x="1887418" y="496888"/>
                  </a:lnTo>
                  <a:lnTo>
                    <a:pt x="1896527" y="504428"/>
                  </a:lnTo>
                  <a:lnTo>
                    <a:pt x="1905239" y="511969"/>
                  </a:lnTo>
                  <a:lnTo>
                    <a:pt x="1914744" y="518716"/>
                  </a:lnTo>
                  <a:lnTo>
                    <a:pt x="1924645" y="524669"/>
                  </a:lnTo>
                  <a:lnTo>
                    <a:pt x="1934942" y="529828"/>
                  </a:lnTo>
                  <a:lnTo>
                    <a:pt x="1945635" y="534988"/>
                  </a:lnTo>
                  <a:lnTo>
                    <a:pt x="1956723" y="538956"/>
                  </a:lnTo>
                  <a:lnTo>
                    <a:pt x="1967812" y="542131"/>
                  </a:lnTo>
                  <a:lnTo>
                    <a:pt x="1979297" y="545306"/>
                  </a:lnTo>
                  <a:lnTo>
                    <a:pt x="1990782" y="546894"/>
                  </a:lnTo>
                  <a:lnTo>
                    <a:pt x="2002267" y="548085"/>
                  </a:lnTo>
                  <a:lnTo>
                    <a:pt x="2014544" y="548481"/>
                  </a:lnTo>
                  <a:lnTo>
                    <a:pt x="2026425" y="548085"/>
                  </a:lnTo>
                  <a:lnTo>
                    <a:pt x="2038306" y="546894"/>
                  </a:lnTo>
                  <a:lnTo>
                    <a:pt x="2049791" y="544910"/>
                  </a:lnTo>
                  <a:lnTo>
                    <a:pt x="2061672" y="542131"/>
                  </a:lnTo>
                  <a:lnTo>
                    <a:pt x="2073157" y="538560"/>
                  </a:lnTo>
                  <a:lnTo>
                    <a:pt x="2084246" y="534194"/>
                  </a:lnTo>
                  <a:lnTo>
                    <a:pt x="2095335" y="529035"/>
                  </a:lnTo>
                  <a:lnTo>
                    <a:pt x="2106028" y="523081"/>
                  </a:lnTo>
                  <a:lnTo>
                    <a:pt x="2113552" y="518716"/>
                  </a:lnTo>
                  <a:lnTo>
                    <a:pt x="2121077" y="513556"/>
                  </a:lnTo>
                  <a:lnTo>
                    <a:pt x="2128206" y="508000"/>
                  </a:lnTo>
                  <a:lnTo>
                    <a:pt x="2134938" y="502047"/>
                  </a:lnTo>
                  <a:lnTo>
                    <a:pt x="2141275" y="496491"/>
                  </a:lnTo>
                  <a:lnTo>
                    <a:pt x="2147215" y="490141"/>
                  </a:lnTo>
                  <a:lnTo>
                    <a:pt x="2153156" y="483394"/>
                  </a:lnTo>
                  <a:lnTo>
                    <a:pt x="2158304" y="476647"/>
                  </a:lnTo>
                  <a:lnTo>
                    <a:pt x="2163452" y="469503"/>
                  </a:lnTo>
                  <a:lnTo>
                    <a:pt x="2168601" y="461566"/>
                  </a:lnTo>
                  <a:lnTo>
                    <a:pt x="2172957" y="454025"/>
                  </a:lnTo>
                  <a:lnTo>
                    <a:pt x="2176917" y="446485"/>
                  </a:lnTo>
                  <a:lnTo>
                    <a:pt x="2180482" y="438150"/>
                  </a:lnTo>
                  <a:lnTo>
                    <a:pt x="2183650" y="430213"/>
                  </a:lnTo>
                  <a:lnTo>
                    <a:pt x="2186818" y="421481"/>
                  </a:lnTo>
                  <a:lnTo>
                    <a:pt x="2189195" y="412750"/>
                  </a:lnTo>
                  <a:lnTo>
                    <a:pt x="2191175" y="404019"/>
                  </a:lnTo>
                  <a:lnTo>
                    <a:pt x="2192363" y="395288"/>
                  </a:lnTo>
                  <a:lnTo>
                    <a:pt x="2193947" y="386159"/>
                  </a:lnTo>
                  <a:lnTo>
                    <a:pt x="2194739" y="377428"/>
                  </a:lnTo>
                  <a:lnTo>
                    <a:pt x="2194739" y="368697"/>
                  </a:lnTo>
                  <a:lnTo>
                    <a:pt x="2194739" y="359569"/>
                  </a:lnTo>
                  <a:lnTo>
                    <a:pt x="2194343" y="351234"/>
                  </a:lnTo>
                  <a:lnTo>
                    <a:pt x="2192759" y="342503"/>
                  </a:lnTo>
                  <a:lnTo>
                    <a:pt x="2191571" y="333375"/>
                  </a:lnTo>
                  <a:lnTo>
                    <a:pt x="2189591" y="325041"/>
                  </a:lnTo>
                  <a:lnTo>
                    <a:pt x="2187610" y="316706"/>
                  </a:lnTo>
                  <a:lnTo>
                    <a:pt x="2184838" y="308372"/>
                  </a:lnTo>
                  <a:lnTo>
                    <a:pt x="2181670" y="299641"/>
                  </a:lnTo>
                  <a:lnTo>
                    <a:pt x="2178106" y="291703"/>
                  </a:lnTo>
                  <a:lnTo>
                    <a:pt x="2174145" y="283766"/>
                  </a:lnTo>
                  <a:lnTo>
                    <a:pt x="2169789" y="275828"/>
                  </a:lnTo>
                  <a:lnTo>
                    <a:pt x="2163452" y="265509"/>
                  </a:lnTo>
                  <a:lnTo>
                    <a:pt x="2156324" y="255984"/>
                  </a:lnTo>
                  <a:lnTo>
                    <a:pt x="2148799" y="247253"/>
                  </a:lnTo>
                  <a:lnTo>
                    <a:pt x="2140879" y="238522"/>
                  </a:lnTo>
                  <a:lnTo>
                    <a:pt x="2131770" y="230584"/>
                  </a:lnTo>
                  <a:lnTo>
                    <a:pt x="2123057" y="223441"/>
                  </a:lnTo>
                  <a:lnTo>
                    <a:pt x="2113552" y="216694"/>
                  </a:lnTo>
                  <a:lnTo>
                    <a:pt x="2103255" y="210344"/>
                  </a:lnTo>
                  <a:lnTo>
                    <a:pt x="2093355" y="204788"/>
                  </a:lnTo>
                  <a:lnTo>
                    <a:pt x="2082662" y="200422"/>
                  </a:lnTo>
                  <a:lnTo>
                    <a:pt x="2071969" y="196056"/>
                  </a:lnTo>
                  <a:lnTo>
                    <a:pt x="2060484" y="192881"/>
                  </a:lnTo>
                  <a:lnTo>
                    <a:pt x="2048999" y="190103"/>
                  </a:lnTo>
                  <a:lnTo>
                    <a:pt x="2037118" y="188119"/>
                  </a:lnTo>
                  <a:lnTo>
                    <a:pt x="2025633" y="186928"/>
                  </a:lnTo>
                  <a:lnTo>
                    <a:pt x="2013752" y="186531"/>
                  </a:lnTo>
                  <a:close/>
                  <a:moveTo>
                    <a:pt x="2066028" y="0"/>
                  </a:moveTo>
                  <a:lnTo>
                    <a:pt x="2156324" y="23812"/>
                  </a:lnTo>
                  <a:lnTo>
                    <a:pt x="2146027" y="100013"/>
                  </a:lnTo>
                  <a:lnTo>
                    <a:pt x="2140916" y="118533"/>
                  </a:lnTo>
                  <a:lnTo>
                    <a:pt x="2134542" y="115094"/>
                  </a:lnTo>
                  <a:lnTo>
                    <a:pt x="2132671" y="114357"/>
                  </a:lnTo>
                  <a:lnTo>
                    <a:pt x="2132562" y="114300"/>
                  </a:lnTo>
                  <a:lnTo>
                    <a:pt x="2123453" y="110728"/>
                  </a:lnTo>
                  <a:lnTo>
                    <a:pt x="2132671" y="114357"/>
                  </a:lnTo>
                  <a:lnTo>
                    <a:pt x="2140879" y="118666"/>
                  </a:lnTo>
                  <a:lnTo>
                    <a:pt x="2140916" y="118533"/>
                  </a:lnTo>
                  <a:lnTo>
                    <a:pt x="2144839" y="120650"/>
                  </a:lnTo>
                  <a:lnTo>
                    <a:pt x="2153552" y="125413"/>
                  </a:lnTo>
                  <a:lnTo>
                    <a:pt x="2167413" y="133747"/>
                  </a:lnTo>
                  <a:lnTo>
                    <a:pt x="2174145" y="138113"/>
                  </a:lnTo>
                  <a:lnTo>
                    <a:pt x="2180878" y="142875"/>
                  </a:lnTo>
                  <a:lnTo>
                    <a:pt x="2181274" y="143272"/>
                  </a:lnTo>
                  <a:lnTo>
                    <a:pt x="2187610" y="148034"/>
                  </a:lnTo>
                  <a:lnTo>
                    <a:pt x="2193947" y="153194"/>
                  </a:lnTo>
                  <a:lnTo>
                    <a:pt x="2205432" y="163909"/>
                  </a:lnTo>
                  <a:lnTo>
                    <a:pt x="2212560" y="170656"/>
                  </a:lnTo>
                  <a:lnTo>
                    <a:pt x="2221273" y="180181"/>
                  </a:lnTo>
                  <a:lnTo>
                    <a:pt x="2226433" y="186128"/>
                  </a:lnTo>
                  <a:lnTo>
                    <a:pt x="2226422" y="186134"/>
                  </a:lnTo>
                  <a:lnTo>
                    <a:pt x="2229194" y="189309"/>
                  </a:lnTo>
                  <a:lnTo>
                    <a:pt x="2226433" y="186128"/>
                  </a:lnTo>
                  <a:lnTo>
                    <a:pt x="2244639" y="175419"/>
                  </a:lnTo>
                  <a:lnTo>
                    <a:pt x="2315925" y="143669"/>
                  </a:lnTo>
                  <a:lnTo>
                    <a:pt x="2363053" y="224234"/>
                  </a:lnTo>
                  <a:lnTo>
                    <a:pt x="2302064" y="270669"/>
                  </a:lnTo>
                  <a:lnTo>
                    <a:pt x="2280282" y="283369"/>
                  </a:lnTo>
                  <a:lnTo>
                    <a:pt x="2284242" y="296466"/>
                  </a:lnTo>
                  <a:lnTo>
                    <a:pt x="2287015" y="309166"/>
                  </a:lnTo>
                  <a:lnTo>
                    <a:pt x="2289787" y="322263"/>
                  </a:lnTo>
                  <a:lnTo>
                    <a:pt x="2291371" y="335359"/>
                  </a:lnTo>
                  <a:lnTo>
                    <a:pt x="2292559" y="348456"/>
                  </a:lnTo>
                  <a:lnTo>
                    <a:pt x="2293351" y="361553"/>
                  </a:lnTo>
                  <a:lnTo>
                    <a:pt x="2293351" y="374650"/>
                  </a:lnTo>
                  <a:lnTo>
                    <a:pt x="2292559" y="387350"/>
                  </a:lnTo>
                  <a:lnTo>
                    <a:pt x="2318301" y="394097"/>
                  </a:lnTo>
                  <a:lnTo>
                    <a:pt x="2390775" y="422275"/>
                  </a:lnTo>
                  <a:lnTo>
                    <a:pt x="2367409" y="512763"/>
                  </a:lnTo>
                  <a:lnTo>
                    <a:pt x="2291371" y="502047"/>
                  </a:lnTo>
                  <a:lnTo>
                    <a:pt x="2262857" y="494506"/>
                  </a:lnTo>
                  <a:lnTo>
                    <a:pt x="2256916" y="506016"/>
                  </a:lnTo>
                  <a:lnTo>
                    <a:pt x="2250183" y="517128"/>
                  </a:lnTo>
                  <a:lnTo>
                    <a:pt x="2243451" y="527447"/>
                  </a:lnTo>
                  <a:lnTo>
                    <a:pt x="2235926" y="537766"/>
                  </a:lnTo>
                  <a:lnTo>
                    <a:pt x="2228006" y="547688"/>
                  </a:lnTo>
                  <a:lnTo>
                    <a:pt x="2219293" y="557610"/>
                  </a:lnTo>
                  <a:lnTo>
                    <a:pt x="2210580" y="566738"/>
                  </a:lnTo>
                  <a:lnTo>
                    <a:pt x="2201075" y="575469"/>
                  </a:lnTo>
                  <a:lnTo>
                    <a:pt x="2216125" y="601266"/>
                  </a:lnTo>
                  <a:lnTo>
                    <a:pt x="2247807" y="671910"/>
                  </a:lnTo>
                  <a:lnTo>
                    <a:pt x="2167413" y="719932"/>
                  </a:lnTo>
                  <a:lnTo>
                    <a:pt x="2121077" y="658416"/>
                  </a:lnTo>
                  <a:lnTo>
                    <a:pt x="2105632" y="632222"/>
                  </a:lnTo>
                  <a:lnTo>
                    <a:pt x="2110780" y="629841"/>
                  </a:lnTo>
                  <a:lnTo>
                    <a:pt x="2115929" y="627857"/>
                  </a:lnTo>
                  <a:lnTo>
                    <a:pt x="2104048" y="632222"/>
                  </a:lnTo>
                  <a:lnTo>
                    <a:pt x="2092563" y="635794"/>
                  </a:lnTo>
                  <a:lnTo>
                    <a:pt x="2083058" y="638969"/>
                  </a:lnTo>
                  <a:lnTo>
                    <a:pt x="2067217" y="642541"/>
                  </a:lnTo>
                  <a:lnTo>
                    <a:pt x="2059296" y="643732"/>
                  </a:lnTo>
                  <a:lnTo>
                    <a:pt x="2050583" y="644922"/>
                  </a:lnTo>
                  <a:lnTo>
                    <a:pt x="2048999" y="644922"/>
                  </a:lnTo>
                  <a:lnTo>
                    <a:pt x="2033554" y="646907"/>
                  </a:lnTo>
                  <a:lnTo>
                    <a:pt x="2018505" y="647303"/>
                  </a:lnTo>
                  <a:lnTo>
                    <a:pt x="2014544" y="647700"/>
                  </a:lnTo>
                  <a:lnTo>
                    <a:pt x="2008208" y="647303"/>
                  </a:lnTo>
                  <a:lnTo>
                    <a:pt x="2002617" y="647117"/>
                  </a:lnTo>
                  <a:lnTo>
                    <a:pt x="1994743" y="646510"/>
                  </a:lnTo>
                  <a:lnTo>
                    <a:pt x="1984842" y="645716"/>
                  </a:lnTo>
                  <a:lnTo>
                    <a:pt x="1996327" y="646907"/>
                  </a:lnTo>
                  <a:lnTo>
                    <a:pt x="2002617" y="647117"/>
                  </a:lnTo>
                  <a:lnTo>
                    <a:pt x="2005039" y="647303"/>
                  </a:lnTo>
                  <a:lnTo>
                    <a:pt x="1994347" y="687785"/>
                  </a:lnTo>
                  <a:lnTo>
                    <a:pt x="1970189" y="747713"/>
                  </a:lnTo>
                  <a:lnTo>
                    <a:pt x="1879497" y="724297"/>
                  </a:lnTo>
                  <a:lnTo>
                    <a:pt x="1886230" y="662385"/>
                  </a:lnTo>
                  <a:lnTo>
                    <a:pt x="1896923" y="621507"/>
                  </a:lnTo>
                  <a:lnTo>
                    <a:pt x="1904447" y="625078"/>
                  </a:lnTo>
                  <a:lnTo>
                    <a:pt x="1893754" y="619919"/>
                  </a:lnTo>
                  <a:lnTo>
                    <a:pt x="1883061" y="614363"/>
                  </a:lnTo>
                  <a:lnTo>
                    <a:pt x="1874745" y="609997"/>
                  </a:lnTo>
                  <a:lnTo>
                    <a:pt x="1860884" y="601663"/>
                  </a:lnTo>
                  <a:lnTo>
                    <a:pt x="1854151" y="596900"/>
                  </a:lnTo>
                  <a:lnTo>
                    <a:pt x="1847419" y="592535"/>
                  </a:lnTo>
                  <a:lnTo>
                    <a:pt x="1846627" y="592138"/>
                  </a:lnTo>
                  <a:lnTo>
                    <a:pt x="1840290" y="586978"/>
                  </a:lnTo>
                  <a:lnTo>
                    <a:pt x="1834350" y="581819"/>
                  </a:lnTo>
                  <a:lnTo>
                    <a:pt x="1822469" y="571103"/>
                  </a:lnTo>
                  <a:lnTo>
                    <a:pt x="1815736" y="564356"/>
                  </a:lnTo>
                  <a:lnTo>
                    <a:pt x="1809516" y="557841"/>
                  </a:lnTo>
                  <a:lnTo>
                    <a:pt x="1805439" y="553244"/>
                  </a:lnTo>
                  <a:lnTo>
                    <a:pt x="1799103" y="545703"/>
                  </a:lnTo>
                  <a:lnTo>
                    <a:pt x="1807023" y="555228"/>
                  </a:lnTo>
                  <a:lnTo>
                    <a:pt x="1809516" y="557841"/>
                  </a:lnTo>
                  <a:lnTo>
                    <a:pt x="1811776" y="560388"/>
                  </a:lnTo>
                  <a:lnTo>
                    <a:pt x="1779697" y="579438"/>
                  </a:lnTo>
                  <a:lnTo>
                    <a:pt x="1720292" y="604044"/>
                  </a:lnTo>
                  <a:lnTo>
                    <a:pt x="1673164" y="523875"/>
                  </a:lnTo>
                  <a:lnTo>
                    <a:pt x="1721480" y="484585"/>
                  </a:lnTo>
                  <a:lnTo>
                    <a:pt x="1752767" y="465931"/>
                  </a:lnTo>
                  <a:lnTo>
                    <a:pt x="1748410" y="452835"/>
                  </a:lnTo>
                  <a:lnTo>
                    <a:pt x="1744450" y="439341"/>
                  </a:lnTo>
                  <a:lnTo>
                    <a:pt x="1741282" y="425847"/>
                  </a:lnTo>
                  <a:lnTo>
                    <a:pt x="1738510" y="412353"/>
                  </a:lnTo>
                  <a:lnTo>
                    <a:pt x="1736530" y="398860"/>
                  </a:lnTo>
                  <a:lnTo>
                    <a:pt x="1735737" y="385366"/>
                  </a:lnTo>
                  <a:lnTo>
                    <a:pt x="1734945" y="371475"/>
                  </a:lnTo>
                  <a:lnTo>
                    <a:pt x="1735341" y="357981"/>
                  </a:lnTo>
                  <a:lnTo>
                    <a:pt x="1704451" y="350441"/>
                  </a:lnTo>
                  <a:lnTo>
                    <a:pt x="1644650" y="325438"/>
                  </a:lnTo>
                  <a:lnTo>
                    <a:pt x="1668412" y="235347"/>
                  </a:lnTo>
                  <a:lnTo>
                    <a:pt x="1730193" y="242094"/>
                  </a:lnTo>
                  <a:lnTo>
                    <a:pt x="1760687" y="250031"/>
                  </a:lnTo>
                  <a:lnTo>
                    <a:pt x="1766628" y="237331"/>
                  </a:lnTo>
                  <a:lnTo>
                    <a:pt x="1773361" y="225028"/>
                  </a:lnTo>
                  <a:lnTo>
                    <a:pt x="1781281" y="213519"/>
                  </a:lnTo>
                  <a:lnTo>
                    <a:pt x="1789202" y="201613"/>
                  </a:lnTo>
                  <a:lnTo>
                    <a:pt x="1797915" y="190500"/>
                  </a:lnTo>
                  <a:lnTo>
                    <a:pt x="1807023" y="179784"/>
                  </a:lnTo>
                  <a:lnTo>
                    <a:pt x="1816924" y="169069"/>
                  </a:lnTo>
                  <a:lnTo>
                    <a:pt x="1827221" y="159544"/>
                  </a:lnTo>
                  <a:lnTo>
                    <a:pt x="1812964" y="135334"/>
                  </a:lnTo>
                  <a:lnTo>
                    <a:pt x="1788410" y="75406"/>
                  </a:lnTo>
                  <a:lnTo>
                    <a:pt x="1868804" y="27781"/>
                  </a:lnTo>
                  <a:lnTo>
                    <a:pt x="1907219" y="76994"/>
                  </a:lnTo>
                  <a:lnTo>
                    <a:pt x="1923061" y="102791"/>
                  </a:lnTo>
                  <a:lnTo>
                    <a:pt x="1917516" y="105172"/>
                  </a:lnTo>
                  <a:lnTo>
                    <a:pt x="1912368" y="107156"/>
                  </a:lnTo>
                  <a:lnTo>
                    <a:pt x="1924249" y="102791"/>
                  </a:lnTo>
                  <a:lnTo>
                    <a:pt x="1935734" y="99219"/>
                  </a:lnTo>
                  <a:lnTo>
                    <a:pt x="1945239" y="96044"/>
                  </a:lnTo>
                  <a:lnTo>
                    <a:pt x="1961080" y="92869"/>
                  </a:lnTo>
                  <a:lnTo>
                    <a:pt x="1969001" y="91281"/>
                  </a:lnTo>
                  <a:lnTo>
                    <a:pt x="1977317" y="89694"/>
                  </a:lnTo>
                  <a:lnTo>
                    <a:pt x="1979297" y="89694"/>
                  </a:lnTo>
                  <a:lnTo>
                    <a:pt x="1994347" y="88106"/>
                  </a:lnTo>
                  <a:lnTo>
                    <a:pt x="2009792" y="87709"/>
                  </a:lnTo>
                  <a:lnTo>
                    <a:pt x="2013752" y="87709"/>
                  </a:lnTo>
                  <a:lnTo>
                    <a:pt x="2019693" y="87709"/>
                  </a:lnTo>
                  <a:lnTo>
                    <a:pt x="2031970" y="88503"/>
                  </a:lnTo>
                  <a:lnTo>
                    <a:pt x="2043455" y="89297"/>
                  </a:lnTo>
                  <a:lnTo>
                    <a:pt x="2034346" y="88503"/>
                  </a:lnTo>
                  <a:lnTo>
                    <a:pt x="2038306" y="72628"/>
                  </a:lnTo>
                  <a:lnTo>
                    <a:pt x="2066028" y="0"/>
                  </a:lnTo>
                  <a:close/>
                </a:path>
              </a:pathLst>
            </a:custGeom>
            <a:solidFill>
              <a:srgbClr val="D54A47"/>
            </a:solidFill>
            <a:ln>
              <a:noFill/>
            </a:ln>
            <a:extLst/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80" name="组合 79"/>
          <p:cNvGrpSpPr/>
          <p:nvPr/>
        </p:nvGrpSpPr>
        <p:grpSpPr>
          <a:xfrm>
            <a:off x="1125623" y="4928157"/>
            <a:ext cx="612000" cy="612000"/>
            <a:chOff x="1991199" y="5853176"/>
            <a:chExt cx="612000" cy="612000"/>
          </a:xfrm>
        </p:grpSpPr>
        <p:sp>
          <p:nvSpPr>
            <p:cNvPr id="11" name="椭圆 10"/>
            <p:cNvSpPr>
              <a:spLocks noChangeAspect="1"/>
            </p:cNvSpPr>
            <p:nvPr/>
          </p:nvSpPr>
          <p:spPr>
            <a:xfrm>
              <a:off x="1991199" y="5853176"/>
              <a:ext cx="612000" cy="612000"/>
            </a:xfrm>
            <a:prstGeom prst="ellipse">
              <a:avLst/>
            </a:prstGeom>
            <a:solidFill>
              <a:srgbClr val="D54A47"/>
            </a:solidFill>
            <a:ln w="38100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KSO_Shape"/>
            <p:cNvSpPr>
              <a:spLocks/>
            </p:cNvSpPr>
            <p:nvPr/>
          </p:nvSpPr>
          <p:spPr bwMode="auto">
            <a:xfrm>
              <a:off x="2138453" y="6016152"/>
              <a:ext cx="382226" cy="286047"/>
            </a:xfrm>
            <a:custGeom>
              <a:avLst/>
              <a:gdLst>
                <a:gd name="T0" fmla="*/ 47254 w 1217613"/>
                <a:gd name="T1" fmla="*/ 947019 h 669925"/>
                <a:gd name="T2" fmla="*/ 1016112 w 1217613"/>
                <a:gd name="T3" fmla="*/ 958724 h 669925"/>
                <a:gd name="T4" fmla="*/ 1027126 w 1217613"/>
                <a:gd name="T5" fmla="*/ 937796 h 669925"/>
                <a:gd name="T6" fmla="*/ 74610 w 1217613"/>
                <a:gd name="T7" fmla="*/ 846641 h 669925"/>
                <a:gd name="T8" fmla="*/ 1025349 w 1217613"/>
                <a:gd name="T9" fmla="*/ 856927 h 669925"/>
                <a:gd name="T10" fmla="*/ 1035298 w 1217613"/>
                <a:gd name="T11" fmla="*/ 886366 h 669925"/>
                <a:gd name="T12" fmla="*/ 1027126 w 1217613"/>
                <a:gd name="T13" fmla="*/ 915806 h 669925"/>
                <a:gd name="T14" fmla="*/ 1068339 w 1217613"/>
                <a:gd name="T15" fmla="*/ 950211 h 669925"/>
                <a:gd name="T16" fmla="*/ 1070115 w 1217613"/>
                <a:gd name="T17" fmla="*/ 1006606 h 669925"/>
                <a:gd name="T18" fmla="*/ 1028191 w 1217613"/>
                <a:gd name="T19" fmla="*/ 1044558 h 669925"/>
                <a:gd name="T20" fmla="*/ 35174 w 1217613"/>
                <a:gd name="T21" fmla="*/ 1039592 h 669925"/>
                <a:gd name="T22" fmla="*/ 1067 w 1217613"/>
                <a:gd name="T23" fmla="*/ 993838 h 669925"/>
                <a:gd name="T24" fmla="*/ 13502 w 1217613"/>
                <a:gd name="T25" fmla="*/ 939569 h 669925"/>
                <a:gd name="T26" fmla="*/ 60044 w 1217613"/>
                <a:gd name="T27" fmla="*/ 913323 h 669925"/>
                <a:gd name="T28" fmla="*/ 40148 w 1217613"/>
                <a:gd name="T29" fmla="*/ 877853 h 669925"/>
                <a:gd name="T30" fmla="*/ 55425 w 1217613"/>
                <a:gd name="T31" fmla="*/ 852672 h 669925"/>
                <a:gd name="T32" fmla="*/ 327511 w 1217613"/>
                <a:gd name="T33" fmla="*/ 640342 h 669925"/>
                <a:gd name="T34" fmla="*/ 309767 w 1217613"/>
                <a:gd name="T35" fmla="*/ 656642 h 669925"/>
                <a:gd name="T36" fmla="*/ 310831 w 1217613"/>
                <a:gd name="T37" fmla="*/ 681448 h 669925"/>
                <a:gd name="T38" fmla="*/ 330350 w 1217613"/>
                <a:gd name="T39" fmla="*/ 695623 h 669925"/>
                <a:gd name="T40" fmla="*/ 753734 w 1217613"/>
                <a:gd name="T41" fmla="*/ 691370 h 669925"/>
                <a:gd name="T42" fmla="*/ 766157 w 1217613"/>
                <a:gd name="T43" fmla="*/ 670463 h 669925"/>
                <a:gd name="T44" fmla="*/ 758348 w 1217613"/>
                <a:gd name="T45" fmla="*/ 647784 h 669925"/>
                <a:gd name="T46" fmla="*/ 335674 w 1217613"/>
                <a:gd name="T47" fmla="*/ 639279 h 669925"/>
                <a:gd name="T48" fmla="*/ 315800 w 1217613"/>
                <a:gd name="T49" fmla="*/ 24805 h 669925"/>
                <a:gd name="T50" fmla="*/ 307283 w 1217613"/>
                <a:gd name="T51" fmla="*/ 47839 h 669925"/>
                <a:gd name="T52" fmla="*/ 319704 w 1217613"/>
                <a:gd name="T53" fmla="*/ 68393 h 669925"/>
                <a:gd name="T54" fmla="*/ 743798 w 1217613"/>
                <a:gd name="T55" fmla="*/ 72645 h 669925"/>
                <a:gd name="T56" fmla="*/ 762962 w 1217613"/>
                <a:gd name="T57" fmla="*/ 58116 h 669925"/>
                <a:gd name="T58" fmla="*/ 764381 w 1217613"/>
                <a:gd name="T59" fmla="*/ 33310 h 669925"/>
                <a:gd name="T60" fmla="*/ 746638 w 1217613"/>
                <a:gd name="T61" fmla="*/ 17363 h 669925"/>
                <a:gd name="T62" fmla="*/ 763317 w 1217613"/>
                <a:gd name="T63" fmla="*/ 1417 h 669925"/>
                <a:gd name="T64" fmla="*/ 817616 w 1217613"/>
                <a:gd name="T65" fmla="*/ 41461 h 669925"/>
                <a:gd name="T66" fmla="*/ 821164 w 1217613"/>
                <a:gd name="T67" fmla="*/ 110207 h 669925"/>
                <a:gd name="T68" fmla="*/ 771124 w 1217613"/>
                <a:gd name="T69" fmla="*/ 155568 h 669925"/>
                <a:gd name="T70" fmla="*/ 752315 w 1217613"/>
                <a:gd name="T71" fmla="*/ 190294 h 669925"/>
                <a:gd name="T72" fmla="*/ 1816987 w 1217613"/>
                <a:gd name="T73" fmla="*/ 283140 h 669925"/>
                <a:gd name="T74" fmla="*/ 1859220 w 1217613"/>
                <a:gd name="T75" fmla="*/ 299440 h 669925"/>
                <a:gd name="T76" fmla="*/ 1898967 w 1217613"/>
                <a:gd name="T77" fmla="*/ 349761 h 669925"/>
                <a:gd name="T78" fmla="*/ 1905000 w 1217613"/>
                <a:gd name="T79" fmla="*/ 401497 h 669925"/>
                <a:gd name="T80" fmla="*/ 1892579 w 1217613"/>
                <a:gd name="T81" fmla="*/ 445794 h 669925"/>
                <a:gd name="T82" fmla="*/ 1854961 w 1217613"/>
                <a:gd name="T83" fmla="*/ 484775 h 669925"/>
                <a:gd name="T84" fmla="*/ 1811664 w 1217613"/>
                <a:gd name="T85" fmla="*/ 499304 h 669925"/>
                <a:gd name="T86" fmla="*/ 750541 w 1217613"/>
                <a:gd name="T87" fmla="*/ 598173 h 669925"/>
                <a:gd name="T88" fmla="*/ 778578 w 1217613"/>
                <a:gd name="T89" fmla="*/ 629002 h 669925"/>
                <a:gd name="T90" fmla="*/ 824004 w 1217613"/>
                <a:gd name="T91" fmla="*/ 678968 h 669925"/>
                <a:gd name="T92" fmla="*/ 813711 w 1217613"/>
                <a:gd name="T93" fmla="*/ 747006 h 669925"/>
                <a:gd name="T94" fmla="*/ 755864 w 1217613"/>
                <a:gd name="T95" fmla="*/ 781734 h 669925"/>
                <a:gd name="T96" fmla="*/ 277472 w 1217613"/>
                <a:gd name="T97" fmla="*/ 763662 h 669925"/>
                <a:gd name="T98" fmla="*/ 248370 w 1217613"/>
                <a:gd name="T99" fmla="*/ 702356 h 669925"/>
                <a:gd name="T100" fmla="*/ 277472 w 1217613"/>
                <a:gd name="T101" fmla="*/ 641051 h 669925"/>
                <a:gd name="T102" fmla="*/ 332125 w 1217613"/>
                <a:gd name="T103" fmla="*/ 616953 h 669925"/>
                <a:gd name="T104" fmla="*/ 321478 w 1217613"/>
                <a:gd name="T105" fmla="*/ 203760 h 669925"/>
                <a:gd name="T106" fmla="*/ 320059 w 1217613"/>
                <a:gd name="T107" fmla="*/ 158757 h 669925"/>
                <a:gd name="T108" fmla="*/ 262212 w 1217613"/>
                <a:gd name="T109" fmla="*/ 123673 h 669925"/>
                <a:gd name="T110" fmla="*/ 252274 w 1217613"/>
                <a:gd name="T111" fmla="*/ 55635 h 669925"/>
                <a:gd name="T112" fmla="*/ 296991 w 1217613"/>
                <a:gd name="T113" fmla="*/ 6024 h 669925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1217613" h="669925">
                  <a:moveTo>
                    <a:pt x="37924" y="593725"/>
                  </a:moveTo>
                  <a:lnTo>
                    <a:pt x="36107" y="594405"/>
                  </a:lnTo>
                  <a:lnTo>
                    <a:pt x="34290" y="595086"/>
                  </a:lnTo>
                  <a:lnTo>
                    <a:pt x="32701" y="596446"/>
                  </a:lnTo>
                  <a:lnTo>
                    <a:pt x="31565" y="598034"/>
                  </a:lnTo>
                  <a:lnTo>
                    <a:pt x="30657" y="599621"/>
                  </a:lnTo>
                  <a:lnTo>
                    <a:pt x="30203" y="601662"/>
                  </a:lnTo>
                  <a:lnTo>
                    <a:pt x="29976" y="603477"/>
                  </a:lnTo>
                  <a:lnTo>
                    <a:pt x="30203" y="605518"/>
                  </a:lnTo>
                  <a:lnTo>
                    <a:pt x="30657" y="607559"/>
                  </a:lnTo>
                  <a:lnTo>
                    <a:pt x="31565" y="608920"/>
                  </a:lnTo>
                  <a:lnTo>
                    <a:pt x="32701" y="610507"/>
                  </a:lnTo>
                  <a:lnTo>
                    <a:pt x="34290" y="611868"/>
                  </a:lnTo>
                  <a:lnTo>
                    <a:pt x="36107" y="612548"/>
                  </a:lnTo>
                  <a:lnTo>
                    <a:pt x="37924" y="613002"/>
                  </a:lnTo>
                  <a:lnTo>
                    <a:pt x="39967" y="613455"/>
                  </a:lnTo>
                  <a:lnTo>
                    <a:pt x="647421" y="613455"/>
                  </a:lnTo>
                  <a:lnTo>
                    <a:pt x="649465" y="613002"/>
                  </a:lnTo>
                  <a:lnTo>
                    <a:pt x="651282" y="612548"/>
                  </a:lnTo>
                  <a:lnTo>
                    <a:pt x="653098" y="611868"/>
                  </a:lnTo>
                  <a:lnTo>
                    <a:pt x="654461" y="610507"/>
                  </a:lnTo>
                  <a:lnTo>
                    <a:pt x="655823" y="608920"/>
                  </a:lnTo>
                  <a:lnTo>
                    <a:pt x="656505" y="607559"/>
                  </a:lnTo>
                  <a:lnTo>
                    <a:pt x="657413" y="605518"/>
                  </a:lnTo>
                  <a:lnTo>
                    <a:pt x="657413" y="603477"/>
                  </a:lnTo>
                  <a:lnTo>
                    <a:pt x="657413" y="601662"/>
                  </a:lnTo>
                  <a:lnTo>
                    <a:pt x="656505" y="599621"/>
                  </a:lnTo>
                  <a:lnTo>
                    <a:pt x="655823" y="598034"/>
                  </a:lnTo>
                  <a:lnTo>
                    <a:pt x="654461" y="596446"/>
                  </a:lnTo>
                  <a:lnTo>
                    <a:pt x="653098" y="595086"/>
                  </a:lnTo>
                  <a:lnTo>
                    <a:pt x="651282" y="594405"/>
                  </a:lnTo>
                  <a:lnTo>
                    <a:pt x="649465" y="593725"/>
                  </a:lnTo>
                  <a:lnTo>
                    <a:pt x="647421" y="593725"/>
                  </a:lnTo>
                  <a:lnTo>
                    <a:pt x="39967" y="593725"/>
                  </a:lnTo>
                  <a:lnTo>
                    <a:pt x="37924" y="593725"/>
                  </a:lnTo>
                  <a:close/>
                  <a:moveTo>
                    <a:pt x="47688" y="541337"/>
                  </a:moveTo>
                  <a:lnTo>
                    <a:pt x="639700" y="541337"/>
                  </a:lnTo>
                  <a:lnTo>
                    <a:pt x="641971" y="541791"/>
                  </a:lnTo>
                  <a:lnTo>
                    <a:pt x="644015" y="542018"/>
                  </a:lnTo>
                  <a:lnTo>
                    <a:pt x="646286" y="542471"/>
                  </a:lnTo>
                  <a:lnTo>
                    <a:pt x="648330" y="543152"/>
                  </a:lnTo>
                  <a:lnTo>
                    <a:pt x="650146" y="544285"/>
                  </a:lnTo>
                  <a:lnTo>
                    <a:pt x="652190" y="545193"/>
                  </a:lnTo>
                  <a:lnTo>
                    <a:pt x="653780" y="546553"/>
                  </a:lnTo>
                  <a:lnTo>
                    <a:pt x="655369" y="547914"/>
                  </a:lnTo>
                  <a:lnTo>
                    <a:pt x="656959" y="549728"/>
                  </a:lnTo>
                  <a:lnTo>
                    <a:pt x="658094" y="551089"/>
                  </a:lnTo>
                  <a:lnTo>
                    <a:pt x="659230" y="552903"/>
                  </a:lnTo>
                  <a:lnTo>
                    <a:pt x="660138" y="554944"/>
                  </a:lnTo>
                  <a:lnTo>
                    <a:pt x="661046" y="556986"/>
                  </a:lnTo>
                  <a:lnTo>
                    <a:pt x="661500" y="559027"/>
                  </a:lnTo>
                  <a:lnTo>
                    <a:pt x="661728" y="561294"/>
                  </a:lnTo>
                  <a:lnTo>
                    <a:pt x="661955" y="563789"/>
                  </a:lnTo>
                  <a:lnTo>
                    <a:pt x="661728" y="566737"/>
                  </a:lnTo>
                  <a:lnTo>
                    <a:pt x="661046" y="570139"/>
                  </a:lnTo>
                  <a:lnTo>
                    <a:pt x="659911" y="572861"/>
                  </a:lnTo>
                  <a:lnTo>
                    <a:pt x="658094" y="575809"/>
                  </a:lnTo>
                  <a:lnTo>
                    <a:pt x="656277" y="578303"/>
                  </a:lnTo>
                  <a:lnTo>
                    <a:pt x="654007" y="580571"/>
                  </a:lnTo>
                  <a:lnTo>
                    <a:pt x="651509" y="582386"/>
                  </a:lnTo>
                  <a:lnTo>
                    <a:pt x="648784" y="583973"/>
                  </a:lnTo>
                  <a:lnTo>
                    <a:pt x="652871" y="584427"/>
                  </a:lnTo>
                  <a:lnTo>
                    <a:pt x="656505" y="585561"/>
                  </a:lnTo>
                  <a:lnTo>
                    <a:pt x="660365" y="586695"/>
                  </a:lnTo>
                  <a:lnTo>
                    <a:pt x="663998" y="588282"/>
                  </a:lnTo>
                  <a:lnTo>
                    <a:pt x="667405" y="590323"/>
                  </a:lnTo>
                  <a:lnTo>
                    <a:pt x="670357" y="592591"/>
                  </a:lnTo>
                  <a:lnTo>
                    <a:pt x="673536" y="594859"/>
                  </a:lnTo>
                  <a:lnTo>
                    <a:pt x="676034" y="597807"/>
                  </a:lnTo>
                  <a:lnTo>
                    <a:pt x="678759" y="600755"/>
                  </a:lnTo>
                  <a:lnTo>
                    <a:pt x="681030" y="603930"/>
                  </a:lnTo>
                  <a:lnTo>
                    <a:pt x="682847" y="607559"/>
                  </a:lnTo>
                  <a:lnTo>
                    <a:pt x="684209" y="610961"/>
                  </a:lnTo>
                  <a:lnTo>
                    <a:pt x="685572" y="614589"/>
                  </a:lnTo>
                  <a:lnTo>
                    <a:pt x="686480" y="618445"/>
                  </a:lnTo>
                  <a:lnTo>
                    <a:pt x="687161" y="622527"/>
                  </a:lnTo>
                  <a:lnTo>
                    <a:pt x="687388" y="626609"/>
                  </a:lnTo>
                  <a:lnTo>
                    <a:pt x="687161" y="630918"/>
                  </a:lnTo>
                  <a:lnTo>
                    <a:pt x="686480" y="635454"/>
                  </a:lnTo>
                  <a:lnTo>
                    <a:pt x="685572" y="639536"/>
                  </a:lnTo>
                  <a:lnTo>
                    <a:pt x="683982" y="643618"/>
                  </a:lnTo>
                  <a:lnTo>
                    <a:pt x="682165" y="647473"/>
                  </a:lnTo>
                  <a:lnTo>
                    <a:pt x="679894" y="650875"/>
                  </a:lnTo>
                  <a:lnTo>
                    <a:pt x="677624" y="654277"/>
                  </a:lnTo>
                  <a:lnTo>
                    <a:pt x="674899" y="657452"/>
                  </a:lnTo>
                  <a:lnTo>
                    <a:pt x="671719" y="659947"/>
                  </a:lnTo>
                  <a:lnTo>
                    <a:pt x="668313" y="662441"/>
                  </a:lnTo>
                  <a:lnTo>
                    <a:pt x="664907" y="664709"/>
                  </a:lnTo>
                  <a:lnTo>
                    <a:pt x="661046" y="666523"/>
                  </a:lnTo>
                  <a:lnTo>
                    <a:pt x="657186" y="667884"/>
                  </a:lnTo>
                  <a:lnTo>
                    <a:pt x="652871" y="668791"/>
                  </a:lnTo>
                  <a:lnTo>
                    <a:pt x="648784" y="669698"/>
                  </a:lnTo>
                  <a:lnTo>
                    <a:pt x="644015" y="669925"/>
                  </a:lnTo>
                  <a:lnTo>
                    <a:pt x="42919" y="669925"/>
                  </a:lnTo>
                  <a:lnTo>
                    <a:pt x="38605" y="669698"/>
                  </a:lnTo>
                  <a:lnTo>
                    <a:pt x="34517" y="668791"/>
                  </a:lnTo>
                  <a:lnTo>
                    <a:pt x="30203" y="667884"/>
                  </a:lnTo>
                  <a:lnTo>
                    <a:pt x="26342" y="666523"/>
                  </a:lnTo>
                  <a:lnTo>
                    <a:pt x="22482" y="664709"/>
                  </a:lnTo>
                  <a:lnTo>
                    <a:pt x="18848" y="662441"/>
                  </a:lnTo>
                  <a:lnTo>
                    <a:pt x="15669" y="659947"/>
                  </a:lnTo>
                  <a:lnTo>
                    <a:pt x="12490" y="657452"/>
                  </a:lnTo>
                  <a:lnTo>
                    <a:pt x="9765" y="654277"/>
                  </a:lnTo>
                  <a:lnTo>
                    <a:pt x="7494" y="650875"/>
                  </a:lnTo>
                  <a:lnTo>
                    <a:pt x="4996" y="647473"/>
                  </a:lnTo>
                  <a:lnTo>
                    <a:pt x="3407" y="643618"/>
                  </a:lnTo>
                  <a:lnTo>
                    <a:pt x="1817" y="639536"/>
                  </a:lnTo>
                  <a:lnTo>
                    <a:pt x="682" y="635454"/>
                  </a:lnTo>
                  <a:lnTo>
                    <a:pt x="227" y="630918"/>
                  </a:lnTo>
                  <a:lnTo>
                    <a:pt x="0" y="626609"/>
                  </a:lnTo>
                  <a:lnTo>
                    <a:pt x="227" y="622527"/>
                  </a:lnTo>
                  <a:lnTo>
                    <a:pt x="682" y="618445"/>
                  </a:lnTo>
                  <a:lnTo>
                    <a:pt x="1817" y="614589"/>
                  </a:lnTo>
                  <a:lnTo>
                    <a:pt x="2725" y="610961"/>
                  </a:lnTo>
                  <a:lnTo>
                    <a:pt x="4542" y="607559"/>
                  </a:lnTo>
                  <a:lnTo>
                    <a:pt x="6359" y="603930"/>
                  </a:lnTo>
                  <a:lnTo>
                    <a:pt x="8630" y="600755"/>
                  </a:lnTo>
                  <a:lnTo>
                    <a:pt x="10900" y="597807"/>
                  </a:lnTo>
                  <a:lnTo>
                    <a:pt x="13852" y="594859"/>
                  </a:lnTo>
                  <a:lnTo>
                    <a:pt x="16805" y="592591"/>
                  </a:lnTo>
                  <a:lnTo>
                    <a:pt x="19984" y="590323"/>
                  </a:lnTo>
                  <a:lnTo>
                    <a:pt x="23390" y="588282"/>
                  </a:lnTo>
                  <a:lnTo>
                    <a:pt x="26796" y="586695"/>
                  </a:lnTo>
                  <a:lnTo>
                    <a:pt x="30657" y="585561"/>
                  </a:lnTo>
                  <a:lnTo>
                    <a:pt x="34517" y="584427"/>
                  </a:lnTo>
                  <a:lnTo>
                    <a:pt x="38378" y="583973"/>
                  </a:lnTo>
                  <a:lnTo>
                    <a:pt x="35880" y="582386"/>
                  </a:lnTo>
                  <a:lnTo>
                    <a:pt x="33382" y="580571"/>
                  </a:lnTo>
                  <a:lnTo>
                    <a:pt x="30884" y="578303"/>
                  </a:lnTo>
                  <a:lnTo>
                    <a:pt x="29067" y="575809"/>
                  </a:lnTo>
                  <a:lnTo>
                    <a:pt x="27478" y="572861"/>
                  </a:lnTo>
                  <a:lnTo>
                    <a:pt x="26342" y="570139"/>
                  </a:lnTo>
                  <a:lnTo>
                    <a:pt x="25661" y="566737"/>
                  </a:lnTo>
                  <a:lnTo>
                    <a:pt x="25434" y="563789"/>
                  </a:lnTo>
                  <a:lnTo>
                    <a:pt x="25661" y="561294"/>
                  </a:lnTo>
                  <a:lnTo>
                    <a:pt x="25888" y="559027"/>
                  </a:lnTo>
                  <a:lnTo>
                    <a:pt x="26342" y="556986"/>
                  </a:lnTo>
                  <a:lnTo>
                    <a:pt x="27023" y="554944"/>
                  </a:lnTo>
                  <a:lnTo>
                    <a:pt x="28159" y="552903"/>
                  </a:lnTo>
                  <a:lnTo>
                    <a:pt x="29067" y="551089"/>
                  </a:lnTo>
                  <a:lnTo>
                    <a:pt x="30430" y="549728"/>
                  </a:lnTo>
                  <a:lnTo>
                    <a:pt x="32019" y="547914"/>
                  </a:lnTo>
                  <a:lnTo>
                    <a:pt x="33609" y="546553"/>
                  </a:lnTo>
                  <a:lnTo>
                    <a:pt x="35426" y="545193"/>
                  </a:lnTo>
                  <a:lnTo>
                    <a:pt x="37015" y="544285"/>
                  </a:lnTo>
                  <a:lnTo>
                    <a:pt x="38832" y="543152"/>
                  </a:lnTo>
                  <a:lnTo>
                    <a:pt x="40876" y="542471"/>
                  </a:lnTo>
                  <a:lnTo>
                    <a:pt x="42919" y="542018"/>
                  </a:lnTo>
                  <a:lnTo>
                    <a:pt x="45417" y="541791"/>
                  </a:lnTo>
                  <a:lnTo>
                    <a:pt x="47688" y="541337"/>
                  </a:lnTo>
                  <a:close/>
                  <a:moveTo>
                    <a:pt x="212737" y="408751"/>
                  </a:moveTo>
                  <a:lnTo>
                    <a:pt x="211149" y="408977"/>
                  </a:lnTo>
                  <a:lnTo>
                    <a:pt x="209334" y="409431"/>
                  </a:lnTo>
                  <a:lnTo>
                    <a:pt x="207746" y="410337"/>
                  </a:lnTo>
                  <a:lnTo>
                    <a:pt x="205932" y="411017"/>
                  </a:lnTo>
                  <a:lnTo>
                    <a:pt x="204344" y="411923"/>
                  </a:lnTo>
                  <a:lnTo>
                    <a:pt x="203210" y="412829"/>
                  </a:lnTo>
                  <a:lnTo>
                    <a:pt x="201849" y="414189"/>
                  </a:lnTo>
                  <a:lnTo>
                    <a:pt x="200488" y="415322"/>
                  </a:lnTo>
                  <a:lnTo>
                    <a:pt x="199580" y="416681"/>
                  </a:lnTo>
                  <a:lnTo>
                    <a:pt x="198673" y="418267"/>
                  </a:lnTo>
                  <a:lnTo>
                    <a:pt x="197993" y="419853"/>
                  </a:lnTo>
                  <a:lnTo>
                    <a:pt x="197312" y="421439"/>
                  </a:lnTo>
                  <a:lnTo>
                    <a:pt x="196858" y="423252"/>
                  </a:lnTo>
                  <a:lnTo>
                    <a:pt x="196405" y="425065"/>
                  </a:lnTo>
                  <a:lnTo>
                    <a:pt x="196405" y="426877"/>
                  </a:lnTo>
                  <a:lnTo>
                    <a:pt x="196405" y="428690"/>
                  </a:lnTo>
                  <a:lnTo>
                    <a:pt x="196858" y="430729"/>
                  </a:lnTo>
                  <a:lnTo>
                    <a:pt x="197312" y="432315"/>
                  </a:lnTo>
                  <a:lnTo>
                    <a:pt x="197993" y="434128"/>
                  </a:lnTo>
                  <a:lnTo>
                    <a:pt x="198673" y="435714"/>
                  </a:lnTo>
                  <a:lnTo>
                    <a:pt x="199580" y="437073"/>
                  </a:lnTo>
                  <a:lnTo>
                    <a:pt x="200488" y="438659"/>
                  </a:lnTo>
                  <a:lnTo>
                    <a:pt x="201849" y="440019"/>
                  </a:lnTo>
                  <a:lnTo>
                    <a:pt x="203210" y="440925"/>
                  </a:lnTo>
                  <a:lnTo>
                    <a:pt x="204344" y="442058"/>
                  </a:lnTo>
                  <a:lnTo>
                    <a:pt x="205932" y="442964"/>
                  </a:lnTo>
                  <a:lnTo>
                    <a:pt x="207746" y="443871"/>
                  </a:lnTo>
                  <a:lnTo>
                    <a:pt x="209334" y="444324"/>
                  </a:lnTo>
                  <a:lnTo>
                    <a:pt x="211149" y="444777"/>
                  </a:lnTo>
                  <a:lnTo>
                    <a:pt x="212737" y="445004"/>
                  </a:lnTo>
                  <a:lnTo>
                    <a:pt x="214552" y="445230"/>
                  </a:lnTo>
                  <a:lnTo>
                    <a:pt x="471555" y="445230"/>
                  </a:lnTo>
                  <a:lnTo>
                    <a:pt x="473596" y="445004"/>
                  </a:lnTo>
                  <a:lnTo>
                    <a:pt x="475411" y="444777"/>
                  </a:lnTo>
                  <a:lnTo>
                    <a:pt x="477226" y="444324"/>
                  </a:lnTo>
                  <a:lnTo>
                    <a:pt x="478814" y="443871"/>
                  </a:lnTo>
                  <a:lnTo>
                    <a:pt x="480175" y="442964"/>
                  </a:lnTo>
                  <a:lnTo>
                    <a:pt x="481762" y="442058"/>
                  </a:lnTo>
                  <a:lnTo>
                    <a:pt x="483350" y="440925"/>
                  </a:lnTo>
                  <a:lnTo>
                    <a:pt x="484711" y="440019"/>
                  </a:lnTo>
                  <a:lnTo>
                    <a:pt x="485845" y="438659"/>
                  </a:lnTo>
                  <a:lnTo>
                    <a:pt x="486980" y="437073"/>
                  </a:lnTo>
                  <a:lnTo>
                    <a:pt x="487660" y="435714"/>
                  </a:lnTo>
                  <a:lnTo>
                    <a:pt x="488567" y="434128"/>
                  </a:lnTo>
                  <a:lnTo>
                    <a:pt x="489248" y="432315"/>
                  </a:lnTo>
                  <a:lnTo>
                    <a:pt x="489475" y="430729"/>
                  </a:lnTo>
                  <a:lnTo>
                    <a:pt x="489702" y="428690"/>
                  </a:lnTo>
                  <a:lnTo>
                    <a:pt x="489928" y="426877"/>
                  </a:lnTo>
                  <a:lnTo>
                    <a:pt x="489702" y="425065"/>
                  </a:lnTo>
                  <a:lnTo>
                    <a:pt x="489475" y="423252"/>
                  </a:lnTo>
                  <a:lnTo>
                    <a:pt x="489248" y="421439"/>
                  </a:lnTo>
                  <a:lnTo>
                    <a:pt x="488567" y="419853"/>
                  </a:lnTo>
                  <a:lnTo>
                    <a:pt x="487660" y="418267"/>
                  </a:lnTo>
                  <a:lnTo>
                    <a:pt x="486980" y="416681"/>
                  </a:lnTo>
                  <a:lnTo>
                    <a:pt x="485845" y="415322"/>
                  </a:lnTo>
                  <a:lnTo>
                    <a:pt x="484711" y="414189"/>
                  </a:lnTo>
                  <a:lnTo>
                    <a:pt x="483350" y="412829"/>
                  </a:lnTo>
                  <a:lnTo>
                    <a:pt x="481762" y="411923"/>
                  </a:lnTo>
                  <a:lnTo>
                    <a:pt x="480175" y="411017"/>
                  </a:lnTo>
                  <a:lnTo>
                    <a:pt x="478814" y="410337"/>
                  </a:lnTo>
                  <a:lnTo>
                    <a:pt x="477226" y="409431"/>
                  </a:lnTo>
                  <a:lnTo>
                    <a:pt x="475411" y="408977"/>
                  </a:lnTo>
                  <a:lnTo>
                    <a:pt x="473596" y="408751"/>
                  </a:lnTo>
                  <a:lnTo>
                    <a:pt x="471555" y="408751"/>
                  </a:lnTo>
                  <a:lnTo>
                    <a:pt x="214552" y="408751"/>
                  </a:lnTo>
                  <a:lnTo>
                    <a:pt x="212737" y="408751"/>
                  </a:lnTo>
                  <a:close/>
                  <a:moveTo>
                    <a:pt x="212737" y="10422"/>
                  </a:moveTo>
                  <a:lnTo>
                    <a:pt x="211149" y="10649"/>
                  </a:lnTo>
                  <a:lnTo>
                    <a:pt x="209334" y="11102"/>
                  </a:lnTo>
                  <a:lnTo>
                    <a:pt x="207746" y="11782"/>
                  </a:lnTo>
                  <a:lnTo>
                    <a:pt x="205932" y="12462"/>
                  </a:lnTo>
                  <a:lnTo>
                    <a:pt x="204344" y="13368"/>
                  </a:lnTo>
                  <a:lnTo>
                    <a:pt x="203210" y="14501"/>
                  </a:lnTo>
                  <a:lnTo>
                    <a:pt x="201849" y="15860"/>
                  </a:lnTo>
                  <a:lnTo>
                    <a:pt x="200488" y="16993"/>
                  </a:lnTo>
                  <a:lnTo>
                    <a:pt x="199580" y="18353"/>
                  </a:lnTo>
                  <a:lnTo>
                    <a:pt x="198673" y="19939"/>
                  </a:lnTo>
                  <a:lnTo>
                    <a:pt x="197993" y="21298"/>
                  </a:lnTo>
                  <a:lnTo>
                    <a:pt x="197312" y="23111"/>
                  </a:lnTo>
                  <a:lnTo>
                    <a:pt x="196858" y="24924"/>
                  </a:lnTo>
                  <a:lnTo>
                    <a:pt x="196405" y="26736"/>
                  </a:lnTo>
                  <a:lnTo>
                    <a:pt x="196405" y="28549"/>
                  </a:lnTo>
                  <a:lnTo>
                    <a:pt x="196405" y="30588"/>
                  </a:lnTo>
                  <a:lnTo>
                    <a:pt x="196858" y="32401"/>
                  </a:lnTo>
                  <a:lnTo>
                    <a:pt x="197312" y="34213"/>
                  </a:lnTo>
                  <a:lnTo>
                    <a:pt x="197993" y="35799"/>
                  </a:lnTo>
                  <a:lnTo>
                    <a:pt x="198673" y="37159"/>
                  </a:lnTo>
                  <a:lnTo>
                    <a:pt x="199580" y="38745"/>
                  </a:lnTo>
                  <a:lnTo>
                    <a:pt x="200488" y="40331"/>
                  </a:lnTo>
                  <a:lnTo>
                    <a:pt x="201849" y="41691"/>
                  </a:lnTo>
                  <a:lnTo>
                    <a:pt x="203210" y="42597"/>
                  </a:lnTo>
                  <a:lnTo>
                    <a:pt x="204344" y="43730"/>
                  </a:lnTo>
                  <a:lnTo>
                    <a:pt x="205932" y="44636"/>
                  </a:lnTo>
                  <a:lnTo>
                    <a:pt x="207746" y="45542"/>
                  </a:lnTo>
                  <a:lnTo>
                    <a:pt x="209334" y="45996"/>
                  </a:lnTo>
                  <a:lnTo>
                    <a:pt x="211149" y="46449"/>
                  </a:lnTo>
                  <a:lnTo>
                    <a:pt x="212737" y="46675"/>
                  </a:lnTo>
                  <a:lnTo>
                    <a:pt x="214552" y="46902"/>
                  </a:lnTo>
                  <a:lnTo>
                    <a:pt x="471555" y="46902"/>
                  </a:lnTo>
                  <a:lnTo>
                    <a:pt x="473596" y="46675"/>
                  </a:lnTo>
                  <a:lnTo>
                    <a:pt x="475411" y="46449"/>
                  </a:lnTo>
                  <a:lnTo>
                    <a:pt x="477226" y="45996"/>
                  </a:lnTo>
                  <a:lnTo>
                    <a:pt x="478814" y="45542"/>
                  </a:lnTo>
                  <a:lnTo>
                    <a:pt x="480175" y="44636"/>
                  </a:lnTo>
                  <a:lnTo>
                    <a:pt x="481762" y="43730"/>
                  </a:lnTo>
                  <a:lnTo>
                    <a:pt x="483350" y="42597"/>
                  </a:lnTo>
                  <a:lnTo>
                    <a:pt x="484711" y="41691"/>
                  </a:lnTo>
                  <a:lnTo>
                    <a:pt x="485845" y="40331"/>
                  </a:lnTo>
                  <a:lnTo>
                    <a:pt x="486980" y="38745"/>
                  </a:lnTo>
                  <a:lnTo>
                    <a:pt x="487660" y="37159"/>
                  </a:lnTo>
                  <a:lnTo>
                    <a:pt x="488567" y="35799"/>
                  </a:lnTo>
                  <a:lnTo>
                    <a:pt x="489248" y="34213"/>
                  </a:lnTo>
                  <a:lnTo>
                    <a:pt x="489475" y="32401"/>
                  </a:lnTo>
                  <a:lnTo>
                    <a:pt x="489702" y="30588"/>
                  </a:lnTo>
                  <a:lnTo>
                    <a:pt x="489928" y="28549"/>
                  </a:lnTo>
                  <a:lnTo>
                    <a:pt x="489702" y="26736"/>
                  </a:lnTo>
                  <a:lnTo>
                    <a:pt x="489475" y="24924"/>
                  </a:lnTo>
                  <a:lnTo>
                    <a:pt x="489248" y="23111"/>
                  </a:lnTo>
                  <a:lnTo>
                    <a:pt x="488567" y="21298"/>
                  </a:lnTo>
                  <a:lnTo>
                    <a:pt x="487660" y="19939"/>
                  </a:lnTo>
                  <a:lnTo>
                    <a:pt x="486980" y="18353"/>
                  </a:lnTo>
                  <a:lnTo>
                    <a:pt x="485845" y="16993"/>
                  </a:lnTo>
                  <a:lnTo>
                    <a:pt x="484711" y="15860"/>
                  </a:lnTo>
                  <a:lnTo>
                    <a:pt x="483350" y="14501"/>
                  </a:lnTo>
                  <a:lnTo>
                    <a:pt x="481762" y="13368"/>
                  </a:lnTo>
                  <a:lnTo>
                    <a:pt x="480175" y="12462"/>
                  </a:lnTo>
                  <a:lnTo>
                    <a:pt x="478814" y="11782"/>
                  </a:lnTo>
                  <a:lnTo>
                    <a:pt x="477226" y="11102"/>
                  </a:lnTo>
                  <a:lnTo>
                    <a:pt x="475411" y="10649"/>
                  </a:lnTo>
                  <a:lnTo>
                    <a:pt x="473596" y="10422"/>
                  </a:lnTo>
                  <a:lnTo>
                    <a:pt x="471555" y="10422"/>
                  </a:lnTo>
                  <a:lnTo>
                    <a:pt x="214552" y="10422"/>
                  </a:lnTo>
                  <a:lnTo>
                    <a:pt x="212737" y="10422"/>
                  </a:lnTo>
                  <a:close/>
                  <a:moveTo>
                    <a:pt x="209788" y="0"/>
                  </a:moveTo>
                  <a:lnTo>
                    <a:pt x="477679" y="0"/>
                  </a:lnTo>
                  <a:lnTo>
                    <a:pt x="483123" y="226"/>
                  </a:lnTo>
                  <a:lnTo>
                    <a:pt x="487887" y="906"/>
                  </a:lnTo>
                  <a:lnTo>
                    <a:pt x="492877" y="2266"/>
                  </a:lnTo>
                  <a:lnTo>
                    <a:pt x="497641" y="3852"/>
                  </a:lnTo>
                  <a:lnTo>
                    <a:pt x="501951" y="6117"/>
                  </a:lnTo>
                  <a:lnTo>
                    <a:pt x="506261" y="8610"/>
                  </a:lnTo>
                  <a:lnTo>
                    <a:pt x="510117" y="11329"/>
                  </a:lnTo>
                  <a:lnTo>
                    <a:pt x="513746" y="14727"/>
                  </a:lnTo>
                  <a:lnTo>
                    <a:pt x="517149" y="18353"/>
                  </a:lnTo>
                  <a:lnTo>
                    <a:pt x="520097" y="22205"/>
                  </a:lnTo>
                  <a:lnTo>
                    <a:pt x="522593" y="26510"/>
                  </a:lnTo>
                  <a:lnTo>
                    <a:pt x="524861" y="30815"/>
                  </a:lnTo>
                  <a:lnTo>
                    <a:pt x="526676" y="35573"/>
                  </a:lnTo>
                  <a:lnTo>
                    <a:pt x="527583" y="40558"/>
                  </a:lnTo>
                  <a:lnTo>
                    <a:pt x="528717" y="45542"/>
                  </a:lnTo>
                  <a:lnTo>
                    <a:pt x="528944" y="50754"/>
                  </a:lnTo>
                  <a:lnTo>
                    <a:pt x="528717" y="55965"/>
                  </a:lnTo>
                  <a:lnTo>
                    <a:pt x="527583" y="60950"/>
                  </a:lnTo>
                  <a:lnTo>
                    <a:pt x="526676" y="65935"/>
                  </a:lnTo>
                  <a:lnTo>
                    <a:pt x="524861" y="70466"/>
                  </a:lnTo>
                  <a:lnTo>
                    <a:pt x="522593" y="74998"/>
                  </a:lnTo>
                  <a:lnTo>
                    <a:pt x="520097" y="79076"/>
                  </a:lnTo>
                  <a:lnTo>
                    <a:pt x="517149" y="82928"/>
                  </a:lnTo>
                  <a:lnTo>
                    <a:pt x="513746" y="86780"/>
                  </a:lnTo>
                  <a:lnTo>
                    <a:pt x="510117" y="89952"/>
                  </a:lnTo>
                  <a:lnTo>
                    <a:pt x="506261" y="92898"/>
                  </a:lnTo>
                  <a:lnTo>
                    <a:pt x="501951" y="95617"/>
                  </a:lnTo>
                  <a:lnTo>
                    <a:pt x="497641" y="97656"/>
                  </a:lnTo>
                  <a:lnTo>
                    <a:pt x="492877" y="99469"/>
                  </a:lnTo>
                  <a:lnTo>
                    <a:pt x="487887" y="100601"/>
                  </a:lnTo>
                  <a:lnTo>
                    <a:pt x="483123" y="101508"/>
                  </a:lnTo>
                  <a:lnTo>
                    <a:pt x="477679" y="101734"/>
                  </a:lnTo>
                  <a:lnTo>
                    <a:pt x="473370" y="101734"/>
                  </a:lnTo>
                  <a:lnTo>
                    <a:pt x="475184" y="105360"/>
                  </a:lnTo>
                  <a:lnTo>
                    <a:pt x="476999" y="109212"/>
                  </a:lnTo>
                  <a:lnTo>
                    <a:pt x="478587" y="113290"/>
                  </a:lnTo>
                  <a:lnTo>
                    <a:pt x="479721" y="117368"/>
                  </a:lnTo>
                  <a:lnTo>
                    <a:pt x="480855" y="121673"/>
                  </a:lnTo>
                  <a:lnTo>
                    <a:pt x="481536" y="125978"/>
                  </a:lnTo>
                  <a:lnTo>
                    <a:pt x="481989" y="130283"/>
                  </a:lnTo>
                  <a:lnTo>
                    <a:pt x="482216" y="134815"/>
                  </a:lnTo>
                  <a:lnTo>
                    <a:pt x="482216" y="180358"/>
                  </a:lnTo>
                  <a:lnTo>
                    <a:pt x="484258" y="180131"/>
                  </a:lnTo>
                  <a:lnTo>
                    <a:pt x="1150924" y="180131"/>
                  </a:lnTo>
                  <a:lnTo>
                    <a:pt x="1154553" y="180131"/>
                  </a:lnTo>
                  <a:lnTo>
                    <a:pt x="1157956" y="180358"/>
                  </a:lnTo>
                  <a:lnTo>
                    <a:pt x="1161358" y="181038"/>
                  </a:lnTo>
                  <a:lnTo>
                    <a:pt x="1164534" y="181491"/>
                  </a:lnTo>
                  <a:lnTo>
                    <a:pt x="1167936" y="182170"/>
                  </a:lnTo>
                  <a:lnTo>
                    <a:pt x="1170885" y="183303"/>
                  </a:lnTo>
                  <a:lnTo>
                    <a:pt x="1174061" y="184210"/>
                  </a:lnTo>
                  <a:lnTo>
                    <a:pt x="1177237" y="185343"/>
                  </a:lnTo>
                  <a:lnTo>
                    <a:pt x="1179959" y="186929"/>
                  </a:lnTo>
                  <a:lnTo>
                    <a:pt x="1182908" y="188062"/>
                  </a:lnTo>
                  <a:lnTo>
                    <a:pt x="1185630" y="189874"/>
                  </a:lnTo>
                  <a:lnTo>
                    <a:pt x="1188352" y="191460"/>
                  </a:lnTo>
                  <a:lnTo>
                    <a:pt x="1193569" y="195312"/>
                  </a:lnTo>
                  <a:lnTo>
                    <a:pt x="1198105" y="199617"/>
                  </a:lnTo>
                  <a:lnTo>
                    <a:pt x="1202415" y="204375"/>
                  </a:lnTo>
                  <a:lnTo>
                    <a:pt x="1206271" y="209587"/>
                  </a:lnTo>
                  <a:lnTo>
                    <a:pt x="1208086" y="212079"/>
                  </a:lnTo>
                  <a:lnTo>
                    <a:pt x="1209674" y="215025"/>
                  </a:lnTo>
                  <a:lnTo>
                    <a:pt x="1211262" y="217744"/>
                  </a:lnTo>
                  <a:lnTo>
                    <a:pt x="1212396" y="220916"/>
                  </a:lnTo>
                  <a:lnTo>
                    <a:pt x="1213757" y="223635"/>
                  </a:lnTo>
                  <a:lnTo>
                    <a:pt x="1214664" y="227033"/>
                  </a:lnTo>
                  <a:lnTo>
                    <a:pt x="1215572" y="229979"/>
                  </a:lnTo>
                  <a:lnTo>
                    <a:pt x="1216252" y="233151"/>
                  </a:lnTo>
                  <a:lnTo>
                    <a:pt x="1216706" y="236323"/>
                  </a:lnTo>
                  <a:lnTo>
                    <a:pt x="1217386" y="239722"/>
                  </a:lnTo>
                  <a:lnTo>
                    <a:pt x="1217613" y="243121"/>
                  </a:lnTo>
                  <a:lnTo>
                    <a:pt x="1217613" y="246746"/>
                  </a:lnTo>
                  <a:lnTo>
                    <a:pt x="1217613" y="253317"/>
                  </a:lnTo>
                  <a:lnTo>
                    <a:pt x="1217613" y="256715"/>
                  </a:lnTo>
                  <a:lnTo>
                    <a:pt x="1217386" y="259888"/>
                  </a:lnTo>
                  <a:lnTo>
                    <a:pt x="1216706" y="263286"/>
                  </a:lnTo>
                  <a:lnTo>
                    <a:pt x="1216252" y="266685"/>
                  </a:lnTo>
                  <a:lnTo>
                    <a:pt x="1215572" y="269857"/>
                  </a:lnTo>
                  <a:lnTo>
                    <a:pt x="1214664" y="273029"/>
                  </a:lnTo>
                  <a:lnTo>
                    <a:pt x="1213757" y="275975"/>
                  </a:lnTo>
                  <a:lnTo>
                    <a:pt x="1212396" y="279147"/>
                  </a:lnTo>
                  <a:lnTo>
                    <a:pt x="1211262" y="281866"/>
                  </a:lnTo>
                  <a:lnTo>
                    <a:pt x="1209674" y="285038"/>
                  </a:lnTo>
                  <a:lnTo>
                    <a:pt x="1208086" y="287530"/>
                  </a:lnTo>
                  <a:lnTo>
                    <a:pt x="1206271" y="290476"/>
                  </a:lnTo>
                  <a:lnTo>
                    <a:pt x="1204457" y="292968"/>
                  </a:lnTo>
                  <a:lnTo>
                    <a:pt x="1202415" y="295461"/>
                  </a:lnTo>
                  <a:lnTo>
                    <a:pt x="1198105" y="299992"/>
                  </a:lnTo>
                  <a:lnTo>
                    <a:pt x="1193569" y="304524"/>
                  </a:lnTo>
                  <a:lnTo>
                    <a:pt x="1190847" y="306563"/>
                  </a:lnTo>
                  <a:lnTo>
                    <a:pt x="1188352" y="308376"/>
                  </a:lnTo>
                  <a:lnTo>
                    <a:pt x="1185630" y="309962"/>
                  </a:lnTo>
                  <a:lnTo>
                    <a:pt x="1182908" y="311548"/>
                  </a:lnTo>
                  <a:lnTo>
                    <a:pt x="1179959" y="313134"/>
                  </a:lnTo>
                  <a:lnTo>
                    <a:pt x="1177237" y="314493"/>
                  </a:lnTo>
                  <a:lnTo>
                    <a:pt x="1174061" y="315626"/>
                  </a:lnTo>
                  <a:lnTo>
                    <a:pt x="1170885" y="316759"/>
                  </a:lnTo>
                  <a:lnTo>
                    <a:pt x="1167936" y="317439"/>
                  </a:lnTo>
                  <a:lnTo>
                    <a:pt x="1164534" y="318345"/>
                  </a:lnTo>
                  <a:lnTo>
                    <a:pt x="1161358" y="318798"/>
                  </a:lnTo>
                  <a:lnTo>
                    <a:pt x="1157956" y="319252"/>
                  </a:lnTo>
                  <a:lnTo>
                    <a:pt x="1154553" y="319478"/>
                  </a:lnTo>
                  <a:lnTo>
                    <a:pt x="1150924" y="319478"/>
                  </a:lnTo>
                  <a:lnTo>
                    <a:pt x="484258" y="319478"/>
                  </a:lnTo>
                  <a:lnTo>
                    <a:pt x="482216" y="319478"/>
                  </a:lnTo>
                  <a:lnTo>
                    <a:pt x="482216" y="365021"/>
                  </a:lnTo>
                  <a:lnTo>
                    <a:pt x="481989" y="369326"/>
                  </a:lnTo>
                  <a:lnTo>
                    <a:pt x="481536" y="374084"/>
                  </a:lnTo>
                  <a:lnTo>
                    <a:pt x="480855" y="378389"/>
                  </a:lnTo>
                  <a:lnTo>
                    <a:pt x="479721" y="382468"/>
                  </a:lnTo>
                  <a:lnTo>
                    <a:pt x="478587" y="386546"/>
                  </a:lnTo>
                  <a:lnTo>
                    <a:pt x="476999" y="390624"/>
                  </a:lnTo>
                  <a:lnTo>
                    <a:pt x="475184" y="394476"/>
                  </a:lnTo>
                  <a:lnTo>
                    <a:pt x="473370" y="398102"/>
                  </a:lnTo>
                  <a:lnTo>
                    <a:pt x="477679" y="398102"/>
                  </a:lnTo>
                  <a:lnTo>
                    <a:pt x="483123" y="398328"/>
                  </a:lnTo>
                  <a:lnTo>
                    <a:pt x="487887" y="399234"/>
                  </a:lnTo>
                  <a:lnTo>
                    <a:pt x="492877" y="400367"/>
                  </a:lnTo>
                  <a:lnTo>
                    <a:pt x="497641" y="402180"/>
                  </a:lnTo>
                  <a:lnTo>
                    <a:pt x="501951" y="404446"/>
                  </a:lnTo>
                  <a:lnTo>
                    <a:pt x="506261" y="406938"/>
                  </a:lnTo>
                  <a:lnTo>
                    <a:pt x="510117" y="409884"/>
                  </a:lnTo>
                  <a:lnTo>
                    <a:pt x="513746" y="413056"/>
                  </a:lnTo>
                  <a:lnTo>
                    <a:pt x="517149" y="416681"/>
                  </a:lnTo>
                  <a:lnTo>
                    <a:pt x="520097" y="420533"/>
                  </a:lnTo>
                  <a:lnTo>
                    <a:pt x="522593" y="424838"/>
                  </a:lnTo>
                  <a:lnTo>
                    <a:pt x="524861" y="429143"/>
                  </a:lnTo>
                  <a:lnTo>
                    <a:pt x="526676" y="434128"/>
                  </a:lnTo>
                  <a:lnTo>
                    <a:pt x="527583" y="438886"/>
                  </a:lnTo>
                  <a:lnTo>
                    <a:pt x="528717" y="443871"/>
                  </a:lnTo>
                  <a:lnTo>
                    <a:pt x="528944" y="449082"/>
                  </a:lnTo>
                  <a:lnTo>
                    <a:pt x="528717" y="454294"/>
                  </a:lnTo>
                  <a:lnTo>
                    <a:pt x="527583" y="459278"/>
                  </a:lnTo>
                  <a:lnTo>
                    <a:pt x="526676" y="464263"/>
                  </a:lnTo>
                  <a:lnTo>
                    <a:pt x="524861" y="468795"/>
                  </a:lnTo>
                  <a:lnTo>
                    <a:pt x="522593" y="473553"/>
                  </a:lnTo>
                  <a:lnTo>
                    <a:pt x="520097" y="477631"/>
                  </a:lnTo>
                  <a:lnTo>
                    <a:pt x="517149" y="481483"/>
                  </a:lnTo>
                  <a:lnTo>
                    <a:pt x="513746" y="485108"/>
                  </a:lnTo>
                  <a:lnTo>
                    <a:pt x="510117" y="488281"/>
                  </a:lnTo>
                  <a:lnTo>
                    <a:pt x="506261" y="491453"/>
                  </a:lnTo>
                  <a:lnTo>
                    <a:pt x="501951" y="493945"/>
                  </a:lnTo>
                  <a:lnTo>
                    <a:pt x="497641" y="495984"/>
                  </a:lnTo>
                  <a:lnTo>
                    <a:pt x="492877" y="497797"/>
                  </a:lnTo>
                  <a:lnTo>
                    <a:pt x="487887" y="498930"/>
                  </a:lnTo>
                  <a:lnTo>
                    <a:pt x="483123" y="499836"/>
                  </a:lnTo>
                  <a:lnTo>
                    <a:pt x="477679" y="500063"/>
                  </a:lnTo>
                  <a:lnTo>
                    <a:pt x="209788" y="500063"/>
                  </a:lnTo>
                  <a:lnTo>
                    <a:pt x="204571" y="499836"/>
                  </a:lnTo>
                  <a:lnTo>
                    <a:pt x="199580" y="498930"/>
                  </a:lnTo>
                  <a:lnTo>
                    <a:pt x="194590" y="497797"/>
                  </a:lnTo>
                  <a:lnTo>
                    <a:pt x="189827" y="495984"/>
                  </a:lnTo>
                  <a:lnTo>
                    <a:pt x="185517" y="493945"/>
                  </a:lnTo>
                  <a:lnTo>
                    <a:pt x="181434" y="491453"/>
                  </a:lnTo>
                  <a:lnTo>
                    <a:pt x="177351" y="488281"/>
                  </a:lnTo>
                  <a:lnTo>
                    <a:pt x="173721" y="485108"/>
                  </a:lnTo>
                  <a:lnTo>
                    <a:pt x="170319" y="481483"/>
                  </a:lnTo>
                  <a:lnTo>
                    <a:pt x="167597" y="477631"/>
                  </a:lnTo>
                  <a:lnTo>
                    <a:pt x="164875" y="473553"/>
                  </a:lnTo>
                  <a:lnTo>
                    <a:pt x="162606" y="468795"/>
                  </a:lnTo>
                  <a:lnTo>
                    <a:pt x="161245" y="464263"/>
                  </a:lnTo>
                  <a:lnTo>
                    <a:pt x="159884" y="459278"/>
                  </a:lnTo>
                  <a:lnTo>
                    <a:pt x="159204" y="454294"/>
                  </a:lnTo>
                  <a:lnTo>
                    <a:pt x="158750" y="449082"/>
                  </a:lnTo>
                  <a:lnTo>
                    <a:pt x="159204" y="443871"/>
                  </a:lnTo>
                  <a:lnTo>
                    <a:pt x="159884" y="438886"/>
                  </a:lnTo>
                  <a:lnTo>
                    <a:pt x="161245" y="434128"/>
                  </a:lnTo>
                  <a:lnTo>
                    <a:pt x="162606" y="429143"/>
                  </a:lnTo>
                  <a:lnTo>
                    <a:pt x="164875" y="424838"/>
                  </a:lnTo>
                  <a:lnTo>
                    <a:pt x="167597" y="420533"/>
                  </a:lnTo>
                  <a:lnTo>
                    <a:pt x="170319" y="416681"/>
                  </a:lnTo>
                  <a:lnTo>
                    <a:pt x="173721" y="413056"/>
                  </a:lnTo>
                  <a:lnTo>
                    <a:pt x="177351" y="409884"/>
                  </a:lnTo>
                  <a:lnTo>
                    <a:pt x="181434" y="406938"/>
                  </a:lnTo>
                  <a:lnTo>
                    <a:pt x="185517" y="404446"/>
                  </a:lnTo>
                  <a:lnTo>
                    <a:pt x="189827" y="402180"/>
                  </a:lnTo>
                  <a:lnTo>
                    <a:pt x="194590" y="400367"/>
                  </a:lnTo>
                  <a:lnTo>
                    <a:pt x="199580" y="399234"/>
                  </a:lnTo>
                  <a:lnTo>
                    <a:pt x="204571" y="398328"/>
                  </a:lnTo>
                  <a:lnTo>
                    <a:pt x="209788" y="398102"/>
                  </a:lnTo>
                  <a:lnTo>
                    <a:pt x="214325" y="398102"/>
                  </a:lnTo>
                  <a:lnTo>
                    <a:pt x="212283" y="394476"/>
                  </a:lnTo>
                  <a:lnTo>
                    <a:pt x="210468" y="390624"/>
                  </a:lnTo>
                  <a:lnTo>
                    <a:pt x="209107" y="386546"/>
                  </a:lnTo>
                  <a:lnTo>
                    <a:pt x="207746" y="382468"/>
                  </a:lnTo>
                  <a:lnTo>
                    <a:pt x="206612" y="378389"/>
                  </a:lnTo>
                  <a:lnTo>
                    <a:pt x="205932" y="374084"/>
                  </a:lnTo>
                  <a:lnTo>
                    <a:pt x="205478" y="369326"/>
                  </a:lnTo>
                  <a:lnTo>
                    <a:pt x="205478" y="365021"/>
                  </a:lnTo>
                  <a:lnTo>
                    <a:pt x="205478" y="134815"/>
                  </a:lnTo>
                  <a:lnTo>
                    <a:pt x="205478" y="130283"/>
                  </a:lnTo>
                  <a:lnTo>
                    <a:pt x="205932" y="125978"/>
                  </a:lnTo>
                  <a:lnTo>
                    <a:pt x="206612" y="121673"/>
                  </a:lnTo>
                  <a:lnTo>
                    <a:pt x="207746" y="117368"/>
                  </a:lnTo>
                  <a:lnTo>
                    <a:pt x="209107" y="113290"/>
                  </a:lnTo>
                  <a:lnTo>
                    <a:pt x="210468" y="109212"/>
                  </a:lnTo>
                  <a:lnTo>
                    <a:pt x="212283" y="105360"/>
                  </a:lnTo>
                  <a:lnTo>
                    <a:pt x="214325" y="101734"/>
                  </a:lnTo>
                  <a:lnTo>
                    <a:pt x="209788" y="101734"/>
                  </a:lnTo>
                  <a:lnTo>
                    <a:pt x="204571" y="101508"/>
                  </a:lnTo>
                  <a:lnTo>
                    <a:pt x="199580" y="100601"/>
                  </a:lnTo>
                  <a:lnTo>
                    <a:pt x="194590" y="99469"/>
                  </a:lnTo>
                  <a:lnTo>
                    <a:pt x="189827" y="97656"/>
                  </a:lnTo>
                  <a:lnTo>
                    <a:pt x="185517" y="95617"/>
                  </a:lnTo>
                  <a:lnTo>
                    <a:pt x="181434" y="92898"/>
                  </a:lnTo>
                  <a:lnTo>
                    <a:pt x="177351" y="89952"/>
                  </a:lnTo>
                  <a:lnTo>
                    <a:pt x="173721" y="86780"/>
                  </a:lnTo>
                  <a:lnTo>
                    <a:pt x="170319" y="82928"/>
                  </a:lnTo>
                  <a:lnTo>
                    <a:pt x="167597" y="79076"/>
                  </a:lnTo>
                  <a:lnTo>
                    <a:pt x="164875" y="74998"/>
                  </a:lnTo>
                  <a:lnTo>
                    <a:pt x="162606" y="70466"/>
                  </a:lnTo>
                  <a:lnTo>
                    <a:pt x="161245" y="65935"/>
                  </a:lnTo>
                  <a:lnTo>
                    <a:pt x="159884" y="60950"/>
                  </a:lnTo>
                  <a:lnTo>
                    <a:pt x="159204" y="55965"/>
                  </a:lnTo>
                  <a:lnTo>
                    <a:pt x="158750" y="50754"/>
                  </a:lnTo>
                  <a:lnTo>
                    <a:pt x="159204" y="45542"/>
                  </a:lnTo>
                  <a:lnTo>
                    <a:pt x="159884" y="40558"/>
                  </a:lnTo>
                  <a:lnTo>
                    <a:pt x="161245" y="35573"/>
                  </a:lnTo>
                  <a:lnTo>
                    <a:pt x="162606" y="30815"/>
                  </a:lnTo>
                  <a:lnTo>
                    <a:pt x="164875" y="26510"/>
                  </a:lnTo>
                  <a:lnTo>
                    <a:pt x="167597" y="22205"/>
                  </a:lnTo>
                  <a:lnTo>
                    <a:pt x="170319" y="18353"/>
                  </a:lnTo>
                  <a:lnTo>
                    <a:pt x="173721" y="14727"/>
                  </a:lnTo>
                  <a:lnTo>
                    <a:pt x="177351" y="11329"/>
                  </a:lnTo>
                  <a:lnTo>
                    <a:pt x="181434" y="8610"/>
                  </a:lnTo>
                  <a:lnTo>
                    <a:pt x="185517" y="6117"/>
                  </a:lnTo>
                  <a:lnTo>
                    <a:pt x="189827" y="3852"/>
                  </a:lnTo>
                  <a:lnTo>
                    <a:pt x="194590" y="2266"/>
                  </a:lnTo>
                  <a:lnTo>
                    <a:pt x="199580" y="906"/>
                  </a:lnTo>
                  <a:lnTo>
                    <a:pt x="204571" y="226"/>
                  </a:lnTo>
                  <a:lnTo>
                    <a:pt x="209788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  <p:cxnSp>
        <p:nvCxnSpPr>
          <p:cNvPr id="132" name="直接连接符 131"/>
          <p:cNvCxnSpPr/>
          <p:nvPr/>
        </p:nvCxnSpPr>
        <p:spPr>
          <a:xfrm>
            <a:off x="4052166" y="904875"/>
            <a:ext cx="0" cy="588645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KSO_Shape"/>
          <p:cNvSpPr>
            <a:spLocks/>
          </p:cNvSpPr>
          <p:nvPr/>
        </p:nvSpPr>
        <p:spPr bwMode="auto">
          <a:xfrm>
            <a:off x="6410474" y="4782819"/>
            <a:ext cx="441508" cy="451916"/>
          </a:xfrm>
          <a:custGeom>
            <a:avLst/>
            <a:gdLst>
              <a:gd name="T0" fmla="*/ 1524318 w 3543300"/>
              <a:gd name="T1" fmla="*/ 1132523 h 3617913"/>
              <a:gd name="T2" fmla="*/ 1313498 w 3543300"/>
              <a:gd name="T3" fmla="*/ 1253173 h 3617913"/>
              <a:gd name="T4" fmla="*/ 1155382 w 3543300"/>
              <a:gd name="T5" fmla="*/ 1435418 h 3617913"/>
              <a:gd name="T6" fmla="*/ 1066122 w 3543300"/>
              <a:gd name="T7" fmla="*/ 1663327 h 3617913"/>
              <a:gd name="T8" fmla="*/ 1059774 w 3543300"/>
              <a:gd name="T9" fmla="*/ 1918696 h 3617913"/>
              <a:gd name="T10" fmla="*/ 1138484 w 3543300"/>
              <a:gd name="T11" fmla="*/ 2152467 h 3617913"/>
              <a:gd name="T12" fmla="*/ 1287651 w 3543300"/>
              <a:gd name="T13" fmla="*/ 2342088 h 3617913"/>
              <a:gd name="T14" fmla="*/ 1491724 w 3543300"/>
              <a:gd name="T15" fmla="*/ 2472632 h 3617913"/>
              <a:gd name="T16" fmla="*/ 1734517 w 3543300"/>
              <a:gd name="T17" fmla="*/ 2528533 h 3617913"/>
              <a:gd name="T18" fmla="*/ 1985879 w 3543300"/>
              <a:gd name="T19" fmla="*/ 2496771 h 3617913"/>
              <a:gd name="T20" fmla="*/ 2202647 w 3543300"/>
              <a:gd name="T21" fmla="*/ 2386238 h 3617913"/>
              <a:gd name="T22" fmla="*/ 2368635 w 3543300"/>
              <a:gd name="T23" fmla="*/ 2211863 h 3617913"/>
              <a:gd name="T24" fmla="*/ 2469244 w 3543300"/>
              <a:gd name="T25" fmla="*/ 1988891 h 3617913"/>
              <a:gd name="T26" fmla="*/ 2487969 w 3543300"/>
              <a:gd name="T27" fmla="*/ 1735110 h 3617913"/>
              <a:gd name="T28" fmla="*/ 2420685 w 3543300"/>
              <a:gd name="T29" fmla="*/ 1496257 h 3617913"/>
              <a:gd name="T30" fmla="*/ 2280920 w 3543300"/>
              <a:gd name="T31" fmla="*/ 1299528 h 3617913"/>
              <a:gd name="T32" fmla="*/ 2083752 w 3543300"/>
              <a:gd name="T33" fmla="*/ 1159510 h 3617913"/>
              <a:gd name="T34" fmla="*/ 1845310 w 3543300"/>
              <a:gd name="T35" fmla="*/ 1092518 h 3617913"/>
              <a:gd name="T36" fmla="*/ 1957705 w 3543300"/>
              <a:gd name="T37" fmla="*/ 6985 h 3617913"/>
              <a:gd name="T38" fmla="*/ 2011998 w 3543300"/>
              <a:gd name="T39" fmla="*/ 89217 h 3617913"/>
              <a:gd name="T40" fmla="*/ 2341562 w 3543300"/>
              <a:gd name="T41" fmla="*/ 485457 h 3617913"/>
              <a:gd name="T42" fmla="*/ 2646362 w 3543300"/>
              <a:gd name="T43" fmla="*/ 240665 h 3617913"/>
              <a:gd name="T44" fmla="*/ 2970848 w 3543300"/>
              <a:gd name="T45" fmla="*/ 446087 h 3617913"/>
              <a:gd name="T46" fmla="*/ 2979738 w 3543300"/>
              <a:gd name="T47" fmla="*/ 554990 h 3617913"/>
              <a:gd name="T48" fmla="*/ 2996248 w 3543300"/>
              <a:gd name="T49" fmla="*/ 1049655 h 3617913"/>
              <a:gd name="T50" fmla="*/ 3393440 w 3543300"/>
              <a:gd name="T51" fmla="*/ 1051243 h 3617913"/>
              <a:gd name="T52" fmla="*/ 3542030 w 3543300"/>
              <a:gd name="T53" fmla="*/ 1406843 h 3617913"/>
              <a:gd name="T54" fmla="*/ 3490278 w 3543300"/>
              <a:gd name="T55" fmla="*/ 1502728 h 3617913"/>
              <a:gd name="T56" fmla="*/ 3210242 w 3543300"/>
              <a:gd name="T57" fmla="*/ 1889125 h 3617913"/>
              <a:gd name="T58" fmla="*/ 3529330 w 3543300"/>
              <a:gd name="T59" fmla="*/ 2149158 h 3617913"/>
              <a:gd name="T60" fmla="*/ 3442335 w 3543300"/>
              <a:gd name="T61" fmla="*/ 2520315 h 3617913"/>
              <a:gd name="T62" fmla="*/ 3346450 w 3543300"/>
              <a:gd name="T63" fmla="*/ 2572068 h 3617913"/>
              <a:gd name="T64" fmla="*/ 2905125 w 3543300"/>
              <a:gd name="T65" fmla="*/ 2698115 h 3617913"/>
              <a:gd name="T66" fmla="*/ 2994025 w 3543300"/>
              <a:gd name="T67" fmla="*/ 3108643 h 3617913"/>
              <a:gd name="T68" fmla="*/ 2709228 w 3543300"/>
              <a:gd name="T69" fmla="*/ 3363913 h 3617913"/>
              <a:gd name="T70" fmla="*/ 2600325 w 3543300"/>
              <a:gd name="T71" fmla="*/ 3355023 h 3617913"/>
              <a:gd name="T72" fmla="*/ 2193608 w 3543300"/>
              <a:gd name="T73" fmla="*/ 3187066 h 3617913"/>
              <a:gd name="T74" fmla="*/ 2005012 w 3543300"/>
              <a:gd name="T75" fmla="*/ 3563621 h 3617913"/>
              <a:gd name="T76" fmla="*/ 1620520 w 3543300"/>
              <a:gd name="T77" fmla="*/ 3617913 h 3617913"/>
              <a:gd name="T78" fmla="*/ 1535430 w 3543300"/>
              <a:gd name="T79" fmla="*/ 3555366 h 3617913"/>
              <a:gd name="T80" fmla="*/ 1324928 w 3543300"/>
              <a:gd name="T81" fmla="*/ 3179128 h 3617913"/>
              <a:gd name="T82" fmla="*/ 935990 w 3543300"/>
              <a:gd name="T83" fmla="*/ 3361056 h 3617913"/>
              <a:gd name="T84" fmla="*/ 830262 w 3543300"/>
              <a:gd name="T85" fmla="*/ 3361056 h 3617913"/>
              <a:gd name="T86" fmla="*/ 550545 w 3543300"/>
              <a:gd name="T87" fmla="*/ 3100071 h 3617913"/>
              <a:gd name="T88" fmla="*/ 638492 w 3543300"/>
              <a:gd name="T89" fmla="*/ 2698115 h 3617913"/>
              <a:gd name="T90" fmla="*/ 196850 w 3543300"/>
              <a:gd name="T91" fmla="*/ 2572068 h 3617913"/>
              <a:gd name="T92" fmla="*/ 101282 w 3543300"/>
              <a:gd name="T93" fmla="*/ 2520315 h 3617913"/>
              <a:gd name="T94" fmla="*/ 13970 w 3543300"/>
              <a:gd name="T95" fmla="*/ 2149158 h 3617913"/>
              <a:gd name="T96" fmla="*/ 334962 w 3543300"/>
              <a:gd name="T97" fmla="*/ 1915478 h 3617913"/>
              <a:gd name="T98" fmla="*/ 57467 w 3543300"/>
              <a:gd name="T99" fmla="*/ 1504633 h 3617913"/>
              <a:gd name="T100" fmla="*/ 635 w 3543300"/>
              <a:gd name="T101" fmla="*/ 1411288 h 3617913"/>
              <a:gd name="T102" fmla="*/ 134620 w 3543300"/>
              <a:gd name="T103" fmla="*/ 1058863 h 3617913"/>
              <a:gd name="T104" fmla="*/ 520382 w 3543300"/>
              <a:gd name="T105" fmla="*/ 1095375 h 3617913"/>
              <a:gd name="T106" fmla="*/ 742632 w 3543300"/>
              <a:gd name="T107" fmla="*/ 801052 h 3617913"/>
              <a:gd name="T108" fmla="*/ 558482 w 3543300"/>
              <a:gd name="T109" fmla="*/ 467677 h 3617913"/>
              <a:gd name="T110" fmla="*/ 862648 w 3543300"/>
              <a:gd name="T111" fmla="*/ 242252 h 3617913"/>
              <a:gd name="T112" fmla="*/ 955040 w 3543300"/>
              <a:gd name="T113" fmla="*/ 276542 h 3617913"/>
              <a:gd name="T114" fmla="*/ 1452245 w 3543300"/>
              <a:gd name="T115" fmla="*/ 404177 h 3617913"/>
              <a:gd name="T116" fmla="*/ 1557655 w 3543300"/>
              <a:gd name="T117" fmla="*/ 26352 h 36179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3543300" h="3617913">
                <a:moveTo>
                  <a:pt x="1752918" y="1088708"/>
                </a:moveTo>
                <a:lnTo>
                  <a:pt x="1734502" y="1089660"/>
                </a:lnTo>
                <a:lnTo>
                  <a:pt x="1716088" y="1090613"/>
                </a:lnTo>
                <a:lnTo>
                  <a:pt x="1697990" y="1092518"/>
                </a:lnTo>
                <a:lnTo>
                  <a:pt x="1679892" y="1094423"/>
                </a:lnTo>
                <a:lnTo>
                  <a:pt x="1662112" y="1097280"/>
                </a:lnTo>
                <a:lnTo>
                  <a:pt x="1644332" y="1100138"/>
                </a:lnTo>
                <a:lnTo>
                  <a:pt x="1626552" y="1103630"/>
                </a:lnTo>
                <a:lnTo>
                  <a:pt x="1608772" y="1107440"/>
                </a:lnTo>
                <a:lnTo>
                  <a:pt x="1591628" y="1111568"/>
                </a:lnTo>
                <a:lnTo>
                  <a:pt x="1574800" y="1116013"/>
                </a:lnTo>
                <a:lnTo>
                  <a:pt x="1557338" y="1121093"/>
                </a:lnTo>
                <a:lnTo>
                  <a:pt x="1540828" y="1126490"/>
                </a:lnTo>
                <a:lnTo>
                  <a:pt x="1524318" y="1132523"/>
                </a:lnTo>
                <a:lnTo>
                  <a:pt x="1507808" y="1138555"/>
                </a:lnTo>
                <a:lnTo>
                  <a:pt x="1491615" y="1145223"/>
                </a:lnTo>
                <a:lnTo>
                  <a:pt x="1475422" y="1152525"/>
                </a:lnTo>
                <a:lnTo>
                  <a:pt x="1459548" y="1159510"/>
                </a:lnTo>
                <a:lnTo>
                  <a:pt x="1443672" y="1167448"/>
                </a:lnTo>
                <a:lnTo>
                  <a:pt x="1428432" y="1175703"/>
                </a:lnTo>
                <a:lnTo>
                  <a:pt x="1413192" y="1183958"/>
                </a:lnTo>
                <a:lnTo>
                  <a:pt x="1398270" y="1193165"/>
                </a:lnTo>
                <a:lnTo>
                  <a:pt x="1383665" y="1202055"/>
                </a:lnTo>
                <a:lnTo>
                  <a:pt x="1368742" y="1211898"/>
                </a:lnTo>
                <a:lnTo>
                  <a:pt x="1354772" y="1221740"/>
                </a:lnTo>
                <a:lnTo>
                  <a:pt x="1340485" y="1231900"/>
                </a:lnTo>
                <a:lnTo>
                  <a:pt x="1327150" y="1242378"/>
                </a:lnTo>
                <a:lnTo>
                  <a:pt x="1313498" y="1253173"/>
                </a:lnTo>
                <a:lnTo>
                  <a:pt x="1300480" y="1264285"/>
                </a:lnTo>
                <a:lnTo>
                  <a:pt x="1287462" y="1275715"/>
                </a:lnTo>
                <a:lnTo>
                  <a:pt x="1274762" y="1287463"/>
                </a:lnTo>
                <a:lnTo>
                  <a:pt x="1262380" y="1299528"/>
                </a:lnTo>
                <a:lnTo>
                  <a:pt x="1250315" y="1311910"/>
                </a:lnTo>
                <a:lnTo>
                  <a:pt x="1238568" y="1324928"/>
                </a:lnTo>
                <a:lnTo>
                  <a:pt x="1227138" y="1337628"/>
                </a:lnTo>
                <a:lnTo>
                  <a:pt x="1215708" y="1350645"/>
                </a:lnTo>
                <a:lnTo>
                  <a:pt x="1205230" y="1364298"/>
                </a:lnTo>
                <a:lnTo>
                  <a:pt x="1194752" y="1377950"/>
                </a:lnTo>
                <a:lnTo>
                  <a:pt x="1183958" y="1392238"/>
                </a:lnTo>
                <a:lnTo>
                  <a:pt x="1174432" y="1406525"/>
                </a:lnTo>
                <a:lnTo>
                  <a:pt x="1164908" y="1420813"/>
                </a:lnTo>
                <a:lnTo>
                  <a:pt x="1155382" y="1435418"/>
                </a:lnTo>
                <a:lnTo>
                  <a:pt x="1146810" y="1450340"/>
                </a:lnTo>
                <a:lnTo>
                  <a:pt x="1138391" y="1465309"/>
                </a:lnTo>
                <a:lnTo>
                  <a:pt x="1130549" y="1480376"/>
                </a:lnTo>
                <a:lnTo>
                  <a:pt x="1122615" y="1496257"/>
                </a:lnTo>
                <a:lnTo>
                  <a:pt x="1114998" y="1512138"/>
                </a:lnTo>
                <a:lnTo>
                  <a:pt x="1108333" y="1528337"/>
                </a:lnTo>
                <a:lnTo>
                  <a:pt x="1101668" y="1544536"/>
                </a:lnTo>
                <a:lnTo>
                  <a:pt x="1095321" y="1561052"/>
                </a:lnTo>
                <a:lnTo>
                  <a:pt x="1089608" y="1577568"/>
                </a:lnTo>
                <a:lnTo>
                  <a:pt x="1083895" y="1594402"/>
                </a:lnTo>
                <a:lnTo>
                  <a:pt x="1079134" y="1611554"/>
                </a:lnTo>
                <a:lnTo>
                  <a:pt x="1074056" y="1628388"/>
                </a:lnTo>
                <a:lnTo>
                  <a:pt x="1069931" y="1646175"/>
                </a:lnTo>
                <a:lnTo>
                  <a:pt x="1066122" y="1663327"/>
                </a:lnTo>
                <a:lnTo>
                  <a:pt x="1062948" y="1681114"/>
                </a:lnTo>
                <a:lnTo>
                  <a:pt x="1059774" y="1698901"/>
                </a:lnTo>
                <a:lnTo>
                  <a:pt x="1057553" y="1717005"/>
                </a:lnTo>
                <a:lnTo>
                  <a:pt x="1055331" y="1735110"/>
                </a:lnTo>
                <a:lnTo>
                  <a:pt x="1053744" y="1753532"/>
                </a:lnTo>
                <a:lnTo>
                  <a:pt x="1052792" y="1771319"/>
                </a:lnTo>
                <a:lnTo>
                  <a:pt x="1051840" y="1790376"/>
                </a:lnTo>
                <a:lnTo>
                  <a:pt x="1051523" y="1808798"/>
                </a:lnTo>
                <a:lnTo>
                  <a:pt x="1051840" y="1827221"/>
                </a:lnTo>
                <a:lnTo>
                  <a:pt x="1052792" y="1845960"/>
                </a:lnTo>
                <a:lnTo>
                  <a:pt x="1053744" y="1864065"/>
                </a:lnTo>
                <a:lnTo>
                  <a:pt x="1055331" y="1882487"/>
                </a:lnTo>
                <a:lnTo>
                  <a:pt x="1057553" y="1900592"/>
                </a:lnTo>
                <a:lnTo>
                  <a:pt x="1059774" y="1918696"/>
                </a:lnTo>
                <a:lnTo>
                  <a:pt x="1062948" y="1936483"/>
                </a:lnTo>
                <a:lnTo>
                  <a:pt x="1066122" y="1953952"/>
                </a:lnTo>
                <a:lnTo>
                  <a:pt x="1069931" y="1971739"/>
                </a:lnTo>
                <a:lnTo>
                  <a:pt x="1074056" y="1988891"/>
                </a:lnTo>
                <a:lnTo>
                  <a:pt x="1079134" y="2006043"/>
                </a:lnTo>
                <a:lnTo>
                  <a:pt x="1083895" y="2022877"/>
                </a:lnTo>
                <a:lnTo>
                  <a:pt x="1089608" y="2039711"/>
                </a:lnTo>
                <a:lnTo>
                  <a:pt x="1095321" y="2056545"/>
                </a:lnTo>
                <a:lnTo>
                  <a:pt x="1101668" y="2073061"/>
                </a:lnTo>
                <a:lnTo>
                  <a:pt x="1108333" y="2089260"/>
                </a:lnTo>
                <a:lnTo>
                  <a:pt x="1114998" y="2105459"/>
                </a:lnTo>
                <a:lnTo>
                  <a:pt x="1122615" y="2121022"/>
                </a:lnTo>
                <a:lnTo>
                  <a:pt x="1130549" y="2136904"/>
                </a:lnTo>
                <a:lnTo>
                  <a:pt x="1138484" y="2152467"/>
                </a:lnTo>
                <a:lnTo>
                  <a:pt x="1147053" y="2167395"/>
                </a:lnTo>
                <a:lnTo>
                  <a:pt x="1155622" y="2182641"/>
                </a:lnTo>
                <a:lnTo>
                  <a:pt x="1165144" y="2197252"/>
                </a:lnTo>
                <a:lnTo>
                  <a:pt x="1174665" y="2211863"/>
                </a:lnTo>
                <a:lnTo>
                  <a:pt x="1184186" y="2225838"/>
                </a:lnTo>
                <a:lnTo>
                  <a:pt x="1194977" y="2240131"/>
                </a:lnTo>
                <a:lnTo>
                  <a:pt x="1205450" y="2253789"/>
                </a:lnTo>
                <a:lnTo>
                  <a:pt x="1215924" y="2267129"/>
                </a:lnTo>
                <a:lnTo>
                  <a:pt x="1227349" y="2280469"/>
                </a:lnTo>
                <a:lnTo>
                  <a:pt x="1238775" y="2293174"/>
                </a:lnTo>
                <a:lnTo>
                  <a:pt x="1250518" y="2305879"/>
                </a:lnTo>
                <a:lnTo>
                  <a:pt x="1262578" y="2318267"/>
                </a:lnTo>
                <a:lnTo>
                  <a:pt x="1274956" y="2330336"/>
                </a:lnTo>
                <a:lnTo>
                  <a:pt x="1287651" y="2342088"/>
                </a:lnTo>
                <a:lnTo>
                  <a:pt x="1300663" y="2353840"/>
                </a:lnTo>
                <a:lnTo>
                  <a:pt x="1313676" y="2364640"/>
                </a:lnTo>
                <a:lnTo>
                  <a:pt x="1327323" y="2375756"/>
                </a:lnTo>
                <a:lnTo>
                  <a:pt x="1340653" y="2386238"/>
                </a:lnTo>
                <a:lnTo>
                  <a:pt x="1354935" y="2396402"/>
                </a:lnTo>
                <a:lnTo>
                  <a:pt x="1368899" y="2406566"/>
                </a:lnTo>
                <a:lnTo>
                  <a:pt x="1383816" y="2415777"/>
                </a:lnTo>
                <a:lnTo>
                  <a:pt x="1398415" y="2424988"/>
                </a:lnTo>
                <a:lnTo>
                  <a:pt x="1413332" y="2433882"/>
                </a:lnTo>
                <a:lnTo>
                  <a:pt x="1428566" y="2442775"/>
                </a:lnTo>
                <a:lnTo>
                  <a:pt x="1443800" y="2450398"/>
                </a:lnTo>
                <a:lnTo>
                  <a:pt x="1459669" y="2458339"/>
                </a:lnTo>
                <a:lnTo>
                  <a:pt x="1475538" y="2465644"/>
                </a:lnTo>
                <a:lnTo>
                  <a:pt x="1491724" y="2472632"/>
                </a:lnTo>
                <a:lnTo>
                  <a:pt x="1507910" y="2479619"/>
                </a:lnTo>
                <a:lnTo>
                  <a:pt x="1524414" y="2485654"/>
                </a:lnTo>
                <a:lnTo>
                  <a:pt x="1540917" y="2491689"/>
                </a:lnTo>
                <a:lnTo>
                  <a:pt x="1557421" y="2496771"/>
                </a:lnTo>
                <a:lnTo>
                  <a:pt x="1574877" y="2502171"/>
                </a:lnTo>
                <a:lnTo>
                  <a:pt x="1591698" y="2506617"/>
                </a:lnTo>
                <a:lnTo>
                  <a:pt x="1608836" y="2510746"/>
                </a:lnTo>
                <a:lnTo>
                  <a:pt x="1626609" y="2514876"/>
                </a:lnTo>
                <a:lnTo>
                  <a:pt x="1644382" y="2518369"/>
                </a:lnTo>
                <a:lnTo>
                  <a:pt x="1662155" y="2520910"/>
                </a:lnTo>
                <a:lnTo>
                  <a:pt x="1679928" y="2523451"/>
                </a:lnTo>
                <a:lnTo>
                  <a:pt x="1698019" y="2525675"/>
                </a:lnTo>
                <a:lnTo>
                  <a:pt x="1716109" y="2527263"/>
                </a:lnTo>
                <a:lnTo>
                  <a:pt x="1734517" y="2528533"/>
                </a:lnTo>
                <a:lnTo>
                  <a:pt x="1752925" y="2529169"/>
                </a:lnTo>
                <a:lnTo>
                  <a:pt x="1771967" y="2529169"/>
                </a:lnTo>
                <a:lnTo>
                  <a:pt x="1790375" y="2529169"/>
                </a:lnTo>
                <a:lnTo>
                  <a:pt x="1808783" y="2528533"/>
                </a:lnTo>
                <a:lnTo>
                  <a:pt x="1827191" y="2527263"/>
                </a:lnTo>
                <a:lnTo>
                  <a:pt x="1845281" y="2525675"/>
                </a:lnTo>
                <a:lnTo>
                  <a:pt x="1863372" y="2523451"/>
                </a:lnTo>
                <a:lnTo>
                  <a:pt x="1881145" y="2520910"/>
                </a:lnTo>
                <a:lnTo>
                  <a:pt x="1898918" y="2518369"/>
                </a:lnTo>
                <a:lnTo>
                  <a:pt x="1916691" y="2514876"/>
                </a:lnTo>
                <a:lnTo>
                  <a:pt x="1934464" y="2510746"/>
                </a:lnTo>
                <a:lnTo>
                  <a:pt x="1951602" y="2506617"/>
                </a:lnTo>
                <a:lnTo>
                  <a:pt x="1969058" y="2502171"/>
                </a:lnTo>
                <a:lnTo>
                  <a:pt x="1985879" y="2496771"/>
                </a:lnTo>
                <a:lnTo>
                  <a:pt x="2002383" y="2491689"/>
                </a:lnTo>
                <a:lnTo>
                  <a:pt x="2019204" y="2485654"/>
                </a:lnTo>
                <a:lnTo>
                  <a:pt x="2035390" y="2479619"/>
                </a:lnTo>
                <a:lnTo>
                  <a:pt x="2051894" y="2472632"/>
                </a:lnTo>
                <a:lnTo>
                  <a:pt x="2067762" y="2465644"/>
                </a:lnTo>
                <a:lnTo>
                  <a:pt x="2083631" y="2458339"/>
                </a:lnTo>
                <a:lnTo>
                  <a:pt x="2099500" y="2450398"/>
                </a:lnTo>
                <a:lnTo>
                  <a:pt x="2114734" y="2442775"/>
                </a:lnTo>
                <a:lnTo>
                  <a:pt x="2129968" y="2433882"/>
                </a:lnTo>
                <a:lnTo>
                  <a:pt x="2144885" y="2424988"/>
                </a:lnTo>
                <a:lnTo>
                  <a:pt x="2159484" y="2415777"/>
                </a:lnTo>
                <a:lnTo>
                  <a:pt x="2174401" y="2406566"/>
                </a:lnTo>
                <a:lnTo>
                  <a:pt x="2188683" y="2396402"/>
                </a:lnTo>
                <a:lnTo>
                  <a:pt x="2202647" y="2386238"/>
                </a:lnTo>
                <a:lnTo>
                  <a:pt x="2215977" y="2375756"/>
                </a:lnTo>
                <a:lnTo>
                  <a:pt x="2229624" y="2364640"/>
                </a:lnTo>
                <a:lnTo>
                  <a:pt x="2242637" y="2353840"/>
                </a:lnTo>
                <a:lnTo>
                  <a:pt x="2255966" y="2342088"/>
                </a:lnTo>
                <a:lnTo>
                  <a:pt x="2268344" y="2330336"/>
                </a:lnTo>
                <a:lnTo>
                  <a:pt x="2280722" y="2318267"/>
                </a:lnTo>
                <a:lnTo>
                  <a:pt x="2292782" y="2305879"/>
                </a:lnTo>
                <a:lnTo>
                  <a:pt x="2304525" y="2293174"/>
                </a:lnTo>
                <a:lnTo>
                  <a:pt x="2315951" y="2280469"/>
                </a:lnTo>
                <a:lnTo>
                  <a:pt x="2327376" y="2267129"/>
                </a:lnTo>
                <a:lnTo>
                  <a:pt x="2338167" y="2253789"/>
                </a:lnTo>
                <a:lnTo>
                  <a:pt x="2348958" y="2240131"/>
                </a:lnTo>
                <a:lnTo>
                  <a:pt x="2359114" y="2225838"/>
                </a:lnTo>
                <a:lnTo>
                  <a:pt x="2368635" y="2211863"/>
                </a:lnTo>
                <a:lnTo>
                  <a:pt x="2378156" y="2197252"/>
                </a:lnTo>
                <a:lnTo>
                  <a:pt x="2387678" y="2182641"/>
                </a:lnTo>
                <a:lnTo>
                  <a:pt x="2396247" y="2167395"/>
                </a:lnTo>
                <a:lnTo>
                  <a:pt x="2404816" y="2152467"/>
                </a:lnTo>
                <a:lnTo>
                  <a:pt x="2412750" y="2136904"/>
                </a:lnTo>
                <a:lnTo>
                  <a:pt x="2420685" y="2121022"/>
                </a:lnTo>
                <a:lnTo>
                  <a:pt x="2428302" y="2105459"/>
                </a:lnTo>
                <a:lnTo>
                  <a:pt x="2434967" y="2089260"/>
                </a:lnTo>
                <a:lnTo>
                  <a:pt x="2441632" y="2073061"/>
                </a:lnTo>
                <a:lnTo>
                  <a:pt x="2447979" y="2056545"/>
                </a:lnTo>
                <a:lnTo>
                  <a:pt x="2453692" y="2039711"/>
                </a:lnTo>
                <a:lnTo>
                  <a:pt x="2459405" y="2022877"/>
                </a:lnTo>
                <a:lnTo>
                  <a:pt x="2464166" y="2006043"/>
                </a:lnTo>
                <a:lnTo>
                  <a:pt x="2469244" y="1988891"/>
                </a:lnTo>
                <a:lnTo>
                  <a:pt x="2473370" y="1971739"/>
                </a:lnTo>
                <a:lnTo>
                  <a:pt x="2477178" y="1953952"/>
                </a:lnTo>
                <a:lnTo>
                  <a:pt x="2480352" y="1936483"/>
                </a:lnTo>
                <a:lnTo>
                  <a:pt x="2483526" y="1918696"/>
                </a:lnTo>
                <a:lnTo>
                  <a:pt x="2486064" y="1900592"/>
                </a:lnTo>
                <a:lnTo>
                  <a:pt x="2487969" y="1882487"/>
                </a:lnTo>
                <a:lnTo>
                  <a:pt x="2489556" y="1864065"/>
                </a:lnTo>
                <a:lnTo>
                  <a:pt x="2490508" y="1845960"/>
                </a:lnTo>
                <a:lnTo>
                  <a:pt x="2491460" y="1827221"/>
                </a:lnTo>
                <a:lnTo>
                  <a:pt x="2491777" y="1808798"/>
                </a:lnTo>
                <a:lnTo>
                  <a:pt x="2491460" y="1790376"/>
                </a:lnTo>
                <a:lnTo>
                  <a:pt x="2490508" y="1771319"/>
                </a:lnTo>
                <a:lnTo>
                  <a:pt x="2489556" y="1753532"/>
                </a:lnTo>
                <a:lnTo>
                  <a:pt x="2487969" y="1735110"/>
                </a:lnTo>
                <a:lnTo>
                  <a:pt x="2486064" y="1717005"/>
                </a:lnTo>
                <a:lnTo>
                  <a:pt x="2483526" y="1698901"/>
                </a:lnTo>
                <a:lnTo>
                  <a:pt x="2480352" y="1681114"/>
                </a:lnTo>
                <a:lnTo>
                  <a:pt x="2477178" y="1663327"/>
                </a:lnTo>
                <a:lnTo>
                  <a:pt x="2473370" y="1646175"/>
                </a:lnTo>
                <a:lnTo>
                  <a:pt x="2469244" y="1628388"/>
                </a:lnTo>
                <a:lnTo>
                  <a:pt x="2464166" y="1611554"/>
                </a:lnTo>
                <a:lnTo>
                  <a:pt x="2459405" y="1594402"/>
                </a:lnTo>
                <a:lnTo>
                  <a:pt x="2453692" y="1577568"/>
                </a:lnTo>
                <a:lnTo>
                  <a:pt x="2447979" y="1561052"/>
                </a:lnTo>
                <a:lnTo>
                  <a:pt x="2441632" y="1544536"/>
                </a:lnTo>
                <a:lnTo>
                  <a:pt x="2434967" y="1528337"/>
                </a:lnTo>
                <a:lnTo>
                  <a:pt x="2428302" y="1512138"/>
                </a:lnTo>
                <a:lnTo>
                  <a:pt x="2420685" y="1496257"/>
                </a:lnTo>
                <a:lnTo>
                  <a:pt x="2412750" y="1480376"/>
                </a:lnTo>
                <a:lnTo>
                  <a:pt x="2404909" y="1465308"/>
                </a:lnTo>
                <a:lnTo>
                  <a:pt x="2396490" y="1450340"/>
                </a:lnTo>
                <a:lnTo>
                  <a:pt x="2387918" y="1435418"/>
                </a:lnTo>
                <a:lnTo>
                  <a:pt x="2378392" y="1420813"/>
                </a:lnTo>
                <a:lnTo>
                  <a:pt x="2368868" y="1406525"/>
                </a:lnTo>
                <a:lnTo>
                  <a:pt x="2359342" y="1392238"/>
                </a:lnTo>
                <a:lnTo>
                  <a:pt x="2349182" y="1377950"/>
                </a:lnTo>
                <a:lnTo>
                  <a:pt x="2338388" y="1364298"/>
                </a:lnTo>
                <a:lnTo>
                  <a:pt x="2327592" y="1350645"/>
                </a:lnTo>
                <a:lnTo>
                  <a:pt x="2316162" y="1337628"/>
                </a:lnTo>
                <a:lnTo>
                  <a:pt x="2304732" y="1324928"/>
                </a:lnTo>
                <a:lnTo>
                  <a:pt x="2292985" y="1311910"/>
                </a:lnTo>
                <a:lnTo>
                  <a:pt x="2280920" y="1299528"/>
                </a:lnTo>
                <a:lnTo>
                  <a:pt x="2268538" y="1287463"/>
                </a:lnTo>
                <a:lnTo>
                  <a:pt x="2256155" y="1275715"/>
                </a:lnTo>
                <a:lnTo>
                  <a:pt x="2242820" y="1264285"/>
                </a:lnTo>
                <a:lnTo>
                  <a:pt x="2229802" y="1253173"/>
                </a:lnTo>
                <a:lnTo>
                  <a:pt x="2216150" y="1242378"/>
                </a:lnTo>
                <a:lnTo>
                  <a:pt x="2202815" y="1231900"/>
                </a:lnTo>
                <a:lnTo>
                  <a:pt x="2188845" y="1221740"/>
                </a:lnTo>
                <a:lnTo>
                  <a:pt x="2174558" y="1211898"/>
                </a:lnTo>
                <a:lnTo>
                  <a:pt x="2159635" y="1202055"/>
                </a:lnTo>
                <a:lnTo>
                  <a:pt x="2145030" y="1193165"/>
                </a:lnTo>
                <a:lnTo>
                  <a:pt x="2130108" y="1183958"/>
                </a:lnTo>
                <a:lnTo>
                  <a:pt x="2114868" y="1175703"/>
                </a:lnTo>
                <a:lnTo>
                  <a:pt x="2099628" y="1167448"/>
                </a:lnTo>
                <a:lnTo>
                  <a:pt x="2083752" y="1159510"/>
                </a:lnTo>
                <a:lnTo>
                  <a:pt x="2067878" y="1152525"/>
                </a:lnTo>
                <a:lnTo>
                  <a:pt x="2052002" y="1145223"/>
                </a:lnTo>
                <a:lnTo>
                  <a:pt x="2035492" y="1138555"/>
                </a:lnTo>
                <a:lnTo>
                  <a:pt x="2019300" y="1132523"/>
                </a:lnTo>
                <a:lnTo>
                  <a:pt x="2002472" y="1126490"/>
                </a:lnTo>
                <a:lnTo>
                  <a:pt x="1985962" y="1121093"/>
                </a:lnTo>
                <a:lnTo>
                  <a:pt x="1969135" y="1116013"/>
                </a:lnTo>
                <a:lnTo>
                  <a:pt x="1951672" y="1111568"/>
                </a:lnTo>
                <a:lnTo>
                  <a:pt x="1934528" y="1107440"/>
                </a:lnTo>
                <a:lnTo>
                  <a:pt x="1916748" y="1103630"/>
                </a:lnTo>
                <a:lnTo>
                  <a:pt x="1898968" y="1100138"/>
                </a:lnTo>
                <a:lnTo>
                  <a:pt x="1881188" y="1097280"/>
                </a:lnTo>
                <a:lnTo>
                  <a:pt x="1863408" y="1094423"/>
                </a:lnTo>
                <a:lnTo>
                  <a:pt x="1845310" y="1092518"/>
                </a:lnTo>
                <a:lnTo>
                  <a:pt x="1827212" y="1090613"/>
                </a:lnTo>
                <a:lnTo>
                  <a:pt x="1808798" y="1089660"/>
                </a:lnTo>
                <a:lnTo>
                  <a:pt x="1790382" y="1088708"/>
                </a:lnTo>
                <a:lnTo>
                  <a:pt x="1771968" y="1088708"/>
                </a:lnTo>
                <a:lnTo>
                  <a:pt x="1752918" y="1088708"/>
                </a:lnTo>
                <a:close/>
                <a:moveTo>
                  <a:pt x="1615758" y="0"/>
                </a:moveTo>
                <a:lnTo>
                  <a:pt x="1620520" y="0"/>
                </a:lnTo>
                <a:lnTo>
                  <a:pt x="1922780" y="0"/>
                </a:lnTo>
                <a:lnTo>
                  <a:pt x="1927225" y="0"/>
                </a:lnTo>
                <a:lnTo>
                  <a:pt x="1931670" y="317"/>
                </a:lnTo>
                <a:lnTo>
                  <a:pt x="1936115" y="952"/>
                </a:lnTo>
                <a:lnTo>
                  <a:pt x="1940878" y="1905"/>
                </a:lnTo>
                <a:lnTo>
                  <a:pt x="1949450" y="4127"/>
                </a:lnTo>
                <a:lnTo>
                  <a:pt x="1957705" y="6985"/>
                </a:lnTo>
                <a:lnTo>
                  <a:pt x="1965325" y="10795"/>
                </a:lnTo>
                <a:lnTo>
                  <a:pt x="1972628" y="14922"/>
                </a:lnTo>
                <a:lnTo>
                  <a:pt x="1979612" y="20320"/>
                </a:lnTo>
                <a:lnTo>
                  <a:pt x="1985962" y="26035"/>
                </a:lnTo>
                <a:lnTo>
                  <a:pt x="1991678" y="32385"/>
                </a:lnTo>
                <a:lnTo>
                  <a:pt x="1996758" y="39052"/>
                </a:lnTo>
                <a:lnTo>
                  <a:pt x="2001202" y="46672"/>
                </a:lnTo>
                <a:lnTo>
                  <a:pt x="2005012" y="54610"/>
                </a:lnTo>
                <a:lnTo>
                  <a:pt x="2007870" y="62230"/>
                </a:lnTo>
                <a:lnTo>
                  <a:pt x="2010092" y="71120"/>
                </a:lnTo>
                <a:lnTo>
                  <a:pt x="2010728" y="75565"/>
                </a:lnTo>
                <a:lnTo>
                  <a:pt x="2011362" y="80010"/>
                </a:lnTo>
                <a:lnTo>
                  <a:pt x="2011998" y="84455"/>
                </a:lnTo>
                <a:lnTo>
                  <a:pt x="2011998" y="89217"/>
                </a:lnTo>
                <a:lnTo>
                  <a:pt x="2011998" y="388620"/>
                </a:lnTo>
                <a:lnTo>
                  <a:pt x="2038350" y="393065"/>
                </a:lnTo>
                <a:lnTo>
                  <a:pt x="2064702" y="398462"/>
                </a:lnTo>
                <a:lnTo>
                  <a:pt x="2091055" y="404177"/>
                </a:lnTo>
                <a:lnTo>
                  <a:pt x="2116772" y="410210"/>
                </a:lnTo>
                <a:lnTo>
                  <a:pt x="2142490" y="416877"/>
                </a:lnTo>
                <a:lnTo>
                  <a:pt x="2167890" y="423545"/>
                </a:lnTo>
                <a:lnTo>
                  <a:pt x="2193608" y="431165"/>
                </a:lnTo>
                <a:lnTo>
                  <a:pt x="2218690" y="439102"/>
                </a:lnTo>
                <a:lnTo>
                  <a:pt x="2243772" y="447675"/>
                </a:lnTo>
                <a:lnTo>
                  <a:pt x="2268538" y="456247"/>
                </a:lnTo>
                <a:lnTo>
                  <a:pt x="2292985" y="465772"/>
                </a:lnTo>
                <a:lnTo>
                  <a:pt x="2317432" y="475615"/>
                </a:lnTo>
                <a:lnTo>
                  <a:pt x="2341562" y="485457"/>
                </a:lnTo>
                <a:lnTo>
                  <a:pt x="2365692" y="496252"/>
                </a:lnTo>
                <a:lnTo>
                  <a:pt x="2388870" y="507047"/>
                </a:lnTo>
                <a:lnTo>
                  <a:pt x="2412682" y="518477"/>
                </a:lnTo>
                <a:lnTo>
                  <a:pt x="2588260" y="276542"/>
                </a:lnTo>
                <a:lnTo>
                  <a:pt x="2591435" y="272732"/>
                </a:lnTo>
                <a:lnTo>
                  <a:pt x="2593975" y="269240"/>
                </a:lnTo>
                <a:lnTo>
                  <a:pt x="2597468" y="266065"/>
                </a:lnTo>
                <a:lnTo>
                  <a:pt x="2600325" y="262890"/>
                </a:lnTo>
                <a:lnTo>
                  <a:pt x="2606992" y="257175"/>
                </a:lnTo>
                <a:lnTo>
                  <a:pt x="2614295" y="252412"/>
                </a:lnTo>
                <a:lnTo>
                  <a:pt x="2621915" y="248602"/>
                </a:lnTo>
                <a:lnTo>
                  <a:pt x="2629852" y="245110"/>
                </a:lnTo>
                <a:lnTo>
                  <a:pt x="2638108" y="242570"/>
                </a:lnTo>
                <a:lnTo>
                  <a:pt x="2646362" y="240665"/>
                </a:lnTo>
                <a:lnTo>
                  <a:pt x="2654935" y="240030"/>
                </a:lnTo>
                <a:lnTo>
                  <a:pt x="2663508" y="240030"/>
                </a:lnTo>
                <a:lnTo>
                  <a:pt x="2671762" y="240665"/>
                </a:lnTo>
                <a:lnTo>
                  <a:pt x="2680652" y="242252"/>
                </a:lnTo>
                <a:lnTo>
                  <a:pt x="2688908" y="244475"/>
                </a:lnTo>
                <a:lnTo>
                  <a:pt x="2697162" y="247967"/>
                </a:lnTo>
                <a:lnTo>
                  <a:pt x="2705100" y="251777"/>
                </a:lnTo>
                <a:lnTo>
                  <a:pt x="2709228" y="254317"/>
                </a:lnTo>
                <a:lnTo>
                  <a:pt x="2712720" y="256857"/>
                </a:lnTo>
                <a:lnTo>
                  <a:pt x="2957512" y="434022"/>
                </a:lnTo>
                <a:lnTo>
                  <a:pt x="2960688" y="437197"/>
                </a:lnTo>
                <a:lnTo>
                  <a:pt x="2964498" y="439737"/>
                </a:lnTo>
                <a:lnTo>
                  <a:pt x="2967672" y="443230"/>
                </a:lnTo>
                <a:lnTo>
                  <a:pt x="2970848" y="446087"/>
                </a:lnTo>
                <a:lnTo>
                  <a:pt x="2976245" y="453072"/>
                </a:lnTo>
                <a:lnTo>
                  <a:pt x="2981008" y="460375"/>
                </a:lnTo>
                <a:lnTo>
                  <a:pt x="2985452" y="467995"/>
                </a:lnTo>
                <a:lnTo>
                  <a:pt x="2988628" y="475932"/>
                </a:lnTo>
                <a:lnTo>
                  <a:pt x="2991168" y="484187"/>
                </a:lnTo>
                <a:lnTo>
                  <a:pt x="2992755" y="492442"/>
                </a:lnTo>
                <a:lnTo>
                  <a:pt x="2994025" y="501015"/>
                </a:lnTo>
                <a:lnTo>
                  <a:pt x="2994025" y="509270"/>
                </a:lnTo>
                <a:lnTo>
                  <a:pt x="2993072" y="518160"/>
                </a:lnTo>
                <a:lnTo>
                  <a:pt x="2991802" y="526732"/>
                </a:lnTo>
                <a:lnTo>
                  <a:pt x="2988945" y="534987"/>
                </a:lnTo>
                <a:lnTo>
                  <a:pt x="2986088" y="543242"/>
                </a:lnTo>
                <a:lnTo>
                  <a:pt x="2981960" y="551180"/>
                </a:lnTo>
                <a:lnTo>
                  <a:pt x="2979738" y="554990"/>
                </a:lnTo>
                <a:lnTo>
                  <a:pt x="2976880" y="558800"/>
                </a:lnTo>
                <a:lnTo>
                  <a:pt x="2800985" y="801052"/>
                </a:lnTo>
                <a:lnTo>
                  <a:pt x="2819082" y="819785"/>
                </a:lnTo>
                <a:lnTo>
                  <a:pt x="2837180" y="839470"/>
                </a:lnTo>
                <a:lnTo>
                  <a:pt x="2854642" y="858837"/>
                </a:lnTo>
                <a:lnTo>
                  <a:pt x="2871788" y="878840"/>
                </a:lnTo>
                <a:lnTo>
                  <a:pt x="2888615" y="899160"/>
                </a:lnTo>
                <a:lnTo>
                  <a:pt x="2905125" y="919797"/>
                </a:lnTo>
                <a:lnTo>
                  <a:pt x="2921318" y="940752"/>
                </a:lnTo>
                <a:lnTo>
                  <a:pt x="2937192" y="962025"/>
                </a:lnTo>
                <a:lnTo>
                  <a:pt x="2952432" y="983615"/>
                </a:lnTo>
                <a:lnTo>
                  <a:pt x="2967672" y="1005205"/>
                </a:lnTo>
                <a:lnTo>
                  <a:pt x="2981960" y="1027113"/>
                </a:lnTo>
                <a:lnTo>
                  <a:pt x="2996248" y="1049655"/>
                </a:lnTo>
                <a:lnTo>
                  <a:pt x="3010218" y="1072198"/>
                </a:lnTo>
                <a:lnTo>
                  <a:pt x="3023235" y="1095375"/>
                </a:lnTo>
                <a:lnTo>
                  <a:pt x="3036570" y="1118553"/>
                </a:lnTo>
                <a:lnTo>
                  <a:pt x="3048952" y="1142048"/>
                </a:lnTo>
                <a:lnTo>
                  <a:pt x="3333115" y="1049338"/>
                </a:lnTo>
                <a:lnTo>
                  <a:pt x="3337560" y="1048068"/>
                </a:lnTo>
                <a:lnTo>
                  <a:pt x="3342005" y="1047115"/>
                </a:lnTo>
                <a:lnTo>
                  <a:pt x="3346450" y="1046480"/>
                </a:lnTo>
                <a:lnTo>
                  <a:pt x="3350578" y="1045528"/>
                </a:lnTo>
                <a:lnTo>
                  <a:pt x="3359785" y="1044893"/>
                </a:lnTo>
                <a:lnTo>
                  <a:pt x="3368358" y="1045210"/>
                </a:lnTo>
                <a:lnTo>
                  <a:pt x="3376930" y="1046480"/>
                </a:lnTo>
                <a:lnTo>
                  <a:pt x="3385185" y="1048068"/>
                </a:lnTo>
                <a:lnTo>
                  <a:pt x="3393440" y="1051243"/>
                </a:lnTo>
                <a:lnTo>
                  <a:pt x="3401060" y="1054735"/>
                </a:lnTo>
                <a:lnTo>
                  <a:pt x="3408680" y="1058863"/>
                </a:lnTo>
                <a:lnTo>
                  <a:pt x="3415665" y="1063625"/>
                </a:lnTo>
                <a:lnTo>
                  <a:pt x="3422015" y="1069340"/>
                </a:lnTo>
                <a:lnTo>
                  <a:pt x="3428048" y="1075690"/>
                </a:lnTo>
                <a:lnTo>
                  <a:pt x="3433445" y="1082358"/>
                </a:lnTo>
                <a:lnTo>
                  <a:pt x="3438208" y="1089978"/>
                </a:lnTo>
                <a:lnTo>
                  <a:pt x="3442335" y="1097915"/>
                </a:lnTo>
                <a:lnTo>
                  <a:pt x="3443922" y="1102043"/>
                </a:lnTo>
                <a:lnTo>
                  <a:pt x="3445510" y="1106488"/>
                </a:lnTo>
                <a:lnTo>
                  <a:pt x="3538855" y="1393508"/>
                </a:lnTo>
                <a:lnTo>
                  <a:pt x="3539808" y="1397635"/>
                </a:lnTo>
                <a:lnTo>
                  <a:pt x="3541078" y="1402398"/>
                </a:lnTo>
                <a:lnTo>
                  <a:pt x="3542030" y="1406843"/>
                </a:lnTo>
                <a:lnTo>
                  <a:pt x="3542665" y="1411288"/>
                </a:lnTo>
                <a:lnTo>
                  <a:pt x="3543300" y="1419860"/>
                </a:lnTo>
                <a:lnTo>
                  <a:pt x="3542982" y="1428750"/>
                </a:lnTo>
                <a:lnTo>
                  <a:pt x="3541712" y="1437323"/>
                </a:lnTo>
                <a:lnTo>
                  <a:pt x="3539808" y="1445578"/>
                </a:lnTo>
                <a:lnTo>
                  <a:pt x="3537268" y="1453833"/>
                </a:lnTo>
                <a:lnTo>
                  <a:pt x="3533458" y="1461453"/>
                </a:lnTo>
                <a:lnTo>
                  <a:pt x="3529330" y="1468755"/>
                </a:lnTo>
                <a:lnTo>
                  <a:pt x="3524568" y="1476058"/>
                </a:lnTo>
                <a:lnTo>
                  <a:pt x="3518852" y="1482408"/>
                </a:lnTo>
                <a:lnTo>
                  <a:pt x="3512502" y="1488440"/>
                </a:lnTo>
                <a:lnTo>
                  <a:pt x="3505518" y="1494155"/>
                </a:lnTo>
                <a:lnTo>
                  <a:pt x="3498215" y="1498600"/>
                </a:lnTo>
                <a:lnTo>
                  <a:pt x="3490278" y="1502728"/>
                </a:lnTo>
                <a:lnTo>
                  <a:pt x="3486150" y="1504633"/>
                </a:lnTo>
                <a:lnTo>
                  <a:pt x="3481705" y="1506220"/>
                </a:lnTo>
                <a:lnTo>
                  <a:pt x="3197225" y="1598295"/>
                </a:lnTo>
                <a:lnTo>
                  <a:pt x="3200400" y="1624330"/>
                </a:lnTo>
                <a:lnTo>
                  <a:pt x="3203892" y="1650365"/>
                </a:lnTo>
                <a:lnTo>
                  <a:pt x="3206115" y="1676718"/>
                </a:lnTo>
                <a:lnTo>
                  <a:pt x="3208338" y="1703070"/>
                </a:lnTo>
                <a:lnTo>
                  <a:pt x="3210242" y="1729423"/>
                </a:lnTo>
                <a:lnTo>
                  <a:pt x="3211512" y="1755775"/>
                </a:lnTo>
                <a:lnTo>
                  <a:pt x="3212148" y="1782445"/>
                </a:lnTo>
                <a:lnTo>
                  <a:pt x="3212465" y="1809115"/>
                </a:lnTo>
                <a:lnTo>
                  <a:pt x="3212148" y="1835785"/>
                </a:lnTo>
                <a:lnTo>
                  <a:pt x="3211512" y="1862455"/>
                </a:lnTo>
                <a:lnTo>
                  <a:pt x="3210242" y="1889125"/>
                </a:lnTo>
                <a:lnTo>
                  <a:pt x="3208338" y="1915478"/>
                </a:lnTo>
                <a:lnTo>
                  <a:pt x="3206115" y="1941830"/>
                </a:lnTo>
                <a:lnTo>
                  <a:pt x="3203892" y="1967865"/>
                </a:lnTo>
                <a:lnTo>
                  <a:pt x="3200400" y="1993900"/>
                </a:lnTo>
                <a:lnTo>
                  <a:pt x="3197225" y="2019618"/>
                </a:lnTo>
                <a:lnTo>
                  <a:pt x="3481705" y="2112328"/>
                </a:lnTo>
                <a:lnTo>
                  <a:pt x="3486150" y="2113915"/>
                </a:lnTo>
                <a:lnTo>
                  <a:pt x="3490278" y="2115820"/>
                </a:lnTo>
                <a:lnTo>
                  <a:pt x="3498215" y="2119630"/>
                </a:lnTo>
                <a:lnTo>
                  <a:pt x="3505518" y="2124393"/>
                </a:lnTo>
                <a:lnTo>
                  <a:pt x="3512502" y="2129790"/>
                </a:lnTo>
                <a:lnTo>
                  <a:pt x="3518852" y="2135505"/>
                </a:lnTo>
                <a:lnTo>
                  <a:pt x="3524568" y="2142173"/>
                </a:lnTo>
                <a:lnTo>
                  <a:pt x="3529330" y="2149158"/>
                </a:lnTo>
                <a:lnTo>
                  <a:pt x="3533458" y="2156778"/>
                </a:lnTo>
                <a:lnTo>
                  <a:pt x="3537268" y="2164398"/>
                </a:lnTo>
                <a:lnTo>
                  <a:pt x="3539808" y="2172653"/>
                </a:lnTo>
                <a:lnTo>
                  <a:pt x="3541712" y="2180908"/>
                </a:lnTo>
                <a:lnTo>
                  <a:pt x="3542982" y="2189480"/>
                </a:lnTo>
                <a:lnTo>
                  <a:pt x="3543300" y="2198053"/>
                </a:lnTo>
                <a:lnTo>
                  <a:pt x="3542665" y="2206625"/>
                </a:lnTo>
                <a:lnTo>
                  <a:pt x="3542030" y="2211388"/>
                </a:lnTo>
                <a:lnTo>
                  <a:pt x="3541078" y="2215833"/>
                </a:lnTo>
                <a:lnTo>
                  <a:pt x="3539808" y="2220278"/>
                </a:lnTo>
                <a:lnTo>
                  <a:pt x="3538855" y="2224405"/>
                </a:lnTo>
                <a:lnTo>
                  <a:pt x="3445510" y="2512060"/>
                </a:lnTo>
                <a:lnTo>
                  <a:pt x="3443922" y="2516188"/>
                </a:lnTo>
                <a:lnTo>
                  <a:pt x="3442335" y="2520315"/>
                </a:lnTo>
                <a:lnTo>
                  <a:pt x="3438208" y="2528253"/>
                </a:lnTo>
                <a:lnTo>
                  <a:pt x="3433445" y="2535555"/>
                </a:lnTo>
                <a:lnTo>
                  <a:pt x="3428048" y="2542540"/>
                </a:lnTo>
                <a:lnTo>
                  <a:pt x="3422015" y="2548890"/>
                </a:lnTo>
                <a:lnTo>
                  <a:pt x="3415665" y="2554605"/>
                </a:lnTo>
                <a:lnTo>
                  <a:pt x="3408680" y="2559368"/>
                </a:lnTo>
                <a:lnTo>
                  <a:pt x="3401060" y="2563495"/>
                </a:lnTo>
                <a:lnTo>
                  <a:pt x="3393440" y="2567305"/>
                </a:lnTo>
                <a:lnTo>
                  <a:pt x="3385185" y="2569845"/>
                </a:lnTo>
                <a:lnTo>
                  <a:pt x="3376930" y="2571750"/>
                </a:lnTo>
                <a:lnTo>
                  <a:pt x="3368358" y="2573020"/>
                </a:lnTo>
                <a:lnTo>
                  <a:pt x="3359785" y="2573338"/>
                </a:lnTo>
                <a:lnTo>
                  <a:pt x="3350578" y="2573020"/>
                </a:lnTo>
                <a:lnTo>
                  <a:pt x="3346450" y="2572068"/>
                </a:lnTo>
                <a:lnTo>
                  <a:pt x="3342005" y="2571433"/>
                </a:lnTo>
                <a:lnTo>
                  <a:pt x="3337560" y="2570163"/>
                </a:lnTo>
                <a:lnTo>
                  <a:pt x="3333115" y="2568893"/>
                </a:lnTo>
                <a:lnTo>
                  <a:pt x="3048952" y="2476500"/>
                </a:lnTo>
                <a:lnTo>
                  <a:pt x="3035935" y="2499995"/>
                </a:lnTo>
                <a:lnTo>
                  <a:pt x="3023235" y="2523173"/>
                </a:lnTo>
                <a:lnTo>
                  <a:pt x="3009900" y="2546033"/>
                </a:lnTo>
                <a:lnTo>
                  <a:pt x="2996248" y="2568893"/>
                </a:lnTo>
                <a:lnTo>
                  <a:pt x="2981960" y="2590800"/>
                </a:lnTo>
                <a:lnTo>
                  <a:pt x="2967355" y="2613025"/>
                </a:lnTo>
                <a:lnTo>
                  <a:pt x="2952115" y="2634933"/>
                </a:lnTo>
                <a:lnTo>
                  <a:pt x="2936875" y="2656523"/>
                </a:lnTo>
                <a:lnTo>
                  <a:pt x="2921318" y="2677478"/>
                </a:lnTo>
                <a:lnTo>
                  <a:pt x="2905125" y="2698115"/>
                </a:lnTo>
                <a:lnTo>
                  <a:pt x="2888615" y="2718753"/>
                </a:lnTo>
                <a:lnTo>
                  <a:pt x="2871788" y="2739073"/>
                </a:lnTo>
                <a:lnTo>
                  <a:pt x="2854325" y="2759076"/>
                </a:lnTo>
                <a:lnTo>
                  <a:pt x="2837180" y="2778761"/>
                </a:lnTo>
                <a:lnTo>
                  <a:pt x="2819082" y="2797811"/>
                </a:lnTo>
                <a:lnTo>
                  <a:pt x="2800985" y="2817178"/>
                </a:lnTo>
                <a:lnTo>
                  <a:pt x="2976880" y="3059431"/>
                </a:lnTo>
                <a:lnTo>
                  <a:pt x="2979738" y="3063241"/>
                </a:lnTo>
                <a:lnTo>
                  <a:pt x="2981960" y="3067368"/>
                </a:lnTo>
                <a:lnTo>
                  <a:pt x="2986088" y="3075306"/>
                </a:lnTo>
                <a:lnTo>
                  <a:pt x="2988945" y="3083243"/>
                </a:lnTo>
                <a:lnTo>
                  <a:pt x="2991802" y="3091816"/>
                </a:lnTo>
                <a:lnTo>
                  <a:pt x="2993072" y="3100071"/>
                </a:lnTo>
                <a:lnTo>
                  <a:pt x="2994025" y="3108643"/>
                </a:lnTo>
                <a:lnTo>
                  <a:pt x="2994025" y="3117216"/>
                </a:lnTo>
                <a:lnTo>
                  <a:pt x="2992755" y="3125788"/>
                </a:lnTo>
                <a:lnTo>
                  <a:pt x="2991168" y="3134043"/>
                </a:lnTo>
                <a:lnTo>
                  <a:pt x="2988628" y="3142298"/>
                </a:lnTo>
                <a:lnTo>
                  <a:pt x="2985770" y="3150236"/>
                </a:lnTo>
                <a:lnTo>
                  <a:pt x="2981642" y="3157538"/>
                </a:lnTo>
                <a:lnTo>
                  <a:pt x="2976562" y="3165158"/>
                </a:lnTo>
                <a:lnTo>
                  <a:pt x="2970848" y="3171826"/>
                </a:lnTo>
                <a:lnTo>
                  <a:pt x="2967990" y="3175001"/>
                </a:lnTo>
                <a:lnTo>
                  <a:pt x="2964498" y="3177858"/>
                </a:lnTo>
                <a:lnTo>
                  <a:pt x="2961322" y="3181033"/>
                </a:lnTo>
                <a:lnTo>
                  <a:pt x="2957512" y="3183573"/>
                </a:lnTo>
                <a:lnTo>
                  <a:pt x="2712720" y="3361056"/>
                </a:lnTo>
                <a:lnTo>
                  <a:pt x="2709228" y="3363913"/>
                </a:lnTo>
                <a:lnTo>
                  <a:pt x="2705100" y="3366453"/>
                </a:lnTo>
                <a:lnTo>
                  <a:pt x="2697162" y="3370581"/>
                </a:lnTo>
                <a:lnTo>
                  <a:pt x="2688908" y="3373756"/>
                </a:lnTo>
                <a:lnTo>
                  <a:pt x="2680652" y="3376296"/>
                </a:lnTo>
                <a:lnTo>
                  <a:pt x="2671762" y="3377883"/>
                </a:lnTo>
                <a:lnTo>
                  <a:pt x="2663508" y="3378518"/>
                </a:lnTo>
                <a:lnTo>
                  <a:pt x="2654935" y="3378518"/>
                </a:lnTo>
                <a:lnTo>
                  <a:pt x="2646362" y="3377248"/>
                </a:lnTo>
                <a:lnTo>
                  <a:pt x="2638108" y="3375978"/>
                </a:lnTo>
                <a:lnTo>
                  <a:pt x="2629852" y="3373121"/>
                </a:lnTo>
                <a:lnTo>
                  <a:pt x="2621915" y="3369946"/>
                </a:lnTo>
                <a:lnTo>
                  <a:pt x="2614295" y="3365818"/>
                </a:lnTo>
                <a:lnTo>
                  <a:pt x="2606992" y="3360738"/>
                </a:lnTo>
                <a:lnTo>
                  <a:pt x="2600325" y="3355023"/>
                </a:lnTo>
                <a:lnTo>
                  <a:pt x="2597468" y="3352166"/>
                </a:lnTo>
                <a:lnTo>
                  <a:pt x="2593975" y="3348673"/>
                </a:lnTo>
                <a:lnTo>
                  <a:pt x="2591435" y="3345498"/>
                </a:lnTo>
                <a:lnTo>
                  <a:pt x="2588260" y="3341688"/>
                </a:lnTo>
                <a:lnTo>
                  <a:pt x="2412682" y="3099753"/>
                </a:lnTo>
                <a:lnTo>
                  <a:pt x="2388870" y="3110866"/>
                </a:lnTo>
                <a:lnTo>
                  <a:pt x="2365692" y="3122296"/>
                </a:lnTo>
                <a:lnTo>
                  <a:pt x="2341562" y="3132773"/>
                </a:lnTo>
                <a:lnTo>
                  <a:pt x="2317432" y="3142933"/>
                </a:lnTo>
                <a:lnTo>
                  <a:pt x="2292985" y="3152776"/>
                </a:lnTo>
                <a:lnTo>
                  <a:pt x="2268538" y="3161666"/>
                </a:lnTo>
                <a:lnTo>
                  <a:pt x="2243772" y="3170873"/>
                </a:lnTo>
                <a:lnTo>
                  <a:pt x="2218690" y="3179128"/>
                </a:lnTo>
                <a:lnTo>
                  <a:pt x="2193608" y="3187066"/>
                </a:lnTo>
                <a:lnTo>
                  <a:pt x="2167890" y="3194368"/>
                </a:lnTo>
                <a:lnTo>
                  <a:pt x="2142490" y="3201671"/>
                </a:lnTo>
                <a:lnTo>
                  <a:pt x="2116772" y="3208021"/>
                </a:lnTo>
                <a:lnTo>
                  <a:pt x="2091055" y="3214371"/>
                </a:lnTo>
                <a:lnTo>
                  <a:pt x="2064702" y="3220086"/>
                </a:lnTo>
                <a:lnTo>
                  <a:pt x="2038350" y="3225483"/>
                </a:lnTo>
                <a:lnTo>
                  <a:pt x="2011998" y="3229928"/>
                </a:lnTo>
                <a:lnTo>
                  <a:pt x="2011998" y="3529013"/>
                </a:lnTo>
                <a:lnTo>
                  <a:pt x="2011998" y="3533458"/>
                </a:lnTo>
                <a:lnTo>
                  <a:pt x="2011362" y="3537903"/>
                </a:lnTo>
                <a:lnTo>
                  <a:pt x="2010728" y="3542666"/>
                </a:lnTo>
                <a:lnTo>
                  <a:pt x="2010092" y="3547111"/>
                </a:lnTo>
                <a:lnTo>
                  <a:pt x="2007870" y="3555366"/>
                </a:lnTo>
                <a:lnTo>
                  <a:pt x="2005012" y="3563621"/>
                </a:lnTo>
                <a:lnTo>
                  <a:pt x="2001202" y="3571558"/>
                </a:lnTo>
                <a:lnTo>
                  <a:pt x="1996758" y="3578543"/>
                </a:lnTo>
                <a:lnTo>
                  <a:pt x="1991678" y="3585846"/>
                </a:lnTo>
                <a:lnTo>
                  <a:pt x="1985962" y="3591878"/>
                </a:lnTo>
                <a:lnTo>
                  <a:pt x="1979612" y="3597911"/>
                </a:lnTo>
                <a:lnTo>
                  <a:pt x="1972628" y="3602673"/>
                </a:lnTo>
                <a:lnTo>
                  <a:pt x="1965325" y="3607118"/>
                </a:lnTo>
                <a:lnTo>
                  <a:pt x="1957705" y="3610928"/>
                </a:lnTo>
                <a:lnTo>
                  <a:pt x="1949450" y="3614103"/>
                </a:lnTo>
                <a:lnTo>
                  <a:pt x="1940878" y="3616326"/>
                </a:lnTo>
                <a:lnTo>
                  <a:pt x="1931670" y="3617278"/>
                </a:lnTo>
                <a:lnTo>
                  <a:pt x="1927225" y="3617913"/>
                </a:lnTo>
                <a:lnTo>
                  <a:pt x="1922780" y="3617913"/>
                </a:lnTo>
                <a:lnTo>
                  <a:pt x="1620520" y="3617913"/>
                </a:lnTo>
                <a:lnTo>
                  <a:pt x="1615758" y="3617913"/>
                </a:lnTo>
                <a:lnTo>
                  <a:pt x="1611630" y="3617278"/>
                </a:lnTo>
                <a:lnTo>
                  <a:pt x="1602422" y="3616326"/>
                </a:lnTo>
                <a:lnTo>
                  <a:pt x="1594168" y="3614103"/>
                </a:lnTo>
                <a:lnTo>
                  <a:pt x="1585912" y="3610928"/>
                </a:lnTo>
                <a:lnTo>
                  <a:pt x="1577975" y="3607118"/>
                </a:lnTo>
                <a:lnTo>
                  <a:pt x="1570990" y="3602673"/>
                </a:lnTo>
                <a:lnTo>
                  <a:pt x="1563688" y="3597911"/>
                </a:lnTo>
                <a:lnTo>
                  <a:pt x="1557655" y="3591878"/>
                </a:lnTo>
                <a:lnTo>
                  <a:pt x="1551622" y="3585846"/>
                </a:lnTo>
                <a:lnTo>
                  <a:pt x="1546860" y="3578543"/>
                </a:lnTo>
                <a:lnTo>
                  <a:pt x="1542415" y="3571558"/>
                </a:lnTo>
                <a:lnTo>
                  <a:pt x="1538605" y="3563621"/>
                </a:lnTo>
                <a:lnTo>
                  <a:pt x="1535430" y="3555366"/>
                </a:lnTo>
                <a:lnTo>
                  <a:pt x="1533208" y="3547111"/>
                </a:lnTo>
                <a:lnTo>
                  <a:pt x="1532572" y="3542666"/>
                </a:lnTo>
                <a:lnTo>
                  <a:pt x="1531620" y="3537903"/>
                </a:lnTo>
                <a:lnTo>
                  <a:pt x="1531302" y="3533458"/>
                </a:lnTo>
                <a:lnTo>
                  <a:pt x="1531302" y="3529013"/>
                </a:lnTo>
                <a:lnTo>
                  <a:pt x="1531302" y="3229928"/>
                </a:lnTo>
                <a:lnTo>
                  <a:pt x="1504950" y="3225483"/>
                </a:lnTo>
                <a:lnTo>
                  <a:pt x="1478598" y="3220086"/>
                </a:lnTo>
                <a:lnTo>
                  <a:pt x="1452245" y="3214371"/>
                </a:lnTo>
                <a:lnTo>
                  <a:pt x="1426845" y="3208021"/>
                </a:lnTo>
                <a:lnTo>
                  <a:pt x="1400810" y="3201671"/>
                </a:lnTo>
                <a:lnTo>
                  <a:pt x="1375092" y="3194368"/>
                </a:lnTo>
                <a:lnTo>
                  <a:pt x="1350010" y="3187066"/>
                </a:lnTo>
                <a:lnTo>
                  <a:pt x="1324928" y="3179128"/>
                </a:lnTo>
                <a:lnTo>
                  <a:pt x="1299528" y="3170873"/>
                </a:lnTo>
                <a:lnTo>
                  <a:pt x="1274762" y="3161666"/>
                </a:lnTo>
                <a:lnTo>
                  <a:pt x="1250315" y="3152776"/>
                </a:lnTo>
                <a:lnTo>
                  <a:pt x="1225868" y="3142933"/>
                </a:lnTo>
                <a:lnTo>
                  <a:pt x="1201738" y="3132773"/>
                </a:lnTo>
                <a:lnTo>
                  <a:pt x="1177925" y="3122296"/>
                </a:lnTo>
                <a:lnTo>
                  <a:pt x="1154430" y="3110866"/>
                </a:lnTo>
                <a:lnTo>
                  <a:pt x="1130618" y="3099753"/>
                </a:lnTo>
                <a:lnTo>
                  <a:pt x="955040" y="3342006"/>
                </a:lnTo>
                <a:lnTo>
                  <a:pt x="952182" y="3345816"/>
                </a:lnTo>
                <a:lnTo>
                  <a:pt x="949325" y="3349308"/>
                </a:lnTo>
                <a:lnTo>
                  <a:pt x="946150" y="3352483"/>
                </a:lnTo>
                <a:lnTo>
                  <a:pt x="942975" y="3355658"/>
                </a:lnTo>
                <a:lnTo>
                  <a:pt x="935990" y="3361056"/>
                </a:lnTo>
                <a:lnTo>
                  <a:pt x="929005" y="3366136"/>
                </a:lnTo>
                <a:lnTo>
                  <a:pt x="921385" y="3369946"/>
                </a:lnTo>
                <a:lnTo>
                  <a:pt x="913448" y="3373121"/>
                </a:lnTo>
                <a:lnTo>
                  <a:pt x="905192" y="3375978"/>
                </a:lnTo>
                <a:lnTo>
                  <a:pt x="896938" y="3377248"/>
                </a:lnTo>
                <a:lnTo>
                  <a:pt x="888365" y="3378518"/>
                </a:lnTo>
                <a:lnTo>
                  <a:pt x="879792" y="3378518"/>
                </a:lnTo>
                <a:lnTo>
                  <a:pt x="870902" y="3377883"/>
                </a:lnTo>
                <a:lnTo>
                  <a:pt x="862648" y="3376296"/>
                </a:lnTo>
                <a:lnTo>
                  <a:pt x="854075" y="3373756"/>
                </a:lnTo>
                <a:lnTo>
                  <a:pt x="846138" y="3370581"/>
                </a:lnTo>
                <a:lnTo>
                  <a:pt x="837882" y="3366453"/>
                </a:lnTo>
                <a:lnTo>
                  <a:pt x="834072" y="3363913"/>
                </a:lnTo>
                <a:lnTo>
                  <a:pt x="830262" y="3361056"/>
                </a:lnTo>
                <a:lnTo>
                  <a:pt x="586105" y="3183573"/>
                </a:lnTo>
                <a:lnTo>
                  <a:pt x="582930" y="3181033"/>
                </a:lnTo>
                <a:lnTo>
                  <a:pt x="579438" y="3177858"/>
                </a:lnTo>
                <a:lnTo>
                  <a:pt x="575945" y="3175001"/>
                </a:lnTo>
                <a:lnTo>
                  <a:pt x="573088" y="3171826"/>
                </a:lnTo>
                <a:lnTo>
                  <a:pt x="567372" y="3165158"/>
                </a:lnTo>
                <a:lnTo>
                  <a:pt x="562610" y="3157538"/>
                </a:lnTo>
                <a:lnTo>
                  <a:pt x="558482" y="3150236"/>
                </a:lnTo>
                <a:lnTo>
                  <a:pt x="554990" y="3142298"/>
                </a:lnTo>
                <a:lnTo>
                  <a:pt x="552450" y="3134043"/>
                </a:lnTo>
                <a:lnTo>
                  <a:pt x="550862" y="3125788"/>
                </a:lnTo>
                <a:lnTo>
                  <a:pt x="549592" y="3117216"/>
                </a:lnTo>
                <a:lnTo>
                  <a:pt x="549592" y="3108643"/>
                </a:lnTo>
                <a:lnTo>
                  <a:pt x="550545" y="3100071"/>
                </a:lnTo>
                <a:lnTo>
                  <a:pt x="551815" y="3091816"/>
                </a:lnTo>
                <a:lnTo>
                  <a:pt x="554355" y="3083243"/>
                </a:lnTo>
                <a:lnTo>
                  <a:pt x="557530" y="3075306"/>
                </a:lnTo>
                <a:lnTo>
                  <a:pt x="559435" y="3071178"/>
                </a:lnTo>
                <a:lnTo>
                  <a:pt x="561340" y="3067368"/>
                </a:lnTo>
                <a:lnTo>
                  <a:pt x="563880" y="3063241"/>
                </a:lnTo>
                <a:lnTo>
                  <a:pt x="566738" y="3059431"/>
                </a:lnTo>
                <a:lnTo>
                  <a:pt x="742632" y="2817178"/>
                </a:lnTo>
                <a:lnTo>
                  <a:pt x="724218" y="2797811"/>
                </a:lnTo>
                <a:lnTo>
                  <a:pt x="706755" y="2778761"/>
                </a:lnTo>
                <a:lnTo>
                  <a:pt x="688975" y="2759076"/>
                </a:lnTo>
                <a:lnTo>
                  <a:pt x="671512" y="2739073"/>
                </a:lnTo>
                <a:lnTo>
                  <a:pt x="655002" y="2718753"/>
                </a:lnTo>
                <a:lnTo>
                  <a:pt x="638492" y="2698115"/>
                </a:lnTo>
                <a:lnTo>
                  <a:pt x="622300" y="2677478"/>
                </a:lnTo>
                <a:lnTo>
                  <a:pt x="606425" y="2656523"/>
                </a:lnTo>
                <a:lnTo>
                  <a:pt x="591185" y="2634933"/>
                </a:lnTo>
                <a:lnTo>
                  <a:pt x="576580" y="2613025"/>
                </a:lnTo>
                <a:lnTo>
                  <a:pt x="561658" y="2590800"/>
                </a:lnTo>
                <a:lnTo>
                  <a:pt x="547370" y="2568893"/>
                </a:lnTo>
                <a:lnTo>
                  <a:pt x="534035" y="2546033"/>
                </a:lnTo>
                <a:lnTo>
                  <a:pt x="520382" y="2523173"/>
                </a:lnTo>
                <a:lnTo>
                  <a:pt x="507682" y="2499995"/>
                </a:lnTo>
                <a:lnTo>
                  <a:pt x="494665" y="2476500"/>
                </a:lnTo>
                <a:lnTo>
                  <a:pt x="209868" y="2568893"/>
                </a:lnTo>
                <a:lnTo>
                  <a:pt x="205740" y="2570163"/>
                </a:lnTo>
                <a:lnTo>
                  <a:pt x="201295" y="2571433"/>
                </a:lnTo>
                <a:lnTo>
                  <a:pt x="196850" y="2572068"/>
                </a:lnTo>
                <a:lnTo>
                  <a:pt x="192722" y="2573020"/>
                </a:lnTo>
                <a:lnTo>
                  <a:pt x="183515" y="2573338"/>
                </a:lnTo>
                <a:lnTo>
                  <a:pt x="174942" y="2573020"/>
                </a:lnTo>
                <a:lnTo>
                  <a:pt x="166688" y="2571750"/>
                </a:lnTo>
                <a:lnTo>
                  <a:pt x="158115" y="2569845"/>
                </a:lnTo>
                <a:lnTo>
                  <a:pt x="150177" y="2567305"/>
                </a:lnTo>
                <a:lnTo>
                  <a:pt x="142240" y="2563495"/>
                </a:lnTo>
                <a:lnTo>
                  <a:pt x="134620" y="2559368"/>
                </a:lnTo>
                <a:lnTo>
                  <a:pt x="127952" y="2554605"/>
                </a:lnTo>
                <a:lnTo>
                  <a:pt x="121602" y="2548890"/>
                </a:lnTo>
                <a:lnTo>
                  <a:pt x="115570" y="2542540"/>
                </a:lnTo>
                <a:lnTo>
                  <a:pt x="109855" y="2535555"/>
                </a:lnTo>
                <a:lnTo>
                  <a:pt x="105410" y="2528253"/>
                </a:lnTo>
                <a:lnTo>
                  <a:pt x="101282" y="2520315"/>
                </a:lnTo>
                <a:lnTo>
                  <a:pt x="99377" y="2516188"/>
                </a:lnTo>
                <a:lnTo>
                  <a:pt x="97790" y="2512060"/>
                </a:lnTo>
                <a:lnTo>
                  <a:pt x="4445" y="2224405"/>
                </a:lnTo>
                <a:lnTo>
                  <a:pt x="3492" y="2220278"/>
                </a:lnTo>
                <a:lnTo>
                  <a:pt x="2222" y="2215833"/>
                </a:lnTo>
                <a:lnTo>
                  <a:pt x="1587" y="2211388"/>
                </a:lnTo>
                <a:lnTo>
                  <a:pt x="635" y="2206625"/>
                </a:lnTo>
                <a:lnTo>
                  <a:pt x="0" y="2198053"/>
                </a:lnTo>
                <a:lnTo>
                  <a:pt x="317" y="2189480"/>
                </a:lnTo>
                <a:lnTo>
                  <a:pt x="1587" y="2180908"/>
                </a:lnTo>
                <a:lnTo>
                  <a:pt x="3810" y="2172653"/>
                </a:lnTo>
                <a:lnTo>
                  <a:pt x="6350" y="2164398"/>
                </a:lnTo>
                <a:lnTo>
                  <a:pt x="9842" y="2156778"/>
                </a:lnTo>
                <a:lnTo>
                  <a:pt x="13970" y="2149158"/>
                </a:lnTo>
                <a:lnTo>
                  <a:pt x="19050" y="2142173"/>
                </a:lnTo>
                <a:lnTo>
                  <a:pt x="24447" y="2135505"/>
                </a:lnTo>
                <a:lnTo>
                  <a:pt x="30797" y="2129790"/>
                </a:lnTo>
                <a:lnTo>
                  <a:pt x="37465" y="2124393"/>
                </a:lnTo>
                <a:lnTo>
                  <a:pt x="45085" y="2119630"/>
                </a:lnTo>
                <a:lnTo>
                  <a:pt x="49212" y="2117725"/>
                </a:lnTo>
                <a:lnTo>
                  <a:pt x="53340" y="2115820"/>
                </a:lnTo>
                <a:lnTo>
                  <a:pt x="57467" y="2113915"/>
                </a:lnTo>
                <a:lnTo>
                  <a:pt x="61595" y="2112328"/>
                </a:lnTo>
                <a:lnTo>
                  <a:pt x="346392" y="2019618"/>
                </a:lnTo>
                <a:lnTo>
                  <a:pt x="342900" y="1993900"/>
                </a:lnTo>
                <a:lnTo>
                  <a:pt x="339725" y="1967865"/>
                </a:lnTo>
                <a:lnTo>
                  <a:pt x="337185" y="1941830"/>
                </a:lnTo>
                <a:lnTo>
                  <a:pt x="334962" y="1915478"/>
                </a:lnTo>
                <a:lnTo>
                  <a:pt x="333375" y="1889125"/>
                </a:lnTo>
                <a:lnTo>
                  <a:pt x="331788" y="1862455"/>
                </a:lnTo>
                <a:lnTo>
                  <a:pt x="331152" y="1835785"/>
                </a:lnTo>
                <a:lnTo>
                  <a:pt x="331152" y="1809115"/>
                </a:lnTo>
                <a:lnTo>
                  <a:pt x="331152" y="1782445"/>
                </a:lnTo>
                <a:lnTo>
                  <a:pt x="331788" y="1755775"/>
                </a:lnTo>
                <a:lnTo>
                  <a:pt x="333375" y="1729423"/>
                </a:lnTo>
                <a:lnTo>
                  <a:pt x="334962" y="1703070"/>
                </a:lnTo>
                <a:lnTo>
                  <a:pt x="337185" y="1676718"/>
                </a:lnTo>
                <a:lnTo>
                  <a:pt x="339725" y="1650365"/>
                </a:lnTo>
                <a:lnTo>
                  <a:pt x="342900" y="1624330"/>
                </a:lnTo>
                <a:lnTo>
                  <a:pt x="346392" y="1598295"/>
                </a:lnTo>
                <a:lnTo>
                  <a:pt x="61595" y="1506220"/>
                </a:lnTo>
                <a:lnTo>
                  <a:pt x="57467" y="1504633"/>
                </a:lnTo>
                <a:lnTo>
                  <a:pt x="53340" y="1502728"/>
                </a:lnTo>
                <a:lnTo>
                  <a:pt x="45085" y="1498600"/>
                </a:lnTo>
                <a:lnTo>
                  <a:pt x="37465" y="1494155"/>
                </a:lnTo>
                <a:lnTo>
                  <a:pt x="30797" y="1488440"/>
                </a:lnTo>
                <a:lnTo>
                  <a:pt x="24447" y="1482408"/>
                </a:lnTo>
                <a:lnTo>
                  <a:pt x="19050" y="1476058"/>
                </a:lnTo>
                <a:lnTo>
                  <a:pt x="13970" y="1468755"/>
                </a:lnTo>
                <a:lnTo>
                  <a:pt x="9842" y="1461453"/>
                </a:lnTo>
                <a:lnTo>
                  <a:pt x="6350" y="1453833"/>
                </a:lnTo>
                <a:lnTo>
                  <a:pt x="3810" y="1445578"/>
                </a:lnTo>
                <a:lnTo>
                  <a:pt x="1587" y="1437323"/>
                </a:lnTo>
                <a:lnTo>
                  <a:pt x="317" y="1428750"/>
                </a:lnTo>
                <a:lnTo>
                  <a:pt x="0" y="1419860"/>
                </a:lnTo>
                <a:lnTo>
                  <a:pt x="635" y="1411288"/>
                </a:lnTo>
                <a:lnTo>
                  <a:pt x="1587" y="1406843"/>
                </a:lnTo>
                <a:lnTo>
                  <a:pt x="2222" y="1402398"/>
                </a:lnTo>
                <a:lnTo>
                  <a:pt x="3492" y="1397635"/>
                </a:lnTo>
                <a:lnTo>
                  <a:pt x="4445" y="1393508"/>
                </a:lnTo>
                <a:lnTo>
                  <a:pt x="97790" y="1106488"/>
                </a:lnTo>
                <a:lnTo>
                  <a:pt x="99377" y="1102043"/>
                </a:lnTo>
                <a:lnTo>
                  <a:pt x="101282" y="1097915"/>
                </a:lnTo>
                <a:lnTo>
                  <a:pt x="103187" y="1093788"/>
                </a:lnTo>
                <a:lnTo>
                  <a:pt x="105410" y="1089978"/>
                </a:lnTo>
                <a:lnTo>
                  <a:pt x="109855" y="1082358"/>
                </a:lnTo>
                <a:lnTo>
                  <a:pt x="115570" y="1075690"/>
                </a:lnTo>
                <a:lnTo>
                  <a:pt x="121602" y="1069340"/>
                </a:lnTo>
                <a:lnTo>
                  <a:pt x="127952" y="1063625"/>
                </a:lnTo>
                <a:lnTo>
                  <a:pt x="134620" y="1058863"/>
                </a:lnTo>
                <a:lnTo>
                  <a:pt x="142240" y="1054735"/>
                </a:lnTo>
                <a:lnTo>
                  <a:pt x="150177" y="1051243"/>
                </a:lnTo>
                <a:lnTo>
                  <a:pt x="158115" y="1048068"/>
                </a:lnTo>
                <a:lnTo>
                  <a:pt x="166688" y="1046480"/>
                </a:lnTo>
                <a:lnTo>
                  <a:pt x="174942" y="1045210"/>
                </a:lnTo>
                <a:lnTo>
                  <a:pt x="183515" y="1044893"/>
                </a:lnTo>
                <a:lnTo>
                  <a:pt x="192722" y="1045528"/>
                </a:lnTo>
                <a:lnTo>
                  <a:pt x="196850" y="1046480"/>
                </a:lnTo>
                <a:lnTo>
                  <a:pt x="201295" y="1047115"/>
                </a:lnTo>
                <a:lnTo>
                  <a:pt x="205740" y="1048068"/>
                </a:lnTo>
                <a:lnTo>
                  <a:pt x="209868" y="1049338"/>
                </a:lnTo>
                <a:lnTo>
                  <a:pt x="494665" y="1141413"/>
                </a:lnTo>
                <a:lnTo>
                  <a:pt x="507682" y="1118235"/>
                </a:lnTo>
                <a:lnTo>
                  <a:pt x="520382" y="1095375"/>
                </a:lnTo>
                <a:lnTo>
                  <a:pt x="534035" y="1072198"/>
                </a:lnTo>
                <a:lnTo>
                  <a:pt x="547370" y="1049655"/>
                </a:lnTo>
                <a:lnTo>
                  <a:pt x="561658" y="1027113"/>
                </a:lnTo>
                <a:lnTo>
                  <a:pt x="576580" y="1005205"/>
                </a:lnTo>
                <a:lnTo>
                  <a:pt x="591185" y="983615"/>
                </a:lnTo>
                <a:lnTo>
                  <a:pt x="606425" y="961707"/>
                </a:lnTo>
                <a:lnTo>
                  <a:pt x="622300" y="940752"/>
                </a:lnTo>
                <a:lnTo>
                  <a:pt x="638492" y="919797"/>
                </a:lnTo>
                <a:lnTo>
                  <a:pt x="655002" y="899160"/>
                </a:lnTo>
                <a:lnTo>
                  <a:pt x="671512" y="878840"/>
                </a:lnTo>
                <a:lnTo>
                  <a:pt x="688975" y="858837"/>
                </a:lnTo>
                <a:lnTo>
                  <a:pt x="706755" y="839470"/>
                </a:lnTo>
                <a:lnTo>
                  <a:pt x="724218" y="819785"/>
                </a:lnTo>
                <a:lnTo>
                  <a:pt x="742632" y="801052"/>
                </a:lnTo>
                <a:lnTo>
                  <a:pt x="566420" y="558800"/>
                </a:lnTo>
                <a:lnTo>
                  <a:pt x="563562" y="554990"/>
                </a:lnTo>
                <a:lnTo>
                  <a:pt x="561340" y="551180"/>
                </a:lnTo>
                <a:lnTo>
                  <a:pt x="559118" y="547370"/>
                </a:lnTo>
                <a:lnTo>
                  <a:pt x="557212" y="543242"/>
                </a:lnTo>
                <a:lnTo>
                  <a:pt x="554355" y="534987"/>
                </a:lnTo>
                <a:lnTo>
                  <a:pt x="551498" y="526732"/>
                </a:lnTo>
                <a:lnTo>
                  <a:pt x="550228" y="518160"/>
                </a:lnTo>
                <a:lnTo>
                  <a:pt x="549592" y="509270"/>
                </a:lnTo>
                <a:lnTo>
                  <a:pt x="549592" y="500697"/>
                </a:lnTo>
                <a:lnTo>
                  <a:pt x="550862" y="492442"/>
                </a:lnTo>
                <a:lnTo>
                  <a:pt x="552450" y="483870"/>
                </a:lnTo>
                <a:lnTo>
                  <a:pt x="554990" y="475932"/>
                </a:lnTo>
                <a:lnTo>
                  <a:pt x="558482" y="467677"/>
                </a:lnTo>
                <a:lnTo>
                  <a:pt x="562610" y="460057"/>
                </a:lnTo>
                <a:lnTo>
                  <a:pt x="567372" y="453072"/>
                </a:lnTo>
                <a:lnTo>
                  <a:pt x="573088" y="446087"/>
                </a:lnTo>
                <a:lnTo>
                  <a:pt x="575945" y="442912"/>
                </a:lnTo>
                <a:lnTo>
                  <a:pt x="579438" y="439737"/>
                </a:lnTo>
                <a:lnTo>
                  <a:pt x="582930" y="436880"/>
                </a:lnTo>
                <a:lnTo>
                  <a:pt x="586105" y="434022"/>
                </a:lnTo>
                <a:lnTo>
                  <a:pt x="830898" y="256857"/>
                </a:lnTo>
                <a:lnTo>
                  <a:pt x="834708" y="254317"/>
                </a:lnTo>
                <a:lnTo>
                  <a:pt x="838200" y="251777"/>
                </a:lnTo>
                <a:lnTo>
                  <a:pt x="842328" y="249872"/>
                </a:lnTo>
                <a:lnTo>
                  <a:pt x="846138" y="247967"/>
                </a:lnTo>
                <a:lnTo>
                  <a:pt x="854392" y="244475"/>
                </a:lnTo>
                <a:lnTo>
                  <a:pt x="862648" y="242252"/>
                </a:lnTo>
                <a:lnTo>
                  <a:pt x="871538" y="240665"/>
                </a:lnTo>
                <a:lnTo>
                  <a:pt x="880110" y="240030"/>
                </a:lnTo>
                <a:lnTo>
                  <a:pt x="888365" y="240030"/>
                </a:lnTo>
                <a:lnTo>
                  <a:pt x="896938" y="240665"/>
                </a:lnTo>
                <a:lnTo>
                  <a:pt x="905192" y="242570"/>
                </a:lnTo>
                <a:lnTo>
                  <a:pt x="913448" y="245110"/>
                </a:lnTo>
                <a:lnTo>
                  <a:pt x="921385" y="248602"/>
                </a:lnTo>
                <a:lnTo>
                  <a:pt x="929005" y="252412"/>
                </a:lnTo>
                <a:lnTo>
                  <a:pt x="935990" y="257175"/>
                </a:lnTo>
                <a:lnTo>
                  <a:pt x="942975" y="262890"/>
                </a:lnTo>
                <a:lnTo>
                  <a:pt x="946150" y="266065"/>
                </a:lnTo>
                <a:lnTo>
                  <a:pt x="949325" y="269240"/>
                </a:lnTo>
                <a:lnTo>
                  <a:pt x="952182" y="272732"/>
                </a:lnTo>
                <a:lnTo>
                  <a:pt x="955040" y="276542"/>
                </a:lnTo>
                <a:lnTo>
                  <a:pt x="1130618" y="518477"/>
                </a:lnTo>
                <a:lnTo>
                  <a:pt x="1154430" y="507047"/>
                </a:lnTo>
                <a:lnTo>
                  <a:pt x="1177925" y="496252"/>
                </a:lnTo>
                <a:lnTo>
                  <a:pt x="1201738" y="485457"/>
                </a:lnTo>
                <a:lnTo>
                  <a:pt x="1225868" y="475615"/>
                </a:lnTo>
                <a:lnTo>
                  <a:pt x="1250315" y="465772"/>
                </a:lnTo>
                <a:lnTo>
                  <a:pt x="1274762" y="456247"/>
                </a:lnTo>
                <a:lnTo>
                  <a:pt x="1299528" y="447675"/>
                </a:lnTo>
                <a:lnTo>
                  <a:pt x="1324928" y="439102"/>
                </a:lnTo>
                <a:lnTo>
                  <a:pt x="1350010" y="431165"/>
                </a:lnTo>
                <a:lnTo>
                  <a:pt x="1375092" y="423545"/>
                </a:lnTo>
                <a:lnTo>
                  <a:pt x="1400810" y="416877"/>
                </a:lnTo>
                <a:lnTo>
                  <a:pt x="1426845" y="410210"/>
                </a:lnTo>
                <a:lnTo>
                  <a:pt x="1452245" y="404177"/>
                </a:lnTo>
                <a:lnTo>
                  <a:pt x="1478598" y="398462"/>
                </a:lnTo>
                <a:lnTo>
                  <a:pt x="1504950" y="393065"/>
                </a:lnTo>
                <a:lnTo>
                  <a:pt x="1531302" y="388620"/>
                </a:lnTo>
                <a:lnTo>
                  <a:pt x="1531302" y="89217"/>
                </a:lnTo>
                <a:lnTo>
                  <a:pt x="1531302" y="84455"/>
                </a:lnTo>
                <a:lnTo>
                  <a:pt x="1531620" y="80010"/>
                </a:lnTo>
                <a:lnTo>
                  <a:pt x="1532572" y="75565"/>
                </a:lnTo>
                <a:lnTo>
                  <a:pt x="1533208" y="71120"/>
                </a:lnTo>
                <a:lnTo>
                  <a:pt x="1535430" y="62865"/>
                </a:lnTo>
                <a:lnTo>
                  <a:pt x="1538605" y="54610"/>
                </a:lnTo>
                <a:lnTo>
                  <a:pt x="1542415" y="46672"/>
                </a:lnTo>
                <a:lnTo>
                  <a:pt x="1546860" y="39370"/>
                </a:lnTo>
                <a:lnTo>
                  <a:pt x="1551622" y="32385"/>
                </a:lnTo>
                <a:lnTo>
                  <a:pt x="1557655" y="26352"/>
                </a:lnTo>
                <a:lnTo>
                  <a:pt x="1563688" y="20320"/>
                </a:lnTo>
                <a:lnTo>
                  <a:pt x="1570990" y="15240"/>
                </a:lnTo>
                <a:lnTo>
                  <a:pt x="1577975" y="10795"/>
                </a:lnTo>
                <a:lnTo>
                  <a:pt x="1585912" y="6985"/>
                </a:lnTo>
                <a:lnTo>
                  <a:pt x="1594168" y="4127"/>
                </a:lnTo>
                <a:lnTo>
                  <a:pt x="1602422" y="1905"/>
                </a:lnTo>
                <a:lnTo>
                  <a:pt x="1607185" y="952"/>
                </a:lnTo>
                <a:lnTo>
                  <a:pt x="1611630" y="317"/>
                </a:lnTo>
                <a:lnTo>
                  <a:pt x="1615758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34" name="KSO_Shape"/>
          <p:cNvSpPr>
            <a:spLocks/>
          </p:cNvSpPr>
          <p:nvPr/>
        </p:nvSpPr>
        <p:spPr bwMode="auto">
          <a:xfrm>
            <a:off x="7085023" y="2712384"/>
            <a:ext cx="442868" cy="478740"/>
          </a:xfrm>
          <a:custGeom>
            <a:avLst/>
            <a:gdLst>
              <a:gd name="T0" fmla="*/ 1688581 w 2279650"/>
              <a:gd name="T1" fmla="*/ 1597260 h 2441575"/>
              <a:gd name="T2" fmla="*/ 1626647 w 2279650"/>
              <a:gd name="T3" fmla="*/ 1723907 h 2441575"/>
              <a:gd name="T4" fmla="*/ 1623153 w 2279650"/>
              <a:gd name="T5" fmla="*/ 2048937 h 2441575"/>
              <a:gd name="T6" fmla="*/ 1683499 w 2279650"/>
              <a:gd name="T7" fmla="*/ 2153683 h 2441575"/>
              <a:gd name="T8" fmla="*/ 1812130 w 2279650"/>
              <a:gd name="T9" fmla="*/ 2197803 h 2441575"/>
              <a:gd name="T10" fmla="*/ 1949973 w 2279650"/>
              <a:gd name="T11" fmla="*/ 2163205 h 2441575"/>
              <a:gd name="T12" fmla="*/ 2010636 w 2279650"/>
              <a:gd name="T13" fmla="*/ 2065125 h 2441575"/>
              <a:gd name="T14" fmla="*/ 2014765 w 2279650"/>
              <a:gd name="T15" fmla="*/ 1744856 h 2441575"/>
              <a:gd name="T16" fmla="*/ 1966171 w 2279650"/>
              <a:gd name="T17" fmla="*/ 1613448 h 2441575"/>
              <a:gd name="T18" fmla="*/ 1845797 w 2279650"/>
              <a:gd name="T19" fmla="*/ 1556948 h 2441575"/>
              <a:gd name="T20" fmla="*/ 2017941 w 2279650"/>
              <a:gd name="T21" fmla="*/ 1329999 h 2441575"/>
              <a:gd name="T22" fmla="*/ 2134821 w 2279650"/>
              <a:gd name="T23" fmla="*/ 1393481 h 2441575"/>
              <a:gd name="T24" fmla="*/ 2224704 w 2279650"/>
              <a:gd name="T25" fmla="*/ 1499179 h 2441575"/>
              <a:gd name="T26" fmla="*/ 2273933 w 2279650"/>
              <a:gd name="T27" fmla="*/ 1652489 h 2441575"/>
              <a:gd name="T28" fmla="*/ 2273933 w 2279650"/>
              <a:gd name="T29" fmla="*/ 2112737 h 2441575"/>
              <a:gd name="T30" fmla="*/ 2224704 w 2279650"/>
              <a:gd name="T31" fmla="*/ 2255254 h 2441575"/>
              <a:gd name="T32" fmla="*/ 2137044 w 2279650"/>
              <a:gd name="T33" fmla="*/ 2353017 h 2441575"/>
              <a:gd name="T34" fmla="*/ 2021752 w 2279650"/>
              <a:gd name="T35" fmla="*/ 2412373 h 2441575"/>
              <a:gd name="T36" fmla="*/ 1775605 w 2279650"/>
              <a:gd name="T37" fmla="*/ 2440306 h 2441575"/>
              <a:gd name="T38" fmla="*/ 1579323 w 2279650"/>
              <a:gd name="T39" fmla="*/ 2398090 h 2441575"/>
              <a:gd name="T40" fmla="*/ 1463714 w 2279650"/>
              <a:gd name="T41" fmla="*/ 2327307 h 2441575"/>
              <a:gd name="T42" fmla="*/ 1386218 w 2279650"/>
              <a:gd name="T43" fmla="*/ 2221291 h 2441575"/>
              <a:gd name="T44" fmla="*/ 1351281 w 2279650"/>
              <a:gd name="T45" fmla="*/ 2079726 h 2441575"/>
              <a:gd name="T46" fmla="*/ 1357633 w 2279650"/>
              <a:gd name="T47" fmla="*/ 1656933 h 2441575"/>
              <a:gd name="T48" fmla="*/ 1405274 w 2279650"/>
              <a:gd name="T49" fmla="*/ 1509654 h 2441575"/>
              <a:gd name="T50" fmla="*/ 1496428 w 2279650"/>
              <a:gd name="T51" fmla="*/ 1402051 h 2441575"/>
              <a:gd name="T52" fmla="*/ 1621248 w 2279650"/>
              <a:gd name="T53" fmla="*/ 1333173 h 2441575"/>
              <a:gd name="T54" fmla="*/ 1775605 w 2279650"/>
              <a:gd name="T55" fmla="*/ 1302067 h 2441575"/>
              <a:gd name="T56" fmla="*/ 365895 w 2279650"/>
              <a:gd name="T57" fmla="*/ 290754 h 2441575"/>
              <a:gd name="T58" fmla="*/ 285677 w 2279650"/>
              <a:gd name="T59" fmla="*/ 400896 h 2441575"/>
              <a:gd name="T60" fmla="*/ 269190 w 2279650"/>
              <a:gd name="T61" fmla="*/ 736083 h 2441575"/>
              <a:gd name="T62" fmla="*/ 313896 w 2279650"/>
              <a:gd name="T63" fmla="*/ 850668 h 2441575"/>
              <a:gd name="T64" fmla="*/ 428674 w 2279650"/>
              <a:gd name="T65" fmla="*/ 909707 h 2441575"/>
              <a:gd name="T66" fmla="*/ 575793 w 2279650"/>
              <a:gd name="T67" fmla="*/ 894471 h 2441575"/>
              <a:gd name="T68" fmla="*/ 651889 w 2279650"/>
              <a:gd name="T69" fmla="*/ 807500 h 2441575"/>
              <a:gd name="T70" fmla="*/ 668059 w 2279650"/>
              <a:gd name="T71" fmla="*/ 494532 h 2441575"/>
              <a:gd name="T72" fmla="*/ 632548 w 2279650"/>
              <a:gd name="T73" fmla="*/ 351380 h 2441575"/>
              <a:gd name="T74" fmla="*/ 530769 w 2279650"/>
              <a:gd name="T75" fmla="*/ 272344 h 2441575"/>
              <a:gd name="T76" fmla="*/ 637621 w 2279650"/>
              <a:gd name="T77" fmla="*/ 36507 h 2441575"/>
              <a:gd name="T78" fmla="*/ 758740 w 2279650"/>
              <a:gd name="T79" fmla="*/ 90467 h 2441575"/>
              <a:gd name="T80" fmla="*/ 856397 w 2279650"/>
              <a:gd name="T81" fmla="*/ 186325 h 2441575"/>
              <a:gd name="T82" fmla="*/ 916322 w 2279650"/>
              <a:gd name="T83" fmla="*/ 327574 h 2441575"/>
              <a:gd name="T84" fmla="*/ 927420 w 2279650"/>
              <a:gd name="T85" fmla="*/ 787503 h 2441575"/>
              <a:gd name="T86" fmla="*/ 889372 w 2279650"/>
              <a:gd name="T87" fmla="*/ 942400 h 2441575"/>
              <a:gd name="T88" fmla="*/ 809154 w 2279650"/>
              <a:gd name="T89" fmla="*/ 1049368 h 2441575"/>
              <a:gd name="T90" fmla="*/ 700083 w 2279650"/>
              <a:gd name="T91" fmla="*/ 1116977 h 2441575"/>
              <a:gd name="T92" fmla="*/ 499380 w 2279650"/>
              <a:gd name="T93" fmla="*/ 1156971 h 2441575"/>
              <a:gd name="T94" fmla="*/ 260946 w 2279650"/>
              <a:gd name="T95" fmla="*/ 1125230 h 2441575"/>
              <a:gd name="T96" fmla="*/ 138558 w 2279650"/>
              <a:gd name="T97" fmla="*/ 1062065 h 2441575"/>
              <a:gd name="T98" fmla="*/ 51048 w 2279650"/>
              <a:gd name="T99" fmla="*/ 964619 h 2441575"/>
              <a:gd name="T100" fmla="*/ 6341 w 2279650"/>
              <a:gd name="T101" fmla="*/ 830989 h 2441575"/>
              <a:gd name="T102" fmla="*/ 3171 w 2279650"/>
              <a:gd name="T103" fmla="*/ 408831 h 2441575"/>
              <a:gd name="T104" fmla="*/ 41536 w 2279650"/>
              <a:gd name="T105" fmla="*/ 254886 h 2441575"/>
              <a:gd name="T106" fmla="*/ 122071 w 2279650"/>
              <a:gd name="T107" fmla="*/ 139031 h 2441575"/>
              <a:gd name="T108" fmla="*/ 240019 w 2279650"/>
              <a:gd name="T109" fmla="*/ 60948 h 2441575"/>
              <a:gd name="T110" fmla="*/ 387455 w 2279650"/>
              <a:gd name="T111" fmla="*/ 21271 h 2441575"/>
              <a:gd name="T112" fmla="*/ 1917069 w 2279650"/>
              <a:gd name="T113" fmla="*/ 5080 h 2441575"/>
              <a:gd name="T114" fmla="*/ 1929449 w 2279650"/>
              <a:gd name="T115" fmla="*/ 41270 h 2441575"/>
              <a:gd name="T116" fmla="*/ 703197 w 2279650"/>
              <a:gd name="T117" fmla="*/ 2418083 h 2441575"/>
              <a:gd name="T118" fmla="*/ 420679 w 2279650"/>
              <a:gd name="T119" fmla="*/ 2439353 h 2441575"/>
              <a:gd name="T120" fmla="*/ 381635 w 2279650"/>
              <a:gd name="T121" fmla="*/ 2412686 h 2441575"/>
              <a:gd name="T122" fmla="*/ 1564716 w 2279650"/>
              <a:gd name="T123" fmla="*/ 78095 h 2441575"/>
              <a:gd name="T124" fmla="*/ 1628520 w 2279650"/>
              <a:gd name="T125" fmla="*/ 7302 h 24415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279650" h="2441575">
                <a:moveTo>
                  <a:pt x="1833093" y="1556314"/>
                </a:moveTo>
                <a:lnTo>
                  <a:pt x="1817530" y="1556948"/>
                </a:lnTo>
                <a:lnTo>
                  <a:pt x="1802285" y="1557583"/>
                </a:lnTo>
                <a:lnTo>
                  <a:pt x="1787992" y="1559170"/>
                </a:lnTo>
                <a:lnTo>
                  <a:pt x="1774335" y="1561075"/>
                </a:lnTo>
                <a:lnTo>
                  <a:pt x="1761313" y="1563614"/>
                </a:lnTo>
                <a:lnTo>
                  <a:pt x="1748926" y="1566788"/>
                </a:lnTo>
                <a:lnTo>
                  <a:pt x="1737175" y="1570280"/>
                </a:lnTo>
                <a:lnTo>
                  <a:pt x="1726059" y="1574723"/>
                </a:lnTo>
                <a:lnTo>
                  <a:pt x="1715577" y="1579485"/>
                </a:lnTo>
                <a:lnTo>
                  <a:pt x="1706049" y="1584881"/>
                </a:lnTo>
                <a:lnTo>
                  <a:pt x="1696839" y="1590911"/>
                </a:lnTo>
                <a:lnTo>
                  <a:pt x="1688581" y="1597260"/>
                </a:lnTo>
                <a:lnTo>
                  <a:pt x="1680958" y="1604243"/>
                </a:lnTo>
                <a:lnTo>
                  <a:pt x="1673653" y="1611861"/>
                </a:lnTo>
                <a:lnTo>
                  <a:pt x="1667301" y="1619796"/>
                </a:lnTo>
                <a:lnTo>
                  <a:pt x="1661584" y="1628683"/>
                </a:lnTo>
                <a:lnTo>
                  <a:pt x="1656502" y="1637888"/>
                </a:lnTo>
                <a:lnTo>
                  <a:pt x="1651421" y="1647411"/>
                </a:lnTo>
                <a:lnTo>
                  <a:pt x="1646656" y="1657251"/>
                </a:lnTo>
                <a:lnTo>
                  <a:pt x="1642528" y="1667725"/>
                </a:lnTo>
                <a:lnTo>
                  <a:pt x="1638716" y="1678517"/>
                </a:lnTo>
                <a:lnTo>
                  <a:pt x="1634905" y="1688992"/>
                </a:lnTo>
                <a:lnTo>
                  <a:pt x="1631729" y="1700101"/>
                </a:lnTo>
                <a:lnTo>
                  <a:pt x="1628870" y="1712163"/>
                </a:lnTo>
                <a:lnTo>
                  <a:pt x="1626647" y="1723907"/>
                </a:lnTo>
                <a:lnTo>
                  <a:pt x="1624106" y="1736286"/>
                </a:lnTo>
                <a:lnTo>
                  <a:pt x="1622201" y="1748665"/>
                </a:lnTo>
                <a:lnTo>
                  <a:pt x="1620613" y="1761679"/>
                </a:lnTo>
                <a:lnTo>
                  <a:pt x="1619660" y="1774693"/>
                </a:lnTo>
                <a:lnTo>
                  <a:pt x="1618707" y="1788659"/>
                </a:lnTo>
                <a:lnTo>
                  <a:pt x="1618389" y="1802308"/>
                </a:lnTo>
                <a:lnTo>
                  <a:pt x="1618072" y="1816909"/>
                </a:lnTo>
                <a:lnTo>
                  <a:pt x="1618072" y="1999738"/>
                </a:lnTo>
                <a:lnTo>
                  <a:pt x="1618389" y="2009895"/>
                </a:lnTo>
                <a:lnTo>
                  <a:pt x="1618707" y="2020052"/>
                </a:lnTo>
                <a:lnTo>
                  <a:pt x="1619977" y="2029892"/>
                </a:lnTo>
                <a:lnTo>
                  <a:pt x="1621565" y="2039414"/>
                </a:lnTo>
                <a:lnTo>
                  <a:pt x="1623153" y="2048937"/>
                </a:lnTo>
                <a:lnTo>
                  <a:pt x="1625377" y="2058142"/>
                </a:lnTo>
                <a:lnTo>
                  <a:pt x="1627918" y="2067347"/>
                </a:lnTo>
                <a:lnTo>
                  <a:pt x="1631094" y="2076234"/>
                </a:lnTo>
                <a:lnTo>
                  <a:pt x="1634587" y="2084804"/>
                </a:lnTo>
                <a:lnTo>
                  <a:pt x="1638399" y="2093374"/>
                </a:lnTo>
                <a:lnTo>
                  <a:pt x="1642528" y="2101627"/>
                </a:lnTo>
                <a:lnTo>
                  <a:pt x="1647292" y="2109880"/>
                </a:lnTo>
                <a:lnTo>
                  <a:pt x="1652056" y="2117815"/>
                </a:lnTo>
                <a:lnTo>
                  <a:pt x="1657455" y="2125433"/>
                </a:lnTo>
                <a:lnTo>
                  <a:pt x="1663490" y="2132733"/>
                </a:lnTo>
                <a:lnTo>
                  <a:pt x="1669842" y="2140351"/>
                </a:lnTo>
                <a:lnTo>
                  <a:pt x="1676512" y="2147334"/>
                </a:lnTo>
                <a:lnTo>
                  <a:pt x="1683499" y="2153683"/>
                </a:lnTo>
                <a:lnTo>
                  <a:pt x="1691122" y="2160031"/>
                </a:lnTo>
                <a:lnTo>
                  <a:pt x="1698744" y="2165744"/>
                </a:lnTo>
                <a:lnTo>
                  <a:pt x="1707320" y="2170506"/>
                </a:lnTo>
                <a:lnTo>
                  <a:pt x="1715577" y="2175584"/>
                </a:lnTo>
                <a:lnTo>
                  <a:pt x="1724788" y="2179710"/>
                </a:lnTo>
                <a:lnTo>
                  <a:pt x="1734316" y="2183519"/>
                </a:lnTo>
                <a:lnTo>
                  <a:pt x="1744480" y="2187011"/>
                </a:lnTo>
                <a:lnTo>
                  <a:pt x="1754643" y="2190185"/>
                </a:lnTo>
                <a:lnTo>
                  <a:pt x="1765442" y="2192407"/>
                </a:lnTo>
                <a:lnTo>
                  <a:pt x="1776558" y="2194311"/>
                </a:lnTo>
                <a:lnTo>
                  <a:pt x="1787992" y="2195898"/>
                </a:lnTo>
                <a:lnTo>
                  <a:pt x="1799744" y="2196851"/>
                </a:lnTo>
                <a:lnTo>
                  <a:pt x="1812130" y="2197803"/>
                </a:lnTo>
                <a:lnTo>
                  <a:pt x="1824835" y="2198120"/>
                </a:lnTo>
                <a:lnTo>
                  <a:pt x="1838174" y="2197803"/>
                </a:lnTo>
                <a:lnTo>
                  <a:pt x="1850879" y="2196851"/>
                </a:lnTo>
                <a:lnTo>
                  <a:pt x="1862948" y="2195898"/>
                </a:lnTo>
                <a:lnTo>
                  <a:pt x="1874382" y="2194311"/>
                </a:lnTo>
                <a:lnTo>
                  <a:pt x="1885498" y="2192090"/>
                </a:lnTo>
                <a:lnTo>
                  <a:pt x="1896297" y="2189233"/>
                </a:lnTo>
                <a:lnTo>
                  <a:pt x="1906460" y="2186376"/>
                </a:lnTo>
                <a:lnTo>
                  <a:pt x="1916306" y="2182567"/>
                </a:lnTo>
                <a:lnTo>
                  <a:pt x="1925517" y="2178123"/>
                </a:lnTo>
                <a:lnTo>
                  <a:pt x="1934092" y="2173680"/>
                </a:lnTo>
                <a:lnTo>
                  <a:pt x="1942350" y="2168601"/>
                </a:lnTo>
                <a:lnTo>
                  <a:pt x="1949973" y="2163205"/>
                </a:lnTo>
                <a:lnTo>
                  <a:pt x="1957277" y="2157174"/>
                </a:lnTo>
                <a:lnTo>
                  <a:pt x="1963630" y="2150826"/>
                </a:lnTo>
                <a:lnTo>
                  <a:pt x="1969982" y="2143525"/>
                </a:lnTo>
                <a:lnTo>
                  <a:pt x="1975381" y="2136225"/>
                </a:lnTo>
                <a:lnTo>
                  <a:pt x="1980781" y="2128290"/>
                </a:lnTo>
                <a:lnTo>
                  <a:pt x="1985862" y="2120354"/>
                </a:lnTo>
                <a:lnTo>
                  <a:pt x="1990309" y="2112419"/>
                </a:lnTo>
                <a:lnTo>
                  <a:pt x="1994755" y="2104801"/>
                </a:lnTo>
                <a:lnTo>
                  <a:pt x="1998567" y="2096866"/>
                </a:lnTo>
                <a:lnTo>
                  <a:pt x="2002378" y="2089248"/>
                </a:lnTo>
                <a:lnTo>
                  <a:pt x="2005236" y="2080995"/>
                </a:lnTo>
                <a:lnTo>
                  <a:pt x="2008412" y="2073060"/>
                </a:lnTo>
                <a:lnTo>
                  <a:pt x="2010636" y="2065125"/>
                </a:lnTo>
                <a:lnTo>
                  <a:pt x="2012859" y="2056872"/>
                </a:lnTo>
                <a:lnTo>
                  <a:pt x="2014765" y="2048937"/>
                </a:lnTo>
                <a:lnTo>
                  <a:pt x="2016353" y="2041001"/>
                </a:lnTo>
                <a:lnTo>
                  <a:pt x="2017623" y="2032431"/>
                </a:lnTo>
                <a:lnTo>
                  <a:pt x="2018258" y="2024496"/>
                </a:lnTo>
                <a:lnTo>
                  <a:pt x="2019211" y="2016243"/>
                </a:lnTo>
                <a:lnTo>
                  <a:pt x="2019211" y="2007991"/>
                </a:lnTo>
                <a:lnTo>
                  <a:pt x="2019211" y="1804212"/>
                </a:lnTo>
                <a:lnTo>
                  <a:pt x="2019211" y="1792151"/>
                </a:lnTo>
                <a:lnTo>
                  <a:pt x="2018258" y="1779772"/>
                </a:lnTo>
                <a:lnTo>
                  <a:pt x="2017623" y="1768027"/>
                </a:lnTo>
                <a:lnTo>
                  <a:pt x="2016353" y="1756600"/>
                </a:lnTo>
                <a:lnTo>
                  <a:pt x="2014765" y="1744856"/>
                </a:lnTo>
                <a:lnTo>
                  <a:pt x="2013494" y="1733429"/>
                </a:lnTo>
                <a:lnTo>
                  <a:pt x="2010953" y="1722320"/>
                </a:lnTo>
                <a:lnTo>
                  <a:pt x="2008730" y="1711211"/>
                </a:lnTo>
                <a:lnTo>
                  <a:pt x="2006189" y="1700736"/>
                </a:lnTo>
                <a:lnTo>
                  <a:pt x="2003013" y="1690261"/>
                </a:lnTo>
                <a:lnTo>
                  <a:pt x="1999519" y="1679469"/>
                </a:lnTo>
                <a:lnTo>
                  <a:pt x="1995708" y="1669630"/>
                </a:lnTo>
                <a:lnTo>
                  <a:pt x="1991897" y="1659790"/>
                </a:lnTo>
                <a:lnTo>
                  <a:pt x="1987450" y="1649633"/>
                </a:lnTo>
                <a:lnTo>
                  <a:pt x="1982686" y="1640110"/>
                </a:lnTo>
                <a:lnTo>
                  <a:pt x="1977922" y="1630905"/>
                </a:lnTo>
                <a:lnTo>
                  <a:pt x="1972523" y="1621700"/>
                </a:lnTo>
                <a:lnTo>
                  <a:pt x="1966171" y="1613448"/>
                </a:lnTo>
                <a:lnTo>
                  <a:pt x="1960136" y="1605830"/>
                </a:lnTo>
                <a:lnTo>
                  <a:pt x="1953149" y="1598529"/>
                </a:lnTo>
                <a:lnTo>
                  <a:pt x="1946161" y="1591546"/>
                </a:lnTo>
                <a:lnTo>
                  <a:pt x="1937903" y="1585515"/>
                </a:lnTo>
                <a:lnTo>
                  <a:pt x="1929646" y="1580119"/>
                </a:lnTo>
                <a:lnTo>
                  <a:pt x="1920753" y="1575041"/>
                </a:lnTo>
                <a:lnTo>
                  <a:pt x="1911542" y="1570915"/>
                </a:lnTo>
                <a:lnTo>
                  <a:pt x="1902014" y="1567106"/>
                </a:lnTo>
                <a:lnTo>
                  <a:pt x="1891533" y="1563614"/>
                </a:lnTo>
                <a:lnTo>
                  <a:pt x="1881051" y="1561075"/>
                </a:lnTo>
                <a:lnTo>
                  <a:pt x="1869618" y="1559170"/>
                </a:lnTo>
                <a:lnTo>
                  <a:pt x="1857866" y="1557583"/>
                </a:lnTo>
                <a:lnTo>
                  <a:pt x="1845797" y="1556948"/>
                </a:lnTo>
                <a:lnTo>
                  <a:pt x="1833093" y="1556314"/>
                </a:lnTo>
                <a:close/>
                <a:moveTo>
                  <a:pt x="1828964" y="1300162"/>
                </a:moveTo>
                <a:lnTo>
                  <a:pt x="1848338" y="1300480"/>
                </a:lnTo>
                <a:lnTo>
                  <a:pt x="1868347" y="1301749"/>
                </a:lnTo>
                <a:lnTo>
                  <a:pt x="1888356" y="1303336"/>
                </a:lnTo>
                <a:lnTo>
                  <a:pt x="1908048" y="1305558"/>
                </a:lnTo>
                <a:lnTo>
                  <a:pt x="1928057" y="1308732"/>
                </a:lnTo>
                <a:lnTo>
                  <a:pt x="1948067" y="1312224"/>
                </a:lnTo>
                <a:lnTo>
                  <a:pt x="1967759" y="1316350"/>
                </a:lnTo>
                <a:lnTo>
                  <a:pt x="1988085" y="1321429"/>
                </a:lnTo>
                <a:lnTo>
                  <a:pt x="1997931" y="1323968"/>
                </a:lnTo>
                <a:lnTo>
                  <a:pt x="2008095" y="1326507"/>
                </a:lnTo>
                <a:lnTo>
                  <a:pt x="2017941" y="1329999"/>
                </a:lnTo>
                <a:lnTo>
                  <a:pt x="2027469" y="1333490"/>
                </a:lnTo>
                <a:lnTo>
                  <a:pt x="2036997" y="1336982"/>
                </a:lnTo>
                <a:lnTo>
                  <a:pt x="2046525" y="1340791"/>
                </a:lnTo>
                <a:lnTo>
                  <a:pt x="2055736" y="1344917"/>
                </a:lnTo>
                <a:lnTo>
                  <a:pt x="2064947" y="1349678"/>
                </a:lnTo>
                <a:lnTo>
                  <a:pt x="2074157" y="1354122"/>
                </a:lnTo>
                <a:lnTo>
                  <a:pt x="2083368" y="1359201"/>
                </a:lnTo>
                <a:lnTo>
                  <a:pt x="2092261" y="1363962"/>
                </a:lnTo>
                <a:lnTo>
                  <a:pt x="2101154" y="1369358"/>
                </a:lnTo>
                <a:lnTo>
                  <a:pt x="2109412" y="1375071"/>
                </a:lnTo>
                <a:lnTo>
                  <a:pt x="2118305" y="1380785"/>
                </a:lnTo>
                <a:lnTo>
                  <a:pt x="2126563" y="1387133"/>
                </a:lnTo>
                <a:lnTo>
                  <a:pt x="2134821" y="1393481"/>
                </a:lnTo>
                <a:lnTo>
                  <a:pt x="2143078" y="1400147"/>
                </a:lnTo>
                <a:lnTo>
                  <a:pt x="2151019" y="1406813"/>
                </a:lnTo>
                <a:lnTo>
                  <a:pt x="2158641" y="1413796"/>
                </a:lnTo>
                <a:lnTo>
                  <a:pt x="2165946" y="1421414"/>
                </a:lnTo>
                <a:lnTo>
                  <a:pt x="2173569" y="1428714"/>
                </a:lnTo>
                <a:lnTo>
                  <a:pt x="2180556" y="1436649"/>
                </a:lnTo>
                <a:lnTo>
                  <a:pt x="2187544" y="1444902"/>
                </a:lnTo>
                <a:lnTo>
                  <a:pt x="2194531" y="1453155"/>
                </a:lnTo>
                <a:lnTo>
                  <a:pt x="2200883" y="1462042"/>
                </a:lnTo>
                <a:lnTo>
                  <a:pt x="2206918" y="1470930"/>
                </a:lnTo>
                <a:lnTo>
                  <a:pt x="2213270" y="1479817"/>
                </a:lnTo>
                <a:lnTo>
                  <a:pt x="2218987" y="1489657"/>
                </a:lnTo>
                <a:lnTo>
                  <a:pt x="2224704" y="1499179"/>
                </a:lnTo>
                <a:lnTo>
                  <a:pt x="2230103" y="1509019"/>
                </a:lnTo>
                <a:lnTo>
                  <a:pt x="2235185" y="1519494"/>
                </a:lnTo>
                <a:lnTo>
                  <a:pt x="2240267" y="1529651"/>
                </a:lnTo>
                <a:lnTo>
                  <a:pt x="2245031" y="1540443"/>
                </a:lnTo>
                <a:lnTo>
                  <a:pt x="2249477" y="1551552"/>
                </a:lnTo>
                <a:lnTo>
                  <a:pt x="2253606" y="1562979"/>
                </a:lnTo>
                <a:lnTo>
                  <a:pt x="2257417" y="1574723"/>
                </a:lnTo>
                <a:lnTo>
                  <a:pt x="2260911" y="1587103"/>
                </a:lnTo>
                <a:lnTo>
                  <a:pt x="2264087" y="1599164"/>
                </a:lnTo>
                <a:lnTo>
                  <a:pt x="2266946" y="1612178"/>
                </a:lnTo>
                <a:lnTo>
                  <a:pt x="2269804" y="1625192"/>
                </a:lnTo>
                <a:lnTo>
                  <a:pt x="2272027" y="1638523"/>
                </a:lnTo>
                <a:lnTo>
                  <a:pt x="2273933" y="1652489"/>
                </a:lnTo>
                <a:lnTo>
                  <a:pt x="2275521" y="1666456"/>
                </a:lnTo>
                <a:lnTo>
                  <a:pt x="2277109" y="1681056"/>
                </a:lnTo>
                <a:lnTo>
                  <a:pt x="2278062" y="1695975"/>
                </a:lnTo>
                <a:lnTo>
                  <a:pt x="2279015" y="1710893"/>
                </a:lnTo>
                <a:lnTo>
                  <a:pt x="2279332" y="1726764"/>
                </a:lnTo>
                <a:lnTo>
                  <a:pt x="2279650" y="1742317"/>
                </a:lnTo>
                <a:lnTo>
                  <a:pt x="2279650" y="2028622"/>
                </a:lnTo>
                <a:lnTo>
                  <a:pt x="2279332" y="2043541"/>
                </a:lnTo>
                <a:lnTo>
                  <a:pt x="2279015" y="2057824"/>
                </a:lnTo>
                <a:lnTo>
                  <a:pt x="2278062" y="2072425"/>
                </a:lnTo>
                <a:lnTo>
                  <a:pt x="2277109" y="2086074"/>
                </a:lnTo>
                <a:lnTo>
                  <a:pt x="2275521" y="2099405"/>
                </a:lnTo>
                <a:lnTo>
                  <a:pt x="2273933" y="2112737"/>
                </a:lnTo>
                <a:lnTo>
                  <a:pt x="2272027" y="2125433"/>
                </a:lnTo>
                <a:lnTo>
                  <a:pt x="2269804" y="2138129"/>
                </a:lnTo>
                <a:lnTo>
                  <a:pt x="2266946" y="2150191"/>
                </a:lnTo>
                <a:lnTo>
                  <a:pt x="2264087" y="2162253"/>
                </a:lnTo>
                <a:lnTo>
                  <a:pt x="2260911" y="2173997"/>
                </a:lnTo>
                <a:lnTo>
                  <a:pt x="2257417" y="2185106"/>
                </a:lnTo>
                <a:lnTo>
                  <a:pt x="2253606" y="2196216"/>
                </a:lnTo>
                <a:lnTo>
                  <a:pt x="2249477" y="2206690"/>
                </a:lnTo>
                <a:lnTo>
                  <a:pt x="2245031" y="2216848"/>
                </a:lnTo>
                <a:lnTo>
                  <a:pt x="2240267" y="2226687"/>
                </a:lnTo>
                <a:lnTo>
                  <a:pt x="2235185" y="2236845"/>
                </a:lnTo>
                <a:lnTo>
                  <a:pt x="2230103" y="2246050"/>
                </a:lnTo>
                <a:lnTo>
                  <a:pt x="2224704" y="2255254"/>
                </a:lnTo>
                <a:lnTo>
                  <a:pt x="2218987" y="2264142"/>
                </a:lnTo>
                <a:lnTo>
                  <a:pt x="2213270" y="2273030"/>
                </a:lnTo>
                <a:lnTo>
                  <a:pt x="2207553" y="2281600"/>
                </a:lnTo>
                <a:lnTo>
                  <a:pt x="2201201" y="2289535"/>
                </a:lnTo>
                <a:lnTo>
                  <a:pt x="2194849" y="2297470"/>
                </a:lnTo>
                <a:lnTo>
                  <a:pt x="2188179" y="2305723"/>
                </a:lnTo>
                <a:lnTo>
                  <a:pt x="2181509" y="2312706"/>
                </a:lnTo>
                <a:lnTo>
                  <a:pt x="2174522" y="2320006"/>
                </a:lnTo>
                <a:lnTo>
                  <a:pt x="2167217" y="2327307"/>
                </a:lnTo>
                <a:lnTo>
                  <a:pt x="2159912" y="2333973"/>
                </a:lnTo>
                <a:lnTo>
                  <a:pt x="2152607" y="2340321"/>
                </a:lnTo>
                <a:lnTo>
                  <a:pt x="2144666" y="2346986"/>
                </a:lnTo>
                <a:lnTo>
                  <a:pt x="2137044" y="2353017"/>
                </a:lnTo>
                <a:lnTo>
                  <a:pt x="2129104" y="2358731"/>
                </a:lnTo>
                <a:lnTo>
                  <a:pt x="2120528" y="2364444"/>
                </a:lnTo>
                <a:lnTo>
                  <a:pt x="2111953" y="2369840"/>
                </a:lnTo>
                <a:lnTo>
                  <a:pt x="2103695" y="2374919"/>
                </a:lnTo>
                <a:lnTo>
                  <a:pt x="2095119" y="2379997"/>
                </a:lnTo>
                <a:lnTo>
                  <a:pt x="2086544" y="2384758"/>
                </a:lnTo>
                <a:lnTo>
                  <a:pt x="2077651" y="2389202"/>
                </a:lnTo>
                <a:lnTo>
                  <a:pt x="2068440" y="2393646"/>
                </a:lnTo>
                <a:lnTo>
                  <a:pt x="2059547" y="2397772"/>
                </a:lnTo>
                <a:lnTo>
                  <a:pt x="2050654" y="2401899"/>
                </a:lnTo>
                <a:lnTo>
                  <a:pt x="2040809" y="2405390"/>
                </a:lnTo>
                <a:lnTo>
                  <a:pt x="2031280" y="2408882"/>
                </a:lnTo>
                <a:lnTo>
                  <a:pt x="2021752" y="2412373"/>
                </a:lnTo>
                <a:lnTo>
                  <a:pt x="2012224" y="2415230"/>
                </a:lnTo>
                <a:lnTo>
                  <a:pt x="2002378" y="2418404"/>
                </a:lnTo>
                <a:lnTo>
                  <a:pt x="1992214" y="2420943"/>
                </a:lnTo>
                <a:lnTo>
                  <a:pt x="1972205" y="2426022"/>
                </a:lnTo>
                <a:lnTo>
                  <a:pt x="1951878" y="2430148"/>
                </a:lnTo>
                <a:lnTo>
                  <a:pt x="1931551" y="2433640"/>
                </a:lnTo>
                <a:lnTo>
                  <a:pt x="1911224" y="2436497"/>
                </a:lnTo>
                <a:lnTo>
                  <a:pt x="1890580" y="2438718"/>
                </a:lnTo>
                <a:lnTo>
                  <a:pt x="1870253" y="2440623"/>
                </a:lnTo>
                <a:lnTo>
                  <a:pt x="1849608" y="2441258"/>
                </a:lnTo>
                <a:lnTo>
                  <a:pt x="1828964" y="2441575"/>
                </a:lnTo>
                <a:lnTo>
                  <a:pt x="1801649" y="2441258"/>
                </a:lnTo>
                <a:lnTo>
                  <a:pt x="1775605" y="2440306"/>
                </a:lnTo>
                <a:lnTo>
                  <a:pt x="1749562" y="2438401"/>
                </a:lnTo>
                <a:lnTo>
                  <a:pt x="1724788" y="2435227"/>
                </a:lnTo>
                <a:lnTo>
                  <a:pt x="1700650" y="2431735"/>
                </a:lnTo>
                <a:lnTo>
                  <a:pt x="1677147" y="2427609"/>
                </a:lnTo>
                <a:lnTo>
                  <a:pt x="1665395" y="2424752"/>
                </a:lnTo>
                <a:lnTo>
                  <a:pt x="1653961" y="2422213"/>
                </a:lnTo>
                <a:lnTo>
                  <a:pt x="1642845" y="2419674"/>
                </a:lnTo>
                <a:lnTo>
                  <a:pt x="1631729" y="2416500"/>
                </a:lnTo>
                <a:lnTo>
                  <a:pt x="1621248" y="2413008"/>
                </a:lnTo>
                <a:lnTo>
                  <a:pt x="1610449" y="2409517"/>
                </a:lnTo>
                <a:lnTo>
                  <a:pt x="1599968" y="2406025"/>
                </a:lnTo>
                <a:lnTo>
                  <a:pt x="1589805" y="2402216"/>
                </a:lnTo>
                <a:lnTo>
                  <a:pt x="1579323" y="2398090"/>
                </a:lnTo>
                <a:lnTo>
                  <a:pt x="1569478" y="2393963"/>
                </a:lnTo>
                <a:lnTo>
                  <a:pt x="1559949" y="2389202"/>
                </a:lnTo>
                <a:lnTo>
                  <a:pt x="1550421" y="2384758"/>
                </a:lnTo>
                <a:lnTo>
                  <a:pt x="1540893" y="2379680"/>
                </a:lnTo>
                <a:lnTo>
                  <a:pt x="1531682" y="2374919"/>
                </a:lnTo>
                <a:lnTo>
                  <a:pt x="1522472" y="2369840"/>
                </a:lnTo>
                <a:lnTo>
                  <a:pt x="1513579" y="2364127"/>
                </a:lnTo>
                <a:lnTo>
                  <a:pt x="1504685" y="2358731"/>
                </a:lnTo>
                <a:lnTo>
                  <a:pt x="1496428" y="2352700"/>
                </a:lnTo>
                <a:lnTo>
                  <a:pt x="1487852" y="2346986"/>
                </a:lnTo>
                <a:lnTo>
                  <a:pt x="1479594" y="2340321"/>
                </a:lnTo>
                <a:lnTo>
                  <a:pt x="1471654" y="2333973"/>
                </a:lnTo>
                <a:lnTo>
                  <a:pt x="1463714" y="2327307"/>
                </a:lnTo>
                <a:lnTo>
                  <a:pt x="1456091" y="2320641"/>
                </a:lnTo>
                <a:lnTo>
                  <a:pt x="1448786" y="2313658"/>
                </a:lnTo>
                <a:lnTo>
                  <a:pt x="1442117" y="2306358"/>
                </a:lnTo>
                <a:lnTo>
                  <a:pt x="1435447" y="2298740"/>
                </a:lnTo>
                <a:lnTo>
                  <a:pt x="1429095" y="2291122"/>
                </a:lnTo>
                <a:lnTo>
                  <a:pt x="1422425" y="2282869"/>
                </a:lnTo>
                <a:lnTo>
                  <a:pt x="1416708" y="2274934"/>
                </a:lnTo>
                <a:lnTo>
                  <a:pt x="1410991" y="2266681"/>
                </a:lnTo>
                <a:lnTo>
                  <a:pt x="1405274" y="2258111"/>
                </a:lnTo>
                <a:lnTo>
                  <a:pt x="1400192" y="2249224"/>
                </a:lnTo>
                <a:lnTo>
                  <a:pt x="1395428" y="2240336"/>
                </a:lnTo>
                <a:lnTo>
                  <a:pt x="1390664" y="2231131"/>
                </a:lnTo>
                <a:lnTo>
                  <a:pt x="1386218" y="2221291"/>
                </a:lnTo>
                <a:lnTo>
                  <a:pt x="1382089" y="2211769"/>
                </a:lnTo>
                <a:lnTo>
                  <a:pt x="1378277" y="2201929"/>
                </a:lnTo>
                <a:lnTo>
                  <a:pt x="1374466" y="2192090"/>
                </a:lnTo>
                <a:lnTo>
                  <a:pt x="1370972" y="2181615"/>
                </a:lnTo>
                <a:lnTo>
                  <a:pt x="1367796" y="2171458"/>
                </a:lnTo>
                <a:lnTo>
                  <a:pt x="1364620" y="2160666"/>
                </a:lnTo>
                <a:lnTo>
                  <a:pt x="1362079" y="2149556"/>
                </a:lnTo>
                <a:lnTo>
                  <a:pt x="1359856" y="2138447"/>
                </a:lnTo>
                <a:lnTo>
                  <a:pt x="1357633" y="2127020"/>
                </a:lnTo>
                <a:lnTo>
                  <a:pt x="1355410" y="2115593"/>
                </a:lnTo>
                <a:lnTo>
                  <a:pt x="1354139" y="2103532"/>
                </a:lnTo>
                <a:lnTo>
                  <a:pt x="1352551" y="2091787"/>
                </a:lnTo>
                <a:lnTo>
                  <a:pt x="1351281" y="2079726"/>
                </a:lnTo>
                <a:lnTo>
                  <a:pt x="1350645" y="2067347"/>
                </a:lnTo>
                <a:lnTo>
                  <a:pt x="1349693" y="2054650"/>
                </a:lnTo>
                <a:lnTo>
                  <a:pt x="1349375" y="2041636"/>
                </a:lnTo>
                <a:lnTo>
                  <a:pt x="1349375" y="2028622"/>
                </a:lnTo>
                <a:lnTo>
                  <a:pt x="1349375" y="1767075"/>
                </a:lnTo>
                <a:lnTo>
                  <a:pt x="1349375" y="1752474"/>
                </a:lnTo>
                <a:lnTo>
                  <a:pt x="1349693" y="1738191"/>
                </a:lnTo>
                <a:lnTo>
                  <a:pt x="1350645" y="1723907"/>
                </a:lnTo>
                <a:lnTo>
                  <a:pt x="1351281" y="1710258"/>
                </a:lnTo>
                <a:lnTo>
                  <a:pt x="1352551" y="1696292"/>
                </a:lnTo>
                <a:lnTo>
                  <a:pt x="1354139" y="1682961"/>
                </a:lnTo>
                <a:lnTo>
                  <a:pt x="1355410" y="1669947"/>
                </a:lnTo>
                <a:lnTo>
                  <a:pt x="1357633" y="1656933"/>
                </a:lnTo>
                <a:lnTo>
                  <a:pt x="1359856" y="1644554"/>
                </a:lnTo>
                <a:lnTo>
                  <a:pt x="1362079" y="1631858"/>
                </a:lnTo>
                <a:lnTo>
                  <a:pt x="1364620" y="1619479"/>
                </a:lnTo>
                <a:lnTo>
                  <a:pt x="1367796" y="1607417"/>
                </a:lnTo>
                <a:lnTo>
                  <a:pt x="1370972" y="1595990"/>
                </a:lnTo>
                <a:lnTo>
                  <a:pt x="1374466" y="1583928"/>
                </a:lnTo>
                <a:lnTo>
                  <a:pt x="1378277" y="1572819"/>
                </a:lnTo>
                <a:lnTo>
                  <a:pt x="1382089" y="1561710"/>
                </a:lnTo>
                <a:lnTo>
                  <a:pt x="1386218" y="1550600"/>
                </a:lnTo>
                <a:lnTo>
                  <a:pt x="1390664" y="1540443"/>
                </a:lnTo>
                <a:lnTo>
                  <a:pt x="1395428" y="1529651"/>
                </a:lnTo>
                <a:lnTo>
                  <a:pt x="1400192" y="1519811"/>
                </a:lnTo>
                <a:lnTo>
                  <a:pt x="1405274" y="1509654"/>
                </a:lnTo>
                <a:lnTo>
                  <a:pt x="1410991" y="1500132"/>
                </a:lnTo>
                <a:lnTo>
                  <a:pt x="1416708" y="1490609"/>
                </a:lnTo>
                <a:lnTo>
                  <a:pt x="1422425" y="1481404"/>
                </a:lnTo>
                <a:lnTo>
                  <a:pt x="1429095" y="1472199"/>
                </a:lnTo>
                <a:lnTo>
                  <a:pt x="1435447" y="1463947"/>
                </a:lnTo>
                <a:lnTo>
                  <a:pt x="1442117" y="1455059"/>
                </a:lnTo>
                <a:lnTo>
                  <a:pt x="1448786" y="1447124"/>
                </a:lnTo>
                <a:lnTo>
                  <a:pt x="1456091" y="1439189"/>
                </a:lnTo>
                <a:lnTo>
                  <a:pt x="1463714" y="1430936"/>
                </a:lnTo>
                <a:lnTo>
                  <a:pt x="1471654" y="1423318"/>
                </a:lnTo>
                <a:lnTo>
                  <a:pt x="1479594" y="1416018"/>
                </a:lnTo>
                <a:lnTo>
                  <a:pt x="1487852" y="1408717"/>
                </a:lnTo>
                <a:lnTo>
                  <a:pt x="1496428" y="1402051"/>
                </a:lnTo>
                <a:lnTo>
                  <a:pt x="1504685" y="1395386"/>
                </a:lnTo>
                <a:lnTo>
                  <a:pt x="1513579" y="1389038"/>
                </a:lnTo>
                <a:lnTo>
                  <a:pt x="1522472" y="1382689"/>
                </a:lnTo>
                <a:lnTo>
                  <a:pt x="1531682" y="1376659"/>
                </a:lnTo>
                <a:lnTo>
                  <a:pt x="1540893" y="1370945"/>
                </a:lnTo>
                <a:lnTo>
                  <a:pt x="1550421" y="1365549"/>
                </a:lnTo>
                <a:lnTo>
                  <a:pt x="1559949" y="1360153"/>
                </a:lnTo>
                <a:lnTo>
                  <a:pt x="1569478" y="1355392"/>
                </a:lnTo>
                <a:lnTo>
                  <a:pt x="1579323" y="1350313"/>
                </a:lnTo>
                <a:lnTo>
                  <a:pt x="1589805" y="1345870"/>
                </a:lnTo>
                <a:lnTo>
                  <a:pt x="1599968" y="1341108"/>
                </a:lnTo>
                <a:lnTo>
                  <a:pt x="1610449" y="1336982"/>
                </a:lnTo>
                <a:lnTo>
                  <a:pt x="1621248" y="1333173"/>
                </a:lnTo>
                <a:lnTo>
                  <a:pt x="1631729" y="1329364"/>
                </a:lnTo>
                <a:lnTo>
                  <a:pt x="1642845" y="1325873"/>
                </a:lnTo>
                <a:lnTo>
                  <a:pt x="1653961" y="1322381"/>
                </a:lnTo>
                <a:lnTo>
                  <a:pt x="1665395" y="1319207"/>
                </a:lnTo>
                <a:lnTo>
                  <a:pt x="1677147" y="1316668"/>
                </a:lnTo>
                <a:lnTo>
                  <a:pt x="1688898" y="1314128"/>
                </a:lnTo>
                <a:lnTo>
                  <a:pt x="1700650" y="1311589"/>
                </a:lnTo>
                <a:lnTo>
                  <a:pt x="1712719" y="1309367"/>
                </a:lnTo>
                <a:lnTo>
                  <a:pt x="1724788" y="1307463"/>
                </a:lnTo>
                <a:lnTo>
                  <a:pt x="1737492" y="1305876"/>
                </a:lnTo>
                <a:lnTo>
                  <a:pt x="1749562" y="1304289"/>
                </a:lnTo>
                <a:lnTo>
                  <a:pt x="1762584" y="1303336"/>
                </a:lnTo>
                <a:lnTo>
                  <a:pt x="1775605" y="1302067"/>
                </a:lnTo>
                <a:lnTo>
                  <a:pt x="1788627" y="1301432"/>
                </a:lnTo>
                <a:lnTo>
                  <a:pt x="1801649" y="1301114"/>
                </a:lnTo>
                <a:lnTo>
                  <a:pt x="1828964" y="1300162"/>
                </a:lnTo>
                <a:close/>
                <a:moveTo>
                  <a:pt x="482892" y="267900"/>
                </a:moveTo>
                <a:lnTo>
                  <a:pt x="467356" y="268218"/>
                </a:lnTo>
                <a:lnTo>
                  <a:pt x="452454" y="268852"/>
                </a:lnTo>
                <a:lnTo>
                  <a:pt x="437869" y="270440"/>
                </a:lnTo>
                <a:lnTo>
                  <a:pt x="424235" y="272344"/>
                </a:lnTo>
                <a:lnTo>
                  <a:pt x="411235" y="275201"/>
                </a:lnTo>
                <a:lnTo>
                  <a:pt x="398870" y="278057"/>
                </a:lnTo>
                <a:lnTo>
                  <a:pt x="387138" y="281549"/>
                </a:lnTo>
                <a:lnTo>
                  <a:pt x="376041" y="285675"/>
                </a:lnTo>
                <a:lnTo>
                  <a:pt x="365895" y="290754"/>
                </a:lnTo>
                <a:lnTo>
                  <a:pt x="356066" y="296150"/>
                </a:lnTo>
                <a:lnTo>
                  <a:pt x="346871" y="301863"/>
                </a:lnTo>
                <a:lnTo>
                  <a:pt x="338627" y="308212"/>
                </a:lnTo>
                <a:lnTo>
                  <a:pt x="331017" y="315512"/>
                </a:lnTo>
                <a:lnTo>
                  <a:pt x="323725" y="323130"/>
                </a:lnTo>
                <a:lnTo>
                  <a:pt x="317701" y="331383"/>
                </a:lnTo>
                <a:lnTo>
                  <a:pt x="311993" y="339953"/>
                </a:lnTo>
                <a:lnTo>
                  <a:pt x="306603" y="349158"/>
                </a:lnTo>
                <a:lnTo>
                  <a:pt x="301530" y="358680"/>
                </a:lnTo>
                <a:lnTo>
                  <a:pt x="297091" y="368837"/>
                </a:lnTo>
                <a:lnTo>
                  <a:pt x="292652" y="378994"/>
                </a:lnTo>
                <a:lnTo>
                  <a:pt x="288848" y="389786"/>
                </a:lnTo>
                <a:lnTo>
                  <a:pt x="285677" y="400896"/>
                </a:lnTo>
                <a:lnTo>
                  <a:pt x="282189" y="412323"/>
                </a:lnTo>
                <a:lnTo>
                  <a:pt x="279336" y="424067"/>
                </a:lnTo>
                <a:lnTo>
                  <a:pt x="276799" y="436446"/>
                </a:lnTo>
                <a:lnTo>
                  <a:pt x="274580" y="449142"/>
                </a:lnTo>
                <a:lnTo>
                  <a:pt x="272677" y="462156"/>
                </a:lnTo>
                <a:lnTo>
                  <a:pt x="271092" y="475488"/>
                </a:lnTo>
                <a:lnTo>
                  <a:pt x="269824" y="488819"/>
                </a:lnTo>
                <a:lnTo>
                  <a:pt x="269190" y="503102"/>
                </a:lnTo>
                <a:lnTo>
                  <a:pt x="268555" y="517386"/>
                </a:lnTo>
                <a:lnTo>
                  <a:pt x="268238" y="532304"/>
                </a:lnTo>
                <a:lnTo>
                  <a:pt x="268238" y="715134"/>
                </a:lnTo>
                <a:lnTo>
                  <a:pt x="268555" y="725926"/>
                </a:lnTo>
                <a:lnTo>
                  <a:pt x="269190" y="736083"/>
                </a:lnTo>
                <a:lnTo>
                  <a:pt x="270141" y="746557"/>
                </a:lnTo>
                <a:lnTo>
                  <a:pt x="271726" y="756397"/>
                </a:lnTo>
                <a:lnTo>
                  <a:pt x="273311" y="766554"/>
                </a:lnTo>
                <a:lnTo>
                  <a:pt x="275531" y="776077"/>
                </a:lnTo>
                <a:lnTo>
                  <a:pt x="278384" y="785282"/>
                </a:lnTo>
                <a:lnTo>
                  <a:pt x="281238" y="793852"/>
                </a:lnTo>
                <a:lnTo>
                  <a:pt x="284726" y="802739"/>
                </a:lnTo>
                <a:lnTo>
                  <a:pt x="288531" y="811627"/>
                </a:lnTo>
                <a:lnTo>
                  <a:pt x="292652" y="819562"/>
                </a:lnTo>
                <a:lnTo>
                  <a:pt x="297408" y="827497"/>
                </a:lnTo>
                <a:lnTo>
                  <a:pt x="302481" y="835750"/>
                </a:lnTo>
                <a:lnTo>
                  <a:pt x="307555" y="843368"/>
                </a:lnTo>
                <a:lnTo>
                  <a:pt x="313896" y="850668"/>
                </a:lnTo>
                <a:lnTo>
                  <a:pt x="319920" y="857334"/>
                </a:lnTo>
                <a:lnTo>
                  <a:pt x="326896" y="864317"/>
                </a:lnTo>
                <a:lnTo>
                  <a:pt x="333554" y="870983"/>
                </a:lnTo>
                <a:lnTo>
                  <a:pt x="341164" y="876696"/>
                </a:lnTo>
                <a:lnTo>
                  <a:pt x="349407" y="881775"/>
                </a:lnTo>
                <a:lnTo>
                  <a:pt x="357651" y="886853"/>
                </a:lnTo>
                <a:lnTo>
                  <a:pt x="366529" y="891615"/>
                </a:lnTo>
                <a:lnTo>
                  <a:pt x="375724" y="895741"/>
                </a:lnTo>
                <a:lnTo>
                  <a:pt x="385553" y="899550"/>
                </a:lnTo>
                <a:lnTo>
                  <a:pt x="395699" y="902724"/>
                </a:lnTo>
                <a:lnTo>
                  <a:pt x="406162" y="905581"/>
                </a:lnTo>
                <a:lnTo>
                  <a:pt x="417260" y="907803"/>
                </a:lnTo>
                <a:lnTo>
                  <a:pt x="428674" y="909707"/>
                </a:lnTo>
                <a:lnTo>
                  <a:pt x="440723" y="911294"/>
                </a:lnTo>
                <a:lnTo>
                  <a:pt x="452771" y="912564"/>
                </a:lnTo>
                <a:lnTo>
                  <a:pt x="465771" y="913199"/>
                </a:lnTo>
                <a:lnTo>
                  <a:pt x="478771" y="913199"/>
                </a:lnTo>
                <a:lnTo>
                  <a:pt x="491453" y="913199"/>
                </a:lnTo>
                <a:lnTo>
                  <a:pt x="503502" y="912564"/>
                </a:lnTo>
                <a:lnTo>
                  <a:pt x="515550" y="911294"/>
                </a:lnTo>
                <a:lnTo>
                  <a:pt x="526648" y="909707"/>
                </a:lnTo>
                <a:lnTo>
                  <a:pt x="537745" y="907485"/>
                </a:lnTo>
                <a:lnTo>
                  <a:pt x="547891" y="904946"/>
                </a:lnTo>
                <a:lnTo>
                  <a:pt x="557403" y="901772"/>
                </a:lnTo>
                <a:lnTo>
                  <a:pt x="566915" y="898280"/>
                </a:lnTo>
                <a:lnTo>
                  <a:pt x="575793" y="894471"/>
                </a:lnTo>
                <a:lnTo>
                  <a:pt x="584671" y="890027"/>
                </a:lnTo>
                <a:lnTo>
                  <a:pt x="592280" y="884949"/>
                </a:lnTo>
                <a:lnTo>
                  <a:pt x="599890" y="879553"/>
                </a:lnTo>
                <a:lnTo>
                  <a:pt x="607183" y="873839"/>
                </a:lnTo>
                <a:lnTo>
                  <a:pt x="613524" y="867809"/>
                </a:lnTo>
                <a:lnTo>
                  <a:pt x="619865" y="860826"/>
                </a:lnTo>
                <a:lnTo>
                  <a:pt x="625572" y="853525"/>
                </a:lnTo>
                <a:lnTo>
                  <a:pt x="630328" y="845907"/>
                </a:lnTo>
                <a:lnTo>
                  <a:pt x="635401" y="838289"/>
                </a:lnTo>
                <a:lnTo>
                  <a:pt x="640157" y="830671"/>
                </a:lnTo>
                <a:lnTo>
                  <a:pt x="644279" y="823054"/>
                </a:lnTo>
                <a:lnTo>
                  <a:pt x="648401" y="815118"/>
                </a:lnTo>
                <a:lnTo>
                  <a:pt x="651889" y="807500"/>
                </a:lnTo>
                <a:lnTo>
                  <a:pt x="655060" y="799248"/>
                </a:lnTo>
                <a:lnTo>
                  <a:pt x="657913" y="790995"/>
                </a:lnTo>
                <a:lnTo>
                  <a:pt x="660133" y="782742"/>
                </a:lnTo>
                <a:lnTo>
                  <a:pt x="662669" y="774490"/>
                </a:lnTo>
                <a:lnTo>
                  <a:pt x="664572" y="766554"/>
                </a:lnTo>
                <a:lnTo>
                  <a:pt x="666157" y="757984"/>
                </a:lnTo>
                <a:lnTo>
                  <a:pt x="667108" y="749097"/>
                </a:lnTo>
                <a:lnTo>
                  <a:pt x="668059" y="740844"/>
                </a:lnTo>
                <a:lnTo>
                  <a:pt x="668693" y="731956"/>
                </a:lnTo>
                <a:lnTo>
                  <a:pt x="668693" y="723069"/>
                </a:lnTo>
                <a:lnTo>
                  <a:pt x="668693" y="519925"/>
                </a:lnTo>
                <a:lnTo>
                  <a:pt x="668693" y="507229"/>
                </a:lnTo>
                <a:lnTo>
                  <a:pt x="668059" y="494532"/>
                </a:lnTo>
                <a:lnTo>
                  <a:pt x="667108" y="481836"/>
                </a:lnTo>
                <a:lnTo>
                  <a:pt x="666157" y="470092"/>
                </a:lnTo>
                <a:lnTo>
                  <a:pt x="664889" y="458347"/>
                </a:lnTo>
                <a:lnTo>
                  <a:pt x="662986" y="446286"/>
                </a:lnTo>
                <a:lnTo>
                  <a:pt x="660767" y="434859"/>
                </a:lnTo>
                <a:lnTo>
                  <a:pt x="658230" y="423749"/>
                </a:lnTo>
                <a:lnTo>
                  <a:pt x="655694" y="412640"/>
                </a:lnTo>
                <a:lnTo>
                  <a:pt x="652523" y="401848"/>
                </a:lnTo>
                <a:lnTo>
                  <a:pt x="649352" y="391373"/>
                </a:lnTo>
                <a:lnTo>
                  <a:pt x="645231" y="380899"/>
                </a:lnTo>
                <a:lnTo>
                  <a:pt x="641426" y="371059"/>
                </a:lnTo>
                <a:lnTo>
                  <a:pt x="636987" y="361219"/>
                </a:lnTo>
                <a:lnTo>
                  <a:pt x="632548" y="351380"/>
                </a:lnTo>
                <a:lnTo>
                  <a:pt x="627475" y="341857"/>
                </a:lnTo>
                <a:lnTo>
                  <a:pt x="622085" y="333287"/>
                </a:lnTo>
                <a:lnTo>
                  <a:pt x="616377" y="324717"/>
                </a:lnTo>
                <a:lnTo>
                  <a:pt x="609719" y="316782"/>
                </a:lnTo>
                <a:lnTo>
                  <a:pt x="603061" y="309481"/>
                </a:lnTo>
                <a:lnTo>
                  <a:pt x="595768" y="302816"/>
                </a:lnTo>
                <a:lnTo>
                  <a:pt x="587841" y="296785"/>
                </a:lnTo>
                <a:lnTo>
                  <a:pt x="579598" y="291389"/>
                </a:lnTo>
                <a:lnTo>
                  <a:pt x="571037" y="286628"/>
                </a:lnTo>
                <a:lnTo>
                  <a:pt x="561208" y="281866"/>
                </a:lnTo>
                <a:lnTo>
                  <a:pt x="551696" y="278057"/>
                </a:lnTo>
                <a:lnTo>
                  <a:pt x="541550" y="275201"/>
                </a:lnTo>
                <a:lnTo>
                  <a:pt x="530769" y="272344"/>
                </a:lnTo>
                <a:lnTo>
                  <a:pt x="519672" y="270440"/>
                </a:lnTo>
                <a:lnTo>
                  <a:pt x="507941" y="268852"/>
                </a:lnTo>
                <a:lnTo>
                  <a:pt x="495575" y="268218"/>
                </a:lnTo>
                <a:lnTo>
                  <a:pt x="482892" y="267900"/>
                </a:lnTo>
                <a:close/>
                <a:moveTo>
                  <a:pt x="478771" y="15875"/>
                </a:moveTo>
                <a:lnTo>
                  <a:pt x="498746" y="16193"/>
                </a:lnTo>
                <a:lnTo>
                  <a:pt x="518087" y="16827"/>
                </a:lnTo>
                <a:lnTo>
                  <a:pt x="538062" y="18732"/>
                </a:lnTo>
                <a:lnTo>
                  <a:pt x="558037" y="21271"/>
                </a:lnTo>
                <a:lnTo>
                  <a:pt x="577695" y="23811"/>
                </a:lnTo>
                <a:lnTo>
                  <a:pt x="597671" y="27619"/>
                </a:lnTo>
                <a:lnTo>
                  <a:pt x="617963" y="31746"/>
                </a:lnTo>
                <a:lnTo>
                  <a:pt x="637621" y="36507"/>
                </a:lnTo>
                <a:lnTo>
                  <a:pt x="647767" y="39046"/>
                </a:lnTo>
                <a:lnTo>
                  <a:pt x="657596" y="42220"/>
                </a:lnTo>
                <a:lnTo>
                  <a:pt x="667425" y="45077"/>
                </a:lnTo>
                <a:lnTo>
                  <a:pt x="676937" y="48569"/>
                </a:lnTo>
                <a:lnTo>
                  <a:pt x="686766" y="52378"/>
                </a:lnTo>
                <a:lnTo>
                  <a:pt x="696278" y="56187"/>
                </a:lnTo>
                <a:lnTo>
                  <a:pt x="705473" y="60630"/>
                </a:lnTo>
                <a:lnTo>
                  <a:pt x="714668" y="65074"/>
                </a:lnTo>
                <a:lnTo>
                  <a:pt x="723546" y="69835"/>
                </a:lnTo>
                <a:lnTo>
                  <a:pt x="732741" y="74279"/>
                </a:lnTo>
                <a:lnTo>
                  <a:pt x="741619" y="79675"/>
                </a:lnTo>
                <a:lnTo>
                  <a:pt x="750497" y="85071"/>
                </a:lnTo>
                <a:lnTo>
                  <a:pt x="758740" y="90467"/>
                </a:lnTo>
                <a:lnTo>
                  <a:pt x="767618" y="96498"/>
                </a:lnTo>
                <a:lnTo>
                  <a:pt x="776179" y="102529"/>
                </a:lnTo>
                <a:lnTo>
                  <a:pt x="784423" y="108560"/>
                </a:lnTo>
                <a:lnTo>
                  <a:pt x="792349" y="115225"/>
                </a:lnTo>
                <a:lnTo>
                  <a:pt x="800593" y="122208"/>
                </a:lnTo>
                <a:lnTo>
                  <a:pt x="808203" y="129191"/>
                </a:lnTo>
                <a:lnTo>
                  <a:pt x="815812" y="136492"/>
                </a:lnTo>
                <a:lnTo>
                  <a:pt x="823105" y="144110"/>
                </a:lnTo>
                <a:lnTo>
                  <a:pt x="829763" y="152362"/>
                </a:lnTo>
                <a:lnTo>
                  <a:pt x="836739" y="160298"/>
                </a:lnTo>
                <a:lnTo>
                  <a:pt x="843714" y="168868"/>
                </a:lnTo>
                <a:lnTo>
                  <a:pt x="850055" y="177120"/>
                </a:lnTo>
                <a:lnTo>
                  <a:pt x="856397" y="186325"/>
                </a:lnTo>
                <a:lnTo>
                  <a:pt x="862421" y="195530"/>
                </a:lnTo>
                <a:lnTo>
                  <a:pt x="868128" y="204735"/>
                </a:lnTo>
                <a:lnTo>
                  <a:pt x="873835" y="214575"/>
                </a:lnTo>
                <a:lnTo>
                  <a:pt x="879226" y="224415"/>
                </a:lnTo>
                <a:lnTo>
                  <a:pt x="884616" y="234572"/>
                </a:lnTo>
                <a:lnTo>
                  <a:pt x="889372" y="245364"/>
                </a:lnTo>
                <a:lnTo>
                  <a:pt x="894128" y="255839"/>
                </a:lnTo>
                <a:lnTo>
                  <a:pt x="898567" y="266948"/>
                </a:lnTo>
                <a:lnTo>
                  <a:pt x="903006" y="278375"/>
                </a:lnTo>
                <a:lnTo>
                  <a:pt x="906810" y="290436"/>
                </a:lnTo>
                <a:lnTo>
                  <a:pt x="909981" y="302181"/>
                </a:lnTo>
                <a:lnTo>
                  <a:pt x="913469" y="314877"/>
                </a:lnTo>
                <a:lnTo>
                  <a:pt x="916322" y="327574"/>
                </a:lnTo>
                <a:lnTo>
                  <a:pt x="918859" y="340905"/>
                </a:lnTo>
                <a:lnTo>
                  <a:pt x="921078" y="354236"/>
                </a:lnTo>
                <a:lnTo>
                  <a:pt x="922981" y="367885"/>
                </a:lnTo>
                <a:lnTo>
                  <a:pt x="924883" y="382169"/>
                </a:lnTo>
                <a:lnTo>
                  <a:pt x="926151" y="396769"/>
                </a:lnTo>
                <a:lnTo>
                  <a:pt x="927420" y="411053"/>
                </a:lnTo>
                <a:lnTo>
                  <a:pt x="928054" y="426606"/>
                </a:lnTo>
                <a:lnTo>
                  <a:pt x="928371" y="442159"/>
                </a:lnTo>
                <a:lnTo>
                  <a:pt x="928688" y="457713"/>
                </a:lnTo>
                <a:lnTo>
                  <a:pt x="928688" y="744018"/>
                </a:lnTo>
                <a:lnTo>
                  <a:pt x="928371" y="758936"/>
                </a:lnTo>
                <a:lnTo>
                  <a:pt x="928054" y="773220"/>
                </a:lnTo>
                <a:lnTo>
                  <a:pt x="927420" y="787503"/>
                </a:lnTo>
                <a:lnTo>
                  <a:pt x="926151" y="801152"/>
                </a:lnTo>
                <a:lnTo>
                  <a:pt x="924883" y="815118"/>
                </a:lnTo>
                <a:lnTo>
                  <a:pt x="922981" y="828132"/>
                </a:lnTo>
                <a:lnTo>
                  <a:pt x="921078" y="841146"/>
                </a:lnTo>
                <a:lnTo>
                  <a:pt x="918859" y="853525"/>
                </a:lnTo>
                <a:lnTo>
                  <a:pt x="916322" y="865904"/>
                </a:lnTo>
                <a:lnTo>
                  <a:pt x="913469" y="877648"/>
                </a:lnTo>
                <a:lnTo>
                  <a:pt x="909981" y="889075"/>
                </a:lnTo>
                <a:lnTo>
                  <a:pt x="906810" y="900502"/>
                </a:lnTo>
                <a:lnTo>
                  <a:pt x="903006" y="911294"/>
                </a:lnTo>
                <a:lnTo>
                  <a:pt x="898567" y="922086"/>
                </a:lnTo>
                <a:lnTo>
                  <a:pt x="894128" y="932243"/>
                </a:lnTo>
                <a:lnTo>
                  <a:pt x="889372" y="942400"/>
                </a:lnTo>
                <a:lnTo>
                  <a:pt x="884616" y="951923"/>
                </a:lnTo>
                <a:lnTo>
                  <a:pt x="879226" y="961445"/>
                </a:lnTo>
                <a:lnTo>
                  <a:pt x="873835" y="970650"/>
                </a:lnTo>
                <a:lnTo>
                  <a:pt x="868445" y="979855"/>
                </a:lnTo>
                <a:lnTo>
                  <a:pt x="862738" y="988108"/>
                </a:lnTo>
                <a:lnTo>
                  <a:pt x="856714" y="996995"/>
                </a:lnTo>
                <a:lnTo>
                  <a:pt x="850373" y="1004931"/>
                </a:lnTo>
                <a:lnTo>
                  <a:pt x="844031" y="1013183"/>
                </a:lnTo>
                <a:lnTo>
                  <a:pt x="837690" y="1020801"/>
                </a:lnTo>
                <a:lnTo>
                  <a:pt x="830714" y="1028419"/>
                </a:lnTo>
                <a:lnTo>
                  <a:pt x="823739" y="1035719"/>
                </a:lnTo>
                <a:lnTo>
                  <a:pt x="816763" y="1042385"/>
                </a:lnTo>
                <a:lnTo>
                  <a:pt x="809154" y="1049368"/>
                </a:lnTo>
                <a:lnTo>
                  <a:pt x="801861" y="1056034"/>
                </a:lnTo>
                <a:lnTo>
                  <a:pt x="794252" y="1062382"/>
                </a:lnTo>
                <a:lnTo>
                  <a:pt x="786325" y="1068095"/>
                </a:lnTo>
                <a:lnTo>
                  <a:pt x="778398" y="1074126"/>
                </a:lnTo>
                <a:lnTo>
                  <a:pt x="769838" y="1079522"/>
                </a:lnTo>
                <a:lnTo>
                  <a:pt x="761911" y="1085236"/>
                </a:lnTo>
                <a:lnTo>
                  <a:pt x="753350" y="1090314"/>
                </a:lnTo>
                <a:lnTo>
                  <a:pt x="744789" y="1095393"/>
                </a:lnTo>
                <a:lnTo>
                  <a:pt x="735911" y="1100154"/>
                </a:lnTo>
                <a:lnTo>
                  <a:pt x="727034" y="1104915"/>
                </a:lnTo>
                <a:lnTo>
                  <a:pt x="718473" y="1109042"/>
                </a:lnTo>
                <a:lnTo>
                  <a:pt x="709278" y="1113168"/>
                </a:lnTo>
                <a:lnTo>
                  <a:pt x="700083" y="1116977"/>
                </a:lnTo>
                <a:lnTo>
                  <a:pt x="690571" y="1120786"/>
                </a:lnTo>
                <a:lnTo>
                  <a:pt x="681059" y="1124277"/>
                </a:lnTo>
                <a:lnTo>
                  <a:pt x="671230" y="1127769"/>
                </a:lnTo>
                <a:lnTo>
                  <a:pt x="661718" y="1130943"/>
                </a:lnTo>
                <a:lnTo>
                  <a:pt x="651889" y="1133800"/>
                </a:lnTo>
                <a:lnTo>
                  <a:pt x="642060" y="1136656"/>
                </a:lnTo>
                <a:lnTo>
                  <a:pt x="621768" y="1141100"/>
                </a:lnTo>
                <a:lnTo>
                  <a:pt x="601475" y="1145544"/>
                </a:lnTo>
                <a:lnTo>
                  <a:pt x="581183" y="1149353"/>
                </a:lnTo>
                <a:lnTo>
                  <a:pt x="560891" y="1151892"/>
                </a:lnTo>
                <a:lnTo>
                  <a:pt x="540281" y="1154114"/>
                </a:lnTo>
                <a:lnTo>
                  <a:pt x="519989" y="1155701"/>
                </a:lnTo>
                <a:lnTo>
                  <a:pt x="499380" y="1156971"/>
                </a:lnTo>
                <a:lnTo>
                  <a:pt x="478771" y="1157288"/>
                </a:lnTo>
                <a:lnTo>
                  <a:pt x="452137" y="1156971"/>
                </a:lnTo>
                <a:lnTo>
                  <a:pt x="425820" y="1155384"/>
                </a:lnTo>
                <a:lnTo>
                  <a:pt x="400138" y="1153479"/>
                </a:lnTo>
                <a:lnTo>
                  <a:pt x="375407" y="1150623"/>
                </a:lnTo>
                <a:lnTo>
                  <a:pt x="350993" y="1147448"/>
                </a:lnTo>
                <a:lnTo>
                  <a:pt x="327530" y="1142687"/>
                </a:lnTo>
                <a:lnTo>
                  <a:pt x="315798" y="1140465"/>
                </a:lnTo>
                <a:lnTo>
                  <a:pt x="304701" y="1137609"/>
                </a:lnTo>
                <a:lnTo>
                  <a:pt x="293604" y="1135069"/>
                </a:lnTo>
                <a:lnTo>
                  <a:pt x="282506" y="1131895"/>
                </a:lnTo>
                <a:lnTo>
                  <a:pt x="271409" y="1128721"/>
                </a:lnTo>
                <a:lnTo>
                  <a:pt x="260946" y="1125230"/>
                </a:lnTo>
                <a:lnTo>
                  <a:pt x="250483" y="1121421"/>
                </a:lnTo>
                <a:lnTo>
                  <a:pt x="240019" y="1117612"/>
                </a:lnTo>
                <a:lnTo>
                  <a:pt x="230190" y="1113803"/>
                </a:lnTo>
                <a:lnTo>
                  <a:pt x="220044" y="1109359"/>
                </a:lnTo>
                <a:lnTo>
                  <a:pt x="210215" y="1104915"/>
                </a:lnTo>
                <a:lnTo>
                  <a:pt x="200703" y="1100154"/>
                </a:lnTo>
                <a:lnTo>
                  <a:pt x="191191" y="1095393"/>
                </a:lnTo>
                <a:lnTo>
                  <a:pt x="181996" y="1090314"/>
                </a:lnTo>
                <a:lnTo>
                  <a:pt x="172801" y="1084918"/>
                </a:lnTo>
                <a:lnTo>
                  <a:pt x="163923" y="1079522"/>
                </a:lnTo>
                <a:lnTo>
                  <a:pt x="155363" y="1073809"/>
                </a:lnTo>
                <a:lnTo>
                  <a:pt x="146802" y="1068095"/>
                </a:lnTo>
                <a:lnTo>
                  <a:pt x="138558" y="1062065"/>
                </a:lnTo>
                <a:lnTo>
                  <a:pt x="129997" y="1056034"/>
                </a:lnTo>
                <a:lnTo>
                  <a:pt x="122071" y="1049368"/>
                </a:lnTo>
                <a:lnTo>
                  <a:pt x="114461" y="1043020"/>
                </a:lnTo>
                <a:lnTo>
                  <a:pt x="107169" y="1036037"/>
                </a:lnTo>
                <a:lnTo>
                  <a:pt x="99876" y="1028736"/>
                </a:lnTo>
                <a:lnTo>
                  <a:pt x="92583" y="1021436"/>
                </a:lnTo>
                <a:lnTo>
                  <a:pt x="86242" y="1014135"/>
                </a:lnTo>
                <a:lnTo>
                  <a:pt x="79584" y="1006518"/>
                </a:lnTo>
                <a:lnTo>
                  <a:pt x="73242" y="998582"/>
                </a:lnTo>
                <a:lnTo>
                  <a:pt x="67535" y="990647"/>
                </a:lnTo>
                <a:lnTo>
                  <a:pt x="61511" y="982077"/>
                </a:lnTo>
                <a:lnTo>
                  <a:pt x="56438" y="973189"/>
                </a:lnTo>
                <a:lnTo>
                  <a:pt x="51048" y="964619"/>
                </a:lnTo>
                <a:lnTo>
                  <a:pt x="45975" y="955732"/>
                </a:lnTo>
                <a:lnTo>
                  <a:pt x="41536" y="946527"/>
                </a:lnTo>
                <a:lnTo>
                  <a:pt x="36780" y="937004"/>
                </a:lnTo>
                <a:lnTo>
                  <a:pt x="32658" y="927482"/>
                </a:lnTo>
                <a:lnTo>
                  <a:pt x="28853" y="917325"/>
                </a:lnTo>
                <a:lnTo>
                  <a:pt x="25048" y="907485"/>
                </a:lnTo>
                <a:lnTo>
                  <a:pt x="21561" y="897328"/>
                </a:lnTo>
                <a:lnTo>
                  <a:pt x="18390" y="886536"/>
                </a:lnTo>
                <a:lnTo>
                  <a:pt x="15536" y="875744"/>
                </a:lnTo>
                <a:lnTo>
                  <a:pt x="12683" y="864952"/>
                </a:lnTo>
                <a:lnTo>
                  <a:pt x="10463" y="854160"/>
                </a:lnTo>
                <a:lnTo>
                  <a:pt x="8244" y="842416"/>
                </a:lnTo>
                <a:lnTo>
                  <a:pt x="6341" y="830989"/>
                </a:lnTo>
                <a:lnTo>
                  <a:pt x="4756" y="819245"/>
                </a:lnTo>
                <a:lnTo>
                  <a:pt x="3171" y="806866"/>
                </a:lnTo>
                <a:lnTo>
                  <a:pt x="2219" y="795121"/>
                </a:lnTo>
                <a:lnTo>
                  <a:pt x="1268" y="782425"/>
                </a:lnTo>
                <a:lnTo>
                  <a:pt x="634" y="769728"/>
                </a:lnTo>
                <a:lnTo>
                  <a:pt x="0" y="756714"/>
                </a:lnTo>
                <a:lnTo>
                  <a:pt x="0" y="744018"/>
                </a:lnTo>
                <a:lnTo>
                  <a:pt x="0" y="478344"/>
                </a:lnTo>
                <a:lnTo>
                  <a:pt x="0" y="464061"/>
                </a:lnTo>
                <a:lnTo>
                  <a:pt x="634" y="449777"/>
                </a:lnTo>
                <a:lnTo>
                  <a:pt x="1268" y="436129"/>
                </a:lnTo>
                <a:lnTo>
                  <a:pt x="2219" y="422162"/>
                </a:lnTo>
                <a:lnTo>
                  <a:pt x="3171" y="408831"/>
                </a:lnTo>
                <a:lnTo>
                  <a:pt x="4756" y="395817"/>
                </a:lnTo>
                <a:lnTo>
                  <a:pt x="6341" y="382803"/>
                </a:lnTo>
                <a:lnTo>
                  <a:pt x="8244" y="369789"/>
                </a:lnTo>
                <a:lnTo>
                  <a:pt x="10463" y="357728"/>
                </a:lnTo>
                <a:lnTo>
                  <a:pt x="12683" y="345031"/>
                </a:lnTo>
                <a:lnTo>
                  <a:pt x="15536" y="333287"/>
                </a:lnTo>
                <a:lnTo>
                  <a:pt x="18390" y="321225"/>
                </a:lnTo>
                <a:lnTo>
                  <a:pt x="21561" y="309481"/>
                </a:lnTo>
                <a:lnTo>
                  <a:pt x="25048" y="298372"/>
                </a:lnTo>
                <a:lnTo>
                  <a:pt x="28853" y="286945"/>
                </a:lnTo>
                <a:lnTo>
                  <a:pt x="32658" y="276153"/>
                </a:lnTo>
                <a:lnTo>
                  <a:pt x="36780" y="265361"/>
                </a:lnTo>
                <a:lnTo>
                  <a:pt x="41536" y="254886"/>
                </a:lnTo>
                <a:lnTo>
                  <a:pt x="45975" y="244412"/>
                </a:lnTo>
                <a:lnTo>
                  <a:pt x="51048" y="234572"/>
                </a:lnTo>
                <a:lnTo>
                  <a:pt x="56438" y="224415"/>
                </a:lnTo>
                <a:lnTo>
                  <a:pt x="61511" y="214892"/>
                </a:lnTo>
                <a:lnTo>
                  <a:pt x="67535" y="205688"/>
                </a:lnTo>
                <a:lnTo>
                  <a:pt x="73242" y="196800"/>
                </a:lnTo>
                <a:lnTo>
                  <a:pt x="79584" y="187595"/>
                </a:lnTo>
                <a:lnTo>
                  <a:pt x="86242" y="179025"/>
                </a:lnTo>
                <a:lnTo>
                  <a:pt x="92583" y="170137"/>
                </a:lnTo>
                <a:lnTo>
                  <a:pt x="99876" y="162202"/>
                </a:lnTo>
                <a:lnTo>
                  <a:pt x="107169" y="154267"/>
                </a:lnTo>
                <a:lnTo>
                  <a:pt x="114461" y="146649"/>
                </a:lnTo>
                <a:lnTo>
                  <a:pt x="122071" y="139031"/>
                </a:lnTo>
                <a:lnTo>
                  <a:pt x="129997" y="131731"/>
                </a:lnTo>
                <a:lnTo>
                  <a:pt x="138558" y="124430"/>
                </a:lnTo>
                <a:lnTo>
                  <a:pt x="146802" y="117447"/>
                </a:lnTo>
                <a:lnTo>
                  <a:pt x="155363" y="111099"/>
                </a:lnTo>
                <a:lnTo>
                  <a:pt x="163923" y="104433"/>
                </a:lnTo>
                <a:lnTo>
                  <a:pt x="172801" y="98402"/>
                </a:lnTo>
                <a:lnTo>
                  <a:pt x="181996" y="92372"/>
                </a:lnTo>
                <a:lnTo>
                  <a:pt x="191191" y="86658"/>
                </a:lnTo>
                <a:lnTo>
                  <a:pt x="200703" y="80627"/>
                </a:lnTo>
                <a:lnTo>
                  <a:pt x="210215" y="75549"/>
                </a:lnTo>
                <a:lnTo>
                  <a:pt x="220044" y="70470"/>
                </a:lnTo>
                <a:lnTo>
                  <a:pt x="230190" y="65391"/>
                </a:lnTo>
                <a:lnTo>
                  <a:pt x="240019" y="60948"/>
                </a:lnTo>
                <a:lnTo>
                  <a:pt x="250483" y="56821"/>
                </a:lnTo>
                <a:lnTo>
                  <a:pt x="260946" y="52378"/>
                </a:lnTo>
                <a:lnTo>
                  <a:pt x="271409" y="48251"/>
                </a:lnTo>
                <a:lnTo>
                  <a:pt x="282506" y="44760"/>
                </a:lnTo>
                <a:lnTo>
                  <a:pt x="293604" y="41268"/>
                </a:lnTo>
                <a:lnTo>
                  <a:pt x="304701" y="38094"/>
                </a:lnTo>
                <a:lnTo>
                  <a:pt x="315798" y="34920"/>
                </a:lnTo>
                <a:lnTo>
                  <a:pt x="327530" y="32063"/>
                </a:lnTo>
                <a:lnTo>
                  <a:pt x="338944" y="29524"/>
                </a:lnTo>
                <a:lnTo>
                  <a:pt x="350993" y="27302"/>
                </a:lnTo>
                <a:lnTo>
                  <a:pt x="363041" y="25080"/>
                </a:lnTo>
                <a:lnTo>
                  <a:pt x="375407" y="23176"/>
                </a:lnTo>
                <a:lnTo>
                  <a:pt x="387455" y="21271"/>
                </a:lnTo>
                <a:lnTo>
                  <a:pt x="400138" y="20002"/>
                </a:lnTo>
                <a:lnTo>
                  <a:pt x="412821" y="18415"/>
                </a:lnTo>
                <a:lnTo>
                  <a:pt x="425820" y="17780"/>
                </a:lnTo>
                <a:lnTo>
                  <a:pt x="438820" y="16827"/>
                </a:lnTo>
                <a:lnTo>
                  <a:pt x="452137" y="16193"/>
                </a:lnTo>
                <a:lnTo>
                  <a:pt x="478771" y="15875"/>
                </a:lnTo>
                <a:close/>
                <a:moveTo>
                  <a:pt x="1689785" y="0"/>
                </a:moveTo>
                <a:lnTo>
                  <a:pt x="1882151" y="0"/>
                </a:lnTo>
                <a:lnTo>
                  <a:pt x="1892626" y="318"/>
                </a:lnTo>
                <a:lnTo>
                  <a:pt x="1902149" y="1270"/>
                </a:lnTo>
                <a:lnTo>
                  <a:pt x="1910402" y="3175"/>
                </a:lnTo>
                <a:lnTo>
                  <a:pt x="1914212" y="3810"/>
                </a:lnTo>
                <a:lnTo>
                  <a:pt x="1917069" y="5080"/>
                </a:lnTo>
                <a:lnTo>
                  <a:pt x="1920243" y="6667"/>
                </a:lnTo>
                <a:lnTo>
                  <a:pt x="1923100" y="8254"/>
                </a:lnTo>
                <a:lnTo>
                  <a:pt x="1925322" y="9524"/>
                </a:lnTo>
                <a:lnTo>
                  <a:pt x="1927227" y="11429"/>
                </a:lnTo>
                <a:lnTo>
                  <a:pt x="1928814" y="13968"/>
                </a:lnTo>
                <a:lnTo>
                  <a:pt x="1930083" y="15873"/>
                </a:lnTo>
                <a:lnTo>
                  <a:pt x="1931036" y="18095"/>
                </a:lnTo>
                <a:lnTo>
                  <a:pt x="1931671" y="20635"/>
                </a:lnTo>
                <a:lnTo>
                  <a:pt x="1931988" y="23492"/>
                </a:lnTo>
                <a:lnTo>
                  <a:pt x="1931988" y="26349"/>
                </a:lnTo>
                <a:lnTo>
                  <a:pt x="1931988" y="29841"/>
                </a:lnTo>
                <a:lnTo>
                  <a:pt x="1931353" y="33333"/>
                </a:lnTo>
                <a:lnTo>
                  <a:pt x="1929449" y="41270"/>
                </a:lnTo>
                <a:lnTo>
                  <a:pt x="1926909" y="50476"/>
                </a:lnTo>
                <a:lnTo>
                  <a:pt x="1922465" y="60952"/>
                </a:lnTo>
                <a:lnTo>
                  <a:pt x="1917069" y="72698"/>
                </a:lnTo>
                <a:lnTo>
                  <a:pt x="1910720" y="85397"/>
                </a:lnTo>
                <a:lnTo>
                  <a:pt x="1903101" y="99047"/>
                </a:lnTo>
                <a:lnTo>
                  <a:pt x="746050" y="2346338"/>
                </a:lnTo>
                <a:lnTo>
                  <a:pt x="738749" y="2360623"/>
                </a:lnTo>
                <a:lnTo>
                  <a:pt x="732401" y="2373322"/>
                </a:lnTo>
                <a:lnTo>
                  <a:pt x="725735" y="2384750"/>
                </a:lnTo>
                <a:lnTo>
                  <a:pt x="719703" y="2394591"/>
                </a:lnTo>
                <a:lnTo>
                  <a:pt x="713989" y="2403798"/>
                </a:lnTo>
                <a:lnTo>
                  <a:pt x="708593" y="2411417"/>
                </a:lnTo>
                <a:lnTo>
                  <a:pt x="703197" y="2418083"/>
                </a:lnTo>
                <a:lnTo>
                  <a:pt x="698753" y="2422845"/>
                </a:lnTo>
                <a:lnTo>
                  <a:pt x="693674" y="2427607"/>
                </a:lnTo>
                <a:lnTo>
                  <a:pt x="687960" y="2431416"/>
                </a:lnTo>
                <a:lnTo>
                  <a:pt x="681611" y="2434591"/>
                </a:lnTo>
                <a:lnTo>
                  <a:pt x="674310" y="2437131"/>
                </a:lnTo>
                <a:lnTo>
                  <a:pt x="666692" y="2439035"/>
                </a:lnTo>
                <a:lnTo>
                  <a:pt x="657803" y="2440623"/>
                </a:lnTo>
                <a:lnTo>
                  <a:pt x="648598" y="2441258"/>
                </a:lnTo>
                <a:lnTo>
                  <a:pt x="638757" y="2441575"/>
                </a:lnTo>
                <a:lnTo>
                  <a:pt x="450201" y="2441575"/>
                </a:lnTo>
                <a:lnTo>
                  <a:pt x="437503" y="2441258"/>
                </a:lnTo>
                <a:lnTo>
                  <a:pt x="426076" y="2440305"/>
                </a:lnTo>
                <a:lnTo>
                  <a:pt x="420679" y="2439353"/>
                </a:lnTo>
                <a:lnTo>
                  <a:pt x="415600" y="2438718"/>
                </a:lnTo>
                <a:lnTo>
                  <a:pt x="411156" y="2437448"/>
                </a:lnTo>
                <a:lnTo>
                  <a:pt x="406712" y="2435861"/>
                </a:lnTo>
                <a:lnTo>
                  <a:pt x="402903" y="2434591"/>
                </a:lnTo>
                <a:lnTo>
                  <a:pt x="399094" y="2433004"/>
                </a:lnTo>
                <a:lnTo>
                  <a:pt x="396237" y="2431099"/>
                </a:lnTo>
                <a:lnTo>
                  <a:pt x="393063" y="2429194"/>
                </a:lnTo>
                <a:lnTo>
                  <a:pt x="390523" y="2426655"/>
                </a:lnTo>
                <a:lnTo>
                  <a:pt x="387666" y="2424432"/>
                </a:lnTo>
                <a:lnTo>
                  <a:pt x="385762" y="2421893"/>
                </a:lnTo>
                <a:lnTo>
                  <a:pt x="384174" y="2419036"/>
                </a:lnTo>
                <a:lnTo>
                  <a:pt x="382905" y="2416178"/>
                </a:lnTo>
                <a:lnTo>
                  <a:pt x="381635" y="2412686"/>
                </a:lnTo>
                <a:lnTo>
                  <a:pt x="381317" y="2409194"/>
                </a:lnTo>
                <a:lnTo>
                  <a:pt x="381000" y="2405385"/>
                </a:lnTo>
                <a:lnTo>
                  <a:pt x="381000" y="2401258"/>
                </a:lnTo>
                <a:lnTo>
                  <a:pt x="381317" y="2396496"/>
                </a:lnTo>
                <a:lnTo>
                  <a:pt x="381952" y="2391734"/>
                </a:lnTo>
                <a:lnTo>
                  <a:pt x="383222" y="2386655"/>
                </a:lnTo>
                <a:lnTo>
                  <a:pt x="384809" y="2380941"/>
                </a:lnTo>
                <a:lnTo>
                  <a:pt x="386714" y="2375226"/>
                </a:lnTo>
                <a:lnTo>
                  <a:pt x="391158" y="2362845"/>
                </a:lnTo>
                <a:lnTo>
                  <a:pt x="397189" y="2349195"/>
                </a:lnTo>
                <a:lnTo>
                  <a:pt x="404808" y="2334274"/>
                </a:lnTo>
                <a:lnTo>
                  <a:pt x="1557732" y="91111"/>
                </a:lnTo>
                <a:lnTo>
                  <a:pt x="1564716" y="78095"/>
                </a:lnTo>
                <a:lnTo>
                  <a:pt x="1571382" y="66349"/>
                </a:lnTo>
                <a:lnTo>
                  <a:pt x="1578048" y="55556"/>
                </a:lnTo>
                <a:lnTo>
                  <a:pt x="1584397" y="46032"/>
                </a:lnTo>
                <a:lnTo>
                  <a:pt x="1590428" y="37460"/>
                </a:lnTo>
                <a:lnTo>
                  <a:pt x="1596459" y="30159"/>
                </a:lnTo>
                <a:lnTo>
                  <a:pt x="1601538" y="23810"/>
                </a:lnTo>
                <a:lnTo>
                  <a:pt x="1606934" y="18730"/>
                </a:lnTo>
                <a:lnTo>
                  <a:pt x="1609791" y="16508"/>
                </a:lnTo>
                <a:lnTo>
                  <a:pt x="1612648" y="14286"/>
                </a:lnTo>
                <a:lnTo>
                  <a:pt x="1616140" y="12381"/>
                </a:lnTo>
                <a:lnTo>
                  <a:pt x="1619949" y="10476"/>
                </a:lnTo>
                <a:lnTo>
                  <a:pt x="1623759" y="8889"/>
                </a:lnTo>
                <a:lnTo>
                  <a:pt x="1628520" y="7302"/>
                </a:lnTo>
                <a:lnTo>
                  <a:pt x="1638043" y="4762"/>
                </a:lnTo>
                <a:lnTo>
                  <a:pt x="1649153" y="2857"/>
                </a:lnTo>
                <a:lnTo>
                  <a:pt x="1661216" y="1270"/>
                </a:lnTo>
                <a:lnTo>
                  <a:pt x="1674865" y="318"/>
                </a:lnTo>
                <a:lnTo>
                  <a:pt x="1689785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35" name="KSO_Shape"/>
          <p:cNvSpPr>
            <a:spLocks/>
          </p:cNvSpPr>
          <p:nvPr/>
        </p:nvSpPr>
        <p:spPr bwMode="auto">
          <a:xfrm>
            <a:off x="8351653" y="1723003"/>
            <a:ext cx="234440" cy="273379"/>
          </a:xfrm>
          <a:custGeom>
            <a:avLst/>
            <a:gdLst>
              <a:gd name="T0" fmla="*/ 1294408 w 4459"/>
              <a:gd name="T1" fmla="*/ 0 h 6060"/>
              <a:gd name="T2" fmla="*/ 1401254 w 4459"/>
              <a:gd name="T3" fmla="*/ 630913 h 6060"/>
              <a:gd name="T4" fmla="*/ 1401254 w 4459"/>
              <a:gd name="T5" fmla="*/ 1222218 h 6060"/>
              <a:gd name="T6" fmla="*/ 1397797 w 4459"/>
              <a:gd name="T7" fmla="*/ 1275344 h 6060"/>
              <a:gd name="T8" fmla="*/ 1390569 w 4459"/>
              <a:gd name="T9" fmla="*/ 1327842 h 6060"/>
              <a:gd name="T10" fmla="*/ 1379256 w 4459"/>
              <a:gd name="T11" fmla="*/ 1378767 h 6060"/>
              <a:gd name="T12" fmla="*/ 1364486 w 4459"/>
              <a:gd name="T13" fmla="*/ 1428436 h 6060"/>
              <a:gd name="T14" fmla="*/ 1345945 w 4459"/>
              <a:gd name="T15" fmla="*/ 1476218 h 6060"/>
              <a:gd name="T16" fmla="*/ 1324576 w 4459"/>
              <a:gd name="T17" fmla="*/ 1522743 h 6060"/>
              <a:gd name="T18" fmla="*/ 1299436 w 4459"/>
              <a:gd name="T19" fmla="*/ 1566752 h 6060"/>
              <a:gd name="T20" fmla="*/ 1271468 w 4459"/>
              <a:gd name="T21" fmla="*/ 1609191 h 6060"/>
              <a:gd name="T22" fmla="*/ 1240985 w 4459"/>
              <a:gd name="T23" fmla="*/ 1649428 h 6060"/>
              <a:gd name="T24" fmla="*/ 1207360 w 4459"/>
              <a:gd name="T25" fmla="*/ 1687151 h 6060"/>
              <a:gd name="T26" fmla="*/ 1171221 w 4459"/>
              <a:gd name="T27" fmla="*/ 1722359 h 6060"/>
              <a:gd name="T28" fmla="*/ 1132568 w 4459"/>
              <a:gd name="T29" fmla="*/ 1755052 h 6060"/>
              <a:gd name="T30" fmla="*/ 1091715 w 4459"/>
              <a:gd name="T31" fmla="*/ 1785230 h 6060"/>
              <a:gd name="T32" fmla="*/ 1048662 w 4459"/>
              <a:gd name="T33" fmla="*/ 1811950 h 6060"/>
              <a:gd name="T34" fmla="*/ 1003724 w 4459"/>
              <a:gd name="T35" fmla="*/ 1835527 h 6060"/>
              <a:gd name="T36" fmla="*/ 956586 w 4459"/>
              <a:gd name="T37" fmla="*/ 1856275 h 6060"/>
              <a:gd name="T38" fmla="*/ 908191 w 4459"/>
              <a:gd name="T39" fmla="*/ 1873250 h 6060"/>
              <a:gd name="T40" fmla="*/ 858225 w 4459"/>
              <a:gd name="T41" fmla="*/ 1887082 h 6060"/>
              <a:gd name="T42" fmla="*/ 806687 w 4459"/>
              <a:gd name="T43" fmla="*/ 1897141 h 6060"/>
              <a:gd name="T44" fmla="*/ 754207 w 4459"/>
              <a:gd name="T45" fmla="*/ 1903114 h 6060"/>
              <a:gd name="T46" fmla="*/ 700470 w 4459"/>
              <a:gd name="T47" fmla="*/ 1905000 h 6060"/>
              <a:gd name="T48" fmla="*/ 682557 w 4459"/>
              <a:gd name="T49" fmla="*/ 1905000 h 6060"/>
              <a:gd name="T50" fmla="*/ 629134 w 4459"/>
              <a:gd name="T51" fmla="*/ 1901856 h 6060"/>
              <a:gd name="T52" fmla="*/ 576654 w 4459"/>
              <a:gd name="T53" fmla="*/ 1894312 h 6060"/>
              <a:gd name="T54" fmla="*/ 526059 w 4459"/>
              <a:gd name="T55" fmla="*/ 1883309 h 6060"/>
              <a:gd name="T56" fmla="*/ 476408 w 4459"/>
              <a:gd name="T57" fmla="*/ 1868220 h 6060"/>
              <a:gd name="T58" fmla="*/ 428327 w 4459"/>
              <a:gd name="T59" fmla="*/ 1849673 h 6060"/>
              <a:gd name="T60" fmla="*/ 382132 w 4459"/>
              <a:gd name="T61" fmla="*/ 1828297 h 6060"/>
              <a:gd name="T62" fmla="*/ 337822 w 4459"/>
              <a:gd name="T63" fmla="*/ 1803463 h 6060"/>
              <a:gd name="T64" fmla="*/ 295712 w 4459"/>
              <a:gd name="T65" fmla="*/ 1775485 h 6060"/>
              <a:gd name="T66" fmla="*/ 255488 w 4459"/>
              <a:gd name="T67" fmla="*/ 1744678 h 6060"/>
              <a:gd name="T68" fmla="*/ 217777 w 4459"/>
              <a:gd name="T69" fmla="*/ 1711042 h 6060"/>
              <a:gd name="T70" fmla="*/ 182267 w 4459"/>
              <a:gd name="T71" fmla="*/ 1674891 h 6060"/>
              <a:gd name="T72" fmla="*/ 149899 w 4459"/>
              <a:gd name="T73" fmla="*/ 1636225 h 6060"/>
              <a:gd name="T74" fmla="*/ 119730 w 4459"/>
              <a:gd name="T75" fmla="*/ 1595359 h 6060"/>
              <a:gd name="T76" fmla="*/ 92705 w 4459"/>
              <a:gd name="T77" fmla="*/ 1552292 h 6060"/>
              <a:gd name="T78" fmla="*/ 69136 w 4459"/>
              <a:gd name="T79" fmla="*/ 1507653 h 6060"/>
              <a:gd name="T80" fmla="*/ 48395 w 4459"/>
              <a:gd name="T81" fmla="*/ 1460814 h 6060"/>
              <a:gd name="T82" fmla="*/ 31111 w 4459"/>
              <a:gd name="T83" fmla="*/ 1411775 h 6060"/>
              <a:gd name="T84" fmla="*/ 17598 w 4459"/>
              <a:gd name="T85" fmla="*/ 1362106 h 6060"/>
              <a:gd name="T86" fmla="*/ 7856 w 4459"/>
              <a:gd name="T87" fmla="*/ 1310552 h 6060"/>
              <a:gd name="T88" fmla="*/ 1886 w 4459"/>
              <a:gd name="T89" fmla="*/ 1257740 h 6060"/>
              <a:gd name="T90" fmla="*/ 0 w 4459"/>
              <a:gd name="T91" fmla="*/ 1203985 h 6060"/>
              <a:gd name="T92" fmla="*/ 117216 w 4459"/>
              <a:gd name="T93" fmla="*/ 88020 h 6060"/>
              <a:gd name="T94" fmla="*/ 205207 w 4459"/>
              <a:gd name="T95" fmla="*/ 0 h 6060"/>
              <a:gd name="T96" fmla="*/ 1008438 w 4459"/>
              <a:gd name="T97" fmla="*/ 468077 h 6060"/>
              <a:gd name="T98" fmla="*/ 807630 w 4459"/>
              <a:gd name="T99" fmla="*/ 351136 h 6060"/>
              <a:gd name="T100" fmla="*/ 585453 w 4459"/>
              <a:gd name="T101" fmla="*/ 468077 h 6060"/>
              <a:gd name="T102" fmla="*/ 384331 w 4459"/>
              <a:gd name="T103" fmla="*/ 351136 h 6060"/>
              <a:gd name="T104" fmla="*/ 1117798 w 4459"/>
              <a:gd name="T105" fmla="*/ 176668 h 6060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0" t="0" r="r" b="b"/>
            <a:pathLst>
              <a:path w="4459" h="6060">
                <a:moveTo>
                  <a:pt x="653" y="0"/>
                </a:moveTo>
                <a:lnTo>
                  <a:pt x="3838" y="0"/>
                </a:lnTo>
                <a:lnTo>
                  <a:pt x="4119" y="0"/>
                </a:lnTo>
                <a:lnTo>
                  <a:pt x="4119" y="280"/>
                </a:lnTo>
                <a:lnTo>
                  <a:pt x="4119" y="2007"/>
                </a:lnTo>
                <a:lnTo>
                  <a:pt x="4459" y="2007"/>
                </a:lnTo>
                <a:lnTo>
                  <a:pt x="4459" y="3830"/>
                </a:lnTo>
                <a:lnTo>
                  <a:pt x="4459" y="3888"/>
                </a:lnTo>
                <a:lnTo>
                  <a:pt x="4457" y="3945"/>
                </a:lnTo>
                <a:lnTo>
                  <a:pt x="4452" y="4001"/>
                </a:lnTo>
                <a:lnTo>
                  <a:pt x="4448" y="4057"/>
                </a:lnTo>
                <a:lnTo>
                  <a:pt x="4442" y="4114"/>
                </a:lnTo>
                <a:lnTo>
                  <a:pt x="4433" y="4169"/>
                </a:lnTo>
                <a:lnTo>
                  <a:pt x="4425" y="4224"/>
                </a:lnTo>
                <a:lnTo>
                  <a:pt x="4414" y="4278"/>
                </a:lnTo>
                <a:lnTo>
                  <a:pt x="4402" y="4333"/>
                </a:lnTo>
                <a:lnTo>
                  <a:pt x="4389" y="4386"/>
                </a:lnTo>
                <a:lnTo>
                  <a:pt x="4374" y="4439"/>
                </a:lnTo>
                <a:lnTo>
                  <a:pt x="4358" y="4491"/>
                </a:lnTo>
                <a:lnTo>
                  <a:pt x="4342" y="4544"/>
                </a:lnTo>
                <a:lnTo>
                  <a:pt x="4324" y="4595"/>
                </a:lnTo>
                <a:lnTo>
                  <a:pt x="4303" y="4647"/>
                </a:lnTo>
                <a:lnTo>
                  <a:pt x="4283" y="4696"/>
                </a:lnTo>
                <a:lnTo>
                  <a:pt x="4262" y="4746"/>
                </a:lnTo>
                <a:lnTo>
                  <a:pt x="4238" y="4796"/>
                </a:lnTo>
                <a:lnTo>
                  <a:pt x="4215" y="4844"/>
                </a:lnTo>
                <a:lnTo>
                  <a:pt x="4189" y="4891"/>
                </a:lnTo>
                <a:lnTo>
                  <a:pt x="4163" y="4938"/>
                </a:lnTo>
                <a:lnTo>
                  <a:pt x="4135" y="4984"/>
                </a:lnTo>
                <a:lnTo>
                  <a:pt x="4106" y="5030"/>
                </a:lnTo>
                <a:lnTo>
                  <a:pt x="4077" y="5075"/>
                </a:lnTo>
                <a:lnTo>
                  <a:pt x="4046" y="5119"/>
                </a:lnTo>
                <a:lnTo>
                  <a:pt x="4015" y="5162"/>
                </a:lnTo>
                <a:lnTo>
                  <a:pt x="3982" y="5205"/>
                </a:lnTo>
                <a:lnTo>
                  <a:pt x="3949" y="5247"/>
                </a:lnTo>
                <a:lnTo>
                  <a:pt x="3913" y="5288"/>
                </a:lnTo>
                <a:lnTo>
                  <a:pt x="3878" y="5328"/>
                </a:lnTo>
                <a:lnTo>
                  <a:pt x="3842" y="5367"/>
                </a:lnTo>
                <a:lnTo>
                  <a:pt x="3804" y="5405"/>
                </a:lnTo>
                <a:lnTo>
                  <a:pt x="3765" y="5443"/>
                </a:lnTo>
                <a:lnTo>
                  <a:pt x="3727" y="5479"/>
                </a:lnTo>
                <a:lnTo>
                  <a:pt x="3686" y="5515"/>
                </a:lnTo>
                <a:lnTo>
                  <a:pt x="3645" y="5550"/>
                </a:lnTo>
                <a:lnTo>
                  <a:pt x="3604" y="5583"/>
                </a:lnTo>
                <a:lnTo>
                  <a:pt x="3561" y="5617"/>
                </a:lnTo>
                <a:lnTo>
                  <a:pt x="3518" y="5648"/>
                </a:lnTo>
                <a:lnTo>
                  <a:pt x="3474" y="5679"/>
                </a:lnTo>
                <a:lnTo>
                  <a:pt x="3429" y="5708"/>
                </a:lnTo>
                <a:lnTo>
                  <a:pt x="3383" y="5737"/>
                </a:lnTo>
                <a:lnTo>
                  <a:pt x="3337" y="5764"/>
                </a:lnTo>
                <a:lnTo>
                  <a:pt x="3290" y="5790"/>
                </a:lnTo>
                <a:lnTo>
                  <a:pt x="3243" y="5816"/>
                </a:lnTo>
                <a:lnTo>
                  <a:pt x="3194" y="5839"/>
                </a:lnTo>
                <a:lnTo>
                  <a:pt x="3145" y="5863"/>
                </a:lnTo>
                <a:lnTo>
                  <a:pt x="3095" y="5884"/>
                </a:lnTo>
                <a:lnTo>
                  <a:pt x="3044" y="5905"/>
                </a:lnTo>
                <a:lnTo>
                  <a:pt x="2994" y="5925"/>
                </a:lnTo>
                <a:lnTo>
                  <a:pt x="2942" y="5943"/>
                </a:lnTo>
                <a:lnTo>
                  <a:pt x="2890" y="5959"/>
                </a:lnTo>
                <a:lnTo>
                  <a:pt x="2837" y="5976"/>
                </a:lnTo>
                <a:lnTo>
                  <a:pt x="2785" y="5991"/>
                </a:lnTo>
                <a:lnTo>
                  <a:pt x="2731" y="6003"/>
                </a:lnTo>
                <a:lnTo>
                  <a:pt x="2677" y="6015"/>
                </a:lnTo>
                <a:lnTo>
                  <a:pt x="2623" y="6026"/>
                </a:lnTo>
                <a:lnTo>
                  <a:pt x="2567" y="6035"/>
                </a:lnTo>
                <a:lnTo>
                  <a:pt x="2512" y="6043"/>
                </a:lnTo>
                <a:lnTo>
                  <a:pt x="2456" y="6050"/>
                </a:lnTo>
                <a:lnTo>
                  <a:pt x="2400" y="6054"/>
                </a:lnTo>
                <a:lnTo>
                  <a:pt x="2343" y="6058"/>
                </a:lnTo>
                <a:lnTo>
                  <a:pt x="2287" y="6060"/>
                </a:lnTo>
                <a:lnTo>
                  <a:pt x="2229" y="6060"/>
                </a:lnTo>
                <a:lnTo>
                  <a:pt x="2172" y="6060"/>
                </a:lnTo>
                <a:lnTo>
                  <a:pt x="2115" y="6058"/>
                </a:lnTo>
                <a:lnTo>
                  <a:pt x="2058" y="6054"/>
                </a:lnTo>
                <a:lnTo>
                  <a:pt x="2002" y="6050"/>
                </a:lnTo>
                <a:lnTo>
                  <a:pt x="1946" y="6043"/>
                </a:lnTo>
                <a:lnTo>
                  <a:pt x="1891" y="6035"/>
                </a:lnTo>
                <a:lnTo>
                  <a:pt x="1835" y="6026"/>
                </a:lnTo>
                <a:lnTo>
                  <a:pt x="1781" y="6015"/>
                </a:lnTo>
                <a:lnTo>
                  <a:pt x="1727" y="6003"/>
                </a:lnTo>
                <a:lnTo>
                  <a:pt x="1674" y="5991"/>
                </a:lnTo>
                <a:lnTo>
                  <a:pt x="1620" y="5976"/>
                </a:lnTo>
                <a:lnTo>
                  <a:pt x="1567" y="5959"/>
                </a:lnTo>
                <a:lnTo>
                  <a:pt x="1516" y="5943"/>
                </a:lnTo>
                <a:lnTo>
                  <a:pt x="1465" y="5925"/>
                </a:lnTo>
                <a:lnTo>
                  <a:pt x="1413" y="5905"/>
                </a:lnTo>
                <a:lnTo>
                  <a:pt x="1363" y="5884"/>
                </a:lnTo>
                <a:lnTo>
                  <a:pt x="1314" y="5863"/>
                </a:lnTo>
                <a:lnTo>
                  <a:pt x="1264" y="5839"/>
                </a:lnTo>
                <a:lnTo>
                  <a:pt x="1216" y="5816"/>
                </a:lnTo>
                <a:lnTo>
                  <a:pt x="1169" y="5790"/>
                </a:lnTo>
                <a:lnTo>
                  <a:pt x="1122" y="5764"/>
                </a:lnTo>
                <a:lnTo>
                  <a:pt x="1075" y="5737"/>
                </a:lnTo>
                <a:lnTo>
                  <a:pt x="1030" y="5708"/>
                </a:lnTo>
                <a:lnTo>
                  <a:pt x="985" y="5679"/>
                </a:lnTo>
                <a:lnTo>
                  <a:pt x="941" y="5648"/>
                </a:lnTo>
                <a:lnTo>
                  <a:pt x="897" y="5617"/>
                </a:lnTo>
                <a:lnTo>
                  <a:pt x="855" y="5583"/>
                </a:lnTo>
                <a:lnTo>
                  <a:pt x="813" y="5550"/>
                </a:lnTo>
                <a:lnTo>
                  <a:pt x="772" y="5515"/>
                </a:lnTo>
                <a:lnTo>
                  <a:pt x="732" y="5479"/>
                </a:lnTo>
                <a:lnTo>
                  <a:pt x="693" y="5443"/>
                </a:lnTo>
                <a:lnTo>
                  <a:pt x="654" y="5405"/>
                </a:lnTo>
                <a:lnTo>
                  <a:pt x="617" y="5367"/>
                </a:lnTo>
                <a:lnTo>
                  <a:pt x="580" y="5328"/>
                </a:lnTo>
                <a:lnTo>
                  <a:pt x="545" y="5288"/>
                </a:lnTo>
                <a:lnTo>
                  <a:pt x="510" y="5247"/>
                </a:lnTo>
                <a:lnTo>
                  <a:pt x="477" y="5205"/>
                </a:lnTo>
                <a:lnTo>
                  <a:pt x="443" y="5162"/>
                </a:lnTo>
                <a:lnTo>
                  <a:pt x="412" y="5119"/>
                </a:lnTo>
                <a:lnTo>
                  <a:pt x="381" y="5075"/>
                </a:lnTo>
                <a:lnTo>
                  <a:pt x="351" y="5030"/>
                </a:lnTo>
                <a:lnTo>
                  <a:pt x="323" y="4984"/>
                </a:lnTo>
                <a:lnTo>
                  <a:pt x="295" y="4938"/>
                </a:lnTo>
                <a:lnTo>
                  <a:pt x="270" y="4891"/>
                </a:lnTo>
                <a:lnTo>
                  <a:pt x="244" y="4844"/>
                </a:lnTo>
                <a:lnTo>
                  <a:pt x="220" y="4796"/>
                </a:lnTo>
                <a:lnTo>
                  <a:pt x="197" y="4746"/>
                </a:lnTo>
                <a:lnTo>
                  <a:pt x="175" y="4696"/>
                </a:lnTo>
                <a:lnTo>
                  <a:pt x="154" y="4647"/>
                </a:lnTo>
                <a:lnTo>
                  <a:pt x="135" y="4595"/>
                </a:lnTo>
                <a:lnTo>
                  <a:pt x="116" y="4544"/>
                </a:lnTo>
                <a:lnTo>
                  <a:pt x="99" y="4491"/>
                </a:lnTo>
                <a:lnTo>
                  <a:pt x="84" y="4439"/>
                </a:lnTo>
                <a:lnTo>
                  <a:pt x="69" y="4386"/>
                </a:lnTo>
                <a:lnTo>
                  <a:pt x="56" y="4333"/>
                </a:lnTo>
                <a:lnTo>
                  <a:pt x="45" y="4278"/>
                </a:lnTo>
                <a:lnTo>
                  <a:pt x="34" y="4224"/>
                </a:lnTo>
                <a:lnTo>
                  <a:pt x="25" y="4169"/>
                </a:lnTo>
                <a:lnTo>
                  <a:pt x="17" y="4114"/>
                </a:lnTo>
                <a:lnTo>
                  <a:pt x="10" y="4057"/>
                </a:lnTo>
                <a:lnTo>
                  <a:pt x="6" y="4001"/>
                </a:lnTo>
                <a:lnTo>
                  <a:pt x="2" y="3945"/>
                </a:lnTo>
                <a:lnTo>
                  <a:pt x="0" y="3888"/>
                </a:lnTo>
                <a:lnTo>
                  <a:pt x="0" y="3830"/>
                </a:lnTo>
                <a:lnTo>
                  <a:pt x="0" y="2007"/>
                </a:lnTo>
                <a:lnTo>
                  <a:pt x="373" y="2007"/>
                </a:lnTo>
                <a:lnTo>
                  <a:pt x="373" y="280"/>
                </a:lnTo>
                <a:lnTo>
                  <a:pt x="373" y="0"/>
                </a:lnTo>
                <a:lnTo>
                  <a:pt x="653" y="0"/>
                </a:lnTo>
                <a:close/>
                <a:moveTo>
                  <a:pt x="2570" y="1117"/>
                </a:moveTo>
                <a:lnTo>
                  <a:pt x="2570" y="1489"/>
                </a:lnTo>
                <a:lnTo>
                  <a:pt x="3209" y="1489"/>
                </a:lnTo>
                <a:lnTo>
                  <a:pt x="3209" y="1117"/>
                </a:lnTo>
                <a:lnTo>
                  <a:pt x="2570" y="1117"/>
                </a:lnTo>
                <a:close/>
                <a:moveTo>
                  <a:pt x="1223" y="1117"/>
                </a:moveTo>
                <a:lnTo>
                  <a:pt x="1223" y="1489"/>
                </a:lnTo>
                <a:lnTo>
                  <a:pt x="1863" y="1489"/>
                </a:lnTo>
                <a:lnTo>
                  <a:pt x="1863" y="1117"/>
                </a:lnTo>
                <a:lnTo>
                  <a:pt x="1223" y="1117"/>
                </a:lnTo>
                <a:close/>
                <a:moveTo>
                  <a:pt x="935" y="2007"/>
                </a:moveTo>
                <a:lnTo>
                  <a:pt x="3557" y="2007"/>
                </a:lnTo>
                <a:lnTo>
                  <a:pt x="3557" y="562"/>
                </a:lnTo>
                <a:lnTo>
                  <a:pt x="935" y="562"/>
                </a:lnTo>
                <a:lnTo>
                  <a:pt x="935" y="200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tIns="504000"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36" name="KSO_Shape"/>
          <p:cNvSpPr/>
          <p:nvPr/>
        </p:nvSpPr>
        <p:spPr>
          <a:xfrm>
            <a:off x="4683030" y="2132310"/>
            <a:ext cx="317696" cy="404348"/>
          </a:xfrm>
          <a:custGeom>
            <a:avLst/>
            <a:gdLst/>
            <a:ahLst/>
            <a:cxnLst/>
            <a:rect l="l" t="t" r="r" b="b"/>
            <a:pathLst>
              <a:path w="1364908" h="2509016">
                <a:moveTo>
                  <a:pt x="679534" y="247"/>
                </a:moveTo>
                <a:cubicBezTo>
                  <a:pt x="699929" y="-2303"/>
                  <a:pt x="720325" y="14693"/>
                  <a:pt x="745819" y="58884"/>
                </a:cubicBezTo>
                <a:lnTo>
                  <a:pt x="895387" y="351220"/>
                </a:lnTo>
                <a:cubicBezTo>
                  <a:pt x="940710" y="439600"/>
                  <a:pt x="924847" y="476994"/>
                  <a:pt x="857995" y="473594"/>
                </a:cubicBezTo>
                <a:lnTo>
                  <a:pt x="743104" y="473594"/>
                </a:lnTo>
                <a:lnTo>
                  <a:pt x="743104" y="1468922"/>
                </a:lnTo>
                <a:cubicBezTo>
                  <a:pt x="890060" y="1445109"/>
                  <a:pt x="1036130" y="1328371"/>
                  <a:pt x="1103732" y="1102457"/>
                </a:cubicBezTo>
                <a:lnTo>
                  <a:pt x="1103144" y="1102457"/>
                </a:lnTo>
                <a:lnTo>
                  <a:pt x="1103144" y="984086"/>
                </a:lnTo>
                <a:lnTo>
                  <a:pt x="1086766" y="984086"/>
                </a:lnTo>
                <a:cubicBezTo>
                  <a:pt x="1056042" y="984086"/>
                  <a:pt x="1031136" y="959180"/>
                  <a:pt x="1031136" y="928456"/>
                </a:cubicBezTo>
                <a:lnTo>
                  <a:pt x="1031136" y="684885"/>
                </a:lnTo>
                <a:cubicBezTo>
                  <a:pt x="1031136" y="654161"/>
                  <a:pt x="1056042" y="629255"/>
                  <a:pt x="1086766" y="629255"/>
                </a:cubicBezTo>
                <a:lnTo>
                  <a:pt x="1309278" y="629255"/>
                </a:lnTo>
                <a:cubicBezTo>
                  <a:pt x="1340002" y="629255"/>
                  <a:pt x="1364908" y="654161"/>
                  <a:pt x="1364908" y="684885"/>
                </a:cubicBezTo>
                <a:lnTo>
                  <a:pt x="1364908" y="928456"/>
                </a:lnTo>
                <a:cubicBezTo>
                  <a:pt x="1364908" y="959180"/>
                  <a:pt x="1340002" y="984086"/>
                  <a:pt x="1309278" y="984086"/>
                </a:cubicBezTo>
                <a:lnTo>
                  <a:pt x="1269304" y="984086"/>
                </a:lnTo>
                <a:lnTo>
                  <a:pt x="1269304" y="1092260"/>
                </a:lnTo>
                <a:lnTo>
                  <a:pt x="1269304" y="1102457"/>
                </a:lnTo>
                <a:lnTo>
                  <a:pt x="1267470" y="1102457"/>
                </a:lnTo>
                <a:cubicBezTo>
                  <a:pt x="1240490" y="1351685"/>
                  <a:pt x="1043717" y="1576576"/>
                  <a:pt x="743104" y="1645582"/>
                </a:cubicBezTo>
                <a:lnTo>
                  <a:pt x="743104" y="2018972"/>
                </a:lnTo>
                <a:cubicBezTo>
                  <a:pt x="843551" y="2051243"/>
                  <a:pt x="915695" y="2145690"/>
                  <a:pt x="915695" y="2256988"/>
                </a:cubicBezTo>
                <a:cubicBezTo>
                  <a:pt x="915695" y="2396179"/>
                  <a:pt x="802858" y="2509016"/>
                  <a:pt x="663667" y="2509016"/>
                </a:cubicBezTo>
                <a:cubicBezTo>
                  <a:pt x="524476" y="2509016"/>
                  <a:pt x="411639" y="2396179"/>
                  <a:pt x="411639" y="2256988"/>
                </a:cubicBezTo>
                <a:cubicBezTo>
                  <a:pt x="411639" y="2150048"/>
                  <a:pt x="478245" y="2058665"/>
                  <a:pt x="572456" y="2022627"/>
                </a:cubicBezTo>
                <a:lnTo>
                  <a:pt x="572456" y="1892711"/>
                </a:lnTo>
                <a:cubicBezTo>
                  <a:pt x="447428" y="1856743"/>
                  <a:pt x="94846" y="1729564"/>
                  <a:pt x="77761" y="1175820"/>
                </a:cubicBezTo>
                <a:cubicBezTo>
                  <a:pt x="30457" y="1149722"/>
                  <a:pt x="0" y="1098915"/>
                  <a:pt x="0" y="1040993"/>
                </a:cubicBezTo>
                <a:cubicBezTo>
                  <a:pt x="0" y="951698"/>
                  <a:pt x="72387" y="879311"/>
                  <a:pt x="161682" y="879311"/>
                </a:cubicBezTo>
                <a:cubicBezTo>
                  <a:pt x="250977" y="879311"/>
                  <a:pt x="323364" y="951698"/>
                  <a:pt x="323364" y="1040993"/>
                </a:cubicBezTo>
                <a:cubicBezTo>
                  <a:pt x="323364" y="1101607"/>
                  <a:pt x="290009" y="1154430"/>
                  <a:pt x="239451" y="1179967"/>
                </a:cubicBezTo>
                <a:cubicBezTo>
                  <a:pt x="217442" y="1402984"/>
                  <a:pt x="361225" y="1693577"/>
                  <a:pt x="572456" y="1738822"/>
                </a:cubicBezTo>
                <a:lnTo>
                  <a:pt x="572456" y="473594"/>
                </a:lnTo>
                <a:lnTo>
                  <a:pt x="507871" y="473594"/>
                </a:lnTo>
                <a:cubicBezTo>
                  <a:pt x="404760" y="473594"/>
                  <a:pt x="403628" y="412407"/>
                  <a:pt x="433088" y="361418"/>
                </a:cubicBezTo>
                <a:cubicBezTo>
                  <a:pt x="462548" y="310429"/>
                  <a:pt x="553195" y="159729"/>
                  <a:pt x="613248" y="58884"/>
                </a:cubicBezTo>
                <a:cubicBezTo>
                  <a:pt x="638743" y="24891"/>
                  <a:pt x="659138" y="2796"/>
                  <a:pt x="679534" y="247"/>
                </a:cubicBezTo>
                <a:close/>
              </a:path>
            </a:pathLst>
          </a:cu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40" name="KSO_Shape"/>
          <p:cNvSpPr>
            <a:spLocks/>
          </p:cNvSpPr>
          <p:nvPr/>
        </p:nvSpPr>
        <p:spPr bwMode="auto">
          <a:xfrm>
            <a:off x="4533740" y="4636938"/>
            <a:ext cx="432666" cy="371839"/>
          </a:xfrm>
          <a:custGeom>
            <a:avLst/>
            <a:gdLst>
              <a:gd name="T0" fmla="*/ 1279283 w 2143125"/>
              <a:gd name="T1" fmla="*/ 1305240 h 1766887"/>
              <a:gd name="T2" fmla="*/ 1267519 w 2143125"/>
              <a:gd name="T3" fmla="*/ 1253823 h 1766887"/>
              <a:gd name="T4" fmla="*/ 1344451 w 2143125"/>
              <a:gd name="T5" fmla="*/ 1258049 h 1766887"/>
              <a:gd name="T6" fmla="*/ 1336452 w 2143125"/>
              <a:gd name="T7" fmla="*/ 1318623 h 1766887"/>
              <a:gd name="T8" fmla="*/ 1466318 w 2143125"/>
              <a:gd name="T9" fmla="*/ 1229876 h 1766887"/>
              <a:gd name="T10" fmla="*/ 969674 w 2143125"/>
              <a:gd name="T11" fmla="*/ 1306884 h 1766887"/>
              <a:gd name="T12" fmla="*/ 1327252 w 2143125"/>
              <a:gd name="T13" fmla="*/ 813114 h 1766887"/>
              <a:gd name="T14" fmla="*/ 1439362 w 2143125"/>
              <a:gd name="T15" fmla="*/ 916019 h 1766887"/>
              <a:gd name="T16" fmla="*/ 1480257 w 2143125"/>
              <a:gd name="T17" fmla="*/ 1017509 h 1766887"/>
              <a:gd name="T18" fmla="*/ 1436541 w 2143125"/>
              <a:gd name="T19" fmla="*/ 1079441 h 1766887"/>
              <a:gd name="T20" fmla="*/ 1362271 w 2143125"/>
              <a:gd name="T21" fmla="*/ 1193177 h 1766887"/>
              <a:gd name="T22" fmla="*/ 1260737 w 2143125"/>
              <a:gd name="T23" fmla="*/ 1210132 h 1766887"/>
              <a:gd name="T24" fmla="*/ 1175186 w 2143125"/>
              <a:gd name="T25" fmla="*/ 1100634 h 1766887"/>
              <a:gd name="T26" fmla="*/ 1122303 w 2143125"/>
              <a:gd name="T27" fmla="*/ 1026693 h 1766887"/>
              <a:gd name="T28" fmla="*/ 1157793 w 2143125"/>
              <a:gd name="T29" fmla="*/ 924496 h 1766887"/>
              <a:gd name="T30" fmla="*/ 1265203 w 2143125"/>
              <a:gd name="T31" fmla="*/ 814762 h 1766887"/>
              <a:gd name="T32" fmla="*/ 385810 w 2143125"/>
              <a:gd name="T33" fmla="*/ 1029489 h 1766887"/>
              <a:gd name="T34" fmla="*/ 529548 w 2143125"/>
              <a:gd name="T35" fmla="*/ 1235110 h 1766887"/>
              <a:gd name="T36" fmla="*/ 746212 w 2143125"/>
              <a:gd name="T37" fmla="*/ 1366944 h 1766887"/>
              <a:gd name="T38" fmla="*/ 652113 w 2143125"/>
              <a:gd name="T39" fmla="*/ 1523216 h 1766887"/>
              <a:gd name="T40" fmla="*/ 375223 w 2143125"/>
              <a:gd name="T41" fmla="*/ 1335454 h 1766887"/>
              <a:gd name="T42" fmla="*/ 201844 w 2143125"/>
              <a:gd name="T43" fmla="*/ 1051579 h 1766887"/>
              <a:gd name="T44" fmla="*/ 786664 w 2143125"/>
              <a:gd name="T45" fmla="*/ 537348 h 1766887"/>
              <a:gd name="T46" fmla="*/ 784594 w 2143125"/>
              <a:gd name="T47" fmla="*/ 574903 h 1766887"/>
              <a:gd name="T48" fmla="*/ 753533 w 2143125"/>
              <a:gd name="T49" fmla="*/ 555527 h 1766887"/>
              <a:gd name="T50" fmla="*/ 846053 w 2143125"/>
              <a:gd name="T51" fmla="*/ 505771 h 1766887"/>
              <a:gd name="T52" fmla="*/ 851284 w 2143125"/>
              <a:gd name="T53" fmla="*/ 542884 h 1766887"/>
              <a:gd name="T54" fmla="*/ 816336 w 2143125"/>
              <a:gd name="T55" fmla="*/ 530037 h 1766887"/>
              <a:gd name="T56" fmla="*/ 716280 w 2143125"/>
              <a:gd name="T57" fmla="*/ 504344 h 1766887"/>
              <a:gd name="T58" fmla="*/ 728576 w 2143125"/>
              <a:gd name="T59" fmla="*/ 539791 h 1766887"/>
              <a:gd name="T60" fmla="*/ 691924 w 2143125"/>
              <a:gd name="T61" fmla="*/ 534320 h 1766887"/>
              <a:gd name="T62" fmla="*/ 588624 w 2143125"/>
              <a:gd name="T63" fmla="*/ 494458 h 1766887"/>
              <a:gd name="T64" fmla="*/ 732969 w 2143125"/>
              <a:gd name="T65" fmla="*/ 612130 h 1766887"/>
              <a:gd name="T66" fmla="*/ 855451 w 2143125"/>
              <a:gd name="T67" fmla="*/ 585300 h 1766887"/>
              <a:gd name="T68" fmla="*/ 995093 w 2143125"/>
              <a:gd name="T69" fmla="*/ 514226 h 1766887"/>
              <a:gd name="T70" fmla="*/ 584863 w 2143125"/>
              <a:gd name="T71" fmla="*/ 494692 h 1766887"/>
              <a:gd name="T72" fmla="*/ 922629 w 2143125"/>
              <a:gd name="T73" fmla="*/ 499118 h 1766887"/>
              <a:gd name="T74" fmla="*/ 888632 w 2143125"/>
              <a:gd name="T75" fmla="*/ 514543 h 1766887"/>
              <a:gd name="T76" fmla="*/ 890533 w 2143125"/>
              <a:gd name="T77" fmla="*/ 478397 h 1766887"/>
              <a:gd name="T78" fmla="*/ 670041 w 2143125"/>
              <a:gd name="T79" fmla="*/ 494973 h 1766887"/>
              <a:gd name="T80" fmla="*/ 639847 w 2143125"/>
              <a:gd name="T81" fmla="*/ 516384 h 1766887"/>
              <a:gd name="T82" fmla="*/ 634617 w 2143125"/>
              <a:gd name="T83" fmla="*/ 480700 h 1766887"/>
              <a:gd name="T84" fmla="*/ 670748 w 2143125"/>
              <a:gd name="T85" fmla="*/ 265081 h 1766887"/>
              <a:gd name="T86" fmla="*/ 733778 w 2143125"/>
              <a:gd name="T87" fmla="*/ 400180 h 1766887"/>
              <a:gd name="T88" fmla="*/ 834203 w 2143125"/>
              <a:gd name="T89" fmla="*/ 396185 h 1766887"/>
              <a:gd name="T90" fmla="*/ 892528 w 2143125"/>
              <a:gd name="T91" fmla="*/ 256857 h 1766887"/>
              <a:gd name="T92" fmla="*/ 726252 w 2143125"/>
              <a:gd name="T93" fmla="*/ 196709 h 1766887"/>
              <a:gd name="T94" fmla="*/ 835143 w 2143125"/>
              <a:gd name="T95" fmla="*/ 34590 h 1766887"/>
              <a:gd name="T96" fmla="*/ 950854 w 2143125"/>
              <a:gd name="T97" fmla="*/ 143374 h 1766887"/>
              <a:gd name="T98" fmla="*/ 1025878 w 2143125"/>
              <a:gd name="T99" fmla="*/ 371280 h 1766887"/>
              <a:gd name="T100" fmla="*/ 957910 w 2143125"/>
              <a:gd name="T101" fmla="*/ 411692 h 1766887"/>
              <a:gd name="T102" fmla="*/ 794220 w 2143125"/>
              <a:gd name="T103" fmla="*/ 456333 h 1766887"/>
              <a:gd name="T104" fmla="*/ 636176 w 2143125"/>
              <a:gd name="T105" fmla="*/ 410048 h 1766887"/>
              <a:gd name="T106" fmla="*/ 547981 w 2143125"/>
              <a:gd name="T107" fmla="*/ 385142 h 1766887"/>
              <a:gd name="T108" fmla="*/ 599957 w 2143125"/>
              <a:gd name="T109" fmla="*/ 210806 h 1766887"/>
              <a:gd name="T110" fmla="*/ 710965 w 2143125"/>
              <a:gd name="T111" fmla="*/ 41168 h 1766887"/>
              <a:gd name="T112" fmla="*/ 1265775 w 2143125"/>
              <a:gd name="T113" fmla="*/ 50847 h 1766887"/>
              <a:gd name="T114" fmla="*/ 1534996 w 2143125"/>
              <a:gd name="T115" fmla="*/ 240110 h 1766887"/>
              <a:gd name="T116" fmla="*/ 1704140 w 2143125"/>
              <a:gd name="T117" fmla="*/ 521180 h 1766887"/>
              <a:gd name="T118" fmla="*/ 1547917 w 2143125"/>
              <a:gd name="T119" fmla="*/ 622168 h 1766887"/>
              <a:gd name="T120" fmla="*/ 1435859 w 2143125"/>
              <a:gd name="T121" fmla="*/ 400183 h 1766887"/>
              <a:gd name="T122" fmla="*/ 1246511 w 2143125"/>
              <a:gd name="T123" fmla="*/ 240581 h 1766887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2143125" h="1766887">
                <a:moveTo>
                  <a:pt x="1324590" y="1368425"/>
                </a:moveTo>
                <a:lnTo>
                  <a:pt x="1334118" y="1388221"/>
                </a:lnTo>
                <a:lnTo>
                  <a:pt x="1345499" y="1411449"/>
                </a:lnTo>
                <a:lnTo>
                  <a:pt x="1358468" y="1437052"/>
                </a:lnTo>
                <a:lnTo>
                  <a:pt x="1372231" y="1463183"/>
                </a:lnTo>
                <a:lnTo>
                  <a:pt x="1386523" y="1489050"/>
                </a:lnTo>
                <a:lnTo>
                  <a:pt x="1393405" y="1501455"/>
                </a:lnTo>
                <a:lnTo>
                  <a:pt x="1400286" y="1513069"/>
                </a:lnTo>
                <a:lnTo>
                  <a:pt x="1407168" y="1523891"/>
                </a:lnTo>
                <a:lnTo>
                  <a:pt x="1413255" y="1533657"/>
                </a:lnTo>
                <a:lnTo>
                  <a:pt x="1419343" y="1542104"/>
                </a:lnTo>
                <a:lnTo>
                  <a:pt x="1425165" y="1549494"/>
                </a:lnTo>
                <a:lnTo>
                  <a:pt x="1425165" y="1515709"/>
                </a:lnTo>
                <a:lnTo>
                  <a:pt x="1425165" y="1511749"/>
                </a:lnTo>
                <a:lnTo>
                  <a:pt x="1425959" y="1507526"/>
                </a:lnTo>
                <a:lnTo>
                  <a:pt x="1426753" y="1503567"/>
                </a:lnTo>
                <a:lnTo>
                  <a:pt x="1427812" y="1499080"/>
                </a:lnTo>
                <a:lnTo>
                  <a:pt x="1430459" y="1490897"/>
                </a:lnTo>
                <a:lnTo>
                  <a:pt x="1433370" y="1482451"/>
                </a:lnTo>
                <a:lnTo>
                  <a:pt x="1436282" y="1474797"/>
                </a:lnTo>
                <a:lnTo>
                  <a:pt x="1439193" y="1467406"/>
                </a:lnTo>
                <a:lnTo>
                  <a:pt x="1439987" y="1463711"/>
                </a:lnTo>
                <a:lnTo>
                  <a:pt x="1441046" y="1460807"/>
                </a:lnTo>
                <a:lnTo>
                  <a:pt x="1441310" y="1457640"/>
                </a:lnTo>
                <a:lnTo>
                  <a:pt x="1441575" y="1455000"/>
                </a:lnTo>
                <a:lnTo>
                  <a:pt x="1441310" y="1452361"/>
                </a:lnTo>
                <a:lnTo>
                  <a:pt x="1440781" y="1450249"/>
                </a:lnTo>
                <a:lnTo>
                  <a:pt x="1439987" y="1448138"/>
                </a:lnTo>
                <a:lnTo>
                  <a:pt x="1438928" y="1446026"/>
                </a:lnTo>
                <a:lnTo>
                  <a:pt x="1436017" y="1442331"/>
                </a:lnTo>
                <a:lnTo>
                  <a:pt x="1432576" y="1438899"/>
                </a:lnTo>
                <a:lnTo>
                  <a:pt x="1429665" y="1434940"/>
                </a:lnTo>
                <a:lnTo>
                  <a:pt x="1428077" y="1433093"/>
                </a:lnTo>
                <a:lnTo>
                  <a:pt x="1426753" y="1430981"/>
                </a:lnTo>
                <a:lnTo>
                  <a:pt x="1425695" y="1428342"/>
                </a:lnTo>
                <a:lnTo>
                  <a:pt x="1424636" y="1425966"/>
                </a:lnTo>
                <a:lnTo>
                  <a:pt x="1424107" y="1423326"/>
                </a:lnTo>
                <a:lnTo>
                  <a:pt x="1424107" y="1419895"/>
                </a:lnTo>
                <a:lnTo>
                  <a:pt x="1424107" y="1416728"/>
                </a:lnTo>
                <a:lnTo>
                  <a:pt x="1424371" y="1414352"/>
                </a:lnTo>
                <a:lnTo>
                  <a:pt x="1424901" y="1411977"/>
                </a:lnTo>
                <a:lnTo>
                  <a:pt x="1425959" y="1409601"/>
                </a:lnTo>
                <a:lnTo>
                  <a:pt x="1427018" y="1408281"/>
                </a:lnTo>
                <a:lnTo>
                  <a:pt x="1428606" y="1406698"/>
                </a:lnTo>
                <a:lnTo>
                  <a:pt x="1430194" y="1405642"/>
                </a:lnTo>
                <a:lnTo>
                  <a:pt x="1432312" y="1404850"/>
                </a:lnTo>
                <a:lnTo>
                  <a:pt x="1434958" y="1403794"/>
                </a:lnTo>
                <a:lnTo>
                  <a:pt x="1437605" y="1403266"/>
                </a:lnTo>
                <a:lnTo>
                  <a:pt x="1444222" y="1402738"/>
                </a:lnTo>
                <a:lnTo>
                  <a:pt x="1452427" y="1402738"/>
                </a:lnTo>
                <a:lnTo>
                  <a:pt x="1462220" y="1402211"/>
                </a:lnTo>
                <a:lnTo>
                  <a:pt x="1474924" y="1402211"/>
                </a:lnTo>
                <a:lnTo>
                  <a:pt x="1484717" y="1402738"/>
                </a:lnTo>
                <a:lnTo>
                  <a:pt x="1492922" y="1402738"/>
                </a:lnTo>
                <a:lnTo>
                  <a:pt x="1499538" y="1403266"/>
                </a:lnTo>
                <a:lnTo>
                  <a:pt x="1502450" y="1403794"/>
                </a:lnTo>
                <a:lnTo>
                  <a:pt x="1504832" y="1404850"/>
                </a:lnTo>
                <a:lnTo>
                  <a:pt x="1506685" y="1405642"/>
                </a:lnTo>
                <a:lnTo>
                  <a:pt x="1508537" y="1406698"/>
                </a:lnTo>
                <a:lnTo>
                  <a:pt x="1510125" y="1408281"/>
                </a:lnTo>
                <a:lnTo>
                  <a:pt x="1511184" y="1409601"/>
                </a:lnTo>
                <a:lnTo>
                  <a:pt x="1511978" y="1411977"/>
                </a:lnTo>
                <a:lnTo>
                  <a:pt x="1512507" y="1414352"/>
                </a:lnTo>
                <a:lnTo>
                  <a:pt x="1513037" y="1416728"/>
                </a:lnTo>
                <a:lnTo>
                  <a:pt x="1513037" y="1419895"/>
                </a:lnTo>
                <a:lnTo>
                  <a:pt x="1512772" y="1423326"/>
                </a:lnTo>
                <a:lnTo>
                  <a:pt x="1512507" y="1425966"/>
                </a:lnTo>
                <a:lnTo>
                  <a:pt x="1511713" y="1428342"/>
                </a:lnTo>
                <a:lnTo>
                  <a:pt x="1510390" y="1430981"/>
                </a:lnTo>
                <a:lnTo>
                  <a:pt x="1509067" y="1433093"/>
                </a:lnTo>
                <a:lnTo>
                  <a:pt x="1507479" y="1434940"/>
                </a:lnTo>
                <a:lnTo>
                  <a:pt x="1504303" y="1438899"/>
                </a:lnTo>
                <a:lnTo>
                  <a:pt x="1501127" y="1442331"/>
                </a:lnTo>
                <a:lnTo>
                  <a:pt x="1498480" y="1446026"/>
                </a:lnTo>
                <a:lnTo>
                  <a:pt x="1497156" y="1448138"/>
                </a:lnTo>
                <a:lnTo>
                  <a:pt x="1496098" y="1450249"/>
                </a:lnTo>
                <a:lnTo>
                  <a:pt x="1495833" y="1452361"/>
                </a:lnTo>
                <a:lnTo>
                  <a:pt x="1495568" y="1455000"/>
                </a:lnTo>
                <a:lnTo>
                  <a:pt x="1495833" y="1457640"/>
                </a:lnTo>
                <a:lnTo>
                  <a:pt x="1496098" y="1460807"/>
                </a:lnTo>
                <a:lnTo>
                  <a:pt x="1497156" y="1463711"/>
                </a:lnTo>
                <a:lnTo>
                  <a:pt x="1497950" y="1467406"/>
                </a:lnTo>
                <a:lnTo>
                  <a:pt x="1500862" y="1474797"/>
                </a:lnTo>
                <a:lnTo>
                  <a:pt x="1503509" y="1482451"/>
                </a:lnTo>
                <a:lnTo>
                  <a:pt x="1506685" y="1490897"/>
                </a:lnTo>
                <a:lnTo>
                  <a:pt x="1509331" y="1499080"/>
                </a:lnTo>
                <a:lnTo>
                  <a:pt x="1510390" y="1503567"/>
                </a:lnTo>
                <a:lnTo>
                  <a:pt x="1511184" y="1507526"/>
                </a:lnTo>
                <a:lnTo>
                  <a:pt x="1511713" y="1511749"/>
                </a:lnTo>
                <a:lnTo>
                  <a:pt x="1511978" y="1515709"/>
                </a:lnTo>
                <a:lnTo>
                  <a:pt x="1511978" y="1549494"/>
                </a:lnTo>
                <a:lnTo>
                  <a:pt x="1517536" y="1542104"/>
                </a:lnTo>
                <a:lnTo>
                  <a:pt x="1523624" y="1533921"/>
                </a:lnTo>
                <a:lnTo>
                  <a:pt x="1529711" y="1524155"/>
                </a:lnTo>
                <a:lnTo>
                  <a:pt x="1536328" y="1513597"/>
                </a:lnTo>
                <a:lnTo>
                  <a:pt x="1542945" y="1502247"/>
                </a:lnTo>
                <a:lnTo>
                  <a:pt x="1549826" y="1490369"/>
                </a:lnTo>
                <a:lnTo>
                  <a:pt x="1563589" y="1465030"/>
                </a:lnTo>
                <a:lnTo>
                  <a:pt x="1577352" y="1439163"/>
                </a:lnTo>
                <a:lnTo>
                  <a:pt x="1590321" y="1414352"/>
                </a:lnTo>
                <a:lnTo>
                  <a:pt x="1601702" y="1391125"/>
                </a:lnTo>
                <a:lnTo>
                  <a:pt x="1611495" y="1371329"/>
                </a:lnTo>
                <a:lnTo>
                  <a:pt x="1624464" y="1375024"/>
                </a:lnTo>
                <a:lnTo>
                  <a:pt x="1637168" y="1378719"/>
                </a:lnTo>
                <a:lnTo>
                  <a:pt x="1649608" y="1382678"/>
                </a:lnTo>
                <a:lnTo>
                  <a:pt x="1662047" y="1386638"/>
                </a:lnTo>
                <a:lnTo>
                  <a:pt x="1673693" y="1390597"/>
                </a:lnTo>
                <a:lnTo>
                  <a:pt x="1685603" y="1395348"/>
                </a:lnTo>
                <a:lnTo>
                  <a:pt x="1696984" y="1399571"/>
                </a:lnTo>
                <a:lnTo>
                  <a:pt x="1708101" y="1404058"/>
                </a:lnTo>
                <a:lnTo>
                  <a:pt x="1729274" y="1413032"/>
                </a:lnTo>
                <a:lnTo>
                  <a:pt x="1749390" y="1422271"/>
                </a:lnTo>
                <a:lnTo>
                  <a:pt x="1767917" y="1431509"/>
                </a:lnTo>
                <a:lnTo>
                  <a:pt x="1784591" y="1440483"/>
                </a:lnTo>
                <a:lnTo>
                  <a:pt x="1799942" y="1448666"/>
                </a:lnTo>
                <a:lnTo>
                  <a:pt x="1813176" y="1456320"/>
                </a:lnTo>
                <a:lnTo>
                  <a:pt x="1824821" y="1463447"/>
                </a:lnTo>
                <a:lnTo>
                  <a:pt x="1834614" y="1469781"/>
                </a:lnTo>
                <a:lnTo>
                  <a:pt x="1848113" y="1478492"/>
                </a:lnTo>
                <a:lnTo>
                  <a:pt x="1852612" y="1481923"/>
                </a:lnTo>
                <a:lnTo>
                  <a:pt x="1852612" y="1698625"/>
                </a:lnTo>
                <a:lnTo>
                  <a:pt x="1462220" y="1698625"/>
                </a:lnTo>
                <a:lnTo>
                  <a:pt x="1071562" y="1698625"/>
                </a:lnTo>
                <a:lnTo>
                  <a:pt x="1071562" y="1481923"/>
                </a:lnTo>
                <a:lnTo>
                  <a:pt x="1076591" y="1478492"/>
                </a:lnTo>
                <a:lnTo>
                  <a:pt x="1090883" y="1469254"/>
                </a:lnTo>
                <a:lnTo>
                  <a:pt x="1100941" y="1462919"/>
                </a:lnTo>
                <a:lnTo>
                  <a:pt x="1113381" y="1455528"/>
                </a:lnTo>
                <a:lnTo>
                  <a:pt x="1127408" y="1447082"/>
                </a:lnTo>
                <a:lnTo>
                  <a:pt x="1143553" y="1438636"/>
                </a:lnTo>
                <a:lnTo>
                  <a:pt x="1161022" y="1429397"/>
                </a:lnTo>
                <a:lnTo>
                  <a:pt x="1180608" y="1420159"/>
                </a:lnTo>
                <a:lnTo>
                  <a:pt x="1201252" y="1410657"/>
                </a:lnTo>
                <a:lnTo>
                  <a:pt x="1223220" y="1401419"/>
                </a:lnTo>
                <a:lnTo>
                  <a:pt x="1235130" y="1396668"/>
                </a:lnTo>
                <a:lnTo>
                  <a:pt x="1247040" y="1392181"/>
                </a:lnTo>
                <a:lnTo>
                  <a:pt x="1259215" y="1387957"/>
                </a:lnTo>
                <a:lnTo>
                  <a:pt x="1271655" y="1383470"/>
                </a:lnTo>
                <a:lnTo>
                  <a:pt x="1284359" y="1379511"/>
                </a:lnTo>
                <a:lnTo>
                  <a:pt x="1297593" y="1375552"/>
                </a:lnTo>
                <a:lnTo>
                  <a:pt x="1310827" y="1371856"/>
                </a:lnTo>
                <a:lnTo>
                  <a:pt x="1324590" y="1368425"/>
                </a:lnTo>
                <a:close/>
                <a:moveTo>
                  <a:pt x="1462222" y="911225"/>
                </a:moveTo>
                <a:lnTo>
                  <a:pt x="1469889" y="911490"/>
                </a:lnTo>
                <a:lnTo>
                  <a:pt x="1477557" y="912019"/>
                </a:lnTo>
                <a:lnTo>
                  <a:pt x="1485490" y="913078"/>
                </a:lnTo>
                <a:lnTo>
                  <a:pt x="1493158" y="914137"/>
                </a:lnTo>
                <a:lnTo>
                  <a:pt x="1500826" y="915990"/>
                </a:lnTo>
                <a:lnTo>
                  <a:pt x="1508493" y="918108"/>
                </a:lnTo>
                <a:lnTo>
                  <a:pt x="1515897" y="920756"/>
                </a:lnTo>
                <a:lnTo>
                  <a:pt x="1523300" y="923403"/>
                </a:lnTo>
                <a:lnTo>
                  <a:pt x="1530704" y="926845"/>
                </a:lnTo>
                <a:lnTo>
                  <a:pt x="1537843" y="930286"/>
                </a:lnTo>
                <a:lnTo>
                  <a:pt x="1544718" y="934257"/>
                </a:lnTo>
                <a:lnTo>
                  <a:pt x="1551857" y="938758"/>
                </a:lnTo>
                <a:lnTo>
                  <a:pt x="1558467" y="943523"/>
                </a:lnTo>
                <a:lnTo>
                  <a:pt x="1565077" y="948818"/>
                </a:lnTo>
                <a:lnTo>
                  <a:pt x="1571423" y="954377"/>
                </a:lnTo>
                <a:lnTo>
                  <a:pt x="1577505" y="960201"/>
                </a:lnTo>
                <a:lnTo>
                  <a:pt x="1583322" y="966290"/>
                </a:lnTo>
                <a:lnTo>
                  <a:pt x="1588874" y="973173"/>
                </a:lnTo>
                <a:lnTo>
                  <a:pt x="1594162" y="979792"/>
                </a:lnTo>
                <a:lnTo>
                  <a:pt x="1598922" y="987204"/>
                </a:lnTo>
                <a:lnTo>
                  <a:pt x="1603681" y="995411"/>
                </a:lnTo>
                <a:lnTo>
                  <a:pt x="1608176" y="1003353"/>
                </a:lnTo>
                <a:lnTo>
                  <a:pt x="1612407" y="1011560"/>
                </a:lnTo>
                <a:lnTo>
                  <a:pt x="1616109" y="1020561"/>
                </a:lnTo>
                <a:lnTo>
                  <a:pt x="1619282" y="1029827"/>
                </a:lnTo>
                <a:lnTo>
                  <a:pt x="1622190" y="1039357"/>
                </a:lnTo>
                <a:lnTo>
                  <a:pt x="1624570" y="1049152"/>
                </a:lnTo>
                <a:lnTo>
                  <a:pt x="1626685" y="1059742"/>
                </a:lnTo>
                <a:lnTo>
                  <a:pt x="1628271" y="1070596"/>
                </a:lnTo>
                <a:lnTo>
                  <a:pt x="1629594" y="1081450"/>
                </a:lnTo>
                <a:lnTo>
                  <a:pt x="1630387" y="1093098"/>
                </a:lnTo>
                <a:lnTo>
                  <a:pt x="1630387" y="1104747"/>
                </a:lnTo>
                <a:lnTo>
                  <a:pt x="1630122" y="1113218"/>
                </a:lnTo>
                <a:lnTo>
                  <a:pt x="1630387" y="1113218"/>
                </a:lnTo>
                <a:lnTo>
                  <a:pt x="1634353" y="1113483"/>
                </a:lnTo>
                <a:lnTo>
                  <a:pt x="1638055" y="1114012"/>
                </a:lnTo>
                <a:lnTo>
                  <a:pt x="1641756" y="1115336"/>
                </a:lnTo>
                <a:lnTo>
                  <a:pt x="1645194" y="1117189"/>
                </a:lnTo>
                <a:lnTo>
                  <a:pt x="1648631" y="1119307"/>
                </a:lnTo>
                <a:lnTo>
                  <a:pt x="1651804" y="1121690"/>
                </a:lnTo>
                <a:lnTo>
                  <a:pt x="1654448" y="1124602"/>
                </a:lnTo>
                <a:lnTo>
                  <a:pt x="1657357" y="1128043"/>
                </a:lnTo>
                <a:lnTo>
                  <a:pt x="1659736" y="1131220"/>
                </a:lnTo>
                <a:lnTo>
                  <a:pt x="1661852" y="1135191"/>
                </a:lnTo>
                <a:lnTo>
                  <a:pt x="1663703" y="1139427"/>
                </a:lnTo>
                <a:lnTo>
                  <a:pt x="1665289" y="1143927"/>
                </a:lnTo>
                <a:lnTo>
                  <a:pt x="1666876" y="1148693"/>
                </a:lnTo>
                <a:lnTo>
                  <a:pt x="1667669" y="1153193"/>
                </a:lnTo>
                <a:lnTo>
                  <a:pt x="1667933" y="1158488"/>
                </a:lnTo>
                <a:lnTo>
                  <a:pt x="1668462" y="1163253"/>
                </a:lnTo>
                <a:lnTo>
                  <a:pt x="1668462" y="1166165"/>
                </a:lnTo>
                <a:lnTo>
                  <a:pt x="1667933" y="1168548"/>
                </a:lnTo>
                <a:lnTo>
                  <a:pt x="1667404" y="1171195"/>
                </a:lnTo>
                <a:lnTo>
                  <a:pt x="1666876" y="1173578"/>
                </a:lnTo>
                <a:lnTo>
                  <a:pt x="1665025" y="1178608"/>
                </a:lnTo>
                <a:lnTo>
                  <a:pt x="1662381" y="1183108"/>
                </a:lnTo>
                <a:lnTo>
                  <a:pt x="1659472" y="1187344"/>
                </a:lnTo>
                <a:lnTo>
                  <a:pt x="1656035" y="1191844"/>
                </a:lnTo>
                <a:lnTo>
                  <a:pt x="1652069" y="1195551"/>
                </a:lnTo>
                <a:lnTo>
                  <a:pt x="1648102" y="1199257"/>
                </a:lnTo>
                <a:lnTo>
                  <a:pt x="1643343" y="1202434"/>
                </a:lnTo>
                <a:lnTo>
                  <a:pt x="1638848" y="1205346"/>
                </a:lnTo>
                <a:lnTo>
                  <a:pt x="1634089" y="1207729"/>
                </a:lnTo>
                <a:lnTo>
                  <a:pt x="1629594" y="1209846"/>
                </a:lnTo>
                <a:lnTo>
                  <a:pt x="1624834" y="1211700"/>
                </a:lnTo>
                <a:lnTo>
                  <a:pt x="1620339" y="1213023"/>
                </a:lnTo>
                <a:lnTo>
                  <a:pt x="1616109" y="1213553"/>
                </a:lnTo>
                <a:lnTo>
                  <a:pt x="1611878" y="1214082"/>
                </a:lnTo>
                <a:lnTo>
                  <a:pt x="1611349" y="1214082"/>
                </a:lnTo>
                <a:lnTo>
                  <a:pt x="1608705" y="1222024"/>
                </a:lnTo>
                <a:lnTo>
                  <a:pt x="1605532" y="1229966"/>
                </a:lnTo>
                <a:lnTo>
                  <a:pt x="1602095" y="1237908"/>
                </a:lnTo>
                <a:lnTo>
                  <a:pt x="1598657" y="1245586"/>
                </a:lnTo>
                <a:lnTo>
                  <a:pt x="1595220" y="1253528"/>
                </a:lnTo>
                <a:lnTo>
                  <a:pt x="1591518" y="1261205"/>
                </a:lnTo>
                <a:lnTo>
                  <a:pt x="1587552" y="1268618"/>
                </a:lnTo>
                <a:lnTo>
                  <a:pt x="1583586" y="1275501"/>
                </a:lnTo>
                <a:lnTo>
                  <a:pt x="1579620" y="1282649"/>
                </a:lnTo>
                <a:lnTo>
                  <a:pt x="1575389" y="1289532"/>
                </a:lnTo>
                <a:lnTo>
                  <a:pt x="1570895" y="1296415"/>
                </a:lnTo>
                <a:lnTo>
                  <a:pt x="1566664" y="1302769"/>
                </a:lnTo>
                <a:lnTo>
                  <a:pt x="1562169" y="1308857"/>
                </a:lnTo>
                <a:lnTo>
                  <a:pt x="1557410" y="1315211"/>
                </a:lnTo>
                <a:lnTo>
                  <a:pt x="1552650" y="1320771"/>
                </a:lnTo>
                <a:lnTo>
                  <a:pt x="1547626" y="1326330"/>
                </a:lnTo>
                <a:lnTo>
                  <a:pt x="1542603" y="1331360"/>
                </a:lnTo>
                <a:lnTo>
                  <a:pt x="1537843" y="1336655"/>
                </a:lnTo>
                <a:lnTo>
                  <a:pt x="1532555" y="1341420"/>
                </a:lnTo>
                <a:lnTo>
                  <a:pt x="1527531" y="1345920"/>
                </a:lnTo>
                <a:lnTo>
                  <a:pt x="1522243" y="1349891"/>
                </a:lnTo>
                <a:lnTo>
                  <a:pt x="1516690" y="1353862"/>
                </a:lnTo>
                <a:lnTo>
                  <a:pt x="1511666" y="1357304"/>
                </a:lnTo>
                <a:lnTo>
                  <a:pt x="1506378" y="1360481"/>
                </a:lnTo>
                <a:lnTo>
                  <a:pt x="1500826" y="1363393"/>
                </a:lnTo>
                <a:lnTo>
                  <a:pt x="1495273" y="1366040"/>
                </a:lnTo>
                <a:lnTo>
                  <a:pt x="1489720" y="1368158"/>
                </a:lnTo>
                <a:lnTo>
                  <a:pt x="1484432" y="1370011"/>
                </a:lnTo>
                <a:lnTo>
                  <a:pt x="1478879" y="1371335"/>
                </a:lnTo>
                <a:lnTo>
                  <a:pt x="1473327" y="1372129"/>
                </a:lnTo>
                <a:lnTo>
                  <a:pt x="1467774" y="1373188"/>
                </a:lnTo>
                <a:lnTo>
                  <a:pt x="1462222" y="1373188"/>
                </a:lnTo>
                <a:lnTo>
                  <a:pt x="1456669" y="1372659"/>
                </a:lnTo>
                <a:lnTo>
                  <a:pt x="1451116" y="1372129"/>
                </a:lnTo>
                <a:lnTo>
                  <a:pt x="1445564" y="1371335"/>
                </a:lnTo>
                <a:lnTo>
                  <a:pt x="1440011" y="1370011"/>
                </a:lnTo>
                <a:lnTo>
                  <a:pt x="1434458" y="1368158"/>
                </a:lnTo>
                <a:lnTo>
                  <a:pt x="1428906" y="1366040"/>
                </a:lnTo>
                <a:lnTo>
                  <a:pt x="1423353" y="1363393"/>
                </a:lnTo>
                <a:lnTo>
                  <a:pt x="1418329" y="1360481"/>
                </a:lnTo>
                <a:lnTo>
                  <a:pt x="1412777" y="1357304"/>
                </a:lnTo>
                <a:lnTo>
                  <a:pt x="1407488" y="1353598"/>
                </a:lnTo>
                <a:lnTo>
                  <a:pt x="1401936" y="1349891"/>
                </a:lnTo>
                <a:lnTo>
                  <a:pt x="1396648" y="1345656"/>
                </a:lnTo>
                <a:lnTo>
                  <a:pt x="1391624" y="1341420"/>
                </a:lnTo>
                <a:lnTo>
                  <a:pt x="1386600" y="1336390"/>
                </a:lnTo>
                <a:lnTo>
                  <a:pt x="1381576" y="1331360"/>
                </a:lnTo>
                <a:lnTo>
                  <a:pt x="1376288" y="1326330"/>
                </a:lnTo>
                <a:lnTo>
                  <a:pt x="1371793" y="1320771"/>
                </a:lnTo>
                <a:lnTo>
                  <a:pt x="1366769" y="1314682"/>
                </a:lnTo>
                <a:lnTo>
                  <a:pt x="1362274" y="1308593"/>
                </a:lnTo>
                <a:lnTo>
                  <a:pt x="1357515" y="1302504"/>
                </a:lnTo>
                <a:lnTo>
                  <a:pt x="1353284" y="1295885"/>
                </a:lnTo>
                <a:lnTo>
                  <a:pt x="1348525" y="1289267"/>
                </a:lnTo>
                <a:lnTo>
                  <a:pt x="1344559" y="1282384"/>
                </a:lnTo>
                <a:lnTo>
                  <a:pt x="1340328" y="1275236"/>
                </a:lnTo>
                <a:lnTo>
                  <a:pt x="1336362" y="1267824"/>
                </a:lnTo>
                <a:lnTo>
                  <a:pt x="1332660" y="1260411"/>
                </a:lnTo>
                <a:lnTo>
                  <a:pt x="1328958" y="1252998"/>
                </a:lnTo>
                <a:lnTo>
                  <a:pt x="1325521" y="1245321"/>
                </a:lnTo>
                <a:lnTo>
                  <a:pt x="1322084" y="1237379"/>
                </a:lnTo>
                <a:lnTo>
                  <a:pt x="1318646" y="1229437"/>
                </a:lnTo>
                <a:lnTo>
                  <a:pt x="1315738" y="1221230"/>
                </a:lnTo>
                <a:lnTo>
                  <a:pt x="1312829" y="1213288"/>
                </a:lnTo>
                <a:lnTo>
                  <a:pt x="1308863" y="1212494"/>
                </a:lnTo>
                <a:lnTo>
                  <a:pt x="1304632" y="1211170"/>
                </a:lnTo>
                <a:lnTo>
                  <a:pt x="1300137" y="1209582"/>
                </a:lnTo>
                <a:lnTo>
                  <a:pt x="1295907" y="1207729"/>
                </a:lnTo>
                <a:lnTo>
                  <a:pt x="1291676" y="1205346"/>
                </a:lnTo>
                <a:lnTo>
                  <a:pt x="1287446" y="1202963"/>
                </a:lnTo>
                <a:lnTo>
                  <a:pt x="1283215" y="1199787"/>
                </a:lnTo>
                <a:lnTo>
                  <a:pt x="1279513" y="1196610"/>
                </a:lnTo>
                <a:lnTo>
                  <a:pt x="1275812" y="1193168"/>
                </a:lnTo>
                <a:lnTo>
                  <a:pt x="1272639" y="1189462"/>
                </a:lnTo>
                <a:lnTo>
                  <a:pt x="1269466" y="1185491"/>
                </a:lnTo>
                <a:lnTo>
                  <a:pt x="1267086" y="1181520"/>
                </a:lnTo>
                <a:lnTo>
                  <a:pt x="1264971" y="1177284"/>
                </a:lnTo>
                <a:lnTo>
                  <a:pt x="1263384" y="1173048"/>
                </a:lnTo>
                <a:lnTo>
                  <a:pt x="1262327" y="1168283"/>
                </a:lnTo>
                <a:lnTo>
                  <a:pt x="1262062" y="1163253"/>
                </a:lnTo>
                <a:lnTo>
                  <a:pt x="1262062" y="1158753"/>
                </a:lnTo>
                <a:lnTo>
                  <a:pt x="1262591" y="1154252"/>
                </a:lnTo>
                <a:lnTo>
                  <a:pt x="1263384" y="1149752"/>
                </a:lnTo>
                <a:lnTo>
                  <a:pt x="1264442" y="1145516"/>
                </a:lnTo>
                <a:lnTo>
                  <a:pt x="1265764" y="1141545"/>
                </a:lnTo>
                <a:lnTo>
                  <a:pt x="1267350" y="1137574"/>
                </a:lnTo>
                <a:lnTo>
                  <a:pt x="1269201" y="1134132"/>
                </a:lnTo>
                <a:lnTo>
                  <a:pt x="1271317" y="1130426"/>
                </a:lnTo>
                <a:lnTo>
                  <a:pt x="1273432" y="1127249"/>
                </a:lnTo>
                <a:lnTo>
                  <a:pt x="1275812" y="1124602"/>
                </a:lnTo>
                <a:lnTo>
                  <a:pt x="1278720" y="1121690"/>
                </a:lnTo>
                <a:lnTo>
                  <a:pt x="1281364" y="1119572"/>
                </a:lnTo>
                <a:lnTo>
                  <a:pt x="1284537" y="1117454"/>
                </a:lnTo>
                <a:lnTo>
                  <a:pt x="1287710" y="1115865"/>
                </a:lnTo>
                <a:lnTo>
                  <a:pt x="1290619" y="1114542"/>
                </a:lnTo>
                <a:lnTo>
                  <a:pt x="1294056" y="1113748"/>
                </a:lnTo>
                <a:lnTo>
                  <a:pt x="1293792" y="1104747"/>
                </a:lnTo>
                <a:lnTo>
                  <a:pt x="1294056" y="1093098"/>
                </a:lnTo>
                <a:lnTo>
                  <a:pt x="1294849" y="1081450"/>
                </a:lnTo>
                <a:lnTo>
                  <a:pt x="1295907" y="1070596"/>
                </a:lnTo>
                <a:lnTo>
                  <a:pt x="1297758" y="1059742"/>
                </a:lnTo>
                <a:lnTo>
                  <a:pt x="1299873" y="1049152"/>
                </a:lnTo>
                <a:lnTo>
                  <a:pt x="1302517" y="1039357"/>
                </a:lnTo>
                <a:lnTo>
                  <a:pt x="1305161" y="1029827"/>
                </a:lnTo>
                <a:lnTo>
                  <a:pt x="1308599" y="1020561"/>
                </a:lnTo>
                <a:lnTo>
                  <a:pt x="1312300" y="1011560"/>
                </a:lnTo>
                <a:lnTo>
                  <a:pt x="1316267" y="1003353"/>
                </a:lnTo>
                <a:lnTo>
                  <a:pt x="1320497" y="995411"/>
                </a:lnTo>
                <a:lnTo>
                  <a:pt x="1325257" y="987204"/>
                </a:lnTo>
                <a:lnTo>
                  <a:pt x="1330545" y="979792"/>
                </a:lnTo>
                <a:lnTo>
                  <a:pt x="1335569" y="973173"/>
                </a:lnTo>
                <a:lnTo>
                  <a:pt x="1341121" y="966290"/>
                </a:lnTo>
                <a:lnTo>
                  <a:pt x="1347203" y="960201"/>
                </a:lnTo>
                <a:lnTo>
                  <a:pt x="1353284" y="954377"/>
                </a:lnTo>
                <a:lnTo>
                  <a:pt x="1359366" y="948818"/>
                </a:lnTo>
                <a:lnTo>
                  <a:pt x="1365976" y="943523"/>
                </a:lnTo>
                <a:lnTo>
                  <a:pt x="1372586" y="938758"/>
                </a:lnTo>
                <a:lnTo>
                  <a:pt x="1379461" y="934257"/>
                </a:lnTo>
                <a:lnTo>
                  <a:pt x="1386600" y="930286"/>
                </a:lnTo>
                <a:lnTo>
                  <a:pt x="1393475" y="926845"/>
                </a:lnTo>
                <a:lnTo>
                  <a:pt x="1400878" y="923403"/>
                </a:lnTo>
                <a:lnTo>
                  <a:pt x="1408282" y="920756"/>
                </a:lnTo>
                <a:lnTo>
                  <a:pt x="1415950" y="918108"/>
                </a:lnTo>
                <a:lnTo>
                  <a:pt x="1423353" y="915990"/>
                </a:lnTo>
                <a:lnTo>
                  <a:pt x="1431285" y="914137"/>
                </a:lnTo>
                <a:lnTo>
                  <a:pt x="1438953" y="913078"/>
                </a:lnTo>
                <a:lnTo>
                  <a:pt x="1446621" y="912019"/>
                </a:lnTo>
                <a:lnTo>
                  <a:pt x="1454289" y="911490"/>
                </a:lnTo>
                <a:lnTo>
                  <a:pt x="1462222" y="911225"/>
                </a:lnTo>
                <a:close/>
                <a:moveTo>
                  <a:pt x="291651" y="693737"/>
                </a:moveTo>
                <a:lnTo>
                  <a:pt x="583302" y="984877"/>
                </a:lnTo>
                <a:lnTo>
                  <a:pt x="385339" y="984877"/>
                </a:lnTo>
                <a:lnTo>
                  <a:pt x="387986" y="998615"/>
                </a:lnTo>
                <a:lnTo>
                  <a:pt x="390103" y="1012618"/>
                </a:lnTo>
                <a:lnTo>
                  <a:pt x="392749" y="1026356"/>
                </a:lnTo>
                <a:lnTo>
                  <a:pt x="395925" y="1040094"/>
                </a:lnTo>
                <a:lnTo>
                  <a:pt x="399101" y="1053567"/>
                </a:lnTo>
                <a:lnTo>
                  <a:pt x="402806" y="1066777"/>
                </a:lnTo>
                <a:lnTo>
                  <a:pt x="406512" y="1080251"/>
                </a:lnTo>
                <a:lnTo>
                  <a:pt x="410481" y="1093460"/>
                </a:lnTo>
                <a:lnTo>
                  <a:pt x="414716" y="1106406"/>
                </a:lnTo>
                <a:lnTo>
                  <a:pt x="418950" y="1119351"/>
                </a:lnTo>
                <a:lnTo>
                  <a:pt x="423979" y="1132297"/>
                </a:lnTo>
                <a:lnTo>
                  <a:pt x="429007" y="1144978"/>
                </a:lnTo>
                <a:lnTo>
                  <a:pt x="434036" y="1157395"/>
                </a:lnTo>
                <a:lnTo>
                  <a:pt x="439594" y="1170076"/>
                </a:lnTo>
                <a:lnTo>
                  <a:pt x="445151" y="1182493"/>
                </a:lnTo>
                <a:lnTo>
                  <a:pt x="451238" y="1194646"/>
                </a:lnTo>
                <a:lnTo>
                  <a:pt x="457326" y="1206799"/>
                </a:lnTo>
                <a:lnTo>
                  <a:pt x="463677" y="1218688"/>
                </a:lnTo>
                <a:lnTo>
                  <a:pt x="470558" y="1230576"/>
                </a:lnTo>
                <a:lnTo>
                  <a:pt x="477439" y="1242201"/>
                </a:lnTo>
                <a:lnTo>
                  <a:pt x="484320" y="1253825"/>
                </a:lnTo>
                <a:lnTo>
                  <a:pt x="491731" y="1265186"/>
                </a:lnTo>
                <a:lnTo>
                  <a:pt x="499141" y="1276282"/>
                </a:lnTo>
                <a:lnTo>
                  <a:pt x="506816" y="1287378"/>
                </a:lnTo>
                <a:lnTo>
                  <a:pt x="515021" y="1298210"/>
                </a:lnTo>
                <a:lnTo>
                  <a:pt x="523225" y="1309042"/>
                </a:lnTo>
                <a:lnTo>
                  <a:pt x="531694" y="1319609"/>
                </a:lnTo>
                <a:lnTo>
                  <a:pt x="539898" y="1330177"/>
                </a:lnTo>
                <a:lnTo>
                  <a:pt x="548897" y="1340216"/>
                </a:lnTo>
                <a:lnTo>
                  <a:pt x="557895" y="1350256"/>
                </a:lnTo>
                <a:lnTo>
                  <a:pt x="567158" y="1360295"/>
                </a:lnTo>
                <a:lnTo>
                  <a:pt x="576156" y="1369806"/>
                </a:lnTo>
                <a:lnTo>
                  <a:pt x="585948" y="1379317"/>
                </a:lnTo>
                <a:lnTo>
                  <a:pt x="595741" y="1388563"/>
                </a:lnTo>
                <a:lnTo>
                  <a:pt x="605533" y="1397810"/>
                </a:lnTo>
                <a:lnTo>
                  <a:pt x="615855" y="1406793"/>
                </a:lnTo>
                <a:lnTo>
                  <a:pt x="625912" y="1415775"/>
                </a:lnTo>
                <a:lnTo>
                  <a:pt x="636498" y="1424229"/>
                </a:lnTo>
                <a:lnTo>
                  <a:pt x="647084" y="1432684"/>
                </a:lnTo>
                <a:lnTo>
                  <a:pt x="657935" y="1440609"/>
                </a:lnTo>
                <a:lnTo>
                  <a:pt x="668786" y="1448535"/>
                </a:lnTo>
                <a:lnTo>
                  <a:pt x="680166" y="1456461"/>
                </a:lnTo>
                <a:lnTo>
                  <a:pt x="691282" y="1464123"/>
                </a:lnTo>
                <a:lnTo>
                  <a:pt x="702927" y="1471520"/>
                </a:lnTo>
                <a:lnTo>
                  <a:pt x="714836" y="1478389"/>
                </a:lnTo>
                <a:lnTo>
                  <a:pt x="726481" y="1485258"/>
                </a:lnTo>
                <a:lnTo>
                  <a:pt x="738391" y="1492127"/>
                </a:lnTo>
                <a:lnTo>
                  <a:pt x="750565" y="1498203"/>
                </a:lnTo>
                <a:lnTo>
                  <a:pt x="762739" y="1504544"/>
                </a:lnTo>
                <a:lnTo>
                  <a:pt x="775178" y="1510620"/>
                </a:lnTo>
                <a:lnTo>
                  <a:pt x="787882" y="1516433"/>
                </a:lnTo>
                <a:lnTo>
                  <a:pt x="800320" y="1521717"/>
                </a:lnTo>
                <a:lnTo>
                  <a:pt x="813289" y="1526736"/>
                </a:lnTo>
                <a:lnTo>
                  <a:pt x="826257" y="1532020"/>
                </a:lnTo>
                <a:lnTo>
                  <a:pt x="839489" y="1536776"/>
                </a:lnTo>
                <a:lnTo>
                  <a:pt x="852722" y="1541267"/>
                </a:lnTo>
                <a:lnTo>
                  <a:pt x="865955" y="1545494"/>
                </a:lnTo>
                <a:lnTo>
                  <a:pt x="879717" y="1549193"/>
                </a:lnTo>
                <a:lnTo>
                  <a:pt x="893479" y="1553420"/>
                </a:lnTo>
                <a:lnTo>
                  <a:pt x="906977" y="1556590"/>
                </a:lnTo>
                <a:lnTo>
                  <a:pt x="921004" y="1559760"/>
                </a:lnTo>
                <a:lnTo>
                  <a:pt x="935030" y="1562931"/>
                </a:lnTo>
                <a:lnTo>
                  <a:pt x="949322" y="1565308"/>
                </a:lnTo>
                <a:lnTo>
                  <a:pt x="963613" y="1567686"/>
                </a:lnTo>
                <a:lnTo>
                  <a:pt x="932119" y="1766887"/>
                </a:lnTo>
                <a:lnTo>
                  <a:pt x="913329" y="1763717"/>
                </a:lnTo>
                <a:lnTo>
                  <a:pt x="894538" y="1760018"/>
                </a:lnTo>
                <a:lnTo>
                  <a:pt x="876012" y="1756319"/>
                </a:lnTo>
                <a:lnTo>
                  <a:pt x="857486" y="1752092"/>
                </a:lnTo>
                <a:lnTo>
                  <a:pt x="839225" y="1747601"/>
                </a:lnTo>
                <a:lnTo>
                  <a:pt x="821493" y="1742581"/>
                </a:lnTo>
                <a:lnTo>
                  <a:pt x="803496" y="1737033"/>
                </a:lnTo>
                <a:lnTo>
                  <a:pt x="785500" y="1731485"/>
                </a:lnTo>
                <a:lnTo>
                  <a:pt x="768032" y="1725409"/>
                </a:lnTo>
                <a:lnTo>
                  <a:pt x="750830" y="1719068"/>
                </a:lnTo>
                <a:lnTo>
                  <a:pt x="733627" y="1712464"/>
                </a:lnTo>
                <a:lnTo>
                  <a:pt x="716689" y="1705330"/>
                </a:lnTo>
                <a:lnTo>
                  <a:pt x="700016" y="1697933"/>
                </a:lnTo>
                <a:lnTo>
                  <a:pt x="683342" y="1690271"/>
                </a:lnTo>
                <a:lnTo>
                  <a:pt x="666934" y="1682346"/>
                </a:lnTo>
                <a:lnTo>
                  <a:pt x="650525" y="1673891"/>
                </a:lnTo>
                <a:lnTo>
                  <a:pt x="634646" y="1665437"/>
                </a:lnTo>
                <a:lnTo>
                  <a:pt x="618766" y="1656455"/>
                </a:lnTo>
                <a:lnTo>
                  <a:pt x="603416" y="1647208"/>
                </a:lnTo>
                <a:lnTo>
                  <a:pt x="588066" y="1637697"/>
                </a:lnTo>
                <a:lnTo>
                  <a:pt x="572980" y="1627658"/>
                </a:lnTo>
                <a:lnTo>
                  <a:pt x="558160" y="1617618"/>
                </a:lnTo>
                <a:lnTo>
                  <a:pt x="543339" y="1607051"/>
                </a:lnTo>
                <a:lnTo>
                  <a:pt x="528783" y="1596483"/>
                </a:lnTo>
                <a:lnTo>
                  <a:pt x="514756" y="1585651"/>
                </a:lnTo>
                <a:lnTo>
                  <a:pt x="500729" y="1574291"/>
                </a:lnTo>
                <a:lnTo>
                  <a:pt x="487232" y="1562931"/>
                </a:lnTo>
                <a:lnTo>
                  <a:pt x="473734" y="1550778"/>
                </a:lnTo>
                <a:lnTo>
                  <a:pt x="460237" y="1538889"/>
                </a:lnTo>
                <a:lnTo>
                  <a:pt x="447533" y="1526472"/>
                </a:lnTo>
                <a:lnTo>
                  <a:pt x="434830" y="1514319"/>
                </a:lnTo>
                <a:lnTo>
                  <a:pt x="422126" y="1501374"/>
                </a:lnTo>
                <a:lnTo>
                  <a:pt x="410217" y="1488428"/>
                </a:lnTo>
                <a:lnTo>
                  <a:pt x="398043" y="1474954"/>
                </a:lnTo>
                <a:lnTo>
                  <a:pt x="386398" y="1461216"/>
                </a:lnTo>
                <a:lnTo>
                  <a:pt x="375018" y="1447743"/>
                </a:lnTo>
                <a:lnTo>
                  <a:pt x="363902" y="1433476"/>
                </a:lnTo>
                <a:lnTo>
                  <a:pt x="353051" y="1419474"/>
                </a:lnTo>
                <a:lnTo>
                  <a:pt x="342729" y="1404943"/>
                </a:lnTo>
                <a:lnTo>
                  <a:pt x="332408" y="1390413"/>
                </a:lnTo>
                <a:lnTo>
                  <a:pt x="322616" y="1375354"/>
                </a:lnTo>
                <a:lnTo>
                  <a:pt x="312823" y="1360295"/>
                </a:lnTo>
                <a:lnTo>
                  <a:pt x="303560" y="1345236"/>
                </a:lnTo>
                <a:lnTo>
                  <a:pt x="294562" y="1329649"/>
                </a:lnTo>
                <a:lnTo>
                  <a:pt x="285564" y="1314061"/>
                </a:lnTo>
                <a:lnTo>
                  <a:pt x="277359" y="1298210"/>
                </a:lnTo>
                <a:lnTo>
                  <a:pt x="268890" y="1282094"/>
                </a:lnTo>
                <a:lnTo>
                  <a:pt x="261215" y="1265978"/>
                </a:lnTo>
                <a:lnTo>
                  <a:pt x="253805" y="1249598"/>
                </a:lnTo>
                <a:lnTo>
                  <a:pt x="246395" y="1232954"/>
                </a:lnTo>
                <a:lnTo>
                  <a:pt x="239514" y="1216310"/>
                </a:lnTo>
                <a:lnTo>
                  <a:pt x="233162" y="1199402"/>
                </a:lnTo>
                <a:lnTo>
                  <a:pt x="227075" y="1182229"/>
                </a:lnTo>
                <a:lnTo>
                  <a:pt x="221252" y="1164792"/>
                </a:lnTo>
                <a:lnTo>
                  <a:pt x="215695" y="1147620"/>
                </a:lnTo>
                <a:lnTo>
                  <a:pt x="210666" y="1130183"/>
                </a:lnTo>
                <a:lnTo>
                  <a:pt x="205638" y="1112218"/>
                </a:lnTo>
                <a:lnTo>
                  <a:pt x="201403" y="1094517"/>
                </a:lnTo>
                <a:lnTo>
                  <a:pt x="197169" y="1076552"/>
                </a:lnTo>
                <a:lnTo>
                  <a:pt x="193463" y="1058323"/>
                </a:lnTo>
                <a:lnTo>
                  <a:pt x="190023" y="1040358"/>
                </a:lnTo>
                <a:lnTo>
                  <a:pt x="186847" y="1022128"/>
                </a:lnTo>
                <a:lnTo>
                  <a:pt x="184465" y="1003635"/>
                </a:lnTo>
                <a:lnTo>
                  <a:pt x="182083" y="984877"/>
                </a:lnTo>
                <a:lnTo>
                  <a:pt x="0" y="984877"/>
                </a:lnTo>
                <a:lnTo>
                  <a:pt x="291651" y="693737"/>
                </a:lnTo>
                <a:close/>
                <a:moveTo>
                  <a:pt x="869208" y="600075"/>
                </a:moveTo>
                <a:lnTo>
                  <a:pt x="871538" y="600075"/>
                </a:lnTo>
                <a:lnTo>
                  <a:pt x="874126" y="600075"/>
                </a:lnTo>
                <a:lnTo>
                  <a:pt x="876456" y="600344"/>
                </a:lnTo>
                <a:lnTo>
                  <a:pt x="878526" y="600882"/>
                </a:lnTo>
                <a:lnTo>
                  <a:pt x="880597" y="601958"/>
                </a:lnTo>
                <a:lnTo>
                  <a:pt x="882668" y="602764"/>
                </a:lnTo>
                <a:lnTo>
                  <a:pt x="884997" y="604109"/>
                </a:lnTo>
                <a:lnTo>
                  <a:pt x="886809" y="605723"/>
                </a:lnTo>
                <a:lnTo>
                  <a:pt x="888621" y="607067"/>
                </a:lnTo>
                <a:lnTo>
                  <a:pt x="889915" y="608681"/>
                </a:lnTo>
                <a:lnTo>
                  <a:pt x="891209" y="610563"/>
                </a:lnTo>
                <a:lnTo>
                  <a:pt x="892503" y="612715"/>
                </a:lnTo>
                <a:lnTo>
                  <a:pt x="893538" y="615135"/>
                </a:lnTo>
                <a:lnTo>
                  <a:pt x="894315" y="617286"/>
                </a:lnTo>
                <a:lnTo>
                  <a:pt x="894833" y="619438"/>
                </a:lnTo>
                <a:lnTo>
                  <a:pt x="895091" y="621858"/>
                </a:lnTo>
                <a:lnTo>
                  <a:pt x="895350" y="624547"/>
                </a:lnTo>
                <a:lnTo>
                  <a:pt x="895091" y="626967"/>
                </a:lnTo>
                <a:lnTo>
                  <a:pt x="894833" y="629388"/>
                </a:lnTo>
                <a:lnTo>
                  <a:pt x="894315" y="632077"/>
                </a:lnTo>
                <a:lnTo>
                  <a:pt x="893538" y="634228"/>
                </a:lnTo>
                <a:lnTo>
                  <a:pt x="892503" y="636380"/>
                </a:lnTo>
                <a:lnTo>
                  <a:pt x="891209" y="638531"/>
                </a:lnTo>
                <a:lnTo>
                  <a:pt x="889915" y="640414"/>
                </a:lnTo>
                <a:lnTo>
                  <a:pt x="888621" y="642027"/>
                </a:lnTo>
                <a:lnTo>
                  <a:pt x="886809" y="643641"/>
                </a:lnTo>
                <a:lnTo>
                  <a:pt x="884997" y="644985"/>
                </a:lnTo>
                <a:lnTo>
                  <a:pt x="882668" y="646330"/>
                </a:lnTo>
                <a:lnTo>
                  <a:pt x="880597" y="647406"/>
                </a:lnTo>
                <a:lnTo>
                  <a:pt x="878526" y="648212"/>
                </a:lnTo>
                <a:lnTo>
                  <a:pt x="876456" y="648750"/>
                </a:lnTo>
                <a:lnTo>
                  <a:pt x="874126" y="649288"/>
                </a:lnTo>
                <a:lnTo>
                  <a:pt x="871538" y="649288"/>
                </a:lnTo>
                <a:lnTo>
                  <a:pt x="869208" y="649288"/>
                </a:lnTo>
                <a:lnTo>
                  <a:pt x="866879" y="648750"/>
                </a:lnTo>
                <a:lnTo>
                  <a:pt x="864290" y="648212"/>
                </a:lnTo>
                <a:lnTo>
                  <a:pt x="862220" y="647406"/>
                </a:lnTo>
                <a:lnTo>
                  <a:pt x="860149" y="646330"/>
                </a:lnTo>
                <a:lnTo>
                  <a:pt x="858337" y="644985"/>
                </a:lnTo>
                <a:lnTo>
                  <a:pt x="856267" y="643641"/>
                </a:lnTo>
                <a:lnTo>
                  <a:pt x="854714" y="642027"/>
                </a:lnTo>
                <a:lnTo>
                  <a:pt x="853161" y="640414"/>
                </a:lnTo>
                <a:lnTo>
                  <a:pt x="851608" y="638531"/>
                </a:lnTo>
                <a:lnTo>
                  <a:pt x="850572" y="636380"/>
                </a:lnTo>
                <a:lnTo>
                  <a:pt x="849537" y="634228"/>
                </a:lnTo>
                <a:lnTo>
                  <a:pt x="848761" y="632077"/>
                </a:lnTo>
                <a:lnTo>
                  <a:pt x="847984" y="629388"/>
                </a:lnTo>
                <a:lnTo>
                  <a:pt x="847725" y="626967"/>
                </a:lnTo>
                <a:lnTo>
                  <a:pt x="847725" y="624547"/>
                </a:lnTo>
                <a:lnTo>
                  <a:pt x="847725" y="621858"/>
                </a:lnTo>
                <a:lnTo>
                  <a:pt x="847984" y="619438"/>
                </a:lnTo>
                <a:lnTo>
                  <a:pt x="848761" y="617286"/>
                </a:lnTo>
                <a:lnTo>
                  <a:pt x="849537" y="615135"/>
                </a:lnTo>
                <a:lnTo>
                  <a:pt x="850572" y="612715"/>
                </a:lnTo>
                <a:lnTo>
                  <a:pt x="851608" y="610563"/>
                </a:lnTo>
                <a:lnTo>
                  <a:pt x="853161" y="608681"/>
                </a:lnTo>
                <a:lnTo>
                  <a:pt x="854714" y="607067"/>
                </a:lnTo>
                <a:lnTo>
                  <a:pt x="856267" y="605723"/>
                </a:lnTo>
                <a:lnTo>
                  <a:pt x="858337" y="604109"/>
                </a:lnTo>
                <a:lnTo>
                  <a:pt x="860149" y="602764"/>
                </a:lnTo>
                <a:lnTo>
                  <a:pt x="862220" y="601958"/>
                </a:lnTo>
                <a:lnTo>
                  <a:pt x="864290" y="600882"/>
                </a:lnTo>
                <a:lnTo>
                  <a:pt x="866879" y="600344"/>
                </a:lnTo>
                <a:lnTo>
                  <a:pt x="869208" y="600075"/>
                </a:lnTo>
                <a:close/>
                <a:moveTo>
                  <a:pt x="939775" y="566737"/>
                </a:moveTo>
                <a:lnTo>
                  <a:pt x="942182" y="566737"/>
                </a:lnTo>
                <a:lnTo>
                  <a:pt x="944856" y="566737"/>
                </a:lnTo>
                <a:lnTo>
                  <a:pt x="947264" y="567005"/>
                </a:lnTo>
                <a:lnTo>
                  <a:pt x="949671" y="567540"/>
                </a:lnTo>
                <a:lnTo>
                  <a:pt x="951810" y="568609"/>
                </a:lnTo>
                <a:lnTo>
                  <a:pt x="953950" y="569412"/>
                </a:lnTo>
                <a:lnTo>
                  <a:pt x="955822" y="570749"/>
                </a:lnTo>
                <a:lnTo>
                  <a:pt x="957695" y="572354"/>
                </a:lnTo>
                <a:lnTo>
                  <a:pt x="959567" y="573959"/>
                </a:lnTo>
                <a:lnTo>
                  <a:pt x="961172" y="575563"/>
                </a:lnTo>
                <a:lnTo>
                  <a:pt x="962776" y="577436"/>
                </a:lnTo>
                <a:lnTo>
                  <a:pt x="964114" y="579575"/>
                </a:lnTo>
                <a:lnTo>
                  <a:pt x="964916" y="581715"/>
                </a:lnTo>
                <a:lnTo>
                  <a:pt x="965986" y="583855"/>
                </a:lnTo>
                <a:lnTo>
                  <a:pt x="966521" y="586262"/>
                </a:lnTo>
                <a:lnTo>
                  <a:pt x="966788" y="588402"/>
                </a:lnTo>
                <a:lnTo>
                  <a:pt x="966788" y="591076"/>
                </a:lnTo>
                <a:lnTo>
                  <a:pt x="966788" y="593751"/>
                </a:lnTo>
                <a:lnTo>
                  <a:pt x="966521" y="595890"/>
                </a:lnTo>
                <a:lnTo>
                  <a:pt x="965986" y="598565"/>
                </a:lnTo>
                <a:lnTo>
                  <a:pt x="964916" y="600705"/>
                </a:lnTo>
                <a:lnTo>
                  <a:pt x="964114" y="602844"/>
                </a:lnTo>
                <a:lnTo>
                  <a:pt x="962776" y="604984"/>
                </a:lnTo>
                <a:lnTo>
                  <a:pt x="961172" y="606856"/>
                </a:lnTo>
                <a:lnTo>
                  <a:pt x="959567" y="608461"/>
                </a:lnTo>
                <a:lnTo>
                  <a:pt x="957695" y="610333"/>
                </a:lnTo>
                <a:lnTo>
                  <a:pt x="955822" y="611671"/>
                </a:lnTo>
                <a:lnTo>
                  <a:pt x="953950" y="612741"/>
                </a:lnTo>
                <a:lnTo>
                  <a:pt x="951810" y="613810"/>
                </a:lnTo>
                <a:lnTo>
                  <a:pt x="949671" y="614613"/>
                </a:lnTo>
                <a:lnTo>
                  <a:pt x="947264" y="615415"/>
                </a:lnTo>
                <a:lnTo>
                  <a:pt x="944856" y="615683"/>
                </a:lnTo>
                <a:lnTo>
                  <a:pt x="942182" y="615950"/>
                </a:lnTo>
                <a:lnTo>
                  <a:pt x="939775" y="615683"/>
                </a:lnTo>
                <a:lnTo>
                  <a:pt x="937367" y="615415"/>
                </a:lnTo>
                <a:lnTo>
                  <a:pt x="934960" y="614613"/>
                </a:lnTo>
                <a:lnTo>
                  <a:pt x="932553" y="613810"/>
                </a:lnTo>
                <a:lnTo>
                  <a:pt x="930413" y="612741"/>
                </a:lnTo>
                <a:lnTo>
                  <a:pt x="928541" y="611671"/>
                </a:lnTo>
                <a:lnTo>
                  <a:pt x="926669" y="610333"/>
                </a:lnTo>
                <a:lnTo>
                  <a:pt x="924797" y="608461"/>
                </a:lnTo>
                <a:lnTo>
                  <a:pt x="923192" y="606856"/>
                </a:lnTo>
                <a:lnTo>
                  <a:pt x="922122" y="604984"/>
                </a:lnTo>
                <a:lnTo>
                  <a:pt x="920785" y="602844"/>
                </a:lnTo>
                <a:lnTo>
                  <a:pt x="919447" y="600705"/>
                </a:lnTo>
                <a:lnTo>
                  <a:pt x="918913" y="598565"/>
                </a:lnTo>
                <a:lnTo>
                  <a:pt x="918378" y="595890"/>
                </a:lnTo>
                <a:lnTo>
                  <a:pt x="917575" y="593751"/>
                </a:lnTo>
                <a:lnTo>
                  <a:pt x="917575" y="591076"/>
                </a:lnTo>
                <a:lnTo>
                  <a:pt x="917575" y="588402"/>
                </a:lnTo>
                <a:lnTo>
                  <a:pt x="918378" y="586262"/>
                </a:lnTo>
                <a:lnTo>
                  <a:pt x="918913" y="583855"/>
                </a:lnTo>
                <a:lnTo>
                  <a:pt x="919447" y="581715"/>
                </a:lnTo>
                <a:lnTo>
                  <a:pt x="920785" y="579575"/>
                </a:lnTo>
                <a:lnTo>
                  <a:pt x="922122" y="577436"/>
                </a:lnTo>
                <a:lnTo>
                  <a:pt x="923192" y="575563"/>
                </a:lnTo>
                <a:lnTo>
                  <a:pt x="924797" y="573959"/>
                </a:lnTo>
                <a:lnTo>
                  <a:pt x="926669" y="572354"/>
                </a:lnTo>
                <a:lnTo>
                  <a:pt x="928541" y="570749"/>
                </a:lnTo>
                <a:lnTo>
                  <a:pt x="930413" y="569412"/>
                </a:lnTo>
                <a:lnTo>
                  <a:pt x="932553" y="568609"/>
                </a:lnTo>
                <a:lnTo>
                  <a:pt x="934960" y="567540"/>
                </a:lnTo>
                <a:lnTo>
                  <a:pt x="937367" y="567005"/>
                </a:lnTo>
                <a:lnTo>
                  <a:pt x="939775" y="566737"/>
                </a:lnTo>
                <a:close/>
                <a:moveTo>
                  <a:pt x="798367" y="566737"/>
                </a:moveTo>
                <a:lnTo>
                  <a:pt x="801027" y="566737"/>
                </a:lnTo>
                <a:lnTo>
                  <a:pt x="803687" y="566737"/>
                </a:lnTo>
                <a:lnTo>
                  <a:pt x="805815" y="567005"/>
                </a:lnTo>
                <a:lnTo>
                  <a:pt x="808209" y="567540"/>
                </a:lnTo>
                <a:lnTo>
                  <a:pt x="810337" y="568609"/>
                </a:lnTo>
                <a:lnTo>
                  <a:pt x="812465" y="569412"/>
                </a:lnTo>
                <a:lnTo>
                  <a:pt x="814860" y="570749"/>
                </a:lnTo>
                <a:lnTo>
                  <a:pt x="816722" y="572354"/>
                </a:lnTo>
                <a:lnTo>
                  <a:pt x="818052" y="573959"/>
                </a:lnTo>
                <a:lnTo>
                  <a:pt x="819648" y="575563"/>
                </a:lnTo>
                <a:lnTo>
                  <a:pt x="821244" y="577436"/>
                </a:lnTo>
                <a:lnTo>
                  <a:pt x="822574" y="579575"/>
                </a:lnTo>
                <a:lnTo>
                  <a:pt x="823372" y="581715"/>
                </a:lnTo>
                <a:lnTo>
                  <a:pt x="824436" y="583855"/>
                </a:lnTo>
                <a:lnTo>
                  <a:pt x="824968" y="586262"/>
                </a:lnTo>
                <a:lnTo>
                  <a:pt x="825234" y="588402"/>
                </a:lnTo>
                <a:lnTo>
                  <a:pt x="825500" y="591076"/>
                </a:lnTo>
                <a:lnTo>
                  <a:pt x="825234" y="593751"/>
                </a:lnTo>
                <a:lnTo>
                  <a:pt x="824968" y="595890"/>
                </a:lnTo>
                <a:lnTo>
                  <a:pt x="824436" y="598565"/>
                </a:lnTo>
                <a:lnTo>
                  <a:pt x="823372" y="600705"/>
                </a:lnTo>
                <a:lnTo>
                  <a:pt x="822574" y="602844"/>
                </a:lnTo>
                <a:lnTo>
                  <a:pt x="821244" y="604984"/>
                </a:lnTo>
                <a:lnTo>
                  <a:pt x="819648" y="606856"/>
                </a:lnTo>
                <a:lnTo>
                  <a:pt x="818052" y="608461"/>
                </a:lnTo>
                <a:lnTo>
                  <a:pt x="816722" y="610333"/>
                </a:lnTo>
                <a:lnTo>
                  <a:pt x="814860" y="611671"/>
                </a:lnTo>
                <a:lnTo>
                  <a:pt x="812465" y="612741"/>
                </a:lnTo>
                <a:lnTo>
                  <a:pt x="810337" y="613810"/>
                </a:lnTo>
                <a:lnTo>
                  <a:pt x="808209" y="614613"/>
                </a:lnTo>
                <a:lnTo>
                  <a:pt x="805815" y="615415"/>
                </a:lnTo>
                <a:lnTo>
                  <a:pt x="803687" y="615683"/>
                </a:lnTo>
                <a:lnTo>
                  <a:pt x="801027" y="615950"/>
                </a:lnTo>
                <a:lnTo>
                  <a:pt x="798367" y="615683"/>
                </a:lnTo>
                <a:lnTo>
                  <a:pt x="796238" y="615415"/>
                </a:lnTo>
                <a:lnTo>
                  <a:pt x="793578" y="614613"/>
                </a:lnTo>
                <a:lnTo>
                  <a:pt x="791450" y="613810"/>
                </a:lnTo>
                <a:lnTo>
                  <a:pt x="789322" y="612741"/>
                </a:lnTo>
                <a:lnTo>
                  <a:pt x="787194" y="611671"/>
                </a:lnTo>
                <a:lnTo>
                  <a:pt x="785332" y="610333"/>
                </a:lnTo>
                <a:lnTo>
                  <a:pt x="783736" y="608461"/>
                </a:lnTo>
                <a:lnTo>
                  <a:pt x="781874" y="606856"/>
                </a:lnTo>
                <a:lnTo>
                  <a:pt x="780544" y="604984"/>
                </a:lnTo>
                <a:lnTo>
                  <a:pt x="779479" y="602844"/>
                </a:lnTo>
                <a:lnTo>
                  <a:pt x="778415" y="600705"/>
                </a:lnTo>
                <a:lnTo>
                  <a:pt x="777617" y="598565"/>
                </a:lnTo>
                <a:lnTo>
                  <a:pt x="777085" y="595890"/>
                </a:lnTo>
                <a:lnTo>
                  <a:pt x="776553" y="593751"/>
                </a:lnTo>
                <a:lnTo>
                  <a:pt x="776287" y="591076"/>
                </a:lnTo>
                <a:lnTo>
                  <a:pt x="776553" y="588402"/>
                </a:lnTo>
                <a:lnTo>
                  <a:pt x="777085" y="586262"/>
                </a:lnTo>
                <a:lnTo>
                  <a:pt x="777617" y="583855"/>
                </a:lnTo>
                <a:lnTo>
                  <a:pt x="778415" y="581715"/>
                </a:lnTo>
                <a:lnTo>
                  <a:pt x="779479" y="579575"/>
                </a:lnTo>
                <a:lnTo>
                  <a:pt x="780544" y="577436"/>
                </a:lnTo>
                <a:lnTo>
                  <a:pt x="781874" y="575563"/>
                </a:lnTo>
                <a:lnTo>
                  <a:pt x="783736" y="573959"/>
                </a:lnTo>
                <a:lnTo>
                  <a:pt x="785332" y="572354"/>
                </a:lnTo>
                <a:lnTo>
                  <a:pt x="787194" y="570749"/>
                </a:lnTo>
                <a:lnTo>
                  <a:pt x="789322" y="569412"/>
                </a:lnTo>
                <a:lnTo>
                  <a:pt x="791450" y="568609"/>
                </a:lnTo>
                <a:lnTo>
                  <a:pt x="793578" y="567540"/>
                </a:lnTo>
                <a:lnTo>
                  <a:pt x="796238" y="567005"/>
                </a:lnTo>
                <a:lnTo>
                  <a:pt x="798367" y="566737"/>
                </a:lnTo>
                <a:close/>
                <a:moveTo>
                  <a:pt x="660880" y="555625"/>
                </a:moveTo>
                <a:lnTo>
                  <a:pt x="662202" y="555890"/>
                </a:lnTo>
                <a:lnTo>
                  <a:pt x="663789" y="555890"/>
                </a:lnTo>
                <a:lnTo>
                  <a:pt x="667227" y="557213"/>
                </a:lnTo>
                <a:lnTo>
                  <a:pt x="670930" y="559065"/>
                </a:lnTo>
                <a:lnTo>
                  <a:pt x="675162" y="561711"/>
                </a:lnTo>
                <a:lnTo>
                  <a:pt x="679658" y="565150"/>
                </a:lnTo>
                <a:lnTo>
                  <a:pt x="684154" y="569119"/>
                </a:lnTo>
                <a:lnTo>
                  <a:pt x="689443" y="573352"/>
                </a:lnTo>
                <a:lnTo>
                  <a:pt x="700287" y="583936"/>
                </a:lnTo>
                <a:lnTo>
                  <a:pt x="711924" y="595842"/>
                </a:lnTo>
                <a:lnTo>
                  <a:pt x="724883" y="609071"/>
                </a:lnTo>
                <a:lnTo>
                  <a:pt x="738371" y="622829"/>
                </a:lnTo>
                <a:lnTo>
                  <a:pt x="752653" y="636588"/>
                </a:lnTo>
                <a:lnTo>
                  <a:pt x="760323" y="643467"/>
                </a:lnTo>
                <a:lnTo>
                  <a:pt x="767728" y="650082"/>
                </a:lnTo>
                <a:lnTo>
                  <a:pt x="775662" y="656696"/>
                </a:lnTo>
                <a:lnTo>
                  <a:pt x="783332" y="662782"/>
                </a:lnTo>
                <a:lnTo>
                  <a:pt x="791266" y="668602"/>
                </a:lnTo>
                <a:lnTo>
                  <a:pt x="799730" y="674159"/>
                </a:lnTo>
                <a:lnTo>
                  <a:pt x="807928" y="679450"/>
                </a:lnTo>
                <a:lnTo>
                  <a:pt x="816392" y="684213"/>
                </a:lnTo>
                <a:lnTo>
                  <a:pt x="824590" y="688182"/>
                </a:lnTo>
                <a:lnTo>
                  <a:pt x="833318" y="691621"/>
                </a:lnTo>
                <a:lnTo>
                  <a:pt x="841781" y="694267"/>
                </a:lnTo>
                <a:lnTo>
                  <a:pt x="846277" y="695590"/>
                </a:lnTo>
                <a:lnTo>
                  <a:pt x="850509" y="696384"/>
                </a:lnTo>
                <a:lnTo>
                  <a:pt x="854740" y="696913"/>
                </a:lnTo>
                <a:lnTo>
                  <a:pt x="859237" y="697707"/>
                </a:lnTo>
                <a:lnTo>
                  <a:pt x="863468" y="697971"/>
                </a:lnTo>
                <a:lnTo>
                  <a:pt x="867700" y="697971"/>
                </a:lnTo>
                <a:lnTo>
                  <a:pt x="872196" y="697971"/>
                </a:lnTo>
                <a:lnTo>
                  <a:pt x="876427" y="697707"/>
                </a:lnTo>
                <a:lnTo>
                  <a:pt x="880924" y="696913"/>
                </a:lnTo>
                <a:lnTo>
                  <a:pt x="885420" y="696384"/>
                </a:lnTo>
                <a:lnTo>
                  <a:pt x="893883" y="694267"/>
                </a:lnTo>
                <a:lnTo>
                  <a:pt x="902875" y="691886"/>
                </a:lnTo>
                <a:lnTo>
                  <a:pt x="911603" y="688446"/>
                </a:lnTo>
                <a:lnTo>
                  <a:pt x="920066" y="684477"/>
                </a:lnTo>
                <a:lnTo>
                  <a:pt x="928794" y="679980"/>
                </a:lnTo>
                <a:lnTo>
                  <a:pt x="937521" y="675217"/>
                </a:lnTo>
                <a:lnTo>
                  <a:pt x="945720" y="669661"/>
                </a:lnTo>
                <a:lnTo>
                  <a:pt x="953919" y="664104"/>
                </a:lnTo>
                <a:lnTo>
                  <a:pt x="962382" y="658019"/>
                </a:lnTo>
                <a:lnTo>
                  <a:pt x="970316" y="651669"/>
                </a:lnTo>
                <a:lnTo>
                  <a:pt x="978515" y="645319"/>
                </a:lnTo>
                <a:lnTo>
                  <a:pt x="986449" y="638704"/>
                </a:lnTo>
                <a:lnTo>
                  <a:pt x="1001524" y="625475"/>
                </a:lnTo>
                <a:lnTo>
                  <a:pt x="1016070" y="612246"/>
                </a:lnTo>
                <a:lnTo>
                  <a:pt x="1029559" y="599546"/>
                </a:lnTo>
                <a:lnTo>
                  <a:pt x="1042253" y="588169"/>
                </a:lnTo>
                <a:lnTo>
                  <a:pt x="1053626" y="578115"/>
                </a:lnTo>
                <a:lnTo>
                  <a:pt x="1059180" y="573881"/>
                </a:lnTo>
                <a:lnTo>
                  <a:pt x="1063940" y="570177"/>
                </a:lnTo>
                <a:lnTo>
                  <a:pt x="1068701" y="567002"/>
                </a:lnTo>
                <a:lnTo>
                  <a:pt x="1072933" y="564621"/>
                </a:lnTo>
                <a:lnTo>
                  <a:pt x="1076900" y="562769"/>
                </a:lnTo>
                <a:lnTo>
                  <a:pt x="1080602" y="561711"/>
                </a:lnTo>
                <a:lnTo>
                  <a:pt x="1082454" y="561446"/>
                </a:lnTo>
                <a:lnTo>
                  <a:pt x="1084041" y="561711"/>
                </a:lnTo>
                <a:lnTo>
                  <a:pt x="1085627" y="561711"/>
                </a:lnTo>
                <a:lnTo>
                  <a:pt x="1086950" y="562240"/>
                </a:lnTo>
                <a:lnTo>
                  <a:pt x="1098322" y="567531"/>
                </a:lnTo>
                <a:lnTo>
                  <a:pt x="1109430" y="572823"/>
                </a:lnTo>
                <a:lnTo>
                  <a:pt x="1119480" y="578115"/>
                </a:lnTo>
                <a:lnTo>
                  <a:pt x="1129266" y="582877"/>
                </a:lnTo>
                <a:lnTo>
                  <a:pt x="1146721" y="592931"/>
                </a:lnTo>
                <a:lnTo>
                  <a:pt x="1161267" y="601398"/>
                </a:lnTo>
                <a:lnTo>
                  <a:pt x="1173433" y="608806"/>
                </a:lnTo>
                <a:lnTo>
                  <a:pt x="1182161" y="614363"/>
                </a:lnTo>
                <a:lnTo>
                  <a:pt x="1189037" y="619390"/>
                </a:lnTo>
                <a:lnTo>
                  <a:pt x="1189037" y="656961"/>
                </a:lnTo>
                <a:lnTo>
                  <a:pt x="1189037" y="823913"/>
                </a:lnTo>
                <a:lnTo>
                  <a:pt x="541337" y="823913"/>
                </a:lnTo>
                <a:lnTo>
                  <a:pt x="541337" y="656961"/>
                </a:lnTo>
                <a:lnTo>
                  <a:pt x="541337" y="619390"/>
                </a:lnTo>
                <a:lnTo>
                  <a:pt x="549535" y="613834"/>
                </a:lnTo>
                <a:lnTo>
                  <a:pt x="559321" y="607219"/>
                </a:lnTo>
                <a:lnTo>
                  <a:pt x="573074" y="599017"/>
                </a:lnTo>
                <a:lnTo>
                  <a:pt x="590000" y="589492"/>
                </a:lnTo>
                <a:lnTo>
                  <a:pt x="599521" y="584200"/>
                </a:lnTo>
                <a:lnTo>
                  <a:pt x="609836" y="578644"/>
                </a:lnTo>
                <a:lnTo>
                  <a:pt x="620944" y="573088"/>
                </a:lnTo>
                <a:lnTo>
                  <a:pt x="632846" y="567531"/>
                </a:lnTo>
                <a:lnTo>
                  <a:pt x="645012" y="561975"/>
                </a:lnTo>
                <a:lnTo>
                  <a:pt x="657971" y="556154"/>
                </a:lnTo>
                <a:lnTo>
                  <a:pt x="659293" y="555890"/>
                </a:lnTo>
                <a:lnTo>
                  <a:pt x="660880" y="555625"/>
                </a:lnTo>
                <a:close/>
                <a:moveTo>
                  <a:pt x="1010944" y="534987"/>
                </a:moveTo>
                <a:lnTo>
                  <a:pt x="1013351" y="534987"/>
                </a:lnTo>
                <a:lnTo>
                  <a:pt x="1015758" y="534987"/>
                </a:lnTo>
                <a:lnTo>
                  <a:pt x="1018433" y="535246"/>
                </a:lnTo>
                <a:lnTo>
                  <a:pt x="1020840" y="536022"/>
                </a:lnTo>
                <a:lnTo>
                  <a:pt x="1022980" y="536799"/>
                </a:lnTo>
                <a:lnTo>
                  <a:pt x="1025120" y="537834"/>
                </a:lnTo>
                <a:lnTo>
                  <a:pt x="1027527" y="538870"/>
                </a:lnTo>
                <a:lnTo>
                  <a:pt x="1029399" y="540423"/>
                </a:lnTo>
                <a:lnTo>
                  <a:pt x="1030736" y="541976"/>
                </a:lnTo>
                <a:lnTo>
                  <a:pt x="1032341" y="543787"/>
                </a:lnTo>
                <a:lnTo>
                  <a:pt x="1033946" y="545599"/>
                </a:lnTo>
                <a:lnTo>
                  <a:pt x="1035283" y="547411"/>
                </a:lnTo>
                <a:lnTo>
                  <a:pt x="1036086" y="549482"/>
                </a:lnTo>
                <a:lnTo>
                  <a:pt x="1037155" y="551552"/>
                </a:lnTo>
                <a:lnTo>
                  <a:pt x="1037690" y="553882"/>
                </a:lnTo>
                <a:lnTo>
                  <a:pt x="1037958" y="556470"/>
                </a:lnTo>
                <a:lnTo>
                  <a:pt x="1038225" y="558800"/>
                </a:lnTo>
                <a:lnTo>
                  <a:pt x="1037958" y="561129"/>
                </a:lnTo>
                <a:lnTo>
                  <a:pt x="1037690" y="563717"/>
                </a:lnTo>
                <a:lnTo>
                  <a:pt x="1037155" y="565788"/>
                </a:lnTo>
                <a:lnTo>
                  <a:pt x="1036086" y="568118"/>
                </a:lnTo>
                <a:lnTo>
                  <a:pt x="1035283" y="569929"/>
                </a:lnTo>
                <a:lnTo>
                  <a:pt x="1033946" y="572000"/>
                </a:lnTo>
                <a:lnTo>
                  <a:pt x="1032341" y="573812"/>
                </a:lnTo>
                <a:lnTo>
                  <a:pt x="1030736" y="575624"/>
                </a:lnTo>
                <a:lnTo>
                  <a:pt x="1029399" y="577177"/>
                </a:lnTo>
                <a:lnTo>
                  <a:pt x="1027527" y="578471"/>
                </a:lnTo>
                <a:lnTo>
                  <a:pt x="1025120" y="579506"/>
                </a:lnTo>
                <a:lnTo>
                  <a:pt x="1022980" y="580541"/>
                </a:lnTo>
                <a:lnTo>
                  <a:pt x="1020840" y="581318"/>
                </a:lnTo>
                <a:lnTo>
                  <a:pt x="1018433" y="582094"/>
                </a:lnTo>
                <a:lnTo>
                  <a:pt x="1015758" y="582353"/>
                </a:lnTo>
                <a:lnTo>
                  <a:pt x="1013351" y="582612"/>
                </a:lnTo>
                <a:lnTo>
                  <a:pt x="1010944" y="582353"/>
                </a:lnTo>
                <a:lnTo>
                  <a:pt x="1008537" y="582094"/>
                </a:lnTo>
                <a:lnTo>
                  <a:pt x="1006130" y="581318"/>
                </a:lnTo>
                <a:lnTo>
                  <a:pt x="1003990" y="580541"/>
                </a:lnTo>
                <a:lnTo>
                  <a:pt x="1001850" y="579506"/>
                </a:lnTo>
                <a:lnTo>
                  <a:pt x="999711" y="578471"/>
                </a:lnTo>
                <a:lnTo>
                  <a:pt x="997838" y="577177"/>
                </a:lnTo>
                <a:lnTo>
                  <a:pt x="996234" y="575624"/>
                </a:lnTo>
                <a:lnTo>
                  <a:pt x="994629" y="573812"/>
                </a:lnTo>
                <a:lnTo>
                  <a:pt x="993024" y="572000"/>
                </a:lnTo>
                <a:lnTo>
                  <a:pt x="991954" y="569929"/>
                </a:lnTo>
                <a:lnTo>
                  <a:pt x="990884" y="568118"/>
                </a:lnTo>
                <a:lnTo>
                  <a:pt x="990082" y="565788"/>
                </a:lnTo>
                <a:lnTo>
                  <a:pt x="989280" y="563717"/>
                </a:lnTo>
                <a:lnTo>
                  <a:pt x="989012" y="561129"/>
                </a:lnTo>
                <a:lnTo>
                  <a:pt x="989012" y="558800"/>
                </a:lnTo>
                <a:lnTo>
                  <a:pt x="989012" y="556470"/>
                </a:lnTo>
                <a:lnTo>
                  <a:pt x="989280" y="553882"/>
                </a:lnTo>
                <a:lnTo>
                  <a:pt x="990082" y="551552"/>
                </a:lnTo>
                <a:lnTo>
                  <a:pt x="990884" y="549482"/>
                </a:lnTo>
                <a:lnTo>
                  <a:pt x="991954" y="547411"/>
                </a:lnTo>
                <a:lnTo>
                  <a:pt x="993024" y="545599"/>
                </a:lnTo>
                <a:lnTo>
                  <a:pt x="994629" y="543787"/>
                </a:lnTo>
                <a:lnTo>
                  <a:pt x="996234" y="541976"/>
                </a:lnTo>
                <a:lnTo>
                  <a:pt x="997838" y="540423"/>
                </a:lnTo>
                <a:lnTo>
                  <a:pt x="999711" y="538870"/>
                </a:lnTo>
                <a:lnTo>
                  <a:pt x="1001850" y="537834"/>
                </a:lnTo>
                <a:lnTo>
                  <a:pt x="1003990" y="536799"/>
                </a:lnTo>
                <a:lnTo>
                  <a:pt x="1006130" y="536022"/>
                </a:lnTo>
                <a:lnTo>
                  <a:pt x="1008537" y="535246"/>
                </a:lnTo>
                <a:lnTo>
                  <a:pt x="1010944" y="534987"/>
                </a:lnTo>
                <a:close/>
                <a:moveTo>
                  <a:pt x="727050" y="534987"/>
                </a:moveTo>
                <a:lnTo>
                  <a:pt x="729457" y="534987"/>
                </a:lnTo>
                <a:lnTo>
                  <a:pt x="732131" y="534987"/>
                </a:lnTo>
                <a:lnTo>
                  <a:pt x="734539" y="535246"/>
                </a:lnTo>
                <a:lnTo>
                  <a:pt x="736678" y="536022"/>
                </a:lnTo>
                <a:lnTo>
                  <a:pt x="739085" y="536799"/>
                </a:lnTo>
                <a:lnTo>
                  <a:pt x="741493" y="537834"/>
                </a:lnTo>
                <a:lnTo>
                  <a:pt x="743365" y="538870"/>
                </a:lnTo>
                <a:lnTo>
                  <a:pt x="745237" y="540423"/>
                </a:lnTo>
                <a:lnTo>
                  <a:pt x="747109" y="541976"/>
                </a:lnTo>
                <a:lnTo>
                  <a:pt x="748447" y="543787"/>
                </a:lnTo>
                <a:lnTo>
                  <a:pt x="749784" y="545599"/>
                </a:lnTo>
                <a:lnTo>
                  <a:pt x="751121" y="547411"/>
                </a:lnTo>
                <a:lnTo>
                  <a:pt x="752191" y="549482"/>
                </a:lnTo>
                <a:lnTo>
                  <a:pt x="752993" y="551552"/>
                </a:lnTo>
                <a:lnTo>
                  <a:pt x="753528" y="553882"/>
                </a:lnTo>
                <a:lnTo>
                  <a:pt x="753796" y="556470"/>
                </a:lnTo>
                <a:lnTo>
                  <a:pt x="754063" y="558800"/>
                </a:lnTo>
                <a:lnTo>
                  <a:pt x="753796" y="561129"/>
                </a:lnTo>
                <a:lnTo>
                  <a:pt x="753528" y="563717"/>
                </a:lnTo>
                <a:lnTo>
                  <a:pt x="752993" y="565788"/>
                </a:lnTo>
                <a:lnTo>
                  <a:pt x="752191" y="568118"/>
                </a:lnTo>
                <a:lnTo>
                  <a:pt x="751121" y="569929"/>
                </a:lnTo>
                <a:lnTo>
                  <a:pt x="749784" y="572000"/>
                </a:lnTo>
                <a:lnTo>
                  <a:pt x="748447" y="573812"/>
                </a:lnTo>
                <a:lnTo>
                  <a:pt x="747109" y="575624"/>
                </a:lnTo>
                <a:lnTo>
                  <a:pt x="745237" y="577177"/>
                </a:lnTo>
                <a:lnTo>
                  <a:pt x="743365" y="578471"/>
                </a:lnTo>
                <a:lnTo>
                  <a:pt x="741493" y="579506"/>
                </a:lnTo>
                <a:lnTo>
                  <a:pt x="739085" y="580541"/>
                </a:lnTo>
                <a:lnTo>
                  <a:pt x="736678" y="581318"/>
                </a:lnTo>
                <a:lnTo>
                  <a:pt x="734539" y="582094"/>
                </a:lnTo>
                <a:lnTo>
                  <a:pt x="732131" y="582353"/>
                </a:lnTo>
                <a:lnTo>
                  <a:pt x="729457" y="582612"/>
                </a:lnTo>
                <a:lnTo>
                  <a:pt x="727050" y="582353"/>
                </a:lnTo>
                <a:lnTo>
                  <a:pt x="724642" y="582094"/>
                </a:lnTo>
                <a:lnTo>
                  <a:pt x="722235" y="581318"/>
                </a:lnTo>
                <a:lnTo>
                  <a:pt x="719828" y="580541"/>
                </a:lnTo>
                <a:lnTo>
                  <a:pt x="717688" y="579506"/>
                </a:lnTo>
                <a:lnTo>
                  <a:pt x="715816" y="578471"/>
                </a:lnTo>
                <a:lnTo>
                  <a:pt x="713944" y="577177"/>
                </a:lnTo>
                <a:lnTo>
                  <a:pt x="712072" y="575624"/>
                </a:lnTo>
                <a:lnTo>
                  <a:pt x="710467" y="573812"/>
                </a:lnTo>
                <a:lnTo>
                  <a:pt x="708862" y="572000"/>
                </a:lnTo>
                <a:lnTo>
                  <a:pt x="707792" y="569929"/>
                </a:lnTo>
                <a:lnTo>
                  <a:pt x="706722" y="568118"/>
                </a:lnTo>
                <a:lnTo>
                  <a:pt x="705920" y="565788"/>
                </a:lnTo>
                <a:lnTo>
                  <a:pt x="705118" y="563717"/>
                </a:lnTo>
                <a:lnTo>
                  <a:pt x="704850" y="561129"/>
                </a:lnTo>
                <a:lnTo>
                  <a:pt x="704850" y="558800"/>
                </a:lnTo>
                <a:lnTo>
                  <a:pt x="704850" y="556470"/>
                </a:lnTo>
                <a:lnTo>
                  <a:pt x="705118" y="553882"/>
                </a:lnTo>
                <a:lnTo>
                  <a:pt x="705920" y="551552"/>
                </a:lnTo>
                <a:lnTo>
                  <a:pt x="706722" y="549482"/>
                </a:lnTo>
                <a:lnTo>
                  <a:pt x="707792" y="547411"/>
                </a:lnTo>
                <a:lnTo>
                  <a:pt x="708862" y="545599"/>
                </a:lnTo>
                <a:lnTo>
                  <a:pt x="710467" y="543787"/>
                </a:lnTo>
                <a:lnTo>
                  <a:pt x="712072" y="541976"/>
                </a:lnTo>
                <a:lnTo>
                  <a:pt x="713944" y="540423"/>
                </a:lnTo>
                <a:lnTo>
                  <a:pt x="715816" y="538870"/>
                </a:lnTo>
                <a:lnTo>
                  <a:pt x="717688" y="537834"/>
                </a:lnTo>
                <a:lnTo>
                  <a:pt x="719828" y="536799"/>
                </a:lnTo>
                <a:lnTo>
                  <a:pt x="722235" y="536022"/>
                </a:lnTo>
                <a:lnTo>
                  <a:pt x="724642" y="535246"/>
                </a:lnTo>
                <a:lnTo>
                  <a:pt x="727050" y="534987"/>
                </a:lnTo>
                <a:close/>
                <a:moveTo>
                  <a:pt x="779198" y="191300"/>
                </a:moveTo>
                <a:lnTo>
                  <a:pt x="777082" y="191828"/>
                </a:lnTo>
                <a:lnTo>
                  <a:pt x="774965" y="192356"/>
                </a:lnTo>
                <a:lnTo>
                  <a:pt x="772848" y="193677"/>
                </a:lnTo>
                <a:lnTo>
                  <a:pt x="770467" y="194998"/>
                </a:lnTo>
                <a:lnTo>
                  <a:pt x="768615" y="196582"/>
                </a:lnTo>
                <a:lnTo>
                  <a:pt x="765440" y="206884"/>
                </a:lnTo>
                <a:lnTo>
                  <a:pt x="762530" y="217714"/>
                </a:lnTo>
                <a:lnTo>
                  <a:pt x="760148" y="228808"/>
                </a:lnTo>
                <a:lnTo>
                  <a:pt x="758032" y="240167"/>
                </a:lnTo>
                <a:lnTo>
                  <a:pt x="756444" y="251789"/>
                </a:lnTo>
                <a:lnTo>
                  <a:pt x="755386" y="263940"/>
                </a:lnTo>
                <a:lnTo>
                  <a:pt x="754592" y="276090"/>
                </a:lnTo>
                <a:lnTo>
                  <a:pt x="754592" y="288769"/>
                </a:lnTo>
                <a:lnTo>
                  <a:pt x="754592" y="298015"/>
                </a:lnTo>
                <a:lnTo>
                  <a:pt x="755121" y="307260"/>
                </a:lnTo>
                <a:lnTo>
                  <a:pt x="756180" y="316241"/>
                </a:lnTo>
                <a:lnTo>
                  <a:pt x="757238" y="324957"/>
                </a:lnTo>
                <a:lnTo>
                  <a:pt x="759090" y="333938"/>
                </a:lnTo>
                <a:lnTo>
                  <a:pt x="760942" y="342655"/>
                </a:lnTo>
                <a:lnTo>
                  <a:pt x="763588" y="351108"/>
                </a:lnTo>
                <a:lnTo>
                  <a:pt x="765969" y="359561"/>
                </a:lnTo>
                <a:lnTo>
                  <a:pt x="768615" y="367485"/>
                </a:lnTo>
                <a:lnTo>
                  <a:pt x="772055" y="375673"/>
                </a:lnTo>
                <a:lnTo>
                  <a:pt x="775494" y="383334"/>
                </a:lnTo>
                <a:lnTo>
                  <a:pt x="778934" y="390730"/>
                </a:lnTo>
                <a:lnTo>
                  <a:pt x="782902" y="397598"/>
                </a:lnTo>
                <a:lnTo>
                  <a:pt x="786871" y="404730"/>
                </a:lnTo>
                <a:lnTo>
                  <a:pt x="791105" y="411597"/>
                </a:lnTo>
                <a:lnTo>
                  <a:pt x="795602" y="417937"/>
                </a:lnTo>
                <a:lnTo>
                  <a:pt x="800100" y="424276"/>
                </a:lnTo>
                <a:lnTo>
                  <a:pt x="805128" y="430088"/>
                </a:lnTo>
                <a:lnTo>
                  <a:pt x="809890" y="435106"/>
                </a:lnTo>
                <a:lnTo>
                  <a:pt x="814917" y="440389"/>
                </a:lnTo>
                <a:lnTo>
                  <a:pt x="820209" y="445408"/>
                </a:lnTo>
                <a:lnTo>
                  <a:pt x="825500" y="449899"/>
                </a:lnTo>
                <a:lnTo>
                  <a:pt x="830792" y="454125"/>
                </a:lnTo>
                <a:lnTo>
                  <a:pt x="835819" y="457823"/>
                </a:lnTo>
                <a:lnTo>
                  <a:pt x="841375" y="460993"/>
                </a:lnTo>
                <a:lnTo>
                  <a:pt x="846667" y="463898"/>
                </a:lnTo>
                <a:lnTo>
                  <a:pt x="852223" y="466540"/>
                </a:lnTo>
                <a:lnTo>
                  <a:pt x="857780" y="468389"/>
                </a:lnTo>
                <a:lnTo>
                  <a:pt x="863336" y="470238"/>
                </a:lnTo>
                <a:lnTo>
                  <a:pt x="868628" y="471558"/>
                </a:lnTo>
                <a:lnTo>
                  <a:pt x="874184" y="472087"/>
                </a:lnTo>
                <a:lnTo>
                  <a:pt x="879475" y="472351"/>
                </a:lnTo>
                <a:lnTo>
                  <a:pt x="884503" y="472087"/>
                </a:lnTo>
                <a:lnTo>
                  <a:pt x="890059" y="471558"/>
                </a:lnTo>
                <a:lnTo>
                  <a:pt x="895350" y="470238"/>
                </a:lnTo>
                <a:lnTo>
                  <a:pt x="900907" y="468389"/>
                </a:lnTo>
                <a:lnTo>
                  <a:pt x="906463" y="466540"/>
                </a:lnTo>
                <a:lnTo>
                  <a:pt x="912019" y="463898"/>
                </a:lnTo>
                <a:lnTo>
                  <a:pt x="917311" y="460993"/>
                </a:lnTo>
                <a:lnTo>
                  <a:pt x="922867" y="457823"/>
                </a:lnTo>
                <a:lnTo>
                  <a:pt x="928159" y="454125"/>
                </a:lnTo>
                <a:lnTo>
                  <a:pt x="933186" y="449899"/>
                </a:lnTo>
                <a:lnTo>
                  <a:pt x="938478" y="445408"/>
                </a:lnTo>
                <a:lnTo>
                  <a:pt x="943769" y="440389"/>
                </a:lnTo>
                <a:lnTo>
                  <a:pt x="948796" y="435106"/>
                </a:lnTo>
                <a:lnTo>
                  <a:pt x="953559" y="430088"/>
                </a:lnTo>
                <a:lnTo>
                  <a:pt x="958321" y="424276"/>
                </a:lnTo>
                <a:lnTo>
                  <a:pt x="962819" y="417937"/>
                </a:lnTo>
                <a:lnTo>
                  <a:pt x="967582" y="411597"/>
                </a:lnTo>
                <a:lnTo>
                  <a:pt x="971551" y="404730"/>
                </a:lnTo>
                <a:lnTo>
                  <a:pt x="975784" y="397598"/>
                </a:lnTo>
                <a:lnTo>
                  <a:pt x="979488" y="390730"/>
                </a:lnTo>
                <a:lnTo>
                  <a:pt x="983192" y="383334"/>
                </a:lnTo>
                <a:lnTo>
                  <a:pt x="986632" y="375673"/>
                </a:lnTo>
                <a:lnTo>
                  <a:pt x="989807" y="367485"/>
                </a:lnTo>
                <a:lnTo>
                  <a:pt x="992453" y="359561"/>
                </a:lnTo>
                <a:lnTo>
                  <a:pt x="995363" y="351108"/>
                </a:lnTo>
                <a:lnTo>
                  <a:pt x="997480" y="342655"/>
                </a:lnTo>
                <a:lnTo>
                  <a:pt x="999596" y="333938"/>
                </a:lnTo>
                <a:lnTo>
                  <a:pt x="1001184" y="324957"/>
                </a:lnTo>
                <a:lnTo>
                  <a:pt x="1002242" y="316241"/>
                </a:lnTo>
                <a:lnTo>
                  <a:pt x="1003301" y="307260"/>
                </a:lnTo>
                <a:lnTo>
                  <a:pt x="1003830" y="298015"/>
                </a:lnTo>
                <a:lnTo>
                  <a:pt x="1004094" y="288769"/>
                </a:lnTo>
                <a:lnTo>
                  <a:pt x="1003830" y="282430"/>
                </a:lnTo>
                <a:lnTo>
                  <a:pt x="1003830" y="276090"/>
                </a:lnTo>
                <a:lnTo>
                  <a:pt x="989807" y="275034"/>
                </a:lnTo>
                <a:lnTo>
                  <a:pt x="975255" y="273449"/>
                </a:lnTo>
                <a:lnTo>
                  <a:pt x="960703" y="271600"/>
                </a:lnTo>
                <a:lnTo>
                  <a:pt x="946151" y="269487"/>
                </a:lnTo>
                <a:lnTo>
                  <a:pt x="931863" y="266581"/>
                </a:lnTo>
                <a:lnTo>
                  <a:pt x="917311" y="263411"/>
                </a:lnTo>
                <a:lnTo>
                  <a:pt x="903288" y="260242"/>
                </a:lnTo>
                <a:lnTo>
                  <a:pt x="889794" y="256544"/>
                </a:lnTo>
                <a:lnTo>
                  <a:pt x="876565" y="252581"/>
                </a:lnTo>
                <a:lnTo>
                  <a:pt x="864394" y="248091"/>
                </a:lnTo>
                <a:lnTo>
                  <a:pt x="852753" y="243600"/>
                </a:lnTo>
                <a:lnTo>
                  <a:pt x="847196" y="240959"/>
                </a:lnTo>
                <a:lnTo>
                  <a:pt x="842434" y="238318"/>
                </a:lnTo>
                <a:lnTo>
                  <a:pt x="837407" y="235940"/>
                </a:lnTo>
                <a:lnTo>
                  <a:pt x="832909" y="233035"/>
                </a:lnTo>
                <a:lnTo>
                  <a:pt x="828146" y="230129"/>
                </a:lnTo>
                <a:lnTo>
                  <a:pt x="824178" y="227223"/>
                </a:lnTo>
                <a:lnTo>
                  <a:pt x="820473" y="224054"/>
                </a:lnTo>
                <a:lnTo>
                  <a:pt x="817034" y="221148"/>
                </a:lnTo>
                <a:lnTo>
                  <a:pt x="814388" y="217978"/>
                </a:lnTo>
                <a:lnTo>
                  <a:pt x="811478" y="214544"/>
                </a:lnTo>
                <a:lnTo>
                  <a:pt x="807773" y="210054"/>
                </a:lnTo>
                <a:lnTo>
                  <a:pt x="804069" y="205563"/>
                </a:lnTo>
                <a:lnTo>
                  <a:pt x="801159" y="202130"/>
                </a:lnTo>
                <a:lnTo>
                  <a:pt x="797719" y="199224"/>
                </a:lnTo>
                <a:lnTo>
                  <a:pt x="794544" y="196582"/>
                </a:lnTo>
                <a:lnTo>
                  <a:pt x="791898" y="194733"/>
                </a:lnTo>
                <a:lnTo>
                  <a:pt x="788988" y="193149"/>
                </a:lnTo>
                <a:lnTo>
                  <a:pt x="786342" y="191828"/>
                </a:lnTo>
                <a:lnTo>
                  <a:pt x="783696" y="191300"/>
                </a:lnTo>
                <a:lnTo>
                  <a:pt x="781315" y="191300"/>
                </a:lnTo>
                <a:lnTo>
                  <a:pt x="779198" y="191300"/>
                </a:lnTo>
                <a:close/>
                <a:moveTo>
                  <a:pt x="872332" y="34925"/>
                </a:moveTo>
                <a:lnTo>
                  <a:pt x="883444" y="34925"/>
                </a:lnTo>
                <a:lnTo>
                  <a:pt x="894821" y="34925"/>
                </a:lnTo>
                <a:lnTo>
                  <a:pt x="906728" y="35189"/>
                </a:lnTo>
                <a:lnTo>
                  <a:pt x="919428" y="36246"/>
                </a:lnTo>
                <a:lnTo>
                  <a:pt x="925778" y="36774"/>
                </a:lnTo>
                <a:lnTo>
                  <a:pt x="932657" y="37567"/>
                </a:lnTo>
                <a:lnTo>
                  <a:pt x="939536" y="38887"/>
                </a:lnTo>
                <a:lnTo>
                  <a:pt x="946151" y="40472"/>
                </a:lnTo>
                <a:lnTo>
                  <a:pt x="953294" y="42057"/>
                </a:lnTo>
                <a:lnTo>
                  <a:pt x="960173" y="44170"/>
                </a:lnTo>
                <a:lnTo>
                  <a:pt x="967317" y="46283"/>
                </a:lnTo>
                <a:lnTo>
                  <a:pt x="973932" y="49189"/>
                </a:lnTo>
                <a:lnTo>
                  <a:pt x="980811" y="52095"/>
                </a:lnTo>
                <a:lnTo>
                  <a:pt x="987955" y="55529"/>
                </a:lnTo>
                <a:lnTo>
                  <a:pt x="994569" y="59491"/>
                </a:lnTo>
                <a:lnTo>
                  <a:pt x="1001449" y="63717"/>
                </a:lnTo>
                <a:lnTo>
                  <a:pt x="1007799" y="68736"/>
                </a:lnTo>
                <a:lnTo>
                  <a:pt x="1014678" y="74019"/>
                </a:lnTo>
                <a:lnTo>
                  <a:pt x="1021028" y="79830"/>
                </a:lnTo>
                <a:lnTo>
                  <a:pt x="1027378" y="86434"/>
                </a:lnTo>
                <a:lnTo>
                  <a:pt x="1033463" y="93301"/>
                </a:lnTo>
                <a:lnTo>
                  <a:pt x="1039284" y="100962"/>
                </a:lnTo>
                <a:lnTo>
                  <a:pt x="1044840" y="109414"/>
                </a:lnTo>
                <a:lnTo>
                  <a:pt x="1050396" y="118395"/>
                </a:lnTo>
                <a:lnTo>
                  <a:pt x="1055688" y="127905"/>
                </a:lnTo>
                <a:lnTo>
                  <a:pt x="1060715" y="138206"/>
                </a:lnTo>
                <a:lnTo>
                  <a:pt x="1065478" y="149300"/>
                </a:lnTo>
                <a:lnTo>
                  <a:pt x="1069711" y="161187"/>
                </a:lnTo>
                <a:lnTo>
                  <a:pt x="1073944" y="173602"/>
                </a:lnTo>
                <a:lnTo>
                  <a:pt x="1077913" y="187337"/>
                </a:lnTo>
                <a:lnTo>
                  <a:pt x="1085057" y="213488"/>
                </a:lnTo>
                <a:lnTo>
                  <a:pt x="1091936" y="236997"/>
                </a:lnTo>
                <a:lnTo>
                  <a:pt x="1098815" y="258657"/>
                </a:lnTo>
                <a:lnTo>
                  <a:pt x="1105694" y="277675"/>
                </a:lnTo>
                <a:lnTo>
                  <a:pt x="1112309" y="294581"/>
                </a:lnTo>
                <a:lnTo>
                  <a:pt x="1118659" y="309901"/>
                </a:lnTo>
                <a:lnTo>
                  <a:pt x="1124744" y="323901"/>
                </a:lnTo>
                <a:lnTo>
                  <a:pt x="1130301" y="336580"/>
                </a:lnTo>
                <a:lnTo>
                  <a:pt x="1140090" y="357976"/>
                </a:lnTo>
                <a:lnTo>
                  <a:pt x="1144059" y="367749"/>
                </a:lnTo>
                <a:lnTo>
                  <a:pt x="1147499" y="376994"/>
                </a:lnTo>
                <a:lnTo>
                  <a:pt x="1150409" y="385975"/>
                </a:lnTo>
                <a:lnTo>
                  <a:pt x="1151467" y="390202"/>
                </a:lnTo>
                <a:lnTo>
                  <a:pt x="1152526" y="394692"/>
                </a:lnTo>
                <a:lnTo>
                  <a:pt x="1153055" y="399182"/>
                </a:lnTo>
                <a:lnTo>
                  <a:pt x="1153584" y="403673"/>
                </a:lnTo>
                <a:lnTo>
                  <a:pt x="1154113" y="408163"/>
                </a:lnTo>
                <a:lnTo>
                  <a:pt x="1154113" y="413182"/>
                </a:lnTo>
                <a:lnTo>
                  <a:pt x="1154113" y="417409"/>
                </a:lnTo>
                <a:lnTo>
                  <a:pt x="1153319" y="421635"/>
                </a:lnTo>
                <a:lnTo>
                  <a:pt x="1152790" y="425597"/>
                </a:lnTo>
                <a:lnTo>
                  <a:pt x="1151467" y="429823"/>
                </a:lnTo>
                <a:lnTo>
                  <a:pt x="1150409" y="433257"/>
                </a:lnTo>
                <a:lnTo>
                  <a:pt x="1148557" y="436691"/>
                </a:lnTo>
                <a:lnTo>
                  <a:pt x="1146705" y="439861"/>
                </a:lnTo>
                <a:lnTo>
                  <a:pt x="1144059" y="443031"/>
                </a:lnTo>
                <a:lnTo>
                  <a:pt x="1141413" y="445936"/>
                </a:lnTo>
                <a:lnTo>
                  <a:pt x="1138503" y="448578"/>
                </a:lnTo>
                <a:lnTo>
                  <a:pt x="1135063" y="450955"/>
                </a:lnTo>
                <a:lnTo>
                  <a:pt x="1131359" y="453068"/>
                </a:lnTo>
                <a:lnTo>
                  <a:pt x="1127390" y="454917"/>
                </a:lnTo>
                <a:lnTo>
                  <a:pt x="1123422" y="456766"/>
                </a:lnTo>
                <a:lnTo>
                  <a:pt x="1118924" y="458351"/>
                </a:lnTo>
                <a:lnTo>
                  <a:pt x="1113897" y="459672"/>
                </a:lnTo>
                <a:lnTo>
                  <a:pt x="1108605" y="460729"/>
                </a:lnTo>
                <a:lnTo>
                  <a:pt x="1103049" y="461785"/>
                </a:lnTo>
                <a:lnTo>
                  <a:pt x="1096963" y="462313"/>
                </a:lnTo>
                <a:lnTo>
                  <a:pt x="1090878" y="462578"/>
                </a:lnTo>
                <a:lnTo>
                  <a:pt x="1084263" y="462842"/>
                </a:lnTo>
                <a:lnTo>
                  <a:pt x="1077649" y="462842"/>
                </a:lnTo>
                <a:lnTo>
                  <a:pt x="1070240" y="462578"/>
                </a:lnTo>
                <a:lnTo>
                  <a:pt x="1062832" y="462313"/>
                </a:lnTo>
                <a:lnTo>
                  <a:pt x="1054630" y="461521"/>
                </a:lnTo>
                <a:lnTo>
                  <a:pt x="1046428" y="460464"/>
                </a:lnTo>
                <a:lnTo>
                  <a:pt x="1029230" y="458087"/>
                </a:lnTo>
                <a:lnTo>
                  <a:pt x="1010444" y="454653"/>
                </a:lnTo>
                <a:lnTo>
                  <a:pt x="990071" y="449899"/>
                </a:lnTo>
                <a:lnTo>
                  <a:pt x="983721" y="457295"/>
                </a:lnTo>
                <a:lnTo>
                  <a:pt x="977636" y="464427"/>
                </a:lnTo>
                <a:lnTo>
                  <a:pt x="971286" y="471030"/>
                </a:lnTo>
                <a:lnTo>
                  <a:pt x="964407" y="477106"/>
                </a:lnTo>
                <a:lnTo>
                  <a:pt x="957528" y="482653"/>
                </a:lnTo>
                <a:lnTo>
                  <a:pt x="950648" y="488200"/>
                </a:lnTo>
                <a:lnTo>
                  <a:pt x="943505" y="492690"/>
                </a:lnTo>
                <a:lnTo>
                  <a:pt x="936361" y="497445"/>
                </a:lnTo>
                <a:lnTo>
                  <a:pt x="929217" y="501143"/>
                </a:lnTo>
                <a:lnTo>
                  <a:pt x="922338" y="504577"/>
                </a:lnTo>
                <a:lnTo>
                  <a:pt x="914930" y="507482"/>
                </a:lnTo>
                <a:lnTo>
                  <a:pt x="907786" y="510124"/>
                </a:lnTo>
                <a:lnTo>
                  <a:pt x="900642" y="511973"/>
                </a:lnTo>
                <a:lnTo>
                  <a:pt x="893498" y="513029"/>
                </a:lnTo>
                <a:lnTo>
                  <a:pt x="886355" y="514086"/>
                </a:lnTo>
                <a:lnTo>
                  <a:pt x="879475" y="514350"/>
                </a:lnTo>
                <a:lnTo>
                  <a:pt x="872596" y="514086"/>
                </a:lnTo>
                <a:lnTo>
                  <a:pt x="865453" y="513294"/>
                </a:lnTo>
                <a:lnTo>
                  <a:pt x="858309" y="511973"/>
                </a:lnTo>
                <a:lnTo>
                  <a:pt x="851430" y="510124"/>
                </a:lnTo>
                <a:lnTo>
                  <a:pt x="844286" y="507482"/>
                </a:lnTo>
                <a:lnTo>
                  <a:pt x="837142" y="504841"/>
                </a:lnTo>
                <a:lnTo>
                  <a:pt x="829998" y="501407"/>
                </a:lnTo>
                <a:lnTo>
                  <a:pt x="822855" y="497709"/>
                </a:lnTo>
                <a:lnTo>
                  <a:pt x="815975" y="493483"/>
                </a:lnTo>
                <a:lnTo>
                  <a:pt x="809096" y="488728"/>
                </a:lnTo>
                <a:lnTo>
                  <a:pt x="801953" y="483445"/>
                </a:lnTo>
                <a:lnTo>
                  <a:pt x="795338" y="477898"/>
                </a:lnTo>
                <a:lnTo>
                  <a:pt x="788723" y="472087"/>
                </a:lnTo>
                <a:lnTo>
                  <a:pt x="782373" y="465747"/>
                </a:lnTo>
                <a:lnTo>
                  <a:pt x="775759" y="458879"/>
                </a:lnTo>
                <a:lnTo>
                  <a:pt x="769673" y="451748"/>
                </a:lnTo>
                <a:lnTo>
                  <a:pt x="750623" y="455974"/>
                </a:lnTo>
                <a:lnTo>
                  <a:pt x="732367" y="458879"/>
                </a:lnTo>
                <a:lnTo>
                  <a:pt x="715698" y="460993"/>
                </a:lnTo>
                <a:lnTo>
                  <a:pt x="708025" y="462049"/>
                </a:lnTo>
                <a:lnTo>
                  <a:pt x="700352" y="462578"/>
                </a:lnTo>
                <a:lnTo>
                  <a:pt x="693209" y="462842"/>
                </a:lnTo>
                <a:lnTo>
                  <a:pt x="686065" y="462842"/>
                </a:lnTo>
                <a:lnTo>
                  <a:pt x="679715" y="462842"/>
                </a:lnTo>
                <a:lnTo>
                  <a:pt x="673100" y="462578"/>
                </a:lnTo>
                <a:lnTo>
                  <a:pt x="667279" y="462049"/>
                </a:lnTo>
                <a:lnTo>
                  <a:pt x="661723" y="461521"/>
                </a:lnTo>
                <a:lnTo>
                  <a:pt x="656432" y="460464"/>
                </a:lnTo>
                <a:lnTo>
                  <a:pt x="651404" y="459144"/>
                </a:lnTo>
                <a:lnTo>
                  <a:pt x="646642" y="458087"/>
                </a:lnTo>
                <a:lnTo>
                  <a:pt x="642409" y="456502"/>
                </a:lnTo>
                <a:lnTo>
                  <a:pt x="637911" y="454653"/>
                </a:lnTo>
                <a:lnTo>
                  <a:pt x="634207" y="452540"/>
                </a:lnTo>
                <a:lnTo>
                  <a:pt x="631032" y="450427"/>
                </a:lnTo>
                <a:lnTo>
                  <a:pt x="627857" y="447785"/>
                </a:lnTo>
                <a:lnTo>
                  <a:pt x="624682" y="445408"/>
                </a:lnTo>
                <a:lnTo>
                  <a:pt x="622300" y="442502"/>
                </a:lnTo>
                <a:lnTo>
                  <a:pt x="620184" y="439597"/>
                </a:lnTo>
                <a:lnTo>
                  <a:pt x="618067" y="436427"/>
                </a:lnTo>
                <a:lnTo>
                  <a:pt x="616479" y="432993"/>
                </a:lnTo>
                <a:lnTo>
                  <a:pt x="615157" y="429295"/>
                </a:lnTo>
                <a:lnTo>
                  <a:pt x="614098" y="425333"/>
                </a:lnTo>
                <a:lnTo>
                  <a:pt x="613304" y="421371"/>
                </a:lnTo>
                <a:lnTo>
                  <a:pt x="613040" y="417409"/>
                </a:lnTo>
                <a:lnTo>
                  <a:pt x="612775" y="413182"/>
                </a:lnTo>
                <a:lnTo>
                  <a:pt x="612775" y="408163"/>
                </a:lnTo>
                <a:lnTo>
                  <a:pt x="613040" y="403673"/>
                </a:lnTo>
                <a:lnTo>
                  <a:pt x="613569" y="399182"/>
                </a:lnTo>
                <a:lnTo>
                  <a:pt x="614627" y="394692"/>
                </a:lnTo>
                <a:lnTo>
                  <a:pt x="615421" y="390202"/>
                </a:lnTo>
                <a:lnTo>
                  <a:pt x="616479" y="385975"/>
                </a:lnTo>
                <a:lnTo>
                  <a:pt x="619125" y="376994"/>
                </a:lnTo>
                <a:lnTo>
                  <a:pt x="622829" y="367749"/>
                </a:lnTo>
                <a:lnTo>
                  <a:pt x="627063" y="357976"/>
                </a:lnTo>
                <a:lnTo>
                  <a:pt x="636588" y="336580"/>
                </a:lnTo>
                <a:lnTo>
                  <a:pt x="642409" y="323901"/>
                </a:lnTo>
                <a:lnTo>
                  <a:pt x="648229" y="309901"/>
                </a:lnTo>
                <a:lnTo>
                  <a:pt x="654315" y="294581"/>
                </a:lnTo>
                <a:lnTo>
                  <a:pt x="661194" y="277675"/>
                </a:lnTo>
                <a:lnTo>
                  <a:pt x="667809" y="258657"/>
                </a:lnTo>
                <a:lnTo>
                  <a:pt x="674952" y="236997"/>
                </a:lnTo>
                <a:lnTo>
                  <a:pt x="682096" y="213488"/>
                </a:lnTo>
                <a:lnTo>
                  <a:pt x="689240" y="187337"/>
                </a:lnTo>
                <a:lnTo>
                  <a:pt x="692944" y="173602"/>
                </a:lnTo>
                <a:lnTo>
                  <a:pt x="697177" y="161187"/>
                </a:lnTo>
                <a:lnTo>
                  <a:pt x="701411" y="149300"/>
                </a:lnTo>
                <a:lnTo>
                  <a:pt x="706173" y="138206"/>
                </a:lnTo>
                <a:lnTo>
                  <a:pt x="711200" y="127905"/>
                </a:lnTo>
                <a:lnTo>
                  <a:pt x="716227" y="118395"/>
                </a:lnTo>
                <a:lnTo>
                  <a:pt x="721784" y="109414"/>
                </a:lnTo>
                <a:lnTo>
                  <a:pt x="727605" y="100962"/>
                </a:lnTo>
                <a:lnTo>
                  <a:pt x="733690" y="93301"/>
                </a:lnTo>
                <a:lnTo>
                  <a:pt x="739775" y="86434"/>
                </a:lnTo>
                <a:lnTo>
                  <a:pt x="745861" y="79830"/>
                </a:lnTo>
                <a:lnTo>
                  <a:pt x="752475" y="74019"/>
                </a:lnTo>
                <a:lnTo>
                  <a:pt x="758825" y="68736"/>
                </a:lnTo>
                <a:lnTo>
                  <a:pt x="765705" y="63717"/>
                </a:lnTo>
                <a:lnTo>
                  <a:pt x="772055" y="59491"/>
                </a:lnTo>
                <a:lnTo>
                  <a:pt x="779198" y="55529"/>
                </a:lnTo>
                <a:lnTo>
                  <a:pt x="786077" y="52095"/>
                </a:lnTo>
                <a:lnTo>
                  <a:pt x="792692" y="49189"/>
                </a:lnTo>
                <a:lnTo>
                  <a:pt x="799836" y="46283"/>
                </a:lnTo>
                <a:lnTo>
                  <a:pt x="806715" y="44170"/>
                </a:lnTo>
                <a:lnTo>
                  <a:pt x="813594" y="42057"/>
                </a:lnTo>
                <a:lnTo>
                  <a:pt x="820473" y="40472"/>
                </a:lnTo>
                <a:lnTo>
                  <a:pt x="827353" y="38887"/>
                </a:lnTo>
                <a:lnTo>
                  <a:pt x="833967" y="37567"/>
                </a:lnTo>
                <a:lnTo>
                  <a:pt x="840846" y="36774"/>
                </a:lnTo>
                <a:lnTo>
                  <a:pt x="847196" y="36246"/>
                </a:lnTo>
                <a:lnTo>
                  <a:pt x="860161" y="35189"/>
                </a:lnTo>
                <a:lnTo>
                  <a:pt x="872332" y="34925"/>
                </a:lnTo>
                <a:close/>
                <a:moveTo>
                  <a:pt x="1230802" y="0"/>
                </a:moveTo>
                <a:lnTo>
                  <a:pt x="1249302" y="3176"/>
                </a:lnTo>
                <a:lnTo>
                  <a:pt x="1267538" y="6881"/>
                </a:lnTo>
                <a:lnTo>
                  <a:pt x="1285774" y="11380"/>
                </a:lnTo>
                <a:lnTo>
                  <a:pt x="1303481" y="15879"/>
                </a:lnTo>
                <a:lnTo>
                  <a:pt x="1321188" y="20907"/>
                </a:lnTo>
                <a:lnTo>
                  <a:pt x="1338896" y="26200"/>
                </a:lnTo>
                <a:lnTo>
                  <a:pt x="1356339" y="31758"/>
                </a:lnTo>
                <a:lnTo>
                  <a:pt x="1373518" y="37580"/>
                </a:lnTo>
                <a:lnTo>
                  <a:pt x="1390432" y="43667"/>
                </a:lnTo>
                <a:lnTo>
                  <a:pt x="1407346" y="50283"/>
                </a:lnTo>
                <a:lnTo>
                  <a:pt x="1423997" y="57164"/>
                </a:lnTo>
                <a:lnTo>
                  <a:pt x="1440647" y="64310"/>
                </a:lnTo>
                <a:lnTo>
                  <a:pt x="1456768" y="71985"/>
                </a:lnTo>
                <a:lnTo>
                  <a:pt x="1472890" y="79659"/>
                </a:lnTo>
                <a:lnTo>
                  <a:pt x="1489012" y="88128"/>
                </a:lnTo>
                <a:lnTo>
                  <a:pt x="1504605" y="96332"/>
                </a:lnTo>
                <a:lnTo>
                  <a:pt x="1520198" y="105330"/>
                </a:lnTo>
                <a:lnTo>
                  <a:pt x="1535791" y="114328"/>
                </a:lnTo>
                <a:lnTo>
                  <a:pt x="1550855" y="123856"/>
                </a:lnTo>
                <a:lnTo>
                  <a:pt x="1565655" y="133383"/>
                </a:lnTo>
                <a:lnTo>
                  <a:pt x="1580455" y="143175"/>
                </a:lnTo>
                <a:lnTo>
                  <a:pt x="1594727" y="153496"/>
                </a:lnTo>
                <a:lnTo>
                  <a:pt x="1608998" y="163818"/>
                </a:lnTo>
                <a:lnTo>
                  <a:pt x="1623006" y="174668"/>
                </a:lnTo>
                <a:lnTo>
                  <a:pt x="1637013" y="185784"/>
                </a:lnTo>
                <a:lnTo>
                  <a:pt x="1650492" y="196899"/>
                </a:lnTo>
                <a:lnTo>
                  <a:pt x="1663706" y="208543"/>
                </a:lnTo>
                <a:lnTo>
                  <a:pt x="1676920" y="220453"/>
                </a:lnTo>
                <a:lnTo>
                  <a:pt x="1689871" y="232362"/>
                </a:lnTo>
                <a:lnTo>
                  <a:pt x="1702556" y="244800"/>
                </a:lnTo>
                <a:lnTo>
                  <a:pt x="1714978" y="257239"/>
                </a:lnTo>
                <a:lnTo>
                  <a:pt x="1726871" y="269942"/>
                </a:lnTo>
                <a:lnTo>
                  <a:pt x="1738764" y="283174"/>
                </a:lnTo>
                <a:lnTo>
                  <a:pt x="1750393" y="296142"/>
                </a:lnTo>
                <a:lnTo>
                  <a:pt x="1761757" y="309639"/>
                </a:lnTo>
                <a:lnTo>
                  <a:pt x="1772857" y="323666"/>
                </a:lnTo>
                <a:lnTo>
                  <a:pt x="1783429" y="337427"/>
                </a:lnTo>
                <a:lnTo>
                  <a:pt x="1794264" y="351454"/>
                </a:lnTo>
                <a:lnTo>
                  <a:pt x="1804572" y="365745"/>
                </a:lnTo>
                <a:lnTo>
                  <a:pt x="1814350" y="380300"/>
                </a:lnTo>
                <a:lnTo>
                  <a:pt x="1824129" y="395121"/>
                </a:lnTo>
                <a:lnTo>
                  <a:pt x="1833379" y="409941"/>
                </a:lnTo>
                <a:lnTo>
                  <a:pt x="1842629" y="425026"/>
                </a:lnTo>
                <a:lnTo>
                  <a:pt x="1851615" y="440376"/>
                </a:lnTo>
                <a:lnTo>
                  <a:pt x="1859808" y="455990"/>
                </a:lnTo>
                <a:lnTo>
                  <a:pt x="1868265" y="471604"/>
                </a:lnTo>
                <a:lnTo>
                  <a:pt x="1876194" y="487748"/>
                </a:lnTo>
                <a:lnTo>
                  <a:pt x="1883858" y="503627"/>
                </a:lnTo>
                <a:lnTo>
                  <a:pt x="1890994" y="519770"/>
                </a:lnTo>
                <a:lnTo>
                  <a:pt x="1898130" y="535914"/>
                </a:lnTo>
                <a:lnTo>
                  <a:pt x="1904737" y="552587"/>
                </a:lnTo>
                <a:lnTo>
                  <a:pt x="1911344" y="569260"/>
                </a:lnTo>
                <a:lnTo>
                  <a:pt x="1917158" y="585933"/>
                </a:lnTo>
                <a:lnTo>
                  <a:pt x="1922973" y="602870"/>
                </a:lnTo>
                <a:lnTo>
                  <a:pt x="1928259" y="620072"/>
                </a:lnTo>
                <a:lnTo>
                  <a:pt x="1933544" y="637539"/>
                </a:lnTo>
                <a:lnTo>
                  <a:pt x="1938037" y="654741"/>
                </a:lnTo>
                <a:lnTo>
                  <a:pt x="1942266" y="672208"/>
                </a:lnTo>
                <a:lnTo>
                  <a:pt x="1946495" y="689940"/>
                </a:lnTo>
                <a:lnTo>
                  <a:pt x="1950195" y="707671"/>
                </a:lnTo>
                <a:lnTo>
                  <a:pt x="1953366" y="725667"/>
                </a:lnTo>
                <a:lnTo>
                  <a:pt x="1956537" y="743399"/>
                </a:lnTo>
                <a:lnTo>
                  <a:pt x="1958916" y="761659"/>
                </a:lnTo>
                <a:lnTo>
                  <a:pt x="1961295" y="779920"/>
                </a:lnTo>
                <a:lnTo>
                  <a:pt x="2143125" y="779920"/>
                </a:lnTo>
                <a:lnTo>
                  <a:pt x="1851879" y="1071563"/>
                </a:lnTo>
                <a:lnTo>
                  <a:pt x="1560634" y="779920"/>
                </a:lnTo>
                <a:lnTo>
                  <a:pt x="1758057" y="779920"/>
                </a:lnTo>
                <a:lnTo>
                  <a:pt x="1755943" y="766423"/>
                </a:lnTo>
                <a:lnTo>
                  <a:pt x="1753300" y="752661"/>
                </a:lnTo>
                <a:lnTo>
                  <a:pt x="1750921" y="739164"/>
                </a:lnTo>
                <a:lnTo>
                  <a:pt x="1747750" y="725932"/>
                </a:lnTo>
                <a:lnTo>
                  <a:pt x="1744842" y="712699"/>
                </a:lnTo>
                <a:lnTo>
                  <a:pt x="1741407" y="699467"/>
                </a:lnTo>
                <a:lnTo>
                  <a:pt x="1737707" y="686499"/>
                </a:lnTo>
                <a:lnTo>
                  <a:pt x="1733742" y="673531"/>
                </a:lnTo>
                <a:lnTo>
                  <a:pt x="1729778" y="660564"/>
                </a:lnTo>
                <a:lnTo>
                  <a:pt x="1725021" y="647860"/>
                </a:lnTo>
                <a:lnTo>
                  <a:pt x="1720528" y="635422"/>
                </a:lnTo>
                <a:lnTo>
                  <a:pt x="1715506" y="622719"/>
                </a:lnTo>
                <a:lnTo>
                  <a:pt x="1710485" y="610016"/>
                </a:lnTo>
                <a:lnTo>
                  <a:pt x="1704935" y="598106"/>
                </a:lnTo>
                <a:lnTo>
                  <a:pt x="1699385" y="585668"/>
                </a:lnTo>
                <a:lnTo>
                  <a:pt x="1693571" y="573759"/>
                </a:lnTo>
                <a:lnTo>
                  <a:pt x="1687756" y="561585"/>
                </a:lnTo>
                <a:lnTo>
                  <a:pt x="1681413" y="549940"/>
                </a:lnTo>
                <a:lnTo>
                  <a:pt x="1674806" y="538296"/>
                </a:lnTo>
                <a:lnTo>
                  <a:pt x="1668463" y="526387"/>
                </a:lnTo>
                <a:lnTo>
                  <a:pt x="1661327" y="515007"/>
                </a:lnTo>
                <a:lnTo>
                  <a:pt x="1654192" y="503891"/>
                </a:lnTo>
                <a:lnTo>
                  <a:pt x="1646791" y="492776"/>
                </a:lnTo>
                <a:lnTo>
                  <a:pt x="1639391" y="481661"/>
                </a:lnTo>
                <a:lnTo>
                  <a:pt x="1631727" y="471075"/>
                </a:lnTo>
                <a:lnTo>
                  <a:pt x="1623798" y="460489"/>
                </a:lnTo>
                <a:lnTo>
                  <a:pt x="1615341" y="449903"/>
                </a:lnTo>
                <a:lnTo>
                  <a:pt x="1607148" y="439582"/>
                </a:lnTo>
                <a:lnTo>
                  <a:pt x="1598691" y="429260"/>
                </a:lnTo>
                <a:lnTo>
                  <a:pt x="1589969" y="419204"/>
                </a:lnTo>
                <a:lnTo>
                  <a:pt x="1580984" y="409676"/>
                </a:lnTo>
                <a:lnTo>
                  <a:pt x="1571998" y="399884"/>
                </a:lnTo>
                <a:lnTo>
                  <a:pt x="1562484" y="390092"/>
                </a:lnTo>
                <a:lnTo>
                  <a:pt x="1553234" y="380830"/>
                </a:lnTo>
                <a:lnTo>
                  <a:pt x="1543455" y="371832"/>
                </a:lnTo>
                <a:lnTo>
                  <a:pt x="1533412" y="362834"/>
                </a:lnTo>
                <a:lnTo>
                  <a:pt x="1523633" y="354100"/>
                </a:lnTo>
                <a:lnTo>
                  <a:pt x="1513590" y="345631"/>
                </a:lnTo>
                <a:lnTo>
                  <a:pt x="1503019" y="337163"/>
                </a:lnTo>
                <a:lnTo>
                  <a:pt x="1492712" y="328959"/>
                </a:lnTo>
                <a:lnTo>
                  <a:pt x="1481876" y="320754"/>
                </a:lnTo>
                <a:lnTo>
                  <a:pt x="1471040" y="313080"/>
                </a:lnTo>
                <a:lnTo>
                  <a:pt x="1459940" y="305405"/>
                </a:lnTo>
                <a:lnTo>
                  <a:pt x="1448840" y="297995"/>
                </a:lnTo>
                <a:lnTo>
                  <a:pt x="1437475" y="290849"/>
                </a:lnTo>
                <a:lnTo>
                  <a:pt x="1426111" y="283968"/>
                </a:lnTo>
                <a:lnTo>
                  <a:pt x="1414482" y="277352"/>
                </a:lnTo>
                <a:lnTo>
                  <a:pt x="1402325" y="270471"/>
                </a:lnTo>
                <a:lnTo>
                  <a:pt x="1390696" y="264384"/>
                </a:lnTo>
                <a:lnTo>
                  <a:pt x="1378275" y="258297"/>
                </a:lnTo>
                <a:lnTo>
                  <a:pt x="1366382" y="252475"/>
                </a:lnTo>
                <a:lnTo>
                  <a:pt x="1353960" y="246917"/>
                </a:lnTo>
                <a:lnTo>
                  <a:pt x="1341539" y="241624"/>
                </a:lnTo>
                <a:lnTo>
                  <a:pt x="1328853" y="236332"/>
                </a:lnTo>
                <a:lnTo>
                  <a:pt x="1315903" y="231303"/>
                </a:lnTo>
                <a:lnTo>
                  <a:pt x="1303217" y="226804"/>
                </a:lnTo>
                <a:lnTo>
                  <a:pt x="1290002" y="222305"/>
                </a:lnTo>
                <a:lnTo>
                  <a:pt x="1277052" y="218071"/>
                </a:lnTo>
                <a:lnTo>
                  <a:pt x="1263574" y="214101"/>
                </a:lnTo>
                <a:lnTo>
                  <a:pt x="1250359" y="210396"/>
                </a:lnTo>
                <a:lnTo>
                  <a:pt x="1236881" y="206955"/>
                </a:lnTo>
                <a:lnTo>
                  <a:pt x="1223138" y="204044"/>
                </a:lnTo>
                <a:lnTo>
                  <a:pt x="1209395" y="201133"/>
                </a:lnTo>
                <a:lnTo>
                  <a:pt x="1195387" y="198487"/>
                </a:lnTo>
                <a:lnTo>
                  <a:pt x="1230802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4207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直接连接符 51"/>
          <p:cNvCxnSpPr/>
          <p:nvPr/>
        </p:nvCxnSpPr>
        <p:spPr>
          <a:xfrm>
            <a:off x="426552" y="2924230"/>
            <a:ext cx="5626749" cy="0"/>
          </a:xfrm>
          <a:prstGeom prst="line">
            <a:avLst/>
          </a:prstGeom>
          <a:ln w="25400">
            <a:solidFill>
              <a:srgbClr val="D54A47"/>
            </a:solidFill>
            <a:prstDash val="dash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135913" y="2201923"/>
            <a:ext cx="5247751" cy="49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000" dirty="0" smtClean="0">
                <a:latin typeface="+mn-ea"/>
              </a:rPr>
              <a:t>XXXXXXXXXXXXXXXXXXXXX</a:t>
            </a: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1858577" y="197440"/>
            <a:ext cx="5426846" cy="493394"/>
          </a:xfrm>
          <a:prstGeom prst="rect">
            <a:avLst/>
          </a:prstGeom>
          <a:solidFill>
            <a:srgbClr val="5482A3"/>
          </a:solidFill>
        </p:spPr>
        <p:txBody>
          <a:bodyPr anchor="ctr" anchorCtr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zh-CN" altLang="en-US" sz="3200" dirty="0" smtClean="0">
                <a:solidFill>
                  <a:schemeClr val="bg1"/>
                </a:solidFill>
                <a:latin typeface="隶书" pitchFamily="49" charset="-122"/>
                <a:ea typeface="隶书" pitchFamily="49" charset="-122"/>
                <a:cs typeface="+mn-cs"/>
              </a:rPr>
              <a:t>单击此处添加内容</a:t>
            </a:r>
            <a:endParaRPr lang="zh-CN" altLang="en-US" sz="3200" dirty="0">
              <a:solidFill>
                <a:schemeClr val="bg1"/>
              </a:solidFill>
              <a:latin typeface="隶书" pitchFamily="49" charset="-122"/>
              <a:ea typeface="隶书" pitchFamily="49" charset="-122"/>
              <a:cs typeface="+mn-cs"/>
            </a:endParaRPr>
          </a:p>
        </p:txBody>
      </p:sp>
      <p:cxnSp>
        <p:nvCxnSpPr>
          <p:cNvPr id="6" name="直接连接符 5"/>
          <p:cNvCxnSpPr>
            <a:endCxn id="5" idx="1"/>
          </p:cNvCxnSpPr>
          <p:nvPr/>
        </p:nvCxnSpPr>
        <p:spPr>
          <a:xfrm>
            <a:off x="0" y="444137"/>
            <a:ext cx="1858577" cy="0"/>
          </a:xfrm>
          <a:prstGeom prst="line">
            <a:avLst/>
          </a:prstGeom>
          <a:ln w="25400">
            <a:solidFill>
              <a:srgbClr val="5482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>
            <a:stCxn id="5" idx="3"/>
          </p:cNvCxnSpPr>
          <p:nvPr/>
        </p:nvCxnSpPr>
        <p:spPr>
          <a:xfrm>
            <a:off x="7285423" y="444137"/>
            <a:ext cx="1858577" cy="1"/>
          </a:xfrm>
          <a:prstGeom prst="line">
            <a:avLst/>
          </a:prstGeom>
          <a:ln w="25400">
            <a:solidFill>
              <a:srgbClr val="5482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组合 27"/>
          <p:cNvGrpSpPr/>
          <p:nvPr/>
        </p:nvGrpSpPr>
        <p:grpSpPr>
          <a:xfrm>
            <a:off x="5541172" y="4209552"/>
            <a:ext cx="3242842" cy="1460919"/>
            <a:chOff x="5068318" y="2718258"/>
            <a:chExt cx="2540731" cy="1481143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29" name="平行四边形 28"/>
            <p:cNvSpPr/>
            <p:nvPr/>
          </p:nvSpPr>
          <p:spPr>
            <a:xfrm rot="5400000">
              <a:off x="5283221" y="2510024"/>
              <a:ext cx="1474472" cy="1904277"/>
            </a:xfrm>
            <a:prstGeom prst="parallelogram">
              <a:avLst>
                <a:gd name="adj" fmla="val 30172"/>
              </a:avLst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平行四边形 29"/>
            <p:cNvSpPr/>
            <p:nvPr/>
          </p:nvSpPr>
          <p:spPr>
            <a:xfrm rot="5400000" flipV="1">
              <a:off x="6558118" y="3148470"/>
              <a:ext cx="1472093" cy="629769"/>
            </a:xfrm>
            <a:prstGeom prst="parallelogram">
              <a:avLst>
                <a:gd name="adj" fmla="val 56809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等腰三角形 25"/>
            <p:cNvSpPr/>
            <p:nvPr/>
          </p:nvSpPr>
          <p:spPr>
            <a:xfrm flipV="1">
              <a:off x="5104035" y="2718258"/>
              <a:ext cx="2505011" cy="484231"/>
            </a:xfrm>
            <a:custGeom>
              <a:avLst/>
              <a:gdLst>
                <a:gd name="connsiteX0" fmla="*/ 0 w 2898393"/>
                <a:gd name="connsiteY0" fmla="*/ 735691 h 735691"/>
                <a:gd name="connsiteX1" fmla="*/ 1449197 w 2898393"/>
                <a:gd name="connsiteY1" fmla="*/ 0 h 735691"/>
                <a:gd name="connsiteX2" fmla="*/ 2898393 w 2898393"/>
                <a:gd name="connsiteY2" fmla="*/ 735691 h 735691"/>
                <a:gd name="connsiteX3" fmla="*/ 0 w 2898393"/>
                <a:gd name="connsiteY3" fmla="*/ 735691 h 735691"/>
                <a:gd name="connsiteX0" fmla="*/ 0 w 3367023"/>
                <a:gd name="connsiteY0" fmla="*/ 392791 h 735691"/>
                <a:gd name="connsiteX1" fmla="*/ 1917827 w 3367023"/>
                <a:gd name="connsiteY1" fmla="*/ 0 h 735691"/>
                <a:gd name="connsiteX2" fmla="*/ 3367023 w 3367023"/>
                <a:gd name="connsiteY2" fmla="*/ 735691 h 735691"/>
                <a:gd name="connsiteX3" fmla="*/ 0 w 3367023"/>
                <a:gd name="connsiteY3" fmla="*/ 392791 h 735691"/>
                <a:gd name="connsiteX0" fmla="*/ 0 w 3367023"/>
                <a:gd name="connsiteY0" fmla="*/ 472801 h 815701"/>
                <a:gd name="connsiteX1" fmla="*/ 1883537 w 3367023"/>
                <a:gd name="connsiteY1" fmla="*/ 0 h 815701"/>
                <a:gd name="connsiteX2" fmla="*/ 3367023 w 3367023"/>
                <a:gd name="connsiteY2" fmla="*/ 815701 h 815701"/>
                <a:gd name="connsiteX3" fmla="*/ 0 w 3367023"/>
                <a:gd name="connsiteY3" fmla="*/ 472801 h 815701"/>
                <a:gd name="connsiteX0" fmla="*/ 0 w 2566923"/>
                <a:gd name="connsiteY0" fmla="*/ 472801 h 472801"/>
                <a:gd name="connsiteX1" fmla="*/ 1883537 w 2566923"/>
                <a:gd name="connsiteY1" fmla="*/ 0 h 472801"/>
                <a:gd name="connsiteX2" fmla="*/ 2566923 w 2566923"/>
                <a:gd name="connsiteY2" fmla="*/ 381361 h 472801"/>
                <a:gd name="connsiteX3" fmla="*/ 0 w 2566923"/>
                <a:gd name="connsiteY3" fmla="*/ 472801 h 472801"/>
                <a:gd name="connsiteX0" fmla="*/ 0 w 2566923"/>
                <a:gd name="connsiteY0" fmla="*/ 472801 h 472801"/>
                <a:gd name="connsiteX1" fmla="*/ 1883537 w 2566923"/>
                <a:gd name="connsiteY1" fmla="*/ 0 h 472801"/>
                <a:gd name="connsiteX2" fmla="*/ 2566923 w 2566923"/>
                <a:gd name="connsiteY2" fmla="*/ 427081 h 472801"/>
                <a:gd name="connsiteX3" fmla="*/ 0 w 2566923"/>
                <a:gd name="connsiteY3" fmla="*/ 472801 h 472801"/>
                <a:gd name="connsiteX0" fmla="*/ 0 w 2512155"/>
                <a:gd name="connsiteY0" fmla="*/ 472801 h 486613"/>
                <a:gd name="connsiteX1" fmla="*/ 1883537 w 2512155"/>
                <a:gd name="connsiteY1" fmla="*/ 0 h 486613"/>
                <a:gd name="connsiteX2" fmla="*/ 2512155 w 2512155"/>
                <a:gd name="connsiteY2" fmla="*/ 486613 h 486613"/>
                <a:gd name="connsiteX3" fmla="*/ 0 w 2512155"/>
                <a:gd name="connsiteY3" fmla="*/ 472801 h 486613"/>
                <a:gd name="connsiteX0" fmla="*/ 0 w 2512155"/>
                <a:gd name="connsiteY0" fmla="*/ 477563 h 491375"/>
                <a:gd name="connsiteX1" fmla="*/ 1874012 w 2512155"/>
                <a:gd name="connsiteY1" fmla="*/ 0 h 491375"/>
                <a:gd name="connsiteX2" fmla="*/ 2512155 w 2512155"/>
                <a:gd name="connsiteY2" fmla="*/ 491375 h 491375"/>
                <a:gd name="connsiteX3" fmla="*/ 0 w 2512155"/>
                <a:gd name="connsiteY3" fmla="*/ 477563 h 491375"/>
                <a:gd name="connsiteX0" fmla="*/ 0 w 2505011"/>
                <a:gd name="connsiteY0" fmla="*/ 477563 h 484231"/>
                <a:gd name="connsiteX1" fmla="*/ 1874012 w 2505011"/>
                <a:gd name="connsiteY1" fmla="*/ 0 h 484231"/>
                <a:gd name="connsiteX2" fmla="*/ 2505011 w 2505011"/>
                <a:gd name="connsiteY2" fmla="*/ 484231 h 484231"/>
                <a:gd name="connsiteX3" fmla="*/ 0 w 2505011"/>
                <a:gd name="connsiteY3" fmla="*/ 477563 h 4842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05011" h="484231">
                  <a:moveTo>
                    <a:pt x="0" y="477563"/>
                  </a:moveTo>
                  <a:lnTo>
                    <a:pt x="1874012" y="0"/>
                  </a:lnTo>
                  <a:lnTo>
                    <a:pt x="2505011" y="484231"/>
                  </a:lnTo>
                  <a:lnTo>
                    <a:pt x="0" y="477563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5569132" y="3200269"/>
            <a:ext cx="3232503" cy="1632907"/>
            <a:chOff x="6281264" y="2727307"/>
            <a:chExt cx="2969632" cy="1472095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33" name="平行四边形 32"/>
            <p:cNvSpPr/>
            <p:nvPr/>
          </p:nvSpPr>
          <p:spPr>
            <a:xfrm rot="5400000">
              <a:off x="5894225" y="3114346"/>
              <a:ext cx="1472093" cy="698016"/>
            </a:xfrm>
            <a:prstGeom prst="parallelogram">
              <a:avLst>
                <a:gd name="adj" fmla="val 99415"/>
              </a:avLst>
            </a:prstGeom>
            <a:solidFill>
              <a:srgbClr val="2D4659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平行四边形 33"/>
            <p:cNvSpPr/>
            <p:nvPr/>
          </p:nvSpPr>
          <p:spPr>
            <a:xfrm rot="5400000" flipV="1">
              <a:off x="7379041" y="2327547"/>
              <a:ext cx="1472093" cy="2271617"/>
            </a:xfrm>
            <a:prstGeom prst="parallelogram">
              <a:avLst>
                <a:gd name="adj" fmla="val 45588"/>
              </a:avLst>
            </a:prstGeom>
            <a:solidFill>
              <a:srgbClr val="365368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等腰三角形 25"/>
            <p:cNvSpPr/>
            <p:nvPr/>
          </p:nvSpPr>
          <p:spPr>
            <a:xfrm flipV="1">
              <a:off x="6325856" y="2732992"/>
              <a:ext cx="2884810" cy="693237"/>
            </a:xfrm>
            <a:custGeom>
              <a:avLst/>
              <a:gdLst>
                <a:gd name="connsiteX0" fmla="*/ 0 w 2898393"/>
                <a:gd name="connsiteY0" fmla="*/ 735691 h 735691"/>
                <a:gd name="connsiteX1" fmla="*/ 1449197 w 2898393"/>
                <a:gd name="connsiteY1" fmla="*/ 0 h 735691"/>
                <a:gd name="connsiteX2" fmla="*/ 2898393 w 2898393"/>
                <a:gd name="connsiteY2" fmla="*/ 735691 h 735691"/>
                <a:gd name="connsiteX3" fmla="*/ 0 w 2898393"/>
                <a:gd name="connsiteY3" fmla="*/ 735691 h 735691"/>
                <a:gd name="connsiteX0" fmla="*/ 0 w 3367023"/>
                <a:gd name="connsiteY0" fmla="*/ 392791 h 735691"/>
                <a:gd name="connsiteX1" fmla="*/ 1917827 w 3367023"/>
                <a:gd name="connsiteY1" fmla="*/ 0 h 735691"/>
                <a:gd name="connsiteX2" fmla="*/ 3367023 w 3367023"/>
                <a:gd name="connsiteY2" fmla="*/ 735691 h 735691"/>
                <a:gd name="connsiteX3" fmla="*/ 0 w 3367023"/>
                <a:gd name="connsiteY3" fmla="*/ 392791 h 735691"/>
                <a:gd name="connsiteX0" fmla="*/ 0 w 3367023"/>
                <a:gd name="connsiteY0" fmla="*/ 472801 h 815701"/>
                <a:gd name="connsiteX1" fmla="*/ 1883537 w 3367023"/>
                <a:gd name="connsiteY1" fmla="*/ 0 h 815701"/>
                <a:gd name="connsiteX2" fmla="*/ 3367023 w 3367023"/>
                <a:gd name="connsiteY2" fmla="*/ 815701 h 815701"/>
                <a:gd name="connsiteX3" fmla="*/ 0 w 3367023"/>
                <a:gd name="connsiteY3" fmla="*/ 472801 h 815701"/>
                <a:gd name="connsiteX0" fmla="*/ 0 w 2566923"/>
                <a:gd name="connsiteY0" fmla="*/ 472801 h 472801"/>
                <a:gd name="connsiteX1" fmla="*/ 1883537 w 2566923"/>
                <a:gd name="connsiteY1" fmla="*/ 0 h 472801"/>
                <a:gd name="connsiteX2" fmla="*/ 2566923 w 2566923"/>
                <a:gd name="connsiteY2" fmla="*/ 381361 h 472801"/>
                <a:gd name="connsiteX3" fmla="*/ 0 w 2566923"/>
                <a:gd name="connsiteY3" fmla="*/ 472801 h 472801"/>
                <a:gd name="connsiteX0" fmla="*/ 0 w 2566923"/>
                <a:gd name="connsiteY0" fmla="*/ 472801 h 472801"/>
                <a:gd name="connsiteX1" fmla="*/ 1883537 w 2566923"/>
                <a:gd name="connsiteY1" fmla="*/ 0 h 472801"/>
                <a:gd name="connsiteX2" fmla="*/ 2566923 w 2566923"/>
                <a:gd name="connsiteY2" fmla="*/ 427081 h 472801"/>
                <a:gd name="connsiteX3" fmla="*/ 0 w 2566923"/>
                <a:gd name="connsiteY3" fmla="*/ 472801 h 472801"/>
                <a:gd name="connsiteX0" fmla="*/ 0 w 2512155"/>
                <a:gd name="connsiteY0" fmla="*/ 472801 h 486613"/>
                <a:gd name="connsiteX1" fmla="*/ 1883537 w 2512155"/>
                <a:gd name="connsiteY1" fmla="*/ 0 h 486613"/>
                <a:gd name="connsiteX2" fmla="*/ 2512155 w 2512155"/>
                <a:gd name="connsiteY2" fmla="*/ 486613 h 486613"/>
                <a:gd name="connsiteX3" fmla="*/ 0 w 2512155"/>
                <a:gd name="connsiteY3" fmla="*/ 472801 h 486613"/>
                <a:gd name="connsiteX0" fmla="*/ 0 w 2512155"/>
                <a:gd name="connsiteY0" fmla="*/ 477563 h 491375"/>
                <a:gd name="connsiteX1" fmla="*/ 1874012 w 2512155"/>
                <a:gd name="connsiteY1" fmla="*/ 0 h 491375"/>
                <a:gd name="connsiteX2" fmla="*/ 2512155 w 2512155"/>
                <a:gd name="connsiteY2" fmla="*/ 491375 h 491375"/>
                <a:gd name="connsiteX3" fmla="*/ 0 w 2512155"/>
                <a:gd name="connsiteY3" fmla="*/ 477563 h 491375"/>
                <a:gd name="connsiteX0" fmla="*/ 0 w 2505011"/>
                <a:gd name="connsiteY0" fmla="*/ 477563 h 484231"/>
                <a:gd name="connsiteX1" fmla="*/ 1874012 w 2505011"/>
                <a:gd name="connsiteY1" fmla="*/ 0 h 484231"/>
                <a:gd name="connsiteX2" fmla="*/ 2505011 w 2505011"/>
                <a:gd name="connsiteY2" fmla="*/ 484231 h 484231"/>
                <a:gd name="connsiteX3" fmla="*/ 0 w 2505011"/>
                <a:gd name="connsiteY3" fmla="*/ 477563 h 484231"/>
                <a:gd name="connsiteX0" fmla="*/ 0 w 2505011"/>
                <a:gd name="connsiteY0" fmla="*/ 647381 h 654049"/>
                <a:gd name="connsiteX1" fmla="*/ 711418 w 2505011"/>
                <a:gd name="connsiteY1" fmla="*/ 0 h 654049"/>
                <a:gd name="connsiteX2" fmla="*/ 2505011 w 2505011"/>
                <a:gd name="connsiteY2" fmla="*/ 654049 h 654049"/>
                <a:gd name="connsiteX3" fmla="*/ 0 w 2505011"/>
                <a:gd name="connsiteY3" fmla="*/ 647381 h 654049"/>
                <a:gd name="connsiteX0" fmla="*/ 0 w 2936085"/>
                <a:gd name="connsiteY0" fmla="*/ 647381 h 693237"/>
                <a:gd name="connsiteX1" fmla="*/ 711418 w 2936085"/>
                <a:gd name="connsiteY1" fmla="*/ 0 h 693237"/>
                <a:gd name="connsiteX2" fmla="*/ 2936085 w 2936085"/>
                <a:gd name="connsiteY2" fmla="*/ 693237 h 693237"/>
                <a:gd name="connsiteX3" fmla="*/ 0 w 2936085"/>
                <a:gd name="connsiteY3" fmla="*/ 647381 h 693237"/>
                <a:gd name="connsiteX0" fmla="*/ 0 w 2884810"/>
                <a:gd name="connsiteY0" fmla="*/ 664472 h 693237"/>
                <a:gd name="connsiteX1" fmla="*/ 660143 w 2884810"/>
                <a:gd name="connsiteY1" fmla="*/ 0 h 693237"/>
                <a:gd name="connsiteX2" fmla="*/ 2884810 w 2884810"/>
                <a:gd name="connsiteY2" fmla="*/ 693237 h 693237"/>
                <a:gd name="connsiteX3" fmla="*/ 0 w 2884810"/>
                <a:gd name="connsiteY3" fmla="*/ 664472 h 693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84810" h="693237">
                  <a:moveTo>
                    <a:pt x="0" y="664472"/>
                  </a:moveTo>
                  <a:lnTo>
                    <a:pt x="660143" y="0"/>
                  </a:lnTo>
                  <a:lnTo>
                    <a:pt x="2884810" y="693237"/>
                  </a:lnTo>
                  <a:lnTo>
                    <a:pt x="0" y="664472"/>
                  </a:lnTo>
                  <a:close/>
                </a:path>
              </a:pathLst>
            </a:custGeom>
            <a:solidFill>
              <a:srgbClr val="5482A3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5831109" y="2137536"/>
            <a:ext cx="2765636" cy="1642943"/>
            <a:chOff x="5068318" y="2718258"/>
            <a:chExt cx="2540731" cy="1481143"/>
          </a:xfrm>
        </p:grpSpPr>
        <p:sp>
          <p:nvSpPr>
            <p:cNvPr id="24" name="平行四边形 23"/>
            <p:cNvSpPr/>
            <p:nvPr/>
          </p:nvSpPr>
          <p:spPr>
            <a:xfrm rot="5400000">
              <a:off x="5283221" y="2510024"/>
              <a:ext cx="1474472" cy="1904277"/>
            </a:xfrm>
            <a:prstGeom prst="parallelogram">
              <a:avLst>
                <a:gd name="adj" fmla="val 30172"/>
              </a:avLst>
            </a:prstGeom>
            <a:solidFill>
              <a:srgbClr val="B12C29"/>
            </a:solidFill>
            <a:ln>
              <a:solidFill>
                <a:schemeClr val="bg1">
                  <a:lumMod val="9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平行四边形 24"/>
            <p:cNvSpPr/>
            <p:nvPr/>
          </p:nvSpPr>
          <p:spPr>
            <a:xfrm rot="5400000" flipV="1">
              <a:off x="6558119" y="3148470"/>
              <a:ext cx="1472092" cy="629769"/>
            </a:xfrm>
            <a:prstGeom prst="parallelogram">
              <a:avLst>
                <a:gd name="adj" fmla="val 76646"/>
              </a:avLst>
            </a:prstGeom>
            <a:solidFill>
              <a:srgbClr val="701C1A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等腰三角形 25"/>
            <p:cNvSpPr/>
            <p:nvPr/>
          </p:nvSpPr>
          <p:spPr>
            <a:xfrm flipV="1">
              <a:off x="5104035" y="2718258"/>
              <a:ext cx="2505011" cy="484231"/>
            </a:xfrm>
            <a:custGeom>
              <a:avLst/>
              <a:gdLst>
                <a:gd name="connsiteX0" fmla="*/ 0 w 2898393"/>
                <a:gd name="connsiteY0" fmla="*/ 735691 h 735691"/>
                <a:gd name="connsiteX1" fmla="*/ 1449197 w 2898393"/>
                <a:gd name="connsiteY1" fmla="*/ 0 h 735691"/>
                <a:gd name="connsiteX2" fmla="*/ 2898393 w 2898393"/>
                <a:gd name="connsiteY2" fmla="*/ 735691 h 735691"/>
                <a:gd name="connsiteX3" fmla="*/ 0 w 2898393"/>
                <a:gd name="connsiteY3" fmla="*/ 735691 h 735691"/>
                <a:gd name="connsiteX0" fmla="*/ 0 w 3367023"/>
                <a:gd name="connsiteY0" fmla="*/ 392791 h 735691"/>
                <a:gd name="connsiteX1" fmla="*/ 1917827 w 3367023"/>
                <a:gd name="connsiteY1" fmla="*/ 0 h 735691"/>
                <a:gd name="connsiteX2" fmla="*/ 3367023 w 3367023"/>
                <a:gd name="connsiteY2" fmla="*/ 735691 h 735691"/>
                <a:gd name="connsiteX3" fmla="*/ 0 w 3367023"/>
                <a:gd name="connsiteY3" fmla="*/ 392791 h 735691"/>
                <a:gd name="connsiteX0" fmla="*/ 0 w 3367023"/>
                <a:gd name="connsiteY0" fmla="*/ 472801 h 815701"/>
                <a:gd name="connsiteX1" fmla="*/ 1883537 w 3367023"/>
                <a:gd name="connsiteY1" fmla="*/ 0 h 815701"/>
                <a:gd name="connsiteX2" fmla="*/ 3367023 w 3367023"/>
                <a:gd name="connsiteY2" fmla="*/ 815701 h 815701"/>
                <a:gd name="connsiteX3" fmla="*/ 0 w 3367023"/>
                <a:gd name="connsiteY3" fmla="*/ 472801 h 815701"/>
                <a:gd name="connsiteX0" fmla="*/ 0 w 2566923"/>
                <a:gd name="connsiteY0" fmla="*/ 472801 h 472801"/>
                <a:gd name="connsiteX1" fmla="*/ 1883537 w 2566923"/>
                <a:gd name="connsiteY1" fmla="*/ 0 h 472801"/>
                <a:gd name="connsiteX2" fmla="*/ 2566923 w 2566923"/>
                <a:gd name="connsiteY2" fmla="*/ 381361 h 472801"/>
                <a:gd name="connsiteX3" fmla="*/ 0 w 2566923"/>
                <a:gd name="connsiteY3" fmla="*/ 472801 h 472801"/>
                <a:gd name="connsiteX0" fmla="*/ 0 w 2566923"/>
                <a:gd name="connsiteY0" fmla="*/ 472801 h 472801"/>
                <a:gd name="connsiteX1" fmla="*/ 1883537 w 2566923"/>
                <a:gd name="connsiteY1" fmla="*/ 0 h 472801"/>
                <a:gd name="connsiteX2" fmla="*/ 2566923 w 2566923"/>
                <a:gd name="connsiteY2" fmla="*/ 427081 h 472801"/>
                <a:gd name="connsiteX3" fmla="*/ 0 w 2566923"/>
                <a:gd name="connsiteY3" fmla="*/ 472801 h 472801"/>
                <a:gd name="connsiteX0" fmla="*/ 0 w 2512155"/>
                <a:gd name="connsiteY0" fmla="*/ 472801 h 486613"/>
                <a:gd name="connsiteX1" fmla="*/ 1883537 w 2512155"/>
                <a:gd name="connsiteY1" fmla="*/ 0 h 486613"/>
                <a:gd name="connsiteX2" fmla="*/ 2512155 w 2512155"/>
                <a:gd name="connsiteY2" fmla="*/ 486613 h 486613"/>
                <a:gd name="connsiteX3" fmla="*/ 0 w 2512155"/>
                <a:gd name="connsiteY3" fmla="*/ 472801 h 486613"/>
                <a:gd name="connsiteX0" fmla="*/ 0 w 2512155"/>
                <a:gd name="connsiteY0" fmla="*/ 477563 h 491375"/>
                <a:gd name="connsiteX1" fmla="*/ 1874012 w 2512155"/>
                <a:gd name="connsiteY1" fmla="*/ 0 h 491375"/>
                <a:gd name="connsiteX2" fmla="*/ 2512155 w 2512155"/>
                <a:gd name="connsiteY2" fmla="*/ 491375 h 491375"/>
                <a:gd name="connsiteX3" fmla="*/ 0 w 2512155"/>
                <a:gd name="connsiteY3" fmla="*/ 477563 h 491375"/>
                <a:gd name="connsiteX0" fmla="*/ 0 w 2505011"/>
                <a:gd name="connsiteY0" fmla="*/ 477563 h 484231"/>
                <a:gd name="connsiteX1" fmla="*/ 1874012 w 2505011"/>
                <a:gd name="connsiteY1" fmla="*/ 0 h 484231"/>
                <a:gd name="connsiteX2" fmla="*/ 2505011 w 2505011"/>
                <a:gd name="connsiteY2" fmla="*/ 484231 h 484231"/>
                <a:gd name="connsiteX3" fmla="*/ 0 w 2505011"/>
                <a:gd name="connsiteY3" fmla="*/ 477563 h 4842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05011" h="484231">
                  <a:moveTo>
                    <a:pt x="0" y="477563"/>
                  </a:moveTo>
                  <a:lnTo>
                    <a:pt x="1874012" y="0"/>
                  </a:lnTo>
                  <a:lnTo>
                    <a:pt x="2505011" y="484231"/>
                  </a:lnTo>
                  <a:lnTo>
                    <a:pt x="0" y="477563"/>
                  </a:lnTo>
                  <a:close/>
                </a:path>
              </a:pathLst>
            </a:custGeom>
            <a:solidFill>
              <a:srgbClr val="D54A47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8" name="矩形 37"/>
          <p:cNvSpPr/>
          <p:nvPr/>
        </p:nvSpPr>
        <p:spPr>
          <a:xfrm>
            <a:off x="6383664" y="2572527"/>
            <a:ext cx="1002197" cy="861774"/>
          </a:xfrm>
          <a:prstGeom prst="rect">
            <a:avLst/>
          </a:prstGeom>
        </p:spPr>
        <p:txBody>
          <a:bodyPr wrap="none">
            <a:spAutoFit/>
            <a:scene3d>
              <a:camera prst="isometricOffAxis2Left"/>
              <a:lightRig rig="threePt" dir="t"/>
            </a:scene3d>
          </a:bodyPr>
          <a:lstStyle/>
          <a:p>
            <a:r>
              <a:rPr lang="en-US" altLang="zh-CN" sz="5000" b="1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01</a:t>
            </a:r>
            <a:endParaRPr lang="zh-CN" altLang="en-US" sz="5000" b="1" dirty="0">
              <a:solidFill>
                <a:schemeClr val="bg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6310202" y="3808614"/>
            <a:ext cx="1002197" cy="861774"/>
          </a:xfrm>
          <a:prstGeom prst="rect">
            <a:avLst/>
          </a:prstGeom>
          <a:scene3d>
            <a:camera prst="perspectiveContrastingRightFacing"/>
            <a:lightRig rig="threePt" dir="t"/>
          </a:scene3d>
          <a:sp3d/>
        </p:spPr>
        <p:txBody>
          <a:bodyPr wrap="none">
            <a:spAutoFit/>
            <a:scene3d>
              <a:camera prst="isometricOffAxis1Right"/>
              <a:lightRig rig="threePt" dir="t"/>
            </a:scene3d>
          </a:bodyPr>
          <a:lstStyle/>
          <a:p>
            <a:r>
              <a:rPr lang="en-US" altLang="zh-CN" sz="50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02</a:t>
            </a:r>
            <a:endParaRPr lang="zh-CN" altLang="en-US" sz="50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6202584" y="4678765"/>
            <a:ext cx="1002197" cy="861774"/>
          </a:xfrm>
          <a:prstGeom prst="rect">
            <a:avLst/>
          </a:prstGeom>
        </p:spPr>
        <p:txBody>
          <a:bodyPr wrap="none">
            <a:spAutoFit/>
            <a:scene3d>
              <a:camera prst="isometricOffAxis2Left"/>
              <a:lightRig rig="threePt" dir="t"/>
            </a:scene3d>
          </a:bodyPr>
          <a:lstStyle/>
          <a:p>
            <a:r>
              <a:rPr lang="en-US" altLang="zh-CN" sz="5000" b="1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03</a:t>
            </a:r>
            <a:endParaRPr lang="zh-CN" altLang="en-US" sz="5000" b="1" dirty="0">
              <a:solidFill>
                <a:schemeClr val="bg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1674288" y="3448714"/>
            <a:ext cx="3768408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000" dirty="0" smtClean="0">
                <a:latin typeface="+mn-ea"/>
              </a:rPr>
              <a:t>XXXXXXXXXXXXXXXXX</a:t>
            </a:r>
            <a:endParaRPr lang="en-US" altLang="zh-CN" sz="2000" dirty="0">
              <a:latin typeface="+mn-ea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1887258" y="4605558"/>
            <a:ext cx="3486852" cy="4996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000" dirty="0" smtClean="0">
                <a:latin typeface="+mn-ea"/>
              </a:rPr>
              <a:t>XXXXXXXXXXXXXXXXXXXX</a:t>
            </a:r>
            <a:endParaRPr lang="en-US" altLang="zh-CN" sz="2000" dirty="0">
              <a:latin typeface="+mn-ea"/>
            </a:endParaRPr>
          </a:p>
        </p:txBody>
      </p:sp>
      <p:cxnSp>
        <p:nvCxnSpPr>
          <p:cNvPr id="50" name="直接连接符 49"/>
          <p:cNvCxnSpPr/>
          <p:nvPr/>
        </p:nvCxnSpPr>
        <p:spPr>
          <a:xfrm>
            <a:off x="1631508" y="5146080"/>
            <a:ext cx="4199602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  <a:prstDash val="dash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/>
          <p:nvPr/>
        </p:nvCxnSpPr>
        <p:spPr>
          <a:xfrm>
            <a:off x="1494775" y="3995207"/>
            <a:ext cx="4199602" cy="0"/>
          </a:xfrm>
          <a:prstGeom prst="line">
            <a:avLst/>
          </a:prstGeom>
          <a:ln w="25400">
            <a:solidFill>
              <a:srgbClr val="5482A3"/>
            </a:solidFill>
            <a:prstDash val="dash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881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黄色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自定义 2">
      <a:majorFont>
        <a:latin typeface="Broadway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867</TotalTime>
  <Words>109</Words>
  <Application>Microsoft Office PowerPoint</Application>
  <PresentationFormat>全屏显示(4:3)</PresentationFormat>
  <Paragraphs>48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2" baseType="lpstr">
      <vt:lpstr>Heiti SC Light</vt:lpstr>
      <vt:lpstr>华文隶书</vt:lpstr>
      <vt:lpstr>隶书</vt:lpstr>
      <vt:lpstr>宋体</vt:lpstr>
      <vt:lpstr>微软雅黑</vt:lpstr>
      <vt:lpstr>幼圆</vt:lpstr>
      <vt:lpstr>Arial</vt:lpstr>
      <vt:lpstr>Calibri</vt:lpstr>
      <vt:lpstr>Rockwell Extra Bold</vt:lpstr>
      <vt:lpstr>Tahoma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王齐</dc:creator>
  <cp:lastModifiedBy>xjtuoa.test0</cp:lastModifiedBy>
  <cp:revision>94</cp:revision>
  <cp:lastPrinted>2015-03-12T14:31:09Z</cp:lastPrinted>
  <dcterms:created xsi:type="dcterms:W3CDTF">2014-12-22T06:08:09Z</dcterms:created>
  <dcterms:modified xsi:type="dcterms:W3CDTF">2017-08-01T09:17:31Z</dcterms:modified>
</cp:coreProperties>
</file>