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7481-42C9-6BAC-3E2F-CE0BC494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BE3340-2332-F23F-2AFF-D048109A0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B0F3-0A46-8B6B-C267-9F59A0CF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7F872-3945-79FE-FD6C-812BABC8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CE836-01A1-17D9-C8DA-45641FE2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AE6C8-D245-C91F-DC59-7EDC9649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9F5A2-D1A0-7BC0-D98D-47036C4FC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347FD-2C5A-F800-2264-D269AC36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85A23-333D-235F-B775-103B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E8F0E-A71C-7B11-26A8-32CF2327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B97111-F328-5428-1628-D54F28A16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11CD6B-28E8-6D6D-DAF2-FF7C6C02F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87BAC-93B9-5ED4-D39A-F60D61D8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27C96-B8D0-CB0C-75E5-0C3D8D5F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35E99-146C-6627-31C7-C25B0036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48E7-E73E-AB59-3630-EEBE8004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B421B-69EC-91F0-CD65-76EF444A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62306-987D-D3F6-687A-E7C007B4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19B91-B0CE-F8A2-063A-9FF301E8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F5BAA-E36F-E446-B495-B2A0E6FE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6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DFC8C-0C91-8350-25B2-3C8D5B2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9B2420-F51D-127A-ADCD-88BD00629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785B7-8FC0-53B3-C164-931B4B35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442A7-DAE0-79EF-F3D6-FD05146B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2EB2F-6E62-D306-2A05-0E98381A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1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F321A-4F06-E873-6AF2-5B4F5981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DA2F9-5402-19E4-EBF7-F025D710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87F22-BF1C-AC8F-2583-B04F8421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48D1D-B084-023E-8AA9-AB3731E9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C420B-1D44-258E-1A6F-0B59C5F5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9BE6F-559E-FBE7-8553-070AA2D5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7F66-45EA-06B5-0B2C-DD54BD8E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5C8AD-9491-8377-75C9-F52BF8D3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1A1CB-1F1F-8C55-E557-D488036D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7CDA1-A0E6-82E7-3E8D-BC8B164BA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78275-09ED-1EEF-D9CD-BA391078D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F4A902-9B4F-EA56-3631-82E2AAD7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5BFE4E-05DD-ABF9-A19F-0F96043F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6B9151-4F44-77A6-D158-A0E0F3D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1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521C1-2DFF-5E00-76E8-0B99F46A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09569-8F6D-212D-B8C9-62A48358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8EC28E-59A8-AF26-39F0-CA776024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8D03DF-0246-0BC5-5840-48D4A431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5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F6903-34CF-5279-C7F4-5915C219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A4D5C7-34BD-5C24-F520-C8015222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C7BE6-6BFC-4603-DA63-06FCED87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5A6BA-3EAB-7607-9942-11AAF161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01493-D480-EDC1-3770-D3BC015C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4F53C-A2D7-B76F-F366-18E65D00D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A5618-9467-437F-379E-8C097FED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1B0DB-D3D1-F6DD-254A-565D0E2B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CB459-E00D-521A-FB92-59291001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9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B053-F0E9-A5AC-9D6C-3BDAB568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2F5D03-6F40-98A4-FD34-08D92A807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94C97-21B9-A86A-E95E-68D57F38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81B49-39B1-265B-290F-D64A2227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CBEB2-8420-EEE7-D0D9-4363A589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74C5C-FB5D-4B29-A604-59CD6102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8C4B84-B51F-B573-5E17-E166E371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5DF81-0783-014F-798C-96F350795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BAB3A-FA82-F59B-C65D-217ECD71C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B634D-50AE-4D9B-908F-333E3C39BE3F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2E1C1-16C2-942A-3E81-52F88F80E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0DC5A-8303-371B-61DE-55BA1E727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9C68E-C66A-4F2B-A5F0-D4A21599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0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2DFD68-8FC3-039A-2B42-4632F623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666" y="1262333"/>
            <a:ext cx="4466667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6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61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8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81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02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43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09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7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237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65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5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0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67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3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79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41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80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7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宽屏</PresentationFormat>
  <Paragraphs>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1660810667@qq.com</dc:creator>
  <cp:lastModifiedBy>1660810667@qq.com</cp:lastModifiedBy>
  <cp:revision>2</cp:revision>
  <dcterms:created xsi:type="dcterms:W3CDTF">2025-08-03T07:19:02Z</dcterms:created>
  <dcterms:modified xsi:type="dcterms:W3CDTF">2025-08-03T08:24:05Z</dcterms:modified>
</cp:coreProperties>
</file>