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04" y="104"/>
      </p:cViewPr>
      <p:guideLst>
        <p:guide orient="horz" pos="3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4DC89-821C-0781-B1A7-C65AA7A0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2B9FF9-E36C-12C0-AA4D-D2C3163F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83937-CC12-B5B3-D9B7-086062D0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F24E4-1458-F940-F8C0-77E201AD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C14AD-23C8-2ED0-9B33-506238E8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4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B6CED-7C48-1E43-A8A4-F30BE1E8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ECD4BA-39EE-36BB-F670-34E3AAFE7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F852E-2418-40C8-4291-1829023A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315AF-7F9A-8B0B-2E99-39C3D7F3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53F32-98E8-EE68-02E6-E4821DCE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4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8C3E5-B6CB-886C-95B9-CF4AEC67D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65E67-8064-7FF9-8C2A-67BD1E91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B5DEF-F9E3-3F0C-68CD-D3D0F3BF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A4C01-E4C8-E4E0-B856-F6679584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93E98-CC4E-86FC-F9EB-A6D0443D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A8503-F081-F441-998D-1872866E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EA9E9-D774-1C26-5BA6-AA1EE74C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F9982-4E4C-CCC6-DD15-00F875C3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70A9C-D131-E13C-9B2B-5F369E93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35F87-B5A8-5FC5-D647-73A9BCD8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4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9BE0-3B01-9D36-B22C-D60FCF09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F12CD-C543-E0A7-F824-E6EE3DA0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5EAA9-2456-2DC9-2220-7D00C0D8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CCCC7-8EE0-DDFD-FCA3-66CE213C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13F06-52F4-2FA8-B32F-4FE1354F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FBCF4-D324-8497-1655-77A146B9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15131-F053-5455-8F0E-0A4665E69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5B5AB-5B71-10D9-44D8-67975459D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C9D43-E1C3-4F89-536B-D12D8CBE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9A9D5-AED2-80E0-45EB-664D2047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A231C-9921-AB7B-041A-0000DC5E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2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D52B0-AC45-8E07-5884-6CECCD9A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2A807-36DE-A333-12A6-A9806A706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E10B0-CDA7-E0AA-BD0D-43D72304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0B5C8-AADC-26C3-E5FA-0E819CF28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2FB3AC-1E40-AF1E-88F9-D8083FDCB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653C5-0DD5-87D8-CFEE-24BA0907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D7F26-5D7E-011E-88D8-05E892A1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41E134-63A5-8828-F162-F996211D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8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F04DE-D235-3E40-AFE4-D919FD3E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AB8616-3C36-BE4B-D9A4-44C6DCC8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208F34-C51D-2B0C-39AC-695BD34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EE2B6-18E8-7216-572D-4B2932BA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9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FD29DC-9C05-C9C8-0E1A-55650543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85A3BA-4569-DCAE-D95C-83DE53F1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CFDC4-1F54-9DF7-1C75-DFCA0DCE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9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E2DEB-87ED-0290-59E9-F1EF7BAB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B75E2-6596-050C-58FA-A15EBD3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6D5B05-43A4-31EF-5814-8E7C04C55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46C8C-C3E6-F950-F181-70E04E99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4457F-ECB2-07C3-C682-7419C403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E947A-9FEF-A87D-0301-7C256081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09E69-B1E8-75C1-CFD9-1D40A632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DA7149-7522-749D-A50F-BD12D9D08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F4E0B-1008-A5C3-8C40-E2691523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10C6C-EEAE-5AD9-8CA6-F79258DE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A66520-0C61-5024-3661-AB23FB9E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9E922-D0FD-6AEE-1046-388995EC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5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03F9AA-A96B-5BEC-D190-6E19367E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3BCE3-CA39-FD0C-B1CA-3D97DB04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0CF7C-8057-A97D-3767-E4E361296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1E34E-8179-4CD8-B7A7-4C6C8B732BAA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C9251-13C4-8743-9AB5-2D60E4C4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1557C-F8AA-F748-16E4-FA8111B36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8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15E206-C595-99D9-0563-0F2C0340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043"/>
            <a:ext cx="12192000" cy="48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BA9E59-4588-950F-5AAF-74E5319C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21" y="0"/>
            <a:ext cx="9132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DC1A75-04FB-4248-C658-7FAD455E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7" y="0"/>
            <a:ext cx="11909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0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15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9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50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1660810667@qq.com</dc:creator>
  <cp:lastModifiedBy>1660810667@qq.com</cp:lastModifiedBy>
  <cp:revision>4</cp:revision>
  <dcterms:created xsi:type="dcterms:W3CDTF">2025-05-06T08:32:55Z</dcterms:created>
  <dcterms:modified xsi:type="dcterms:W3CDTF">2025-05-09T14:22:10Z</dcterms:modified>
</cp:coreProperties>
</file>