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1FFB7-A75E-22FF-3721-CACEFAC7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DD710B-D061-6B2D-193E-D39C3FFE1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656552-2ABB-5036-8851-67D1368C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B5B3B-CE04-8CEA-F1E7-EAB4E479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78C69-3C8A-0050-AA5A-7C7D180E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3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57186-1843-E548-6751-E4A93C3A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11A557-3C72-6BDB-696C-D2AE8EE2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F8522-64FE-AA0B-FF11-60728370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5DCA0-BC16-4EB9-5BAB-9840428F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94B374-D926-E704-56E9-F779ADC9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F8E54-70B3-A70D-123A-DF72A19CA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6CBBD0-443E-A344-F674-53C7588B6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269C6-69DE-9BB8-52F2-CDC610218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2623D-67B1-275E-F906-2FA7A958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707EE-3D4A-F97F-85BF-7E26AA96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4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A0419-BA35-5AF0-3D19-F1F9EA00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FED23-F6B9-E8AB-410A-FDB25583E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5D6CC-845D-A83B-86A7-03E712D9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426CF-B720-6504-78AC-58D66132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4A6E0-6238-D8C5-A26F-186603A9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0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1ED19-4222-118A-FBD3-BCEE88AF2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596D18-FF6D-058F-D287-071687CBD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59D33-76DC-CCA0-ABAF-FD3191FF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87E55-BF30-69E3-98B4-3F26ED7D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F22-D4C5-4D87-2BA6-7791BEE5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0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A3C1-85E7-7151-BF0E-42EFFC50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CFAF0-6727-F5EC-698B-5E00C2816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D8E260-6E23-38A8-452D-6426CA6E0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16EDCC-C884-E64B-8D7A-4A84B227C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2D0B0-F4DF-08C9-6AA8-645AF7F1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6902FB-C6B9-6A39-CC9F-EA988EE1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35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3FD4D-2F61-F72E-28EA-05AEF158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BDFB8-1260-4CAB-97EB-B01E81BA9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06BC6-5150-9028-93D9-4D77C62C4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4377BD-68BC-E3D2-A984-1BA74967E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33BA35-FB95-19D3-1981-AC98340DA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B66AE7-2C61-77F3-803D-D872FD27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38037-4993-5B0C-0C7F-1B47678F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ED24B7-4A77-F1E6-1EAD-2A518CBF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3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553D7-9804-23BD-6439-2308D8AA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AE5C-9CF4-EC0B-327B-6A1DB4E7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95D749-9864-DDC0-A15C-4AA8E926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3F30D2-1A42-3155-3ECE-2C77A27A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3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C0E98B-E74B-9C51-9976-3F6063E6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971BC1-DDA1-EB9F-6BE7-14DFD3EE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39F01-E97D-0190-99E4-40482878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55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DDC0-B956-6155-D6B6-3AAC1821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F2D37-2C6E-19B1-7BCF-9F4E0826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9741A2-92DD-022C-67DB-DAE1988FF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3827C-ADDD-2B8E-DD7E-D0B62C86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D9F33-A82D-BED7-4E98-C8C9C4CA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4F481-56FC-50EF-F2D4-76B14A42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9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593FC-4CB6-8131-1C3F-6639EA5D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0D8D44-A921-6851-C3AC-BD55A92A5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D38AB-63E8-7762-517E-85DD76AF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64142-B84C-FB0C-411F-254C53AB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B3711-617D-2844-F423-E169920D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31080-E10D-2A2F-8DB0-884F07C7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00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0D7EE1-FB96-8DC3-6498-7BA5FD00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E2724-5BEB-FB1E-7592-6D289092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FCE80-B9C1-0570-0CCE-D6B0CB130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52053-CED4-4B53-8033-81E6D5C986C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F4963-142B-2CB9-B7A2-7294A15F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5AAA5-BF63-8CE5-7FA0-FB8BB3C9F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6FE7A-6BD0-421F-BF06-4BE836EB08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B362F7BE-07B9-404E-DDEC-FF991CA8C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19" y="0"/>
            <a:ext cx="8724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5759F6-093E-141C-5538-3A5B6905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475"/>
            <a:ext cx="12192000" cy="30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0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D7C4A2-CA94-BB1B-7673-EE3C0E70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315"/>
            <a:ext cx="12192000" cy="63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17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341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09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5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39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1660810667@qq.com</dc:creator>
  <cp:lastModifiedBy>1660810667@qq.com</cp:lastModifiedBy>
  <cp:revision>4</cp:revision>
  <dcterms:created xsi:type="dcterms:W3CDTF">2025-05-08T04:06:50Z</dcterms:created>
  <dcterms:modified xsi:type="dcterms:W3CDTF">2025-05-08T08:05:14Z</dcterms:modified>
</cp:coreProperties>
</file>