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6B7AA-E06A-4110-9258-08499FD85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9C1C27-5114-46F4-96DF-5F8B1587A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DAB29-571F-44F0-B39F-FA904CD1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AE28-E8DB-4BBA-9D4B-561E89746756}" type="datetimeFigureOut">
              <a:rPr lang="zh-CN" altLang="en-US" smtClean="0"/>
              <a:t>2020-06-01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187DA7-30CA-4094-B34D-CD9124FB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25D5D-1537-442D-B227-71E2C26B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BF15-FDFF-451B-96C3-1BE029222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75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F6635-31AF-4C6D-B434-ABADD138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2201D7-327B-4966-8867-AB315C1F6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DE36F-491D-4BBF-B102-F5C6E98B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AE28-E8DB-4BBA-9D4B-561E89746756}" type="datetimeFigureOut">
              <a:rPr lang="zh-CN" altLang="en-US" smtClean="0"/>
              <a:t>2020-06-01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0723FD-0916-471D-8533-EFDE89D9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5064C-38D1-432B-BBB9-412FA83E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BF15-FDFF-451B-96C3-1BE029222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93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5955E2-A1C0-46F7-A3C2-506051EA3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0EB884-2BEB-4B11-877E-8F8E1FEAD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48D76-B3C4-4631-BE36-A1323E87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AE28-E8DB-4BBA-9D4B-561E89746756}" type="datetimeFigureOut">
              <a:rPr lang="zh-CN" altLang="en-US" smtClean="0"/>
              <a:t>2020-06-01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F22EE-EE93-48A1-B8CC-BB2A9B5E9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FC491-8A83-4A01-B2FB-4CD945FA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BF15-FDFF-451B-96C3-1BE029222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3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1DA4D-DDA7-4FCF-8C2F-5941D56A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DD6FBB-CB3F-4DD0-9211-C228E80B2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DAE9B-3013-4146-ABF8-84D69E48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AE28-E8DB-4BBA-9D4B-561E89746756}" type="datetimeFigureOut">
              <a:rPr lang="zh-CN" altLang="en-US" smtClean="0"/>
              <a:t>2020-06-01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3DE9C-F406-45D1-A619-53BB3140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7829B-7B95-46B8-8FFD-C12DF9E1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BF15-FDFF-451B-96C3-1BE029222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15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79D15-AE4D-4805-A662-13163DFE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5C31B6-AE95-4A3F-BFE3-164795128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A82CA-C6D3-487D-84AF-493C7353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AE28-E8DB-4BBA-9D4B-561E89746756}" type="datetimeFigureOut">
              <a:rPr lang="zh-CN" altLang="en-US" smtClean="0"/>
              <a:t>2020-06-01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D2EB5-580C-44D7-ABDF-A7AF9B20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FFCEC-5C96-43B6-B8C7-75322D38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BF15-FDFF-451B-96C3-1BE029222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99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95E60-3451-42A5-8EA1-BA29FAD0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292B9-E020-4F7C-915A-5C40ED738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DC7AB5-3E85-42D5-812B-DBBC14B24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A1B3A1-F003-4C60-B417-04E6A701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AE28-E8DB-4BBA-9D4B-561E89746756}" type="datetimeFigureOut">
              <a:rPr lang="zh-CN" altLang="en-US" smtClean="0"/>
              <a:t>2020-06-01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F4156C-E6C1-4462-BA70-64F9DD653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EA8D3-166D-4730-B3BA-B7044EE3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BF15-FDFF-451B-96C3-1BE029222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98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78A6E-75B3-45D1-8AC4-F4E9113F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6D600A-3527-498E-9BB0-AAE0075AD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3EE631-0D39-410D-AB9B-C2ADA14E0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08BDBE-1CE9-4F24-8E8F-D07ACF785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EBC8D7-7C79-45B4-A776-34F9DDE15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50DBEF-6C08-447E-85AC-4D650EF6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AE28-E8DB-4BBA-9D4B-561E89746756}" type="datetimeFigureOut">
              <a:rPr lang="zh-CN" altLang="en-US" smtClean="0"/>
              <a:t>2020-06-01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B4CF06-44AA-4CC3-83E6-DC5694CAC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F20AA5-F31B-4257-A17C-78C1EE46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BF15-FDFF-451B-96C3-1BE029222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77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BE6A1-C713-47B8-860A-28F700DE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63DD66-0801-4EEE-8AE2-7AD85C04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AE28-E8DB-4BBA-9D4B-561E89746756}" type="datetimeFigureOut">
              <a:rPr lang="zh-CN" altLang="en-US" smtClean="0"/>
              <a:t>2020-06-01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31090E-0506-44A2-8CEE-6F049B12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4E958A-6985-4FE9-A607-92D97299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BF15-FDFF-451B-96C3-1BE029222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580E00-B9E3-4BAE-9288-4CE2FA98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AE28-E8DB-4BBA-9D4B-561E89746756}" type="datetimeFigureOut">
              <a:rPr lang="zh-CN" altLang="en-US" smtClean="0"/>
              <a:t>2020-06-01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F2D1B7-E1E1-4B8E-869B-75B2845B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F2153E-3EFF-4AA3-8661-5C6460AB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BF15-FDFF-451B-96C3-1BE029222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99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C8643-F812-4479-AF5D-CD91AAEA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8B0A5-3C73-49B7-84F8-BFE5D0B74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C5424A-1177-4505-9DB2-EE18AF4B4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080367-C757-422B-9B4E-688267CF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AE28-E8DB-4BBA-9D4B-561E89746756}" type="datetimeFigureOut">
              <a:rPr lang="zh-CN" altLang="en-US" smtClean="0"/>
              <a:t>2020-06-01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568A1F-72EF-466D-840B-399CD203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6D8E4A-D519-406F-86E5-8E447E12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BF15-FDFF-451B-96C3-1BE029222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4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E2FD-F228-4E82-9F9C-3582B38E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18CE5D-0D61-47A4-A8EA-A62711C15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EFC595-6382-489A-9BB1-3FBD31CE2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190C9-4A0F-4D9A-A0C7-0D558FF2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AE28-E8DB-4BBA-9D4B-561E89746756}" type="datetimeFigureOut">
              <a:rPr lang="zh-CN" altLang="en-US" smtClean="0"/>
              <a:t>2020-06-01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55412C-67C8-4020-83A9-4CD326C0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8E48C6-4E18-4C89-A88C-BB095DD6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BF15-FDFF-451B-96C3-1BE029222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80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0110EC-B565-45F7-B229-1E17E2C1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8A5EF-EA7C-433E-9D8E-327AACAC3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787C5-F19B-46C3-9059-C9ADC9672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9AE28-E8DB-4BBA-9D4B-561E89746756}" type="datetimeFigureOut">
              <a:rPr lang="zh-CN" altLang="en-US" smtClean="0"/>
              <a:t>2020-06-01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BB9A5-BCF1-469D-BDBF-5650D1D70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08F24-C9D8-4C2C-8C0B-B52283899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FBF15-FDFF-451B-96C3-1BE029222E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00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A7AEE-AC26-4F76-B9EE-440550EC2D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张量网络基础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91DFCD-FE60-4904-B3E2-1E0543C59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期末大作业</a:t>
            </a:r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春</a:t>
            </a:r>
          </a:p>
        </p:txBody>
      </p:sp>
    </p:spTree>
    <p:extLst>
      <p:ext uri="{BB962C8B-B14F-4D97-AF65-F5344CB8AC3E}">
        <p14:creationId xmlns:p14="http://schemas.microsoft.com/office/powerpoint/2010/main" val="26340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AF3AB-F8C6-4833-91E6-5C4E2FDE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1. </a:t>
            </a:r>
            <a:r>
              <a:rPr lang="zh-CN" altLang="en-US" sz="4000" dirty="0"/>
              <a:t>程序实现任意阶张量</a:t>
            </a:r>
            <a:r>
              <a:rPr lang="en-US" altLang="zh-CN" sz="4000" dirty="0"/>
              <a:t>Tucker</a:t>
            </a:r>
            <a:r>
              <a:rPr lang="zh-CN" altLang="en-US" sz="4000" dirty="0"/>
              <a:t>分解的</a:t>
            </a:r>
            <a:r>
              <a:rPr lang="en-US" altLang="zh-CN" sz="4000" dirty="0"/>
              <a:t>HOOI</a:t>
            </a:r>
            <a:r>
              <a:rPr lang="zh-CN" altLang="en-US" sz="4000" dirty="0"/>
              <a:t>算法</a:t>
            </a:r>
            <a:r>
              <a:rPr lang="en-US" altLang="zh-CN" sz="4000" dirty="0"/>
              <a:t>(</a:t>
            </a:r>
            <a:r>
              <a:rPr lang="zh-CN" altLang="en-US" sz="4000" dirty="0"/>
              <a:t>进行低秩近似</a:t>
            </a:r>
            <a:r>
              <a:rPr lang="en-US" altLang="zh-CN" sz="4000"/>
              <a:t>)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D3A09A-1BC6-4848-9A54-9D4392FF8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参考文献：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83170E-FFCD-4DC1-A061-36D2E2D0C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359" y="1690688"/>
            <a:ext cx="7169633" cy="494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0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AF3AB-F8C6-4833-91E6-5C4E2FDE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2. </a:t>
            </a:r>
            <a:r>
              <a:rPr lang="zh-CN" altLang="en-US" sz="4000" dirty="0"/>
              <a:t>程序实现任意阶张量的</a:t>
            </a:r>
            <a:r>
              <a:rPr lang="en-US" altLang="zh-CN" sz="4000" dirty="0"/>
              <a:t>CP</a:t>
            </a:r>
            <a:r>
              <a:rPr lang="zh-CN" altLang="en-US" sz="4000" dirty="0"/>
              <a:t>分解算法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D3A09A-1BC6-4848-9A54-9D4392FF8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参考文献：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83170E-FFCD-4DC1-A061-36D2E2D0C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359" y="1690688"/>
            <a:ext cx="7169633" cy="494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8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AF3AB-F8C6-4833-91E6-5C4E2FDE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60" y="283845"/>
            <a:ext cx="1087628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3. </a:t>
            </a:r>
            <a:r>
              <a:rPr lang="zh-CN" altLang="en-US" sz="4000" dirty="0"/>
              <a:t>程序求解如下四格点反铁磁海森堡模型的基态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2A323E1-023E-4CCC-B27B-72F8CEE575D4}"/>
              </a:ext>
            </a:extLst>
          </p:cNvPr>
          <p:cNvSpPr/>
          <p:nvPr/>
        </p:nvSpPr>
        <p:spPr>
          <a:xfrm>
            <a:off x="4866640" y="2214880"/>
            <a:ext cx="375920" cy="37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21E55C1-FB50-4F9B-A39F-E0F9EC8CEA27}"/>
              </a:ext>
            </a:extLst>
          </p:cNvPr>
          <p:cNvSpPr/>
          <p:nvPr/>
        </p:nvSpPr>
        <p:spPr>
          <a:xfrm>
            <a:off x="6573520" y="2214880"/>
            <a:ext cx="375920" cy="37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FEEA139-80DB-40B9-AB4D-EF4D43E50426}"/>
              </a:ext>
            </a:extLst>
          </p:cNvPr>
          <p:cNvSpPr/>
          <p:nvPr/>
        </p:nvSpPr>
        <p:spPr>
          <a:xfrm>
            <a:off x="4866640" y="3738881"/>
            <a:ext cx="375920" cy="37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D22A2DB-6310-4B5D-BA19-AD27FCBFCA8E}"/>
              </a:ext>
            </a:extLst>
          </p:cNvPr>
          <p:cNvSpPr/>
          <p:nvPr/>
        </p:nvSpPr>
        <p:spPr>
          <a:xfrm>
            <a:off x="6573520" y="3738881"/>
            <a:ext cx="375920" cy="37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09BE98B-0641-47C1-9354-870E6B9536A0}"/>
              </a:ext>
            </a:extLst>
          </p:cNvPr>
          <p:cNvCxnSpPr>
            <a:cxnSpLocks/>
          </p:cNvCxnSpPr>
          <p:nvPr/>
        </p:nvCxnSpPr>
        <p:spPr>
          <a:xfrm>
            <a:off x="5090160" y="2428240"/>
            <a:ext cx="1595120" cy="147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997C7C6-B945-4F9F-9526-A12F0660BB7A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5187508" y="2428239"/>
            <a:ext cx="1533331" cy="1365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F1E0C70-5504-4ABB-9DB9-54056EF74836}"/>
              </a:ext>
            </a:extLst>
          </p:cNvPr>
          <p:cNvCxnSpPr>
            <a:endCxn id="10" idx="0"/>
          </p:cNvCxnSpPr>
          <p:nvPr/>
        </p:nvCxnSpPr>
        <p:spPr>
          <a:xfrm>
            <a:off x="5054600" y="2428240"/>
            <a:ext cx="0" cy="1310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69BBAB3-0E53-4CDE-9E15-BDB967D9718C}"/>
              </a:ext>
            </a:extLst>
          </p:cNvPr>
          <p:cNvCxnSpPr>
            <a:cxnSpLocks/>
          </p:cNvCxnSpPr>
          <p:nvPr/>
        </p:nvCxnSpPr>
        <p:spPr>
          <a:xfrm>
            <a:off x="5090160" y="2428240"/>
            <a:ext cx="1761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4B27CFC-DBD3-4532-8E57-012533AA2CAE}"/>
              </a:ext>
            </a:extLst>
          </p:cNvPr>
          <p:cNvCxnSpPr/>
          <p:nvPr/>
        </p:nvCxnSpPr>
        <p:spPr>
          <a:xfrm>
            <a:off x="5054600" y="3901440"/>
            <a:ext cx="16662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9B41F9C-34DE-4CF3-A23D-18950169A534}"/>
              </a:ext>
            </a:extLst>
          </p:cNvPr>
          <p:cNvCxnSpPr>
            <a:cxnSpLocks/>
            <a:endCxn id="11" idx="4"/>
          </p:cNvCxnSpPr>
          <p:nvPr/>
        </p:nvCxnSpPr>
        <p:spPr>
          <a:xfrm flipH="1">
            <a:off x="6761480" y="2402839"/>
            <a:ext cx="17780" cy="1711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AF2F328-810B-4F22-81A2-8437F5FB5586}"/>
              </a:ext>
            </a:extLst>
          </p:cNvPr>
          <p:cNvSpPr txBox="1"/>
          <p:nvPr/>
        </p:nvSpPr>
        <p:spPr>
          <a:xfrm>
            <a:off x="4036141" y="4302760"/>
            <a:ext cx="3869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注：所有耦合系数均为</a:t>
            </a:r>
            <a:r>
              <a:rPr lang="en-US" altLang="zh-CN" dirty="0"/>
              <a:t>1</a:t>
            </a:r>
            <a:r>
              <a:rPr lang="zh-CN" altLang="en-US" dirty="0"/>
              <a:t>；外磁场为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74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AF3AB-F8C6-4833-91E6-5C4E2FDE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170" y="1482725"/>
            <a:ext cx="947166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4. </a:t>
            </a:r>
            <a:r>
              <a:rPr lang="zh-CN" altLang="en-US" sz="4000" dirty="0"/>
              <a:t>利用</a:t>
            </a:r>
            <a:r>
              <a:rPr lang="en-US" altLang="zh-CN" sz="4000" dirty="0"/>
              <a:t>pytorch</a:t>
            </a:r>
            <a:r>
              <a:rPr lang="zh-CN" altLang="en-US" sz="4000" dirty="0"/>
              <a:t>自动微分实现任意</a:t>
            </a:r>
            <a:r>
              <a:rPr lang="en-US" altLang="zh-CN" sz="4000" dirty="0"/>
              <a:t>6</a:t>
            </a:r>
            <a:r>
              <a:rPr lang="zh-CN" altLang="en-US" sz="4000" dirty="0"/>
              <a:t>阶张量的</a:t>
            </a:r>
            <a:r>
              <a:rPr lang="en-US" altLang="zh-CN" sz="4000" dirty="0"/>
              <a:t>TT</a:t>
            </a:r>
            <a:r>
              <a:rPr lang="zh-CN" altLang="en-US" sz="4000" dirty="0"/>
              <a:t>低秩近似</a:t>
            </a:r>
          </a:p>
        </p:txBody>
      </p:sp>
    </p:spTree>
    <p:extLst>
      <p:ext uri="{BB962C8B-B14F-4D97-AF65-F5344CB8AC3E}">
        <p14:creationId xmlns:p14="http://schemas.microsoft.com/office/powerpoint/2010/main" val="2734848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87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张量网络基础</vt:lpstr>
      <vt:lpstr>1. 程序实现任意阶张量Tucker分解的HOOI算法(进行低秩近似)</vt:lpstr>
      <vt:lpstr>2. 程序实现任意阶张量的CP分解算法</vt:lpstr>
      <vt:lpstr>3. 程序求解如下四格点反铁磁海森堡模型的基态</vt:lpstr>
      <vt:lpstr>4. 利用pytorch自动微分实现任意6阶张量的TT低秩近似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张量网络基础</dc:title>
  <dc:creator>ShiJu Ran</dc:creator>
  <cp:lastModifiedBy>ShiJu Ran</cp:lastModifiedBy>
  <cp:revision>12</cp:revision>
  <dcterms:created xsi:type="dcterms:W3CDTF">2020-05-25T08:41:52Z</dcterms:created>
  <dcterms:modified xsi:type="dcterms:W3CDTF">2020-06-01T08:21:27Z</dcterms:modified>
</cp:coreProperties>
</file>