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5" d="100"/>
          <a:sy n="155" d="100"/>
        </p:scale>
        <p:origin x="472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5FD941D-3748-72ED-B73D-4447901AC4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B716CA12-2123-C356-7358-5670D2FAF1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3D5E6C1-5E8C-59E5-185D-7392D205F1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30D47AD-8AB7-A7B1-EB37-DC3B6E05E9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45BFC88-B31A-9CC6-D25F-039E5FACC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9440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934B92-194D-377C-C94F-B622FEEF34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976C0B7-CFA0-90C0-2201-8AFB6188B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96D7EBD-4C98-3D32-9EA4-65B0A8B3A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8B15777-AF1F-559F-CDA9-AF6E336DF7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4683E5E-7BF2-0201-D0B4-B9901D8D6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1199685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3592D476-E788-D478-1C44-C667AC01E66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C4EF79D5-D082-4B77-6BA3-2D1A00DA998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5AC187-DE7F-952D-83B2-A91AC6DA0D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4C3FEFB-AA8D-81CE-77FD-FCDF4A6E9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CAAF16F-432F-45E3-A684-61BAA8205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657713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3EB02C-CDFC-26C6-7D73-C21371FD2B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010907B-E8A2-5C5A-0DD8-D64B287131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E8177AB-1007-9A5F-1A0F-933283639F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2A42E55-AD88-3E5B-CA78-B4BB519AD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B9A12D-BAC5-DB86-47BB-A40D2FE50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9797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2B0777-6D39-C15C-E397-9F7CB7193A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30D4B10-7C0A-30D9-0A9B-11F1E659D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5A3BC72-43C6-CA78-5392-FE1855F36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86A5530-8C80-02D2-C114-DE52E8FABD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8B17C3A-2F3D-E8DC-9D47-8BAB1AA85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33589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97D162-4F34-14D3-99D6-199C0C0EE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6E75B88-542D-E5DE-12E1-0C10806E62A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917717E-1E02-2D51-F2B8-1081CB9589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F38CC7EA-18F1-EA33-0E1D-F3BF9C46D1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FFB492E-6FD2-DDA3-CAB8-70DD6CEF5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439DE0-43D2-5773-E271-EA4F328AA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28749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4CE1A6-CD61-995B-C548-1D81C5C3D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5F7FE13-F005-2CC4-C2C3-A55DF8A3BA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87A07100-D409-ED7B-E4AF-4DEBC097889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04373DF-DF7A-6800-76E8-F9D8616F1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83B6C70-9877-5986-D95D-546B3BB7FD8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DEBCD23C-C69D-2D1E-FD66-6257B91600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74A5FC3-27CA-D705-62EE-A6E1D65B6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2B084E64-9200-F5AC-3186-FE0750DE5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29069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BF2A6C-5395-E23B-6DDA-90269C1749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3FB9AE1-6040-05F0-4B3D-749AD3B7F2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0DA18A-C530-B590-9D11-3A8A481F92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FD819FB-4839-2F44-D7EE-47B081D43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39244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8FBE91B1-79DE-4C76-FE6C-FD73CE32F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629EF81-018C-196C-245D-157DA42F0B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ACE80FB8-8715-DA6A-DED5-A3D6F017AF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44808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309BA5-DD2C-D69E-F133-F45ECA4E88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697C78-B121-BD39-CDC8-5E7C81828B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D3779D89-47AE-84DD-67A7-3D71780D8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4AB2AB-F612-98B1-0383-4E4084275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402B132-9156-2529-5CBC-E9F1F7A9D6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73D5ABF2-A8A3-5841-9ACD-BD6EF127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51772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2C17062-78A5-5D2B-17E2-3B8CFB01B2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F7DC0E8D-9D37-C703-1B58-CCF04B98B8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7360A40-675B-A800-5AFB-CFDC2BF2C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A7D5DCF-9C4D-5CF6-649C-53A36E9907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7621AE5-BCBE-5FF2-CAF7-08A9210AF0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7638CE2-F640-260A-17B9-1FBC40DC1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551384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C5AC9237-BB25-7BB9-CB4B-7A994836E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844541E-253F-3B10-CABA-D1CA78CDA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84C9B88-CA3C-8DD2-CA97-336D7099F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18E064-82C2-4415-8C2A-E393F655C23C}" type="datetimeFigureOut">
              <a:rPr lang="zh-CN" altLang="en-US" smtClean="0"/>
              <a:t>2024/1/25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252F57E1-AFE3-BEC1-CCD7-3650B6F510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E3DADA-4E4F-ABFF-891F-BC26243302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6F9C3-AD9A-4644-ADB9-9793D74B908A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49757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>
            <a:extLst>
              <a:ext uri="{FF2B5EF4-FFF2-40B4-BE49-F238E27FC236}">
                <a16:creationId xmlns:a16="http://schemas.microsoft.com/office/drawing/2014/main" id="{C521B222-74F6-6DB1-F2B8-DE382D2B5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8" y="1231890"/>
            <a:ext cx="5662475" cy="488960"/>
          </a:xfrm>
          <a:prstGeom prst="rect">
            <a:avLst/>
          </a:prstGeom>
        </p:spPr>
      </p:pic>
      <p:cxnSp>
        <p:nvCxnSpPr>
          <p:cNvPr id="5" name="直接箭头连接符 4">
            <a:extLst>
              <a:ext uri="{FF2B5EF4-FFF2-40B4-BE49-F238E27FC236}">
                <a16:creationId xmlns:a16="http://schemas.microsoft.com/office/drawing/2014/main" id="{7418FF24-7343-D194-7681-6785007C55EE}"/>
              </a:ext>
            </a:extLst>
          </p:cNvPr>
          <p:cNvCxnSpPr/>
          <p:nvPr/>
        </p:nvCxnSpPr>
        <p:spPr>
          <a:xfrm flipH="1">
            <a:off x="1328547" y="1640179"/>
            <a:ext cx="233726" cy="43054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文本框 5">
            <a:extLst>
              <a:ext uri="{FF2B5EF4-FFF2-40B4-BE49-F238E27FC236}">
                <a16:creationId xmlns:a16="http://schemas.microsoft.com/office/drawing/2014/main" id="{CAC57988-13C6-C466-A9EE-B37284ECC119}"/>
              </a:ext>
            </a:extLst>
          </p:cNvPr>
          <p:cNvSpPr txBox="1"/>
          <p:nvPr/>
        </p:nvSpPr>
        <p:spPr>
          <a:xfrm>
            <a:off x="176320" y="2055330"/>
            <a:ext cx="204202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x</a:t>
            </a:r>
            <a:r>
              <a:rPr lang="en-US" altLang="zh-CN" sz="800" dirty="0"/>
              <a:t>0</a:t>
            </a:r>
            <a:r>
              <a:rPr lang="zh-CN" altLang="en-US" sz="1400" dirty="0"/>
              <a:t>源自原始训练集</a:t>
            </a:r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0D5257B8-B8DD-D8DF-5A02-6F8BF4EA0D04}"/>
              </a:ext>
            </a:extLst>
          </p:cNvPr>
          <p:cNvCxnSpPr>
            <a:cxnSpLocks/>
          </p:cNvCxnSpPr>
          <p:nvPr/>
        </p:nvCxnSpPr>
        <p:spPr>
          <a:xfrm flipH="1" flipV="1">
            <a:off x="955406" y="1016911"/>
            <a:ext cx="373141" cy="3854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9F67C02F-7C52-ACC9-C307-9647D559F43E}"/>
              </a:ext>
            </a:extLst>
          </p:cNvPr>
          <p:cNvSpPr txBox="1"/>
          <p:nvPr/>
        </p:nvSpPr>
        <p:spPr>
          <a:xfrm>
            <a:off x="414147" y="755771"/>
            <a:ext cx="9144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求均值</a:t>
            </a:r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63AF7052-8559-AB7C-765E-C427239C588F}"/>
              </a:ext>
            </a:extLst>
          </p:cNvPr>
          <p:cNvCxnSpPr/>
          <p:nvPr/>
        </p:nvCxnSpPr>
        <p:spPr>
          <a:xfrm flipH="1" flipV="1">
            <a:off x="1964117" y="1016911"/>
            <a:ext cx="356739" cy="4594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文本框 12">
            <a:extLst>
              <a:ext uri="{FF2B5EF4-FFF2-40B4-BE49-F238E27FC236}">
                <a16:creationId xmlns:a16="http://schemas.microsoft.com/office/drawing/2014/main" id="{BAADDB6C-9D76-FDCF-B8D3-66A19ECBB217}"/>
              </a:ext>
            </a:extLst>
          </p:cNvPr>
          <p:cNvSpPr txBox="1"/>
          <p:nvPr/>
        </p:nvSpPr>
        <p:spPr>
          <a:xfrm>
            <a:off x="1271141" y="790746"/>
            <a:ext cx="292362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噪声源自标准正态分布（真实噪声）</a:t>
            </a:r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DB379CB0-E2C4-81CA-CB19-B101AD8BE26E}"/>
              </a:ext>
            </a:extLst>
          </p:cNvPr>
          <p:cNvCxnSpPr/>
          <p:nvPr/>
        </p:nvCxnSpPr>
        <p:spPr>
          <a:xfrm flipH="1" flipV="1">
            <a:off x="2956426" y="1040229"/>
            <a:ext cx="98411" cy="4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直接连接符 16">
            <a:extLst>
              <a:ext uri="{FF2B5EF4-FFF2-40B4-BE49-F238E27FC236}">
                <a16:creationId xmlns:a16="http://schemas.microsoft.com/office/drawing/2014/main" id="{2E19EC55-A42B-75DD-1A3E-E585062140AD}"/>
              </a:ext>
            </a:extLst>
          </p:cNvPr>
          <p:cNvCxnSpPr>
            <a:cxnSpLocks/>
          </p:cNvCxnSpPr>
          <p:nvPr/>
        </p:nvCxnSpPr>
        <p:spPr>
          <a:xfrm>
            <a:off x="3350068" y="1640179"/>
            <a:ext cx="2263448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24F39530-A922-6F99-1647-1A6BEC55EC66}"/>
              </a:ext>
            </a:extLst>
          </p:cNvPr>
          <p:cNvCxnSpPr/>
          <p:nvPr/>
        </p:nvCxnSpPr>
        <p:spPr>
          <a:xfrm>
            <a:off x="3587895" y="1640179"/>
            <a:ext cx="0" cy="415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文本框 20">
            <a:extLst>
              <a:ext uri="{FF2B5EF4-FFF2-40B4-BE49-F238E27FC236}">
                <a16:creationId xmlns:a16="http://schemas.microsoft.com/office/drawing/2014/main" id="{91E1E05B-EB33-E4C8-0092-53517DE657C5}"/>
              </a:ext>
            </a:extLst>
          </p:cNvPr>
          <p:cNvSpPr txBox="1"/>
          <p:nvPr/>
        </p:nvSpPr>
        <p:spPr>
          <a:xfrm>
            <a:off x="2726801" y="2013320"/>
            <a:ext cx="161967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神经网络输出噪声</a:t>
            </a:r>
          </a:p>
        </p:txBody>
      </p: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E4C15D8C-1B3A-606F-7161-F4DD1D70D6FE}"/>
              </a:ext>
            </a:extLst>
          </p:cNvPr>
          <p:cNvCxnSpPr/>
          <p:nvPr/>
        </p:nvCxnSpPr>
        <p:spPr>
          <a:xfrm flipH="1" flipV="1">
            <a:off x="4075848" y="1040229"/>
            <a:ext cx="1234235" cy="41282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接连接符 24">
            <a:extLst>
              <a:ext uri="{FF2B5EF4-FFF2-40B4-BE49-F238E27FC236}">
                <a16:creationId xmlns:a16="http://schemas.microsoft.com/office/drawing/2014/main" id="{BF23E6D5-2B86-9200-85C1-05168927A580}"/>
              </a:ext>
            </a:extLst>
          </p:cNvPr>
          <p:cNvCxnSpPr/>
          <p:nvPr/>
        </p:nvCxnSpPr>
        <p:spPr>
          <a:xfrm>
            <a:off x="3669903" y="1719512"/>
            <a:ext cx="1640180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7" name="直接箭头连接符 26">
            <a:extLst>
              <a:ext uri="{FF2B5EF4-FFF2-40B4-BE49-F238E27FC236}">
                <a16:creationId xmlns:a16="http://schemas.microsoft.com/office/drawing/2014/main" id="{4A5E00F9-AA3A-4885-B2C1-4EFE72DEE6E7}"/>
              </a:ext>
            </a:extLst>
          </p:cNvPr>
          <p:cNvCxnSpPr/>
          <p:nvPr/>
        </p:nvCxnSpPr>
        <p:spPr>
          <a:xfrm flipH="1">
            <a:off x="4448989" y="1719512"/>
            <a:ext cx="656071" cy="7735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8" name="文本框 27">
            <a:extLst>
              <a:ext uri="{FF2B5EF4-FFF2-40B4-BE49-F238E27FC236}">
                <a16:creationId xmlns:a16="http://schemas.microsoft.com/office/drawing/2014/main" id="{68B72B29-0949-FF25-50A8-F3282541696D}"/>
              </a:ext>
            </a:extLst>
          </p:cNvPr>
          <p:cNvSpPr txBox="1"/>
          <p:nvPr/>
        </p:nvSpPr>
        <p:spPr>
          <a:xfrm>
            <a:off x="3719109" y="2459678"/>
            <a:ext cx="90619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带噪图片</a:t>
            </a:r>
          </a:p>
        </p:txBody>
      </p:sp>
      <p:cxnSp>
        <p:nvCxnSpPr>
          <p:cNvPr id="30" name="直接箭头连接符 29">
            <a:extLst>
              <a:ext uri="{FF2B5EF4-FFF2-40B4-BE49-F238E27FC236}">
                <a16:creationId xmlns:a16="http://schemas.microsoft.com/office/drawing/2014/main" id="{3C0039B9-D4F1-E9AF-3C5C-900945838413}"/>
              </a:ext>
            </a:extLst>
          </p:cNvPr>
          <p:cNvCxnSpPr/>
          <p:nvPr/>
        </p:nvCxnSpPr>
        <p:spPr>
          <a:xfrm>
            <a:off x="5498703" y="1582773"/>
            <a:ext cx="0" cy="64787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1" name="文本框 30">
            <a:extLst>
              <a:ext uri="{FF2B5EF4-FFF2-40B4-BE49-F238E27FC236}">
                <a16:creationId xmlns:a16="http://schemas.microsoft.com/office/drawing/2014/main" id="{D3F27652-33AB-C18B-689D-DA2AE0202A96}"/>
              </a:ext>
            </a:extLst>
          </p:cNvPr>
          <p:cNvSpPr txBox="1"/>
          <p:nvPr/>
        </p:nvSpPr>
        <p:spPr>
          <a:xfrm>
            <a:off x="5041502" y="2168599"/>
            <a:ext cx="79343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时间步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5470F604-062E-528F-0DA6-D16DDA397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8" y="3888819"/>
            <a:ext cx="4838917" cy="2746680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03FBC424-CACA-3A09-C371-729382EE09E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3391" y="5536261"/>
            <a:ext cx="6274122" cy="1066855"/>
          </a:xfrm>
          <a:prstGeom prst="rect">
            <a:avLst/>
          </a:prstGeom>
        </p:spPr>
      </p:pic>
      <p:cxnSp>
        <p:nvCxnSpPr>
          <p:cNvPr id="9" name="直接箭头连接符 8">
            <a:extLst>
              <a:ext uri="{FF2B5EF4-FFF2-40B4-BE49-F238E27FC236}">
                <a16:creationId xmlns:a16="http://schemas.microsoft.com/office/drawing/2014/main" id="{36800FD9-5F43-DAC6-F503-10B0E38445D3}"/>
              </a:ext>
            </a:extLst>
          </p:cNvPr>
          <p:cNvCxnSpPr/>
          <p:nvPr/>
        </p:nvCxnSpPr>
        <p:spPr>
          <a:xfrm flipV="1">
            <a:off x="2275749" y="3743709"/>
            <a:ext cx="0" cy="9226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图片 10">
            <a:extLst>
              <a:ext uri="{FF2B5EF4-FFF2-40B4-BE49-F238E27FC236}">
                <a16:creationId xmlns:a16="http://schemas.microsoft.com/office/drawing/2014/main" id="{C896F249-8298-83FC-F415-AD3F48515C5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3657"/>
          <a:stretch/>
        </p:blipFill>
        <p:spPr>
          <a:xfrm>
            <a:off x="5438220" y="2767455"/>
            <a:ext cx="6737696" cy="1009489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ECD8A82-4404-3D9D-69AE-E0DDB50BD827}"/>
              </a:ext>
            </a:extLst>
          </p:cNvPr>
          <p:cNvSpPr txBox="1"/>
          <p:nvPr/>
        </p:nvSpPr>
        <p:spPr>
          <a:xfrm>
            <a:off x="729883" y="3308712"/>
            <a:ext cx="199691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首次加噪的带噪图片和真实图片之间的差距</a:t>
            </a:r>
          </a:p>
        </p:txBody>
      </p: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34C24DB-9B0F-58A8-8FE0-1C8F285F2AEC}"/>
              </a:ext>
            </a:extLst>
          </p:cNvPr>
          <p:cNvCxnSpPr>
            <a:cxnSpLocks/>
          </p:cNvCxnSpPr>
          <p:nvPr/>
        </p:nvCxnSpPr>
        <p:spPr>
          <a:xfrm flipV="1">
            <a:off x="2765750" y="3888819"/>
            <a:ext cx="239881" cy="8456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文本框 17">
            <a:extLst>
              <a:ext uri="{FF2B5EF4-FFF2-40B4-BE49-F238E27FC236}">
                <a16:creationId xmlns:a16="http://schemas.microsoft.com/office/drawing/2014/main" id="{F8911A01-F00D-3D4C-6AB5-2CAFEB3FA837}"/>
              </a:ext>
            </a:extLst>
          </p:cNvPr>
          <p:cNvSpPr txBox="1"/>
          <p:nvPr/>
        </p:nvSpPr>
        <p:spPr>
          <a:xfrm>
            <a:off x="2759605" y="3382296"/>
            <a:ext cx="238645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多次加噪的带噪图片和随机高斯噪声之间的差距</a:t>
            </a:r>
          </a:p>
        </p:txBody>
      </p:sp>
      <p:cxnSp>
        <p:nvCxnSpPr>
          <p:cNvPr id="24" name="直接箭头连接符 23">
            <a:extLst>
              <a:ext uri="{FF2B5EF4-FFF2-40B4-BE49-F238E27FC236}">
                <a16:creationId xmlns:a16="http://schemas.microsoft.com/office/drawing/2014/main" id="{84CF10C0-7960-DF99-792E-A1A1C4FC757D}"/>
              </a:ext>
            </a:extLst>
          </p:cNvPr>
          <p:cNvCxnSpPr/>
          <p:nvPr/>
        </p:nvCxnSpPr>
        <p:spPr>
          <a:xfrm flipV="1">
            <a:off x="4022540" y="4485891"/>
            <a:ext cx="1123520" cy="24854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文本框 25">
            <a:extLst>
              <a:ext uri="{FF2B5EF4-FFF2-40B4-BE49-F238E27FC236}">
                <a16:creationId xmlns:a16="http://schemas.microsoft.com/office/drawing/2014/main" id="{FC00ADA6-5797-57E0-B5E8-19FAC4B6AB15}"/>
              </a:ext>
            </a:extLst>
          </p:cNvPr>
          <p:cNvSpPr txBox="1"/>
          <p:nvPr/>
        </p:nvSpPr>
        <p:spPr>
          <a:xfrm>
            <a:off x="5041502" y="4271519"/>
            <a:ext cx="192105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/>
              <a:t>神经网络去噪图片和真实图片之间的差距</a:t>
            </a:r>
          </a:p>
        </p:txBody>
      </p:sp>
    </p:spTree>
    <p:extLst>
      <p:ext uri="{BB962C8B-B14F-4D97-AF65-F5344CB8AC3E}">
        <p14:creationId xmlns:p14="http://schemas.microsoft.com/office/powerpoint/2010/main" val="25011724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38145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267492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153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278053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2853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614648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13947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382488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96920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1439</TotalTime>
  <Words>58</Words>
  <Application>Microsoft Office PowerPoint</Application>
  <PresentationFormat>宽屏</PresentationFormat>
  <Paragraphs>9</Paragraphs>
  <Slides>10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4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明康 刘</dc:creator>
  <cp:lastModifiedBy>明康 刘</cp:lastModifiedBy>
  <cp:revision>3</cp:revision>
  <dcterms:created xsi:type="dcterms:W3CDTF">2024-01-23T06:20:39Z</dcterms:created>
  <dcterms:modified xsi:type="dcterms:W3CDTF">2024-01-26T06:08:37Z</dcterms:modified>
</cp:coreProperties>
</file>