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304" autoAdjust="0"/>
    <p:restoredTop sz="97614" autoAdjust="0"/>
  </p:normalViewPr>
  <p:slideViewPr>
    <p:cSldViewPr snapToGrid="0">
      <p:cViewPr varScale="1">
        <p:scale>
          <a:sx n="174" d="100"/>
          <a:sy n="174" d="100"/>
        </p:scale>
        <p:origin x="216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3AA07A2-F90E-45D8-B2D4-856F3A72DD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71C5898-10C0-45B3-A6D4-2B85CD119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905CDA9-E365-4CF4-8F55-9EBCAEE4B3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8F31548-12AF-4636-9387-146254DC51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6F70D49-2217-4638-BD39-5458C0D4D5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166924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6E9D31-D080-4BDC-8272-1DB967D66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A309182E-E00F-4F41-A3AE-F2832BE9C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8EE66C6-A34F-41D2-A6AA-29A2E5A18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9DF42ED-4527-4B4F-AB29-5D7B4C9A88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6A98A5C-2ED9-4C91-84C4-092773AE7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03344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EC8B1F2F-8188-4D91-BF17-05A889E803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B30CD7-C319-410E-86D3-249932AF20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9980434-84A9-4515-BF11-F20ECFCA1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B7AC2612-0880-4BEF-B816-1B322B4B3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E348AB8-46D7-40D2-865F-89FBF4C092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57088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27E68A2-A5A3-49CA-860F-135BA86E24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F4AC00E-756A-4EF1-8945-6AFD0009C2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C87FDDD-C3E5-401B-99AF-32732B042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7A31D8-4C6E-44BB-AA21-8B5C3850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5D2CA09-468E-4F7E-B42E-30BFFB0CE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04951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5E3CE0-263E-4E41-96A9-E150691A8D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4FAAA77-596F-413B-BAA5-DBBD13803B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2590CA4-A132-4436-8A69-9D144F54AB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18CE80-E355-4C67-8BE9-406F410D8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15E1A40-9FFC-4C74-896E-13165A9433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73462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DD3B448-03CA-4F8D-938F-CAC068FA5C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5CE9EE4-64B4-4E8C-B276-A0A73E9AC3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F75D5A8-DB2B-4156-AF46-A52345C18E8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FD778DF-2ADC-4130-8025-BD26FDEFF8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BB5F492-807A-4526-B5A9-4507B5B0FB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1BC0CF7-A196-477F-B3B1-DC6BD04D4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84093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4C3834-1280-490A-9745-F315156BB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D07FABC-B37E-46A7-A080-521F293244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0D74DBB-C866-4574-BFAE-F6C82E40014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3AD461A0-45E1-4298-8D95-6BD15304A9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BF07B84D-87BD-4958-BF5D-16B3580751C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975476D5-238E-4319-805F-57698F05A4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693A89A-81C3-4F27-BE08-E6F7E61F6F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B9079D7-47AF-43FF-9E4B-BD07F647B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3404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1306984-92D7-4CAE-9B69-644AD0C578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DB1F1E7-E291-4B56-A486-BF2DF789CB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9C27908-1C54-4526-89DA-05F1B15C61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CC08E6FA-2339-4354-91F5-519D6FD7C4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124104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479B82B4-8DBF-4618-A8F5-73A3EF06C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D17C718A-2CCD-48A8-91DF-BA14D132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68F4002F-BA8A-4EDA-A0DA-356025607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45341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E10E5D2-D247-4D1E-A958-DCF179CD5E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0930FC-C6EE-4D3B-A2B2-630387EA6C2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6009E24-AA49-47A7-AFCE-C6621FAC47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67E5BB9-C491-4F4D-981C-467075BDBE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19F59E6-B011-4044-AD45-0C555F3A0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5F97BF0-DFC8-49CD-9825-72AA039C59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682446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BEC7AD5-2FCA-4C86-9838-E111E1101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D485FF82-774F-4E47-A87C-A449A3BCE4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0769D33-6F83-4D24-9D7D-532DEC4817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0C7516F-9CDD-4595-ACBD-73F3040AD3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ECD6CFA-CE11-4BD6-9973-CC389A5BA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3EA941D-2403-4E47-A198-756C1A158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68551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5A4AA52F-43D8-42EF-8FD9-E178754109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CA7E1A5B-129F-45FA-B7EF-D816673560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BCB811D3-5EB4-4999-B59C-E415D81F55C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9C97324-BB6F-4BB4-B799-E6B38C42F937}" type="datetimeFigureOut">
              <a:rPr lang="zh-CN" altLang="en-US" smtClean="0"/>
              <a:t>2025/2/11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2667CFF-2C12-4631-8218-6FDFDA6B761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F210A1E-B2D8-45AB-9291-B89B8E0E63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0E8CCF-5A9D-4657-BFDC-FD6EA25643E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69690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8D576D7B-F1D9-4B13-B9AA-D541C6A6705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935823"/>
            <a:ext cx="12192000" cy="49863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178746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F0EBBB4F-336A-4234-A931-147A5B079D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55282" y="0"/>
            <a:ext cx="4681436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79933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3BDDE9E0-5C9A-426F-AF11-998BBA1D9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8857" y="1638524"/>
            <a:ext cx="7314286" cy="3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73990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393644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7788812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828525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250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C5DCBB01-7724-45E3-9C58-4DAA9CE63D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54751" y="0"/>
            <a:ext cx="868249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3063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CA958CD-2BB4-447E-8435-602AE9763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2781" y="0"/>
            <a:ext cx="836643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085489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4D75E1E8-6C37-44DF-AEA5-31EC6372A8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41402" y="0"/>
            <a:ext cx="9509195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76269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A1952117-9047-4323-B52C-07F66342F3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55329" y="0"/>
            <a:ext cx="928134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67280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849CB228-09AC-480D-9B4A-5955038CD3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2089" y="0"/>
            <a:ext cx="852782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68976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0C8E60DA-ABA5-4FF8-A189-14574E92BB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20893" y="0"/>
            <a:ext cx="535021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9956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640A97C3-00A0-466B-B2EA-3732C9B3C9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35456" y="0"/>
            <a:ext cx="4721087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351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55A33053-2751-458C-9859-E50B6F364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83231" y="0"/>
            <a:ext cx="4825538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96405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169</TotalTime>
  <Words>0</Words>
  <Application>Microsoft Office PowerPoint</Application>
  <PresentationFormat>宽屏</PresentationFormat>
  <Paragraphs>0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9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1660810667@qq.com</dc:creator>
  <cp:lastModifiedBy>1660810667@qq.com</cp:lastModifiedBy>
  <cp:revision>4</cp:revision>
  <dcterms:created xsi:type="dcterms:W3CDTF">2025-02-10T16:14:59Z</dcterms:created>
  <dcterms:modified xsi:type="dcterms:W3CDTF">2025-02-10T19:04:58Z</dcterms:modified>
</cp:coreProperties>
</file>