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  <p:sldId id="260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Collections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1.Introductions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2.List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3.Set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4.Map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/>
              <a:t>5.Questions and Codes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634082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1.Introdutions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147248" cy="537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Collection:  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1. List  : </a:t>
            </a:r>
            <a:r>
              <a:rPr lang="en-US" altLang="zh-CN" sz="1800" dirty="0" err="1" smtClean="0"/>
              <a:t>LinkedList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ArrayList,Vector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	2. Set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		3.Map:  </a:t>
            </a:r>
            <a:r>
              <a:rPr lang="en-US" altLang="zh-CN" sz="1800" dirty="0" err="1" smtClean="0"/>
              <a:t>Hashtable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HashMap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WeakHashMap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Collection</a:t>
            </a:r>
            <a:r>
              <a:rPr lang="zh-CN" altLang="en-US" sz="1800" dirty="0"/>
              <a:t>接口</a:t>
            </a:r>
            <a:br>
              <a:rPr lang="zh-CN" altLang="en-US" sz="1800" dirty="0"/>
            </a:br>
            <a:r>
              <a:rPr lang="zh-CN" altLang="en-US" sz="1800" dirty="0"/>
              <a:t>　　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是最基本的集合接口，一个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代表一组</a:t>
            </a:r>
            <a:r>
              <a:rPr lang="en-US" altLang="zh-CN" sz="1800" dirty="0"/>
              <a:t>Object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即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Collection</a:t>
            </a:r>
            <a:r>
              <a:rPr lang="zh-CN" altLang="en-US" sz="1800" dirty="0"/>
              <a:t>的元素（</a:t>
            </a:r>
            <a:r>
              <a:rPr lang="en-US" altLang="zh-CN" sz="1800" dirty="0" smtClean="0"/>
              <a:t>Elements</a:t>
            </a:r>
            <a:r>
              <a:rPr lang="en-US" altLang="zh-CN" sz="1800" dirty="0"/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387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8818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sz="1600" dirty="0" smtClean="0"/>
              <a:t>集合框架体系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4" y="1196752"/>
            <a:ext cx="7237428" cy="425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0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09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/>
              <a:t>2. List</a:t>
            </a:r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dirty="0"/>
              <a:t>List</a:t>
            </a:r>
            <a:r>
              <a:rPr lang="zh-CN" altLang="en-US" sz="1800" dirty="0"/>
              <a:t>子接口</a:t>
            </a:r>
            <a:r>
              <a:rPr lang="en-US" altLang="zh-CN" sz="1800" dirty="0"/>
              <a:t>:</a:t>
            </a:r>
            <a:r>
              <a:rPr lang="zh-CN" altLang="en-US" sz="1800" dirty="0"/>
              <a:t>有序，可以有重复元素。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1600" dirty="0" err="1" smtClean="0"/>
              <a:t>eg</a:t>
            </a:r>
            <a:r>
              <a:rPr lang="en-US" altLang="zh-CN" sz="1600" dirty="0" smtClean="0"/>
              <a:t>.  List </a:t>
            </a:r>
            <a:r>
              <a:rPr lang="en-US" altLang="zh-CN" sz="1600" dirty="0" err="1" smtClean="0"/>
              <a:t>list</a:t>
            </a:r>
            <a:r>
              <a:rPr lang="en-US" altLang="zh-CN" sz="1600" dirty="0" smtClean="0"/>
              <a:t> = new </a:t>
            </a:r>
            <a:r>
              <a:rPr lang="en-US" altLang="zh-CN" sz="1600" dirty="0" err="1" smtClean="0"/>
              <a:t>ArrayList</a:t>
            </a:r>
            <a:r>
              <a:rPr lang="en-US" altLang="zh-CN" sz="1600" dirty="0" smtClean="0"/>
              <a:t>()  or  List </a:t>
            </a:r>
            <a:r>
              <a:rPr lang="en-US" altLang="zh-CN" sz="1600" dirty="0" err="1" smtClean="0"/>
              <a:t>list</a:t>
            </a:r>
            <a:r>
              <a:rPr lang="en-US" altLang="zh-CN" sz="1600" dirty="0" smtClean="0"/>
              <a:t> = new </a:t>
            </a:r>
            <a:r>
              <a:rPr lang="en-US" altLang="zh-CN" sz="1600" dirty="0" err="1" smtClean="0"/>
              <a:t>LinkedList</a:t>
            </a:r>
            <a:r>
              <a:rPr lang="en-US" altLang="zh-CN" sz="1600" dirty="0" smtClean="0"/>
              <a:t>();</a:t>
            </a:r>
          </a:p>
          <a:p>
            <a:pPr marL="0" indent="0">
              <a:buNone/>
            </a:pPr>
            <a:r>
              <a:rPr lang="en-US" altLang="zh-CN" sz="1600" dirty="0"/>
              <a:t>	 </a:t>
            </a:r>
            <a:r>
              <a:rPr lang="en-US" altLang="zh-CN" sz="1600" dirty="0" smtClean="0"/>
              <a:t>           // </a:t>
            </a:r>
            <a:r>
              <a:rPr lang="en-US" altLang="zh-CN" sz="1600" dirty="0" err="1" smtClean="0"/>
              <a:t>list.add</a:t>
            </a:r>
            <a:r>
              <a:rPr lang="en-US" altLang="zh-CN" sz="1600" dirty="0" smtClean="0"/>
              <a:t>(“</a:t>
            </a:r>
            <a:r>
              <a:rPr lang="en-US" altLang="zh-CN" sz="1600" dirty="0" err="1" smtClean="0"/>
              <a:t>abd</a:t>
            </a:r>
            <a:r>
              <a:rPr lang="en-US" altLang="zh-CN" sz="1600" dirty="0" smtClean="0"/>
              <a:t>”);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list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自带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方法：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600" dirty="0"/>
              <a:t>void add(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index, Object element) 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boolean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addAll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index, Collection collection) </a:t>
            </a:r>
          </a:p>
          <a:p>
            <a:pPr marL="0" indent="0">
              <a:buNone/>
            </a:pPr>
            <a:r>
              <a:rPr lang="en-US" altLang="zh-CN" sz="1600" dirty="0" smtClean="0"/>
              <a:t>	Object </a:t>
            </a:r>
            <a:r>
              <a:rPr lang="en-US" altLang="zh-CN" sz="1600" dirty="0"/>
              <a:t>get(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index) 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indexOf</a:t>
            </a:r>
            <a:r>
              <a:rPr lang="en-US" altLang="zh-CN" sz="1600" dirty="0"/>
              <a:t>(Object element) 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lastIndexOf</a:t>
            </a:r>
            <a:r>
              <a:rPr lang="en-US" altLang="zh-CN" sz="1600" dirty="0"/>
              <a:t>(Object element) </a:t>
            </a:r>
          </a:p>
          <a:p>
            <a:pPr marL="0" indent="0">
              <a:buNone/>
            </a:pPr>
            <a:r>
              <a:rPr lang="en-US" altLang="zh-CN" sz="1600" dirty="0" smtClean="0"/>
              <a:t>	Object </a:t>
            </a:r>
            <a:r>
              <a:rPr lang="en-US" altLang="zh-CN" sz="1600" dirty="0"/>
              <a:t>remove(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index) </a:t>
            </a:r>
          </a:p>
          <a:p>
            <a:pPr marL="0" indent="0">
              <a:buNone/>
            </a:pPr>
            <a:r>
              <a:rPr lang="en-US" altLang="zh-CN" sz="1600" dirty="0" smtClean="0"/>
              <a:t>	Object </a:t>
            </a:r>
            <a:r>
              <a:rPr lang="en-US" altLang="zh-CN" sz="1600" dirty="0"/>
              <a:t>set(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index, Object element) 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</a:p>
          <a:p>
            <a:pPr marL="0" indent="0"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09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3</a:t>
            </a:r>
            <a:r>
              <a:rPr lang="en-US" altLang="zh-CN" sz="1800" b="1" dirty="0" smtClean="0"/>
              <a:t>. Set</a:t>
            </a:r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smtClean="0"/>
              <a:t> </a:t>
            </a:r>
            <a:r>
              <a:rPr lang="en-US" altLang="zh-CN" sz="1800" dirty="0" smtClean="0"/>
              <a:t>Set</a:t>
            </a:r>
            <a:r>
              <a:rPr lang="zh-CN" altLang="en-US" sz="1800" dirty="0"/>
              <a:t>子接口</a:t>
            </a:r>
            <a:r>
              <a:rPr lang="en-US" altLang="zh-CN" sz="1800" dirty="0"/>
              <a:t>:</a:t>
            </a:r>
            <a:r>
              <a:rPr lang="zh-CN" altLang="en-US" sz="1800" dirty="0"/>
              <a:t>无序，不允许</a:t>
            </a:r>
            <a:r>
              <a:rPr lang="zh-CN" altLang="en-US" sz="1800" dirty="0" smtClean="0"/>
              <a:t>重复</a:t>
            </a:r>
            <a:r>
              <a:rPr lang="en-US" altLang="zh-CN" sz="2000" dirty="0" smtClean="0"/>
              <a:t>	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1600" dirty="0" err="1" smtClean="0"/>
              <a:t>eg</a:t>
            </a:r>
            <a:r>
              <a:rPr lang="en-US" altLang="zh-CN" sz="1600" dirty="0" smtClean="0"/>
              <a:t>.  Set </a:t>
            </a:r>
            <a:r>
              <a:rPr lang="en-US" altLang="zh-CN" sz="1600" dirty="0" err="1" smtClean="0"/>
              <a:t>set</a:t>
            </a:r>
            <a:r>
              <a:rPr lang="en-US" altLang="zh-CN" sz="1600" dirty="0" smtClean="0"/>
              <a:t> = new </a:t>
            </a:r>
            <a:r>
              <a:rPr lang="en-US" altLang="zh-CN" sz="1600" dirty="0" err="1" smtClean="0"/>
              <a:t>HashSet</a:t>
            </a:r>
            <a:r>
              <a:rPr lang="en-US" altLang="zh-CN" sz="1600" dirty="0" smtClean="0"/>
              <a:t>();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400" dirty="0"/>
              <a:t>Set&lt;String&gt; set = new </a:t>
            </a:r>
            <a:r>
              <a:rPr lang="en-US" altLang="zh-CN" sz="1400" dirty="0" err="1"/>
              <a:t>HashSet</a:t>
            </a:r>
            <a:r>
              <a:rPr lang="en-US" altLang="zh-CN" sz="1400" dirty="0"/>
              <a:t>&lt;String</a:t>
            </a:r>
            <a:r>
              <a:rPr lang="en-US" altLang="zh-CN" sz="1400" dirty="0" smtClean="0"/>
              <a:t>&gt;();</a:t>
            </a:r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Iterator&lt;String&gt; it = </a:t>
            </a:r>
            <a:r>
              <a:rPr lang="en-US" altLang="zh-CN" sz="1400" dirty="0" err="1"/>
              <a:t>set.iterator</a:t>
            </a:r>
            <a:r>
              <a:rPr lang="en-US" altLang="zh-CN" sz="1400" dirty="0"/>
              <a:t>();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while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it.hasNext</a:t>
            </a:r>
            <a:r>
              <a:rPr lang="en-US" altLang="zh-CN" sz="1400" dirty="0"/>
              <a:t>()) </a:t>
            </a:r>
            <a:r>
              <a:rPr lang="en-US" altLang="zh-CN" sz="1400" dirty="0" smtClean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String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it.next</a:t>
            </a:r>
            <a:r>
              <a:rPr lang="en-US" altLang="zh-CN" sz="1400" dirty="0"/>
              <a:t>();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);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} 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1600" dirty="0"/>
              <a:t>	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set.add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等方法类似于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9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363272" cy="559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en-US" altLang="zh-CN" sz="2000" dirty="0" smtClean="0"/>
              <a:t>.Map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Map</a:t>
            </a:r>
            <a:r>
              <a:rPr lang="zh-CN" altLang="en-US" sz="1400" dirty="0"/>
              <a:t> 接口不是 </a:t>
            </a:r>
            <a:r>
              <a:rPr lang="en-US" altLang="zh-CN" sz="1400" dirty="0"/>
              <a:t>Collection</a:t>
            </a:r>
            <a:r>
              <a:rPr lang="zh-CN" altLang="en-US" sz="1400" dirty="0"/>
              <a:t> 接口的</a:t>
            </a:r>
            <a:r>
              <a:rPr lang="zh-CN" altLang="en-US" sz="1400" dirty="0" smtClean="0"/>
              <a:t>继承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而是</a:t>
            </a:r>
            <a:r>
              <a:rPr lang="zh-CN" altLang="en-US" sz="1400" dirty="0"/>
              <a:t>从自己的用于维护键</a:t>
            </a:r>
            <a:r>
              <a:rPr lang="en-US" altLang="zh-CN" sz="1400" dirty="0"/>
              <a:t>-</a:t>
            </a:r>
            <a:r>
              <a:rPr lang="zh-CN" altLang="en-US" sz="1400" dirty="0"/>
              <a:t>值关联的接口</a:t>
            </a:r>
            <a:r>
              <a:rPr lang="zh-CN" altLang="en-US" sz="1400" dirty="0" smtClean="0"/>
              <a:t>层次结构</a:t>
            </a:r>
            <a:r>
              <a:rPr lang="en-US" altLang="zh-CN" sz="1400" dirty="0" smtClean="0"/>
              <a:t>(key-        value)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eg</a:t>
            </a:r>
            <a:r>
              <a:rPr lang="en-US" altLang="zh-CN" sz="1400" dirty="0" smtClean="0"/>
              <a:t>. Map  </a:t>
            </a:r>
            <a:r>
              <a:rPr lang="en-US" altLang="zh-CN" sz="1400" dirty="0" err="1" smtClean="0"/>
              <a:t>map</a:t>
            </a:r>
            <a:r>
              <a:rPr lang="en-US" altLang="zh-CN" sz="1400" dirty="0" smtClean="0"/>
              <a:t> =new </a:t>
            </a:r>
            <a:r>
              <a:rPr lang="en-US" altLang="zh-CN" sz="1400" dirty="0" err="1" smtClean="0"/>
              <a:t>HashMap</a:t>
            </a:r>
            <a:r>
              <a:rPr lang="en-US" altLang="zh-CN" sz="1400" dirty="0" smtClean="0"/>
              <a:t>();</a:t>
            </a:r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            </a:t>
            </a:r>
            <a:r>
              <a:rPr lang="en-US" altLang="zh-CN" sz="1400" dirty="0" err="1" smtClean="0"/>
              <a:t>map.put</a:t>
            </a:r>
            <a:r>
              <a:rPr lang="en-US" altLang="zh-CN" sz="1400" dirty="0" smtClean="0"/>
              <a:t>(“</a:t>
            </a:r>
            <a:r>
              <a:rPr lang="en-US" altLang="zh-CN" sz="1400" dirty="0" err="1" smtClean="0"/>
              <a:t>key”,”test</a:t>
            </a:r>
            <a:r>
              <a:rPr lang="en-US" altLang="zh-CN" sz="1400" dirty="0" smtClean="0"/>
              <a:t>”);</a:t>
            </a:r>
          </a:p>
          <a:p>
            <a:pPr marL="0" indent="0">
              <a:buNone/>
            </a:pPr>
            <a:r>
              <a:rPr lang="en-US" altLang="zh-CN" sz="1400" dirty="0" smtClean="0"/>
              <a:t>		            </a:t>
            </a:r>
            <a:r>
              <a:rPr lang="en-US" altLang="zh-CN" sz="1400" dirty="0" err="1" smtClean="0"/>
              <a:t>map.get</a:t>
            </a:r>
            <a:r>
              <a:rPr lang="en-US" altLang="zh-CN" sz="1400" dirty="0" smtClean="0"/>
              <a:t>(“key”);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内置方法：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/>
              <a:t>Object get(Object key)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boolean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containsKey</a:t>
            </a:r>
            <a:r>
              <a:rPr lang="en-US" altLang="zh-CN" sz="1400" dirty="0"/>
              <a:t>(Object key)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boolean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containsValue</a:t>
            </a:r>
            <a:r>
              <a:rPr lang="en-US" altLang="zh-CN" sz="1400" dirty="0"/>
              <a:t>(Object value)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size()</a:t>
            </a:r>
          </a:p>
          <a:p>
            <a:pPr marL="0" indent="0">
              <a:buNone/>
            </a:pPr>
            <a:r>
              <a:rPr lang="en-US" altLang="zh-CN" sz="1400" dirty="0" smtClean="0"/>
              <a:t>		</a:t>
            </a:r>
            <a:r>
              <a:rPr lang="en-US" altLang="zh-CN" sz="1400" dirty="0" err="1" smtClean="0"/>
              <a:t>boolean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isEmpty</a:t>
            </a:r>
            <a:r>
              <a:rPr lang="en-US" altLang="zh-CN" sz="1400" dirty="0" smtClean="0"/>
              <a:t>()</a:t>
            </a:r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49411"/>
            <a:ext cx="4608512" cy="155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5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538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b="1" dirty="0" smtClean="0"/>
              <a:t>5.Questions and Codes</a:t>
            </a:r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 smtClean="0"/>
              <a:t>1.List</a:t>
            </a:r>
          </a:p>
          <a:p>
            <a:pPr marL="0" indent="0">
              <a:buNone/>
            </a:pPr>
            <a:r>
              <a:rPr lang="en-US" altLang="zh-CN" sz="1300" b="1" dirty="0"/>
              <a:t>package </a:t>
            </a:r>
            <a:r>
              <a:rPr lang="en-US" altLang="zh-CN" sz="1300" b="1" dirty="0" err="1"/>
              <a:t>com.pactera.java.set</a:t>
            </a:r>
            <a:r>
              <a:rPr lang="en-US" altLang="zh-CN" sz="1300" b="1" dirty="0"/>
              <a:t>;</a:t>
            </a:r>
          </a:p>
          <a:p>
            <a:pPr marL="0" indent="0">
              <a:buNone/>
            </a:pPr>
            <a:endParaRPr lang="en-US" altLang="zh-CN" sz="1300" b="1" dirty="0"/>
          </a:p>
          <a:p>
            <a:pPr marL="0" indent="0">
              <a:buNone/>
            </a:pPr>
            <a:r>
              <a:rPr lang="en-US" altLang="zh-CN" sz="1300" b="1" dirty="0"/>
              <a:t>import </a:t>
            </a:r>
            <a:r>
              <a:rPr lang="en-US" altLang="zh-CN" sz="1300" b="1" dirty="0" err="1"/>
              <a:t>java.util.HashSet</a:t>
            </a:r>
            <a:r>
              <a:rPr lang="en-US" altLang="zh-CN" sz="1300" b="1" dirty="0"/>
              <a:t>;</a:t>
            </a:r>
          </a:p>
          <a:p>
            <a:pPr marL="0" indent="0">
              <a:buNone/>
            </a:pPr>
            <a:r>
              <a:rPr lang="en-US" altLang="zh-CN" sz="1300" b="1" dirty="0"/>
              <a:t>import </a:t>
            </a:r>
            <a:r>
              <a:rPr lang="en-US" altLang="zh-CN" sz="1300" b="1" dirty="0" err="1"/>
              <a:t>java.util.Iterator</a:t>
            </a:r>
            <a:r>
              <a:rPr lang="en-US" altLang="zh-CN" sz="1300" b="1" dirty="0"/>
              <a:t>;</a:t>
            </a:r>
          </a:p>
          <a:p>
            <a:pPr marL="0" indent="0">
              <a:buNone/>
            </a:pPr>
            <a:r>
              <a:rPr lang="en-US" altLang="zh-CN" sz="1300" b="1" dirty="0"/>
              <a:t>import </a:t>
            </a:r>
            <a:r>
              <a:rPr lang="en-US" altLang="zh-CN" sz="1300" b="1" dirty="0" err="1"/>
              <a:t>java.util.Set</a:t>
            </a:r>
            <a:r>
              <a:rPr lang="en-US" altLang="zh-CN" sz="1300" b="1" dirty="0"/>
              <a:t>;</a:t>
            </a:r>
          </a:p>
          <a:p>
            <a:pPr marL="0" indent="0">
              <a:buNone/>
            </a:pPr>
            <a:endParaRPr lang="en-US" altLang="zh-CN" sz="1300" b="1" dirty="0"/>
          </a:p>
          <a:p>
            <a:pPr marL="0" indent="0">
              <a:buNone/>
            </a:pPr>
            <a:r>
              <a:rPr lang="en-US" altLang="zh-CN" sz="1300" b="1" dirty="0"/>
              <a:t>public class </a:t>
            </a:r>
            <a:r>
              <a:rPr lang="en-US" altLang="zh-CN" sz="1300" b="1" dirty="0" err="1"/>
              <a:t>SetTest</a:t>
            </a:r>
            <a:r>
              <a:rPr lang="en-US" altLang="zh-CN" sz="1300" b="1" dirty="0"/>
              <a:t> {</a:t>
            </a:r>
          </a:p>
          <a:p>
            <a:pPr marL="0" indent="0">
              <a:buNone/>
            </a:pPr>
            <a:r>
              <a:rPr lang="en-US" altLang="zh-CN" sz="1300" b="1" dirty="0"/>
              <a:t>	public static void main(String[] </a:t>
            </a:r>
            <a:r>
              <a:rPr lang="en-US" altLang="zh-CN" sz="1300" b="1" dirty="0" err="1"/>
              <a:t>args</a:t>
            </a:r>
            <a:r>
              <a:rPr lang="en-US" altLang="zh-CN" sz="1300" b="1" dirty="0"/>
              <a:t>) {</a:t>
            </a:r>
          </a:p>
          <a:p>
            <a:pPr marL="0" indent="0">
              <a:buNone/>
            </a:pPr>
            <a:r>
              <a:rPr lang="en-US" altLang="zh-CN" sz="1300" b="1" dirty="0"/>
              <a:t>		</a:t>
            </a:r>
          </a:p>
          <a:p>
            <a:pPr marL="0" indent="0">
              <a:buNone/>
            </a:pPr>
            <a:r>
              <a:rPr lang="en-US" altLang="zh-CN" sz="1300" b="1" dirty="0"/>
              <a:t>		News </a:t>
            </a:r>
            <a:r>
              <a:rPr lang="en-US" altLang="zh-CN" sz="1300" b="1" dirty="0" err="1"/>
              <a:t>news</a:t>
            </a:r>
            <a:r>
              <a:rPr lang="en-US" altLang="zh-CN" sz="1300" b="1" dirty="0"/>
              <a:t> = new News(1,"</a:t>
            </a:r>
            <a:r>
              <a:rPr lang="zh-CN" altLang="en-US" sz="1300" b="1" dirty="0"/>
              <a:t>招聘</a:t>
            </a:r>
            <a:r>
              <a:rPr lang="en-US" altLang="zh-CN" sz="1300" b="1" dirty="0"/>
              <a:t>","peter");</a:t>
            </a:r>
          </a:p>
          <a:p>
            <a:pPr marL="0" indent="0">
              <a:buNone/>
            </a:pPr>
            <a:r>
              <a:rPr lang="en-US" altLang="zh-CN" sz="1300" b="1" dirty="0"/>
              <a:t>		News test = new News(2,"</a:t>
            </a:r>
            <a:r>
              <a:rPr lang="zh-CN" altLang="en-US" sz="1300" b="1" dirty="0"/>
              <a:t>考试</a:t>
            </a:r>
            <a:r>
              <a:rPr lang="en-US" altLang="zh-CN" sz="1300" b="1" dirty="0"/>
              <a:t>","Jack");		</a:t>
            </a:r>
          </a:p>
          <a:p>
            <a:pPr marL="0" indent="0">
              <a:buNone/>
            </a:pPr>
            <a:r>
              <a:rPr lang="en-US" altLang="zh-CN" sz="1300" b="1" dirty="0"/>
              <a:t>		</a:t>
            </a:r>
          </a:p>
          <a:p>
            <a:pPr marL="0" indent="0">
              <a:buNone/>
            </a:pPr>
            <a:r>
              <a:rPr lang="en-US" altLang="zh-CN" sz="1300" b="1" dirty="0"/>
              <a:t>		Set </a:t>
            </a:r>
            <a:r>
              <a:rPr lang="en-US" altLang="zh-CN" sz="1300" b="1" dirty="0" err="1"/>
              <a:t>newsSet</a:t>
            </a:r>
            <a:r>
              <a:rPr lang="en-US" altLang="zh-CN" sz="1300" b="1" dirty="0"/>
              <a:t> = new </a:t>
            </a:r>
            <a:r>
              <a:rPr lang="en-US" altLang="zh-CN" sz="1300" b="1" dirty="0" err="1"/>
              <a:t>HashSet</a:t>
            </a:r>
            <a:r>
              <a:rPr lang="en-US" altLang="zh-CN" sz="1300" b="1" dirty="0"/>
              <a:t>();</a:t>
            </a:r>
          </a:p>
          <a:p>
            <a:pPr marL="0" indent="0">
              <a:buNone/>
            </a:pPr>
            <a:r>
              <a:rPr lang="en-US" altLang="zh-CN" sz="1300" b="1" dirty="0"/>
              <a:t>		</a:t>
            </a:r>
          </a:p>
          <a:p>
            <a:pPr marL="0" indent="0">
              <a:buNone/>
            </a:pPr>
            <a:r>
              <a:rPr lang="en-US" altLang="zh-CN" sz="1300" b="1" dirty="0"/>
              <a:t>		</a:t>
            </a:r>
            <a:r>
              <a:rPr lang="en-US" altLang="zh-CN" sz="1300" b="1" dirty="0" err="1"/>
              <a:t>newsSet.add</a:t>
            </a:r>
            <a:r>
              <a:rPr lang="en-US" altLang="zh-CN" sz="1300" b="1" dirty="0"/>
              <a:t>(news);</a:t>
            </a:r>
          </a:p>
          <a:p>
            <a:pPr marL="0" indent="0">
              <a:buNone/>
            </a:pPr>
            <a:r>
              <a:rPr lang="en-US" altLang="zh-CN" sz="1300" b="1" dirty="0"/>
              <a:t>		</a:t>
            </a:r>
            <a:r>
              <a:rPr lang="en-US" altLang="zh-CN" sz="1300" b="1" dirty="0" err="1"/>
              <a:t>newsSet.add</a:t>
            </a:r>
            <a:r>
              <a:rPr lang="en-US" altLang="zh-CN" sz="1300" b="1" dirty="0"/>
              <a:t>(test);</a:t>
            </a:r>
          </a:p>
          <a:p>
            <a:pPr marL="0" indent="0">
              <a:buNone/>
            </a:pPr>
            <a:r>
              <a:rPr lang="en-US" altLang="zh-CN" sz="1300" b="1" dirty="0"/>
              <a:t>		</a:t>
            </a:r>
          </a:p>
          <a:p>
            <a:pPr marL="0" indent="0">
              <a:buNone/>
            </a:pPr>
            <a:r>
              <a:rPr lang="en-US" altLang="zh-CN" sz="1300" b="1" dirty="0"/>
              <a:t>		</a:t>
            </a:r>
            <a:r>
              <a:rPr lang="en-US" altLang="zh-CN" sz="1300" b="1" dirty="0" err="1"/>
              <a:t>System.out.println</a:t>
            </a:r>
            <a:r>
              <a:rPr lang="en-US" altLang="zh-CN" sz="1300" b="1" dirty="0"/>
              <a:t>("</a:t>
            </a:r>
            <a:r>
              <a:rPr lang="zh-CN" altLang="en-US" sz="1300" b="1" dirty="0"/>
              <a:t>新闻总数：</a:t>
            </a:r>
            <a:r>
              <a:rPr lang="en-US" altLang="zh-CN" sz="1300" b="1" dirty="0"/>
              <a:t>"+ </a:t>
            </a:r>
            <a:r>
              <a:rPr lang="en-US" altLang="zh-CN" sz="1300" b="1" dirty="0" err="1"/>
              <a:t>newsSet.size</a:t>
            </a:r>
            <a:r>
              <a:rPr lang="en-US" altLang="zh-CN" sz="1300" b="1" dirty="0"/>
              <a:t>());</a:t>
            </a:r>
          </a:p>
          <a:p>
            <a:pPr marL="0" indent="0">
              <a:buNone/>
            </a:pPr>
            <a:r>
              <a:rPr lang="en-US" altLang="zh-CN" sz="1300" b="1" dirty="0"/>
              <a:t>		</a:t>
            </a:r>
          </a:p>
          <a:p>
            <a:pPr marL="0" indent="0">
              <a:buNone/>
            </a:pPr>
            <a:r>
              <a:rPr lang="en-US" altLang="zh-CN" sz="1300" b="1" dirty="0"/>
              <a:t>		</a:t>
            </a:r>
            <a:r>
              <a:rPr lang="en-US" altLang="zh-CN" sz="1300" b="1" dirty="0" err="1"/>
              <a:t>System.out.println</a:t>
            </a:r>
            <a:r>
              <a:rPr lang="en-US" altLang="zh-CN" sz="1300" b="1" dirty="0"/>
              <a:t>("</a:t>
            </a:r>
            <a:r>
              <a:rPr lang="zh-CN" altLang="en-US" sz="1300" b="1" dirty="0"/>
              <a:t>是否包含：</a:t>
            </a:r>
            <a:r>
              <a:rPr lang="en-US" altLang="zh-CN" sz="1300" b="1" dirty="0"/>
              <a:t>"+ </a:t>
            </a:r>
            <a:r>
              <a:rPr lang="en-US" altLang="zh-CN" sz="1300" b="1" dirty="0" err="1"/>
              <a:t>newsSet.contains</a:t>
            </a:r>
            <a:r>
              <a:rPr lang="en-US" altLang="zh-CN" sz="1300" b="1" dirty="0"/>
              <a:t>(test));</a:t>
            </a:r>
          </a:p>
          <a:p>
            <a:pPr marL="0" indent="0">
              <a:buNone/>
            </a:pPr>
            <a:r>
              <a:rPr lang="en-US" altLang="zh-CN" sz="1300" b="1" dirty="0"/>
              <a:t>			</a:t>
            </a:r>
          </a:p>
          <a:p>
            <a:pPr marL="0" indent="0">
              <a:buNone/>
            </a:pPr>
            <a:r>
              <a:rPr lang="en-US" altLang="zh-CN" sz="1300" b="1" dirty="0"/>
              <a:t>	}</a:t>
            </a:r>
          </a:p>
          <a:p>
            <a:pPr marL="0" indent="0">
              <a:buNone/>
            </a:pPr>
            <a:r>
              <a:rPr lang="en-US" altLang="zh-CN" sz="1300" b="1" dirty="0"/>
              <a:t>	</a:t>
            </a:r>
          </a:p>
          <a:p>
            <a:pPr marL="0" indent="0">
              <a:buNone/>
            </a:pPr>
            <a:endParaRPr lang="en-US" altLang="zh-CN" sz="1300" b="1" dirty="0"/>
          </a:p>
          <a:p>
            <a:pPr marL="0" indent="0">
              <a:buNone/>
            </a:pPr>
            <a:r>
              <a:rPr lang="en-US" altLang="zh-CN" sz="1300" b="1" dirty="0"/>
              <a:t>}</a:t>
            </a:r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666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363272" cy="58818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+mj-lt"/>
              </a:rPr>
              <a:t>2.Set</a:t>
            </a:r>
          </a:p>
          <a:p>
            <a:pPr marL="0" indent="0">
              <a:buNone/>
            </a:pPr>
            <a:endParaRPr lang="en-US" altLang="zh-CN" dirty="0" smtClean="0">
              <a:latin typeface="+mj-lt"/>
            </a:endParaRP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package </a:t>
            </a:r>
            <a:r>
              <a:rPr lang="en-US" altLang="zh-CN" sz="3000" dirty="0" err="1">
                <a:latin typeface="+mj-lt"/>
              </a:rPr>
              <a:t>com.pactera.java.set</a:t>
            </a:r>
            <a:r>
              <a:rPr lang="en-US" altLang="zh-CN" sz="3000" dirty="0" smtClean="0">
                <a:latin typeface="+mj-lt"/>
              </a:rPr>
              <a:t>;</a:t>
            </a:r>
            <a:endParaRPr lang="en-US" altLang="zh-CN" sz="3000" dirty="0">
              <a:latin typeface="+mj-lt"/>
            </a:endParaRP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import </a:t>
            </a:r>
            <a:r>
              <a:rPr lang="en-US" altLang="zh-CN" sz="3000" dirty="0" err="1">
                <a:latin typeface="+mj-lt"/>
              </a:rPr>
              <a:t>java.util.HashSet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import </a:t>
            </a:r>
            <a:r>
              <a:rPr lang="en-US" altLang="zh-CN" sz="3000" dirty="0" err="1">
                <a:latin typeface="+mj-lt"/>
              </a:rPr>
              <a:t>java.util.Iterator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import </a:t>
            </a:r>
            <a:r>
              <a:rPr lang="en-US" altLang="zh-CN" sz="3000" dirty="0" err="1">
                <a:latin typeface="+mj-lt"/>
              </a:rPr>
              <a:t>java.util.Set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0" indent="0">
              <a:buNone/>
            </a:pPr>
            <a:endParaRPr lang="en-US" altLang="zh-CN" sz="3000" dirty="0">
              <a:latin typeface="+mj-lt"/>
            </a:endParaRP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public class </a:t>
            </a:r>
            <a:r>
              <a:rPr lang="en-US" altLang="zh-CN" sz="3000" dirty="0" err="1">
                <a:latin typeface="+mj-lt"/>
              </a:rPr>
              <a:t>SetTest</a:t>
            </a:r>
            <a:r>
              <a:rPr lang="en-US" altLang="zh-CN" sz="3000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public static void main(String[] </a:t>
            </a:r>
            <a:r>
              <a:rPr lang="en-US" altLang="zh-CN" sz="3000" dirty="0" err="1">
                <a:latin typeface="+mj-lt"/>
              </a:rPr>
              <a:t>args</a:t>
            </a:r>
            <a:r>
              <a:rPr lang="en-US" altLang="zh-CN" sz="3000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News </a:t>
            </a:r>
            <a:r>
              <a:rPr lang="en-US" altLang="zh-CN" sz="3000" dirty="0" err="1">
                <a:latin typeface="+mj-lt"/>
              </a:rPr>
              <a:t>news</a:t>
            </a:r>
            <a:r>
              <a:rPr lang="en-US" altLang="zh-CN" sz="3000" dirty="0">
                <a:latin typeface="+mj-lt"/>
              </a:rPr>
              <a:t> = new News(1,"</a:t>
            </a:r>
            <a:r>
              <a:rPr lang="zh-CN" altLang="en-US" sz="3000" dirty="0">
                <a:latin typeface="+mj-lt"/>
              </a:rPr>
              <a:t>招聘</a:t>
            </a:r>
            <a:r>
              <a:rPr lang="en-US" altLang="zh-CN" sz="3000" dirty="0">
                <a:latin typeface="+mj-lt"/>
              </a:rPr>
              <a:t>","peter");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News test = new News(2,"</a:t>
            </a:r>
            <a:r>
              <a:rPr lang="zh-CN" altLang="en-US" sz="3000" dirty="0">
                <a:latin typeface="+mj-lt"/>
              </a:rPr>
              <a:t>考试</a:t>
            </a:r>
            <a:r>
              <a:rPr lang="en-US" altLang="zh-CN" sz="3000" dirty="0">
                <a:latin typeface="+mj-lt"/>
              </a:rPr>
              <a:t>","Jack");		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Set </a:t>
            </a:r>
            <a:r>
              <a:rPr lang="en-US" altLang="zh-CN" sz="3000" dirty="0" err="1">
                <a:latin typeface="+mj-lt"/>
              </a:rPr>
              <a:t>newsSet</a:t>
            </a:r>
            <a:r>
              <a:rPr lang="en-US" altLang="zh-CN" sz="3000" dirty="0">
                <a:latin typeface="+mj-lt"/>
              </a:rPr>
              <a:t> = new </a:t>
            </a:r>
            <a:r>
              <a:rPr lang="en-US" altLang="zh-CN" sz="3000" dirty="0" err="1">
                <a:latin typeface="+mj-lt"/>
              </a:rPr>
              <a:t>HashSet</a:t>
            </a:r>
            <a:r>
              <a:rPr lang="en-US" altLang="zh-CN" sz="3000" dirty="0">
                <a:latin typeface="+mj-lt"/>
              </a:rPr>
              <a:t>();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  <a:r>
              <a:rPr lang="en-US" altLang="zh-CN" sz="3000" dirty="0" err="1">
                <a:latin typeface="+mj-lt"/>
              </a:rPr>
              <a:t>newsSet.add</a:t>
            </a:r>
            <a:r>
              <a:rPr lang="en-US" altLang="zh-CN" sz="3000" dirty="0">
                <a:latin typeface="+mj-lt"/>
              </a:rPr>
              <a:t>(news);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  <a:r>
              <a:rPr lang="en-US" altLang="zh-CN" sz="3000" dirty="0" err="1">
                <a:latin typeface="+mj-lt"/>
              </a:rPr>
              <a:t>newsSet.add</a:t>
            </a:r>
            <a:r>
              <a:rPr lang="en-US" altLang="zh-CN" sz="3000" dirty="0">
                <a:latin typeface="+mj-lt"/>
              </a:rPr>
              <a:t>(test);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  <a:r>
              <a:rPr lang="en-US" altLang="zh-CN" sz="3000" dirty="0" err="1">
                <a:latin typeface="+mj-lt"/>
              </a:rPr>
              <a:t>System.out.println</a:t>
            </a:r>
            <a:r>
              <a:rPr lang="en-US" altLang="zh-CN" sz="3000" dirty="0">
                <a:latin typeface="+mj-lt"/>
              </a:rPr>
              <a:t>("</a:t>
            </a:r>
            <a:r>
              <a:rPr lang="zh-CN" altLang="en-US" sz="3000" dirty="0">
                <a:latin typeface="+mj-lt"/>
              </a:rPr>
              <a:t>新闻总数：</a:t>
            </a:r>
            <a:r>
              <a:rPr lang="en-US" altLang="zh-CN" sz="3000" dirty="0">
                <a:latin typeface="+mj-lt"/>
              </a:rPr>
              <a:t>"+ </a:t>
            </a:r>
            <a:r>
              <a:rPr lang="en-US" altLang="zh-CN" sz="3000" dirty="0" err="1">
                <a:latin typeface="+mj-lt"/>
              </a:rPr>
              <a:t>newsSet.size</a:t>
            </a:r>
            <a:r>
              <a:rPr lang="en-US" altLang="zh-CN" sz="3000" dirty="0">
                <a:latin typeface="+mj-lt"/>
              </a:rPr>
              <a:t>());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  <a:r>
              <a:rPr lang="en-US" altLang="zh-CN" sz="3000" dirty="0" err="1">
                <a:latin typeface="+mj-lt"/>
              </a:rPr>
              <a:t>System.out.println</a:t>
            </a:r>
            <a:r>
              <a:rPr lang="en-US" altLang="zh-CN" sz="3000" dirty="0">
                <a:latin typeface="+mj-lt"/>
              </a:rPr>
              <a:t>("</a:t>
            </a:r>
            <a:r>
              <a:rPr lang="zh-CN" altLang="en-US" sz="3000" dirty="0">
                <a:latin typeface="+mj-lt"/>
              </a:rPr>
              <a:t>是否包含：</a:t>
            </a:r>
            <a:r>
              <a:rPr lang="en-US" altLang="zh-CN" sz="3000" dirty="0">
                <a:latin typeface="+mj-lt"/>
              </a:rPr>
              <a:t>"+ </a:t>
            </a:r>
            <a:r>
              <a:rPr lang="en-US" altLang="zh-CN" sz="3000" dirty="0" err="1">
                <a:latin typeface="+mj-lt"/>
              </a:rPr>
              <a:t>newsSet.contains</a:t>
            </a:r>
            <a:r>
              <a:rPr lang="en-US" altLang="zh-CN" sz="3000" dirty="0">
                <a:latin typeface="+mj-lt"/>
              </a:rPr>
              <a:t>(test));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</a:t>
            </a: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		}</a:t>
            </a:r>
          </a:p>
          <a:p>
            <a:pPr marL="0" indent="0">
              <a:buNone/>
            </a:pPr>
            <a:endParaRPr lang="en-US" altLang="zh-CN" sz="3000" dirty="0">
              <a:latin typeface="+mj-lt"/>
            </a:endParaRPr>
          </a:p>
          <a:p>
            <a:pPr marL="0" indent="0">
              <a:buNone/>
            </a:pPr>
            <a:r>
              <a:rPr lang="en-US" altLang="zh-CN" sz="3000" dirty="0">
                <a:latin typeface="+mj-lt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4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595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b="1" dirty="0" smtClean="0"/>
              <a:t>3.Map</a:t>
            </a:r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1600" dirty="0" smtClean="0"/>
              <a:t>News </a:t>
            </a:r>
            <a:r>
              <a:rPr lang="en-US" altLang="zh-CN" sz="1600" dirty="0" err="1"/>
              <a:t>news</a:t>
            </a:r>
            <a:r>
              <a:rPr lang="en-US" altLang="zh-CN" sz="1600" dirty="0"/>
              <a:t> = </a:t>
            </a:r>
            <a:r>
              <a:rPr lang="en-US" altLang="zh-CN" sz="1600" b="1" dirty="0"/>
              <a:t>new News(1,"</a:t>
            </a:r>
            <a:r>
              <a:rPr lang="zh-CN" altLang="en-US" sz="1600" b="1" dirty="0"/>
              <a:t>招聘</a:t>
            </a:r>
            <a:r>
              <a:rPr lang="en-US" altLang="zh-CN" sz="1600" b="1" dirty="0"/>
              <a:t>","peter");</a:t>
            </a:r>
          </a:p>
          <a:p>
            <a:pPr marL="0" indent="0">
              <a:buNone/>
            </a:pPr>
            <a:r>
              <a:rPr lang="en-US" altLang="zh-CN" sz="1600" dirty="0"/>
              <a:t>News test = </a:t>
            </a:r>
            <a:r>
              <a:rPr lang="en-US" altLang="zh-CN" sz="1600" b="1" dirty="0"/>
              <a:t>new News(2,"</a:t>
            </a:r>
            <a:r>
              <a:rPr lang="zh-CN" altLang="en-US" sz="1600" b="1" dirty="0"/>
              <a:t>考试</a:t>
            </a:r>
            <a:r>
              <a:rPr lang="en-US" altLang="zh-CN" sz="1600" b="1" dirty="0"/>
              <a:t>","Jack</a:t>
            </a:r>
            <a:r>
              <a:rPr lang="en-US" altLang="zh-CN" sz="1600" b="1" dirty="0" smtClean="0"/>
              <a:t>");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u="sng" dirty="0"/>
              <a:t>Set </a:t>
            </a:r>
            <a:r>
              <a:rPr lang="en-US" altLang="zh-CN" sz="1600" u="sng" dirty="0" err="1"/>
              <a:t>newsSet</a:t>
            </a:r>
            <a:r>
              <a:rPr lang="en-US" altLang="zh-CN" sz="1600" u="sng" dirty="0"/>
              <a:t> = </a:t>
            </a:r>
            <a:r>
              <a:rPr lang="en-US" altLang="zh-CN" sz="1600" b="1" u="sng" dirty="0"/>
              <a:t>new </a:t>
            </a:r>
            <a:r>
              <a:rPr lang="en-US" altLang="zh-CN" sz="1600" b="1" u="sng" dirty="0" err="1"/>
              <a:t>HashSet</a:t>
            </a:r>
            <a:r>
              <a:rPr lang="en-US" altLang="zh-CN" sz="1600" b="1" u="sng" dirty="0" smtClean="0"/>
              <a:t>();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u="sng" dirty="0" err="1"/>
              <a:t>newsSet.add</a:t>
            </a:r>
            <a:r>
              <a:rPr lang="en-US" altLang="zh-CN" sz="1600" u="sng" dirty="0"/>
              <a:t>(news);</a:t>
            </a:r>
          </a:p>
          <a:p>
            <a:pPr marL="0" indent="0">
              <a:buNone/>
            </a:pPr>
            <a:r>
              <a:rPr lang="en-US" altLang="zh-CN" sz="1600" u="sng" dirty="0" err="1"/>
              <a:t>newsSet.add</a:t>
            </a:r>
            <a:r>
              <a:rPr lang="en-US" altLang="zh-CN" sz="1600" u="sng" dirty="0"/>
              <a:t>(test</a:t>
            </a:r>
            <a:r>
              <a:rPr lang="en-US" altLang="zh-CN" sz="1600" u="sng" dirty="0" smtClean="0"/>
              <a:t>);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 err="1"/>
              <a:t>System.</a:t>
            </a:r>
            <a:r>
              <a:rPr lang="en-US" altLang="zh-CN" sz="1600" b="1" i="1" dirty="0" err="1"/>
              <a:t>out.println</a:t>
            </a:r>
            <a:r>
              <a:rPr lang="en-US" altLang="zh-CN" sz="1600" b="1" i="1" dirty="0"/>
              <a:t>("</a:t>
            </a:r>
            <a:r>
              <a:rPr lang="zh-CN" altLang="en-US" sz="1600" b="1" i="1" dirty="0"/>
              <a:t>新闻总数：</a:t>
            </a:r>
            <a:r>
              <a:rPr lang="en-US" altLang="zh-CN" sz="1600" b="1" i="1" dirty="0"/>
              <a:t>"+ </a:t>
            </a:r>
            <a:r>
              <a:rPr lang="en-US" altLang="zh-CN" sz="1600" b="1" i="1" dirty="0" err="1"/>
              <a:t>newsSet.size</a:t>
            </a:r>
            <a:r>
              <a:rPr lang="en-US" altLang="zh-CN" sz="1600" b="1" i="1" dirty="0" smtClean="0"/>
              <a:t>());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 err="1"/>
              <a:t>System.</a:t>
            </a:r>
            <a:r>
              <a:rPr lang="en-US" altLang="zh-CN" sz="1600" b="1" i="1" dirty="0" err="1"/>
              <a:t>out.println</a:t>
            </a:r>
            <a:r>
              <a:rPr lang="en-US" altLang="zh-CN" sz="1600" b="1" i="1" dirty="0"/>
              <a:t>("</a:t>
            </a:r>
            <a:r>
              <a:rPr lang="zh-CN" altLang="en-US" sz="1600" b="1" i="1" dirty="0"/>
              <a:t>是否包含：</a:t>
            </a:r>
            <a:r>
              <a:rPr lang="en-US" altLang="zh-CN" sz="1600" b="1" i="1" dirty="0"/>
              <a:t>"+ </a:t>
            </a:r>
            <a:r>
              <a:rPr lang="en-US" altLang="zh-CN" sz="1600" b="1" i="1" dirty="0" err="1"/>
              <a:t>newsSet.contains</a:t>
            </a:r>
            <a:r>
              <a:rPr lang="en-US" altLang="zh-CN" sz="1600" b="1" i="1" dirty="0"/>
              <a:t>(test));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72988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86</TotalTime>
  <Words>99</Words>
  <Application>Microsoft Office PowerPoint</Application>
  <PresentationFormat>全屏显示(4:3)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暗香扑面</vt:lpstr>
      <vt:lpstr>Collections</vt:lpstr>
      <vt:lpstr>1.Introdutions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邓乐称</dc:creator>
  <cp:lastModifiedBy>Frank Deng</cp:lastModifiedBy>
  <cp:revision>65</cp:revision>
  <dcterms:created xsi:type="dcterms:W3CDTF">2017-07-13T08:03:44Z</dcterms:created>
  <dcterms:modified xsi:type="dcterms:W3CDTF">2017-07-13T09:39:16Z</dcterms:modified>
</cp:coreProperties>
</file>