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Java Object Oriented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124744"/>
            <a:ext cx="8424936" cy="5040560"/>
          </a:xfrm>
        </p:spPr>
        <p:txBody>
          <a:bodyPr/>
          <a:lstStyle/>
          <a:p>
            <a:endParaRPr lang="en-US" altLang="zh-CN" dirty="0" smtClean="0"/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一： 概述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二： 继承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三： 多态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四： 抽象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五： 封装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六： 问题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09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四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抽象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1.</a:t>
            </a:r>
            <a:r>
              <a:rPr lang="zh-CN" altLang="en-US" sz="1800" dirty="0" smtClean="0"/>
              <a:t>概念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600" dirty="0" smtClean="0"/>
              <a:t>             如果</a:t>
            </a:r>
            <a:r>
              <a:rPr lang="zh-CN" altLang="en-US" sz="1600" dirty="0"/>
              <a:t>你想设计这样一个类，该类包含一个特别的成员方法，该方法的具体实现由它的子类确定，那么你可以在父类中声明该方法为抽象方法。</a:t>
            </a:r>
          </a:p>
          <a:p>
            <a:pPr marL="0" indent="0">
              <a:buNone/>
            </a:pPr>
            <a:r>
              <a:rPr lang="en-US" altLang="zh-CN" sz="1600" dirty="0"/>
              <a:t>Abstract</a:t>
            </a:r>
            <a:r>
              <a:rPr lang="zh-CN" altLang="en-US" sz="1600" dirty="0"/>
              <a:t>关键字同样可以用来声明抽象方法，抽象方法只包含一个方法名，而没有方法体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2.Demo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770485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3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五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封装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05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1</a:t>
            </a:r>
            <a:r>
              <a:rPr lang="en-US" altLang="zh-CN" sz="1800" dirty="0"/>
              <a:t>.</a:t>
            </a:r>
            <a:r>
              <a:rPr lang="zh-CN" altLang="en-US" sz="1800" dirty="0" smtClean="0"/>
              <a:t>概念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      </a:t>
            </a:r>
            <a:r>
              <a:rPr lang="zh-CN" altLang="en-US" sz="1600" dirty="0" smtClean="0"/>
              <a:t>在</a:t>
            </a:r>
            <a:r>
              <a:rPr lang="zh-CN" altLang="en-US" sz="1600" dirty="0"/>
              <a:t>面向对象程式设计方法中，封装（英语：</a:t>
            </a:r>
            <a:r>
              <a:rPr lang="en-US" altLang="zh-CN" sz="1600" dirty="0"/>
              <a:t>Encapsulation</a:t>
            </a:r>
            <a:r>
              <a:rPr lang="zh-CN" altLang="en-US" sz="1600" dirty="0"/>
              <a:t>）是指一种将抽象性函式接口的实现细节部份包装、隐藏起来的方法</a:t>
            </a:r>
            <a:r>
              <a:rPr lang="zh-CN" altLang="en-US" sz="1600" dirty="0" smtClean="0"/>
              <a:t>。封装</a:t>
            </a:r>
            <a:r>
              <a:rPr lang="zh-CN" altLang="en-US" sz="1600" dirty="0"/>
              <a:t>可以被认为是一个保护屏障，防止该类的代码和数据被外部类定义的代码随机访问。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2.</a:t>
            </a:r>
            <a:r>
              <a:rPr lang="zh-CN" altLang="en-US" sz="1800" dirty="0" smtClean="0"/>
              <a:t>优点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/>
              <a:t>1. </a:t>
            </a:r>
            <a:r>
              <a:rPr lang="zh-CN" altLang="en-US" sz="1800" dirty="0"/>
              <a:t>良好的封装能够减少耦合。</a:t>
            </a:r>
          </a:p>
          <a:p>
            <a:pPr marL="0" indent="0">
              <a:buNone/>
            </a:pPr>
            <a:r>
              <a:rPr lang="en-US" altLang="zh-CN" sz="1800" dirty="0" smtClean="0"/>
              <a:t>	2</a:t>
            </a:r>
            <a:r>
              <a:rPr lang="en-US" altLang="zh-CN" sz="1800" dirty="0"/>
              <a:t>. </a:t>
            </a:r>
            <a:r>
              <a:rPr lang="zh-CN" altLang="en-US" sz="1800" dirty="0"/>
              <a:t>类内部的结构可以自由修改。</a:t>
            </a:r>
          </a:p>
          <a:p>
            <a:pPr marL="0" indent="0">
              <a:buNone/>
            </a:pPr>
            <a:r>
              <a:rPr lang="en-US" altLang="zh-CN" sz="1800" dirty="0" smtClean="0"/>
              <a:t>	3</a:t>
            </a:r>
            <a:r>
              <a:rPr lang="en-US" altLang="zh-CN" sz="1800" dirty="0"/>
              <a:t>. </a:t>
            </a:r>
            <a:r>
              <a:rPr lang="zh-CN" altLang="en-US" sz="1800" dirty="0"/>
              <a:t>可以对成员变量进行更精确的控制。</a:t>
            </a:r>
          </a:p>
          <a:p>
            <a:pPr marL="0" indent="0">
              <a:buNone/>
            </a:pPr>
            <a:r>
              <a:rPr lang="en-US" altLang="zh-CN" sz="1800" dirty="0" smtClean="0"/>
              <a:t>	4</a:t>
            </a:r>
            <a:r>
              <a:rPr lang="en-US" altLang="zh-CN" sz="1800" dirty="0"/>
              <a:t>. </a:t>
            </a:r>
            <a:r>
              <a:rPr lang="zh-CN" altLang="en-US" sz="1800" dirty="0"/>
              <a:t>隐藏信息，实现细节。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351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588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3.Demo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3" y="965937"/>
            <a:ext cx="7200800" cy="123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3" y="2420888"/>
            <a:ext cx="7200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7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六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问题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945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1</a:t>
            </a:r>
            <a:r>
              <a:rPr lang="zh-CN" altLang="en-US" sz="1200" dirty="0"/>
              <a:t>、定义长方形类，含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zh-CN" altLang="en-US" sz="1200" dirty="0"/>
              <a:t>  属性：宽、高（整型）；</a:t>
            </a:r>
          </a:p>
          <a:p>
            <a:pPr marL="0" indent="0">
              <a:buNone/>
            </a:pPr>
            <a:r>
              <a:rPr lang="zh-CN" altLang="en-US" sz="1200" dirty="0"/>
              <a:t>  方法：求周长、面积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/>
              <a:t>  构造方法</a:t>
            </a:r>
            <a:r>
              <a:rPr lang="en-US" altLang="zh-CN" sz="1200" dirty="0"/>
              <a:t>3</a:t>
            </a:r>
            <a:r>
              <a:rPr lang="zh-CN" altLang="en-US" sz="1200" dirty="0"/>
              <a:t>个：（</a:t>
            </a:r>
            <a:r>
              <a:rPr lang="en-US" altLang="zh-CN" sz="1200" dirty="0"/>
              <a:t>1</a:t>
            </a:r>
            <a:r>
              <a:rPr lang="zh-CN" altLang="en-US" sz="1200" dirty="0"/>
              <a:t>）无参</a:t>
            </a:r>
            <a:r>
              <a:rPr lang="en-US" altLang="zh-CN" sz="1200" dirty="0"/>
              <a:t>——</a:t>
            </a:r>
            <a:r>
              <a:rPr lang="zh-CN" altLang="en-US" sz="1200" dirty="0"/>
              <a:t>宽、高默认值为</a:t>
            </a:r>
            <a:r>
              <a:rPr lang="en-US" altLang="zh-CN" sz="1200" dirty="0"/>
              <a:t>1</a:t>
            </a:r>
            <a:r>
              <a:rPr lang="zh-CN" altLang="en-US" sz="1200" dirty="0"/>
              <a:t>；（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1</a:t>
            </a:r>
            <a:r>
              <a:rPr lang="zh-CN" altLang="en-US" sz="1200" dirty="0"/>
              <a:t>个参数</a:t>
            </a:r>
            <a:r>
              <a:rPr lang="en-US" altLang="zh-CN" sz="1200" dirty="0"/>
              <a:t>——</a:t>
            </a:r>
            <a:r>
              <a:rPr lang="zh-CN" altLang="en-US" sz="1200" dirty="0"/>
              <a:t>宽、高均为参数值；（</a:t>
            </a:r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2</a:t>
            </a:r>
            <a:r>
              <a:rPr lang="zh-CN" altLang="en-US" sz="1200" dirty="0"/>
              <a:t>个参数</a:t>
            </a:r>
            <a:r>
              <a:rPr lang="en-US" altLang="zh-CN" sz="1200" dirty="0"/>
              <a:t>——</a:t>
            </a:r>
            <a:r>
              <a:rPr lang="zh-CN" altLang="en-US" sz="1200" dirty="0"/>
              <a:t>宽、高各为参数值。</a:t>
            </a:r>
          </a:p>
          <a:p>
            <a:pPr marL="0" indent="0">
              <a:buNone/>
            </a:pPr>
            <a:r>
              <a:rPr lang="zh-CN" altLang="en-US" sz="1200" dirty="0"/>
              <a:t> </a:t>
            </a:r>
            <a:r>
              <a:rPr lang="zh-CN" altLang="en-US" sz="1200" dirty="0" smtClean="0"/>
              <a:t> 要求</a:t>
            </a:r>
            <a:r>
              <a:rPr lang="zh-CN" altLang="en-US" sz="1200" dirty="0"/>
              <a:t>：进行测试。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、定义圆类，它有一个变量</a:t>
            </a:r>
            <a:r>
              <a:rPr lang="en-US" altLang="zh-CN" sz="1400" dirty="0"/>
              <a:t>radius(</a:t>
            </a:r>
            <a:r>
              <a:rPr lang="zh-CN" altLang="en-US" sz="1400" dirty="0"/>
              <a:t>半径</a:t>
            </a:r>
            <a:r>
              <a:rPr lang="en-US" altLang="zh-CN" sz="1400" dirty="0"/>
              <a:t>)</a:t>
            </a:r>
            <a:r>
              <a:rPr lang="zh-CN" altLang="en-US" sz="1400" dirty="0"/>
              <a:t>。从键盘输入数据，通过构造方法传递给</a:t>
            </a:r>
            <a:r>
              <a:rPr lang="en-US" altLang="zh-CN" sz="1400" dirty="0"/>
              <a:t>radius</a:t>
            </a:r>
            <a:r>
              <a:rPr lang="zh-CN" altLang="en-US" sz="1400" dirty="0"/>
              <a:t>，编程计算并输出圆的周长和面积（确保输入的数据不为负数）。</a:t>
            </a:r>
          </a:p>
          <a:p>
            <a:pPr marL="0" indent="0">
              <a:buNone/>
            </a:pPr>
            <a:r>
              <a:rPr lang="zh-CN" altLang="en-US" sz="1400" dirty="0"/>
              <a:t>  要求：进行测试。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注：</a:t>
            </a:r>
            <a:r>
              <a:rPr lang="en-US" altLang="zh-CN" sz="1200" i="1" dirty="0"/>
              <a:t>http://www.cnblogs.com/zhangkeyu/p/6659404.html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258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一：概述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33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 Java</a:t>
            </a:r>
            <a:r>
              <a:rPr lang="zh-CN" altLang="en-US" sz="1600" dirty="0" smtClean="0"/>
              <a:t>语言面向对象特征：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1. </a:t>
            </a:r>
            <a:r>
              <a:rPr lang="zh-CN" altLang="en-US" sz="1600" dirty="0" smtClean="0"/>
              <a:t>继承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		2. </a:t>
            </a:r>
            <a:r>
              <a:rPr lang="zh-CN" altLang="en-US" sz="1600" dirty="0" smtClean="0"/>
              <a:t>多态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3. </a:t>
            </a:r>
            <a:r>
              <a:rPr lang="zh-CN" altLang="en-US" sz="1600" dirty="0" smtClean="0"/>
              <a:t>封装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4. </a:t>
            </a:r>
            <a:r>
              <a:rPr lang="zh-CN" altLang="en-US" sz="1600" dirty="0" smtClean="0"/>
              <a:t>抽象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 作用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面向对象</a:t>
            </a:r>
            <a:r>
              <a:rPr lang="zh-CN" altLang="en-US" sz="1600" dirty="0"/>
              <a:t>是一种程序设计方法，或者是程序设计规范，其基本思想是使用对象、类、继承、封装、多态等基本概念来进行程序设计。 面向对象是一种符合人们思考习惯的思想，可以将复杂的事情简单化，将程序员从执行者转换成了指挥者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17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2.</a:t>
            </a:r>
            <a:r>
              <a:rPr lang="zh-CN" altLang="en-US" sz="2000" dirty="0" smtClean="0"/>
              <a:t>继承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   1.</a:t>
            </a:r>
            <a:r>
              <a:rPr lang="zh-CN" altLang="en-US" sz="1600" dirty="0" smtClean="0"/>
              <a:t>概念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zh-CN" altLang="en-US" sz="1400" dirty="0" smtClean="0"/>
              <a:t>继承</a:t>
            </a:r>
            <a:r>
              <a:rPr lang="zh-CN" altLang="en-US" sz="1400" dirty="0"/>
              <a:t>是</a:t>
            </a:r>
            <a:r>
              <a:rPr lang="en-US" altLang="zh-CN" sz="1400" dirty="0"/>
              <a:t>java</a:t>
            </a:r>
            <a:r>
              <a:rPr lang="zh-CN" altLang="en-US" sz="1400" dirty="0"/>
              <a:t>面向对象编程技术的一块基石，因为它允许创建分等级层次的类。</a:t>
            </a:r>
          </a:p>
          <a:p>
            <a:pPr marL="0" indent="0">
              <a:buNone/>
            </a:pPr>
            <a:r>
              <a:rPr lang="zh-CN" altLang="en-US" sz="1400" dirty="0" smtClean="0"/>
              <a:t>       继承</a:t>
            </a:r>
            <a:r>
              <a:rPr lang="zh-CN" altLang="en-US" sz="1400" dirty="0"/>
              <a:t>就是子类继承父类的特征和行为，使得子类对象（实例）具有父类的实例域和方法，或子类从父类继承方法，使得子类具有父类相同的行为。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420887"/>
            <a:ext cx="4257675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0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25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继承的格式：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/>
              <a:t>class </a:t>
            </a:r>
            <a:r>
              <a:rPr lang="zh-CN" altLang="en-US" sz="1800" dirty="0"/>
              <a:t>父类 </a:t>
            </a:r>
            <a:r>
              <a:rPr lang="en-US" altLang="zh-CN" sz="1800" dirty="0" smtClean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class </a:t>
            </a:r>
            <a:r>
              <a:rPr lang="zh-CN" altLang="en-US" sz="1800" dirty="0"/>
              <a:t>子类 </a:t>
            </a:r>
            <a:r>
              <a:rPr lang="en-US" altLang="zh-CN" sz="1800" dirty="0"/>
              <a:t>extends </a:t>
            </a:r>
            <a:r>
              <a:rPr lang="zh-CN" altLang="en-US" sz="1800" dirty="0"/>
              <a:t>父类 </a:t>
            </a:r>
            <a:r>
              <a:rPr lang="en-US" altLang="zh-CN" sz="1800" dirty="0"/>
              <a:t>{</a:t>
            </a:r>
            <a:r>
              <a:rPr lang="zh-CN" altLang="en-US" sz="1800" dirty="0"/>
              <a:t>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}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Demo: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59"/>
            <a:ext cx="7344816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2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665"/>
            <a:ext cx="582857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90465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8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707619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8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3.</a:t>
            </a:r>
            <a:r>
              <a:rPr lang="zh-CN" altLang="en-US" sz="2400" dirty="0" smtClean="0"/>
              <a:t>多态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75240" cy="5233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 1</a:t>
            </a:r>
            <a:r>
              <a:rPr lang="en-US" altLang="zh-CN" sz="1800" dirty="0"/>
              <a:t>.</a:t>
            </a:r>
            <a:r>
              <a:rPr lang="zh-CN" altLang="en-US" sz="1800" dirty="0" smtClean="0"/>
              <a:t>概念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多态是同一个行为具有多个不同表现形式或形态的能力</a:t>
            </a:r>
            <a:r>
              <a:rPr lang="zh-CN" altLang="en-US" sz="1600" dirty="0" smtClean="0"/>
              <a:t>。多态</a:t>
            </a:r>
            <a:r>
              <a:rPr lang="zh-CN" altLang="en-US" sz="1600" dirty="0"/>
              <a:t>就是同一个接口，使用不同的实例而执行不同操作，如图所示：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endParaRPr lang="zh-CN" alt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24074"/>
            <a:ext cx="6408712" cy="324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9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881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存在多态条件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/>
              <a:t>继承</a:t>
            </a:r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重写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父</a:t>
            </a:r>
            <a:r>
              <a:rPr lang="zh-CN" altLang="en-US" sz="2000" dirty="0"/>
              <a:t>类引用指向子类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多态的</a:t>
            </a:r>
            <a:r>
              <a:rPr lang="zh-CN" altLang="en-US" sz="2000" dirty="0" smtClean="0"/>
              <a:t>优点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/>
              <a:t>	            1</a:t>
            </a:r>
            <a:r>
              <a:rPr lang="en-US" altLang="zh-CN" sz="2000" dirty="0"/>
              <a:t>. </a:t>
            </a:r>
            <a:r>
              <a:rPr lang="zh-CN" altLang="en-US" sz="2000" dirty="0"/>
              <a:t>消除类型之间的耦合关系</a:t>
            </a:r>
          </a:p>
          <a:p>
            <a:pPr marL="0" indent="0">
              <a:buNone/>
            </a:pPr>
            <a:r>
              <a:rPr lang="en-US" altLang="zh-CN" sz="2000" dirty="0" smtClean="0"/>
              <a:t>	            2</a:t>
            </a:r>
            <a:r>
              <a:rPr lang="en-US" altLang="zh-CN" sz="2000" dirty="0"/>
              <a:t>. </a:t>
            </a:r>
            <a:r>
              <a:rPr lang="zh-CN" altLang="en-US" sz="2000" dirty="0"/>
              <a:t>可替换性</a:t>
            </a:r>
          </a:p>
          <a:p>
            <a:pPr marL="0" indent="0">
              <a:buNone/>
            </a:pPr>
            <a:r>
              <a:rPr lang="en-US" altLang="zh-CN" sz="2000" dirty="0" smtClean="0"/>
              <a:t>	            3</a:t>
            </a:r>
            <a:r>
              <a:rPr lang="en-US" altLang="zh-CN" sz="2000" dirty="0"/>
              <a:t>. </a:t>
            </a:r>
            <a:r>
              <a:rPr lang="zh-CN" altLang="en-US" sz="2000" dirty="0"/>
              <a:t>可扩充性</a:t>
            </a:r>
          </a:p>
          <a:p>
            <a:pPr marL="0" indent="0">
              <a:buNone/>
            </a:pPr>
            <a:r>
              <a:rPr lang="en-US" altLang="zh-CN" sz="2000" dirty="0" smtClean="0"/>
              <a:t>	            4</a:t>
            </a:r>
            <a:r>
              <a:rPr lang="en-US" altLang="zh-CN" sz="2000" dirty="0"/>
              <a:t>. </a:t>
            </a:r>
            <a:r>
              <a:rPr lang="zh-CN" altLang="en-US" sz="2000" dirty="0"/>
              <a:t>接口性</a:t>
            </a:r>
          </a:p>
          <a:p>
            <a:pPr marL="0" indent="0">
              <a:buNone/>
            </a:pPr>
            <a:r>
              <a:rPr lang="en-US" altLang="zh-CN" sz="2000" dirty="0" smtClean="0"/>
              <a:t>	            5</a:t>
            </a:r>
            <a:r>
              <a:rPr lang="en-US" altLang="zh-CN" sz="2000" dirty="0"/>
              <a:t>. </a:t>
            </a:r>
            <a:r>
              <a:rPr lang="zh-CN" altLang="en-US" sz="2000" dirty="0"/>
              <a:t>灵活性</a:t>
            </a:r>
          </a:p>
          <a:p>
            <a:pPr marL="0" indent="0">
              <a:buNone/>
            </a:pPr>
            <a:r>
              <a:rPr lang="en-US" altLang="zh-CN" sz="2000" dirty="0" smtClean="0"/>
              <a:t>	            6</a:t>
            </a:r>
            <a:r>
              <a:rPr lang="en-US" altLang="zh-CN" sz="2000" dirty="0"/>
              <a:t>. </a:t>
            </a:r>
            <a:r>
              <a:rPr lang="zh-CN" altLang="en-US" sz="2000" dirty="0"/>
              <a:t>简化性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4.Demos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71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1"/>
            <a:ext cx="6768752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9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46</TotalTime>
  <Words>279</Words>
  <Application>Microsoft Office PowerPoint</Application>
  <PresentationFormat>全屏显示(4:3)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暗香扑面</vt:lpstr>
      <vt:lpstr>Java Object Oriented</vt:lpstr>
      <vt:lpstr>一：概述</vt:lpstr>
      <vt:lpstr>2.继承</vt:lpstr>
      <vt:lpstr>PowerPoint 演示文稿</vt:lpstr>
      <vt:lpstr>PowerPoint 演示文稿</vt:lpstr>
      <vt:lpstr>PowerPoint 演示文稿</vt:lpstr>
      <vt:lpstr>3.多态</vt:lpstr>
      <vt:lpstr>PowerPoint 演示文稿</vt:lpstr>
      <vt:lpstr>PowerPoint 演示文稿</vt:lpstr>
      <vt:lpstr>四.抽象</vt:lpstr>
      <vt:lpstr>五.封装</vt:lpstr>
      <vt:lpstr>PowerPoint 演示文稿</vt:lpstr>
      <vt:lpstr>六.问题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</dc:title>
  <dc:creator>邓乐称</dc:creator>
  <cp:lastModifiedBy>Frank Deng</cp:lastModifiedBy>
  <cp:revision>70</cp:revision>
  <dcterms:created xsi:type="dcterms:W3CDTF">2017-07-14T05:52:25Z</dcterms:created>
  <dcterms:modified xsi:type="dcterms:W3CDTF">2017-07-14T06:41:22Z</dcterms:modified>
</cp:coreProperties>
</file>