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800200"/>
          </a:xfrm>
        </p:spPr>
        <p:txBody>
          <a:bodyPr>
            <a:normAutofit/>
          </a:bodyPr>
          <a:lstStyle/>
          <a:p>
            <a:r>
              <a:rPr lang="zh-CN" altLang="en-US" sz="6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迷你</a:t>
            </a:r>
            <a:r>
              <a:rPr lang="en-US" altLang="zh-CN" sz="6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DVD</a:t>
            </a:r>
            <a:r>
              <a:rPr lang="zh-CN" altLang="en-US" sz="6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zh-CN" altLang="en-US" sz="6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项目需求：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161776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新增</a:t>
            </a:r>
            <a:r>
              <a:rPr lang="en-US" altLang="zh-CN" sz="2800" dirty="0"/>
              <a:t>DVD</a:t>
            </a:r>
          </a:p>
          <a:p>
            <a:r>
              <a:rPr lang="zh-CN" altLang="en-US" sz="2800" dirty="0"/>
              <a:t>查看</a:t>
            </a:r>
            <a:r>
              <a:rPr lang="en-US" altLang="zh-CN" sz="2800" dirty="0"/>
              <a:t>DVD</a:t>
            </a:r>
          </a:p>
          <a:p>
            <a:r>
              <a:rPr lang="zh-CN" altLang="en-US" sz="2800" dirty="0"/>
              <a:t>删除</a:t>
            </a:r>
            <a:r>
              <a:rPr lang="en-US" altLang="zh-CN" sz="2800" dirty="0"/>
              <a:t>DVD</a:t>
            </a:r>
          </a:p>
          <a:p>
            <a:r>
              <a:rPr lang="zh-CN" altLang="en-US" sz="2800" dirty="0"/>
              <a:t>借出</a:t>
            </a:r>
            <a:r>
              <a:rPr lang="en-US" altLang="zh-CN" sz="2800" dirty="0"/>
              <a:t>DVD</a:t>
            </a:r>
          </a:p>
          <a:p>
            <a:r>
              <a:rPr lang="zh-CN" altLang="en-US" sz="2800" dirty="0"/>
              <a:t>归还</a:t>
            </a:r>
            <a:r>
              <a:rPr lang="en-US" altLang="zh-CN" sz="2800" dirty="0"/>
              <a:t>DVD</a:t>
            </a:r>
          </a:p>
          <a:p>
            <a:r>
              <a:rPr lang="zh-CN" altLang="en-US" sz="2800" dirty="0"/>
              <a:t>借出排行</a:t>
            </a:r>
            <a:r>
              <a:rPr lang="zh-CN" altLang="en-US" sz="2800" dirty="0" smtClean="0"/>
              <a:t>榜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1800" dirty="0" smtClean="0"/>
              <a:t>注：</a:t>
            </a:r>
            <a:r>
              <a:rPr lang="en-US" altLang="zh-CN" sz="1800" i="1" dirty="0"/>
              <a:t>http://blog.csdn.net/qq_34614629/article/details/52253582</a:t>
            </a:r>
            <a:endParaRPr lang="zh-CN" altLang="en-US" sz="1800" i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9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2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查看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81" y="980728"/>
            <a:ext cx="4018037" cy="530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077992" cy="58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0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删除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81" y="1268760"/>
            <a:ext cx="4018037" cy="501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88354"/>
            <a:ext cx="4731643" cy="55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606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en-US" altLang="zh-CN" sz="1800" dirty="0" smtClean="0"/>
              <a:t>.</a:t>
            </a:r>
            <a:r>
              <a:rPr lang="zh-CN" altLang="en-US" sz="1800" dirty="0"/>
              <a:t>借出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68" y="1196752"/>
            <a:ext cx="4626074" cy="525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5.</a:t>
            </a:r>
            <a:r>
              <a:rPr lang="zh-CN" altLang="en-US" sz="1800" dirty="0" smtClean="0"/>
              <a:t>归还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81" y="1268760"/>
            <a:ext cx="4018037" cy="501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38" y="908720"/>
            <a:ext cx="48482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0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6.</a:t>
            </a:r>
            <a:r>
              <a:rPr lang="zh-CN" altLang="en-US" sz="1800" dirty="0" smtClean="0"/>
              <a:t>次数显示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81" y="1268760"/>
            <a:ext cx="4018037" cy="501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980728"/>
            <a:ext cx="46386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0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</a:t>
            </a:r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480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35</TotalTime>
  <Words>45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迷你DVD项目</vt:lpstr>
      <vt:lpstr>项目需求：</vt:lpstr>
      <vt:lpstr>2.查看</vt:lpstr>
      <vt:lpstr>3.删除</vt:lpstr>
      <vt:lpstr>4.借出</vt:lpstr>
      <vt:lpstr>5.归还</vt:lpstr>
      <vt:lpstr>6.次数显示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迷你DVD项目</dc:title>
  <dc:creator>邓乐称</dc:creator>
  <cp:lastModifiedBy>Frank Deng</cp:lastModifiedBy>
  <cp:revision>25</cp:revision>
  <dcterms:created xsi:type="dcterms:W3CDTF">2017-07-17T06:49:00Z</dcterms:created>
  <dcterms:modified xsi:type="dcterms:W3CDTF">2017-07-18T09:31:15Z</dcterms:modified>
</cp:coreProperties>
</file>