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4224338" y="5234450"/>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NAME:Franklin.p</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NO:312207712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Quaide milleth college for 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1" name="Google Shape;111;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2" name="Google Shape;112;p9"/>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3" name="Google Shape;113;p9"/>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txBox="1"/>
          <p:nvPr/>
        </p:nvSpPr>
        <p:spPr>
          <a:xfrm>
            <a:off x="2129922" y="2278500"/>
            <a:ext cx="4902000" cy="2301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0" name="Google Shape;120;p10"/>
          <p:cNvSpPr txBox="1"/>
          <p:nvPr>
            <p:ph type="title"/>
          </p:nvPr>
        </p:nvSpPr>
        <p:spPr>
          <a:xfrm>
            <a:off x="755320" y="385445"/>
            <a:ext cx="42756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21" name="Google Shape;12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2" name="Google Shape;122;p10"/>
          <p:cNvSpPr txBox="1"/>
          <p:nvPr/>
        </p:nvSpPr>
        <p:spPr>
          <a:xfrm>
            <a:off x="1069500" y="1695450"/>
            <a:ext cx="5940900" cy="2936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A pivot table analysis of employee turnover can provide valuable insights into the patterns and trends within an organization. By categorizing employees based on factors such as department, job role, tenure, and reasons for leaving, the pivot table helps identify areas with high turnover rates. For example, if the pivot table reveals that a specific department has a consistently higher turnover rate compared to others, it may indicate issues like poor management, lack of career growth, or inadequate compensation. Similarly, analyzing turnover by tenure might show that employees are more likely to leave within the first year, suggesting potential problems with the onboarding process or job expectations. This analysis allows management to make informed decisions and implement strategies to reduce turnover and improve employee retention.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5" name="Google Shape;125;p11"/>
          <p:cNvSpPr txBox="1"/>
          <p:nvPr/>
        </p:nvSpPr>
        <p:spPr>
          <a:xfrm>
            <a:off x="1782200" y="1707593"/>
            <a:ext cx="7068000" cy="451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800"/>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b="1"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2"/>
          <p:cNvSpPr txBox="1"/>
          <p:nvPr/>
        </p:nvSpPr>
        <p:spPr>
          <a:xfrm>
            <a:off x="1529314" y="2019296"/>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Using pivot table for employee turnover Analysis</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3"/>
          <p:cNvGrpSpPr/>
          <p:nvPr/>
        </p:nvGrpSpPr>
        <p:grpSpPr>
          <a:xfrm>
            <a:off x="7991475" y="2933700"/>
            <a:ext cx="2762251" cy="3257550"/>
            <a:chOff x="7991475" y="2933700"/>
            <a:chExt cx="2762251" cy="3257550"/>
          </a:xfrm>
        </p:grpSpPr>
        <p:sp>
          <p:nvSpPr>
            <p:cNvPr id="61" name="Google Shape;61;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4" name="Google Shape;64;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6" name="Google Shape;66;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7" name="Google Shape;6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8" name="Google Shape;68;p3"/>
          <p:cNvSpPr txBox="1"/>
          <p:nvPr/>
        </p:nvSpPr>
        <p:spPr>
          <a:xfrm>
            <a:off x="676275" y="2815606"/>
            <a:ext cx="73152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 a problem statement helps ensure that efforts are focused, resources are allocated effectively, and solutions are targeted to the root causes of the issue.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pSp>
        <p:nvGrpSpPr>
          <p:cNvPr id="70" name="Google Shape;70;p4"/>
          <p:cNvGrpSpPr/>
          <p:nvPr/>
        </p:nvGrpSpPr>
        <p:grpSpPr>
          <a:xfrm>
            <a:off x="8658225" y="2647950"/>
            <a:ext cx="3533775" cy="3810000"/>
            <a:chOff x="8658225" y="2647950"/>
            <a:chExt cx="3533775" cy="3810000"/>
          </a:xfrm>
        </p:grpSpPr>
        <p:sp>
          <p:nvSpPr>
            <p:cNvPr id="71" name="Google Shape;7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4" name="Google Shape;7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6" name="Google Shape;76;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7" name="Google Shape;7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8" name="Google Shape;78;p4"/>
          <p:cNvSpPr txBox="1"/>
          <p:nvPr/>
        </p:nvSpPr>
        <p:spPr>
          <a:xfrm>
            <a:off x="990600" y="2133600"/>
            <a:ext cx="79248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a:t>A project overview provides a high-level summary of a project’s objectives, scope, and key elements, offering a snapshot of what the project aims to achieve and how it will be executed. It typically outlines the project's purpose, goals, and deliverables, as well as the timeline and major milestones. This overview helps stakeholders grasp the essence of the project, including the resources required, the key team members involved, and the anticipated outcomes. By encapsulating the project's vision and approach in a succinct manner, the project overview serves as a foundational document that aligns all participants and stakeholders with the project's direction and expectations.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4" name="Google Shape;84;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5" name="Google Shape;85;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6" name="Google Shape;86;p5"/>
          <p:cNvSpPr txBox="1"/>
          <p:nvPr/>
        </p:nvSpPr>
        <p:spPr>
          <a:xfrm>
            <a:off x="723900" y="3051000"/>
            <a:ext cx="75204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6"/>
          <p:cNvPicPr preferRelativeResize="0"/>
          <p:nvPr/>
        </p:nvPicPr>
        <p:blipFill/>
        <p:spPr>
          <a:xfrm>
            <a:off x="0" y="1476375"/>
            <a:ext cx="2695574" cy="3248025"/>
          </a:xfrm>
          <a:prstGeom prst="rect">
            <a:avLst/>
          </a:prstGeom>
          <a:noFill/>
          <a:ln>
            <a:noFill/>
          </a:ln>
        </p:spPr>
      </p:pic>
      <p:sp>
        <p:nvSpPr>
          <p:cNvPr id="89" name="Google Shape;8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93" name="Google Shape;93;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4" name="Google Shape;94;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6"/>
          <p:cNvSpPr txBox="1"/>
          <p:nvPr/>
        </p:nvSpPr>
        <p:spPr>
          <a:xfrm>
            <a:off x="4580294" y="1855188"/>
            <a:ext cx="4545900" cy="3147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 With robust support and a commitment to continuous improvement, our proposition delivers lasting value and positions our clients for long-term success in a competitive landscape.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98" name="Google Shape;98;p7"/>
          <p:cNvSpPr txBox="1"/>
          <p:nvPr/>
        </p:nvSpPr>
        <p:spPr>
          <a:xfrm>
            <a:off x="1377117" y="2384250"/>
            <a:ext cx="6243000" cy="208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1" name="Google Shape;101;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8"/>
          <p:cNvPicPr preferRelativeResize="0"/>
          <p:nvPr/>
        </p:nvPicPr>
        <p:blipFill/>
        <p:spPr>
          <a:xfrm>
            <a:off x="66675" y="3381373"/>
            <a:ext cx="2466975" cy="3419475"/>
          </a:xfrm>
          <a:prstGeom prst="rect">
            <a:avLst/>
          </a:prstGeom>
          <a:noFill/>
          <a:ln>
            <a:noFill/>
          </a:ln>
        </p:spPr>
      </p:pic>
      <p:sp>
        <p:nvSpPr>
          <p:cNvPr id="105" name="Google Shape;105;p8"/>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06" name="Google Shape;106;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7" name="Google Shape;107;p8"/>
          <p:cNvSpPr txBox="1"/>
          <p:nvPr/>
        </p:nvSpPr>
        <p:spPr>
          <a:xfrm>
            <a:off x="2743200" y="2354704"/>
            <a:ext cx="4986600" cy="199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