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Frank Isaac.xlsx]Sheet 2!PivotTable2</c:name>
    <c:fmtId val="2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2'!$B$4:$B$5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2'!$A$6:$A$16</c:f>
              <c:strCache>
                <c:ptCount val="10"/>
                <c:pt idx="0">
                  <c:v>Aliana</c:v>
                </c:pt>
                <c:pt idx="1">
                  <c:v>Alisa</c:v>
                </c:pt>
                <c:pt idx="2">
                  <c:v>Clayton</c:v>
                </c:pt>
                <c:pt idx="3">
                  <c:v>Cory</c:v>
                </c:pt>
                <c:pt idx="4">
                  <c:v>James</c:v>
                </c:pt>
                <c:pt idx="5">
                  <c:v>Kayden</c:v>
                </c:pt>
                <c:pt idx="6">
                  <c:v>Lincoln</c:v>
                </c:pt>
                <c:pt idx="7">
                  <c:v>Milton</c:v>
                </c:pt>
                <c:pt idx="8">
                  <c:v>Saniya</c:v>
                </c:pt>
                <c:pt idx="9">
                  <c:v>Willow</c:v>
                </c:pt>
              </c:strCache>
            </c:strRef>
          </c:cat>
          <c:val>
            <c:numRef>
              <c:f>'Sheet 2'!$B$6:$B$16</c:f>
              <c:numCache>
                <c:formatCode>General</c:formatCode>
                <c:ptCount val="10"/>
                <c:pt idx="2">
                  <c:v>3466</c:v>
                </c:pt>
                <c:pt idx="8">
                  <c:v>3459</c:v>
                </c:pt>
              </c:numCache>
            </c:numRef>
          </c:val>
        </c:ser>
        <c:ser>
          <c:idx val="1"/>
          <c:order val="1"/>
          <c:tx>
            <c:strRef>
              <c:f>'Sheet 2'!$C$4:$C$5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2'!$A$6:$A$16</c:f>
              <c:strCache>
                <c:ptCount val="10"/>
                <c:pt idx="0">
                  <c:v>Aliana</c:v>
                </c:pt>
                <c:pt idx="1">
                  <c:v>Alisa</c:v>
                </c:pt>
                <c:pt idx="2">
                  <c:v>Clayton</c:v>
                </c:pt>
                <c:pt idx="3">
                  <c:v>Cory</c:v>
                </c:pt>
                <c:pt idx="4">
                  <c:v>James</c:v>
                </c:pt>
                <c:pt idx="5">
                  <c:v>Kayden</c:v>
                </c:pt>
                <c:pt idx="6">
                  <c:v>Lincoln</c:v>
                </c:pt>
                <c:pt idx="7">
                  <c:v>Milton</c:v>
                </c:pt>
                <c:pt idx="8">
                  <c:v>Saniya</c:v>
                </c:pt>
                <c:pt idx="9">
                  <c:v>Willow</c:v>
                </c:pt>
              </c:strCache>
            </c:strRef>
          </c:cat>
          <c:val>
            <c:numRef>
              <c:f>'Sheet 2'!$C$6:$C$16</c:f>
              <c:numCache>
                <c:formatCode>General</c:formatCode>
                <c:ptCount val="10"/>
                <c:pt idx="1">
                  <c:v>3460</c:v>
                </c:pt>
                <c:pt idx="5">
                  <c:v>3463</c:v>
                </c:pt>
              </c:numCache>
            </c:numRef>
          </c:val>
        </c:ser>
        <c:ser>
          <c:idx val="2"/>
          <c:order val="2"/>
          <c:tx>
            <c:strRef>
              <c:f>'Sheet 2'!$D$4:$D$5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'Sheet 2'!$A$6:$A$16</c:f>
              <c:strCache>
                <c:ptCount val="10"/>
                <c:pt idx="0">
                  <c:v>Aliana</c:v>
                </c:pt>
                <c:pt idx="1">
                  <c:v>Alisa</c:v>
                </c:pt>
                <c:pt idx="2">
                  <c:v>Clayton</c:v>
                </c:pt>
                <c:pt idx="3">
                  <c:v>Cory</c:v>
                </c:pt>
                <c:pt idx="4">
                  <c:v>James</c:v>
                </c:pt>
                <c:pt idx="5">
                  <c:v>Kayden</c:v>
                </c:pt>
                <c:pt idx="6">
                  <c:v>Lincoln</c:v>
                </c:pt>
                <c:pt idx="7">
                  <c:v>Milton</c:v>
                </c:pt>
                <c:pt idx="8">
                  <c:v>Saniya</c:v>
                </c:pt>
                <c:pt idx="9">
                  <c:v>Willow</c:v>
                </c:pt>
              </c:strCache>
            </c:strRef>
          </c:cat>
          <c:val>
            <c:numRef>
              <c:f>'Sheet 2'!$D$6:$D$16</c:f>
              <c:numCache>
                <c:formatCode>General</c:formatCode>
                <c:ptCount val="10"/>
                <c:pt idx="0">
                  <c:v>3462</c:v>
                </c:pt>
                <c:pt idx="3">
                  <c:v>3458</c:v>
                </c:pt>
                <c:pt idx="4">
                  <c:v>3464</c:v>
                </c:pt>
                <c:pt idx="6">
                  <c:v>3461</c:v>
                </c:pt>
                <c:pt idx="7">
                  <c:v>3457</c:v>
                </c:pt>
                <c:pt idx="9">
                  <c:v>3465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857408"/>
        <c:axId val="410859368"/>
      </c:barChart>
      <c:catAx>
        <c:axId val="41085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59368"/>
        <c:crosses val="autoZero"/>
        <c:auto val="1"/>
        <c:lblAlgn val="ctr"/>
        <c:lblOffset val="100"/>
        <c:noMultiLvlLbl val="0"/>
      </c:catAx>
      <c:valAx>
        <c:axId val="41085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85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 dirty="0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  <dgm:t>
        <a:bodyPr/>
        <a:lstStyle/>
        <a:p>
          <a:endParaRPr lang="en-IN"/>
        </a:p>
      </dgm:t>
    </dgm:pt>
    <dgm:pt modelId="{1D44C9C1-EE53-423D-8B7E-498819AD7E73}" type="pres">
      <dgm:prSet presAssocID="{D12BC7DB-DA74-4C98-85AD-7640BD8B8AA0}" presName="space" presStyleCnt="0"/>
      <dgm:spPr/>
      <dgm:t>
        <a:bodyPr/>
        <a:lstStyle/>
        <a:p>
          <a:endParaRPr lang="en-IN"/>
        </a:p>
      </dgm:t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865AFEF-BF8C-4481-9789-A4C8B9522EAC}" type="presOf" srcId="{D12BC7DB-DA74-4C98-85AD-7640BD8B8AA0}" destId="{4D50A400-A1F8-49CD-B33C-C5376B2701F1}" srcOrd="1" destOrd="0" presId="urn:microsoft.com/office/officeart/2005/8/layout/target3"/>
    <dgm:cxn modelId="{78B419C5-09AD-4C2B-902E-D17864ADE45D}" type="presOf" srcId="{D12BC7DB-DA74-4C98-85AD-7640BD8B8AA0}" destId="{220E02D8-68AA-4C0E-BF51-BA594B8BAF6D}" srcOrd="0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E5B2B987-AFCD-43CB-8EC4-4F6FDBDB98AB}" type="presOf" srcId="{01B2341F-660A-420A-BCFD-BC0DF69DB203}" destId="{3AAFCA47-C0DE-48AD-B404-94F8257DDC50}" srcOrd="0" destOrd="0" presId="urn:microsoft.com/office/officeart/2005/8/layout/target3"/>
    <dgm:cxn modelId="{F5F134CB-790C-4153-A790-36AE0ACDED01}" type="presParOf" srcId="{3AAFCA47-C0DE-48AD-B404-94F8257DDC50}" destId="{C1EEDF7A-88FD-4FF4-B0BF-FAA26F928297}" srcOrd="0" destOrd="0" presId="urn:microsoft.com/office/officeart/2005/8/layout/target3"/>
    <dgm:cxn modelId="{26D50F91-7A0D-4D0F-8187-777733A8C718}" type="presParOf" srcId="{3AAFCA47-C0DE-48AD-B404-94F8257DDC50}" destId="{1D44C9C1-EE53-423D-8B7E-498819AD7E73}" srcOrd="1" destOrd="0" presId="urn:microsoft.com/office/officeart/2005/8/layout/target3"/>
    <dgm:cxn modelId="{881601ED-13CF-46D8-BBB1-5DBD04D8C615}" type="presParOf" srcId="{3AAFCA47-C0DE-48AD-B404-94F8257DDC50}" destId="{220E02D8-68AA-4C0E-BF51-BA594B8BAF6D}" srcOrd="2" destOrd="0" presId="urn:microsoft.com/office/officeart/2005/8/layout/target3"/>
    <dgm:cxn modelId="{CCBD2759-8D5B-4A1D-B856-E9978E8DF104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 smtClean="0"/>
            <a:t>Ensure the distribution aligns with the category totals</a:t>
          </a:r>
          <a:endParaRPr lang="en-US" dirty="0"/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 smtClean="0"/>
            <a:t>Allocate each employee’s total score to the categories: "Exceeds," "Fully Meets," and "Needs Improvement."</a:t>
          </a:r>
          <a:endParaRPr lang="en-US" dirty="0"/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 smtClean="0"/>
            <a:t>Identification of issues and recommendations for enhancing data management practices</a:t>
          </a:r>
          <a:endParaRPr lang="en-US" dirty="0"/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 smtClean="0"/>
            <a:t>Develop and implement targeted sales strategies to optimize product offerings, resource allocation, and marketing initiatives</a:t>
          </a:r>
          <a:endParaRPr lang="en-US" dirty="0"/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dirty="0" smtClean="0"/>
            <a:t>Monitor and evaluate sales performance to ensure growth and expansion</a:t>
          </a:r>
          <a:endParaRPr lang="en-US" dirty="0"/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 smtClean="0"/>
            <a:t>Analyze sales data by region, product category, and month to identify trends, disparities, and opportunities</a:t>
          </a:r>
          <a:endParaRPr lang="en-US" dirty="0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1A099CC8-0EB5-40C0-80B2-D0ECD8E210F6}" type="pres">
      <dgm:prSet presAssocID="{2CBEB532-9F71-4EC7-A9E3-779BF93FF0A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9D3DAA08-62B1-4A47-8234-EF3353EA1B3A}" type="pres">
      <dgm:prSet presAssocID="{2CBEB532-9F71-4EC7-A9E3-779BF93FF0A6}" presName="Name1" presStyleCnt="0"/>
      <dgm:spPr/>
    </dgm:pt>
    <dgm:pt modelId="{E2F60580-CA3A-4AA5-9E4B-6627D1D7E490}" type="pres">
      <dgm:prSet presAssocID="{2CBEB532-9F71-4EC7-A9E3-779BF93FF0A6}" presName="cycle" presStyleCnt="0"/>
      <dgm:spPr/>
    </dgm:pt>
    <dgm:pt modelId="{63221A12-0FCA-4D4C-8F3F-67D946E2754F}" type="pres">
      <dgm:prSet presAssocID="{2CBEB532-9F71-4EC7-A9E3-779BF93FF0A6}" presName="srcNode" presStyleLbl="node1" presStyleIdx="0" presStyleCnt="6"/>
      <dgm:spPr/>
    </dgm:pt>
    <dgm:pt modelId="{61EB28AA-06E1-4ACE-998A-0E71DF3F0F98}" type="pres">
      <dgm:prSet presAssocID="{2CBEB532-9F71-4EC7-A9E3-779BF93FF0A6}" presName="conn" presStyleLbl="parChTrans1D2" presStyleIdx="0" presStyleCnt="1"/>
      <dgm:spPr/>
      <dgm:t>
        <a:bodyPr/>
        <a:lstStyle/>
        <a:p>
          <a:endParaRPr lang="en-IN"/>
        </a:p>
      </dgm:t>
    </dgm:pt>
    <dgm:pt modelId="{71E22DA0-A9DC-4111-983C-0D7EA218A2BE}" type="pres">
      <dgm:prSet presAssocID="{2CBEB532-9F71-4EC7-A9E3-779BF93FF0A6}" presName="extraNode" presStyleLbl="node1" presStyleIdx="0" presStyleCnt="6"/>
      <dgm:spPr/>
    </dgm:pt>
    <dgm:pt modelId="{862BF6E3-C083-484D-A6FB-0219BD305101}" type="pres">
      <dgm:prSet presAssocID="{2CBEB532-9F71-4EC7-A9E3-779BF93FF0A6}" presName="dstNode" presStyleLbl="node1" presStyleIdx="0" presStyleCnt="6"/>
      <dgm:spPr/>
    </dgm:pt>
    <dgm:pt modelId="{7A4422AC-C006-4BF6-9A28-D2AA7BCCCE18}" type="pres">
      <dgm:prSet presAssocID="{62410D27-D913-4F54-A3CC-133F95876F10}" presName="text_1" presStyleLbl="node1" presStyleIdx="0" presStyleCnt="6" custLinFactNeighborX="77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8068A9-A445-4B05-BCBB-AC3281D8AEBB}" type="pres">
      <dgm:prSet presAssocID="{62410D27-D913-4F54-A3CC-133F95876F10}" presName="accent_1" presStyleCnt="0"/>
      <dgm:spPr/>
    </dgm:pt>
    <dgm:pt modelId="{0788DB80-6134-4EFC-A573-E222AEB76259}" type="pres">
      <dgm:prSet presAssocID="{62410D27-D913-4F54-A3CC-133F95876F10}" presName="accentRepeatNode" presStyleLbl="solidFgAcc1" presStyleIdx="0" presStyleCnt="6"/>
      <dgm:spPr/>
    </dgm:pt>
    <dgm:pt modelId="{38F0B935-BE5A-4FC0-BD79-D03E3AB463DB}" type="pres">
      <dgm:prSet presAssocID="{8313F615-FCFA-4DCE-A118-7D46DA6257C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E208A1-96D7-42B2-AAB3-2CB3EA6C56C9}" type="pres">
      <dgm:prSet presAssocID="{8313F615-FCFA-4DCE-A118-7D46DA6257C4}" presName="accent_2" presStyleCnt="0"/>
      <dgm:spPr/>
    </dgm:pt>
    <dgm:pt modelId="{2C162686-554C-40DE-BA7D-62EA956BFD49}" type="pres">
      <dgm:prSet presAssocID="{8313F615-FCFA-4DCE-A118-7D46DA6257C4}" presName="accentRepeatNode" presStyleLbl="solidFgAcc1" presStyleIdx="1" presStyleCnt="6"/>
      <dgm:spPr/>
    </dgm:pt>
    <dgm:pt modelId="{1B7642A3-89F2-452B-87DB-BD6B05805B64}" type="pres">
      <dgm:prSet presAssocID="{70581E58-7468-47CD-A8EC-EF8002E95FC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CAC4CC8-E934-4537-9DCA-29B572D936B3}" type="pres">
      <dgm:prSet presAssocID="{70581E58-7468-47CD-A8EC-EF8002E95FC7}" presName="accent_3" presStyleCnt="0"/>
      <dgm:spPr/>
    </dgm:pt>
    <dgm:pt modelId="{A6A72748-9816-49B1-9540-10FAFD11D973}" type="pres">
      <dgm:prSet presAssocID="{70581E58-7468-47CD-A8EC-EF8002E95FC7}" presName="accentRepeatNode" presStyleLbl="solidFgAcc1" presStyleIdx="2" presStyleCnt="6"/>
      <dgm:spPr/>
    </dgm:pt>
    <dgm:pt modelId="{11912A6A-6BB6-40CE-9A6C-25BFA7D16EBE}" type="pres">
      <dgm:prSet presAssocID="{319563BF-F25B-4D85-8566-93A5A8B607C9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D5FC61-2364-482D-AD84-337B5395B305}" type="pres">
      <dgm:prSet presAssocID="{319563BF-F25B-4D85-8566-93A5A8B607C9}" presName="accent_4" presStyleCnt="0"/>
      <dgm:spPr/>
    </dgm:pt>
    <dgm:pt modelId="{D8E9C92B-1A3B-48F4-8395-1539FF12378D}" type="pres">
      <dgm:prSet presAssocID="{319563BF-F25B-4D85-8566-93A5A8B607C9}" presName="accentRepeatNode" presStyleLbl="solidFgAcc1" presStyleIdx="3" presStyleCnt="6"/>
      <dgm:spPr/>
    </dgm:pt>
    <dgm:pt modelId="{AC05DFF7-55AA-47FD-8814-43682CD02C71}" type="pres">
      <dgm:prSet presAssocID="{3CAA4478-38F5-4815-A010-A2B1FFFFB76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90E26A-F854-4C1A-9FC8-1C7CDCE0DB65}" type="pres">
      <dgm:prSet presAssocID="{3CAA4478-38F5-4815-A010-A2B1FFFFB766}" presName="accent_5" presStyleCnt="0"/>
      <dgm:spPr/>
    </dgm:pt>
    <dgm:pt modelId="{01144ADA-C7BC-4902-BFCE-2EBCD48ACDBF}" type="pres">
      <dgm:prSet presAssocID="{3CAA4478-38F5-4815-A010-A2B1FFFFB766}" presName="accentRepeatNode" presStyleLbl="solidFgAcc1" presStyleIdx="4" presStyleCnt="6"/>
      <dgm:spPr/>
    </dgm:pt>
    <dgm:pt modelId="{761A0C97-6F0D-4B73-9440-ECD17153ED82}" type="pres">
      <dgm:prSet presAssocID="{6C14D67A-EAC9-4633-A5F8-159E390E31BB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229B784-BADB-43F1-8152-4790F182E4E0}" type="pres">
      <dgm:prSet presAssocID="{6C14D67A-EAC9-4633-A5F8-159E390E31BB}" presName="accent_6" presStyleCnt="0"/>
      <dgm:spPr/>
    </dgm:pt>
    <dgm:pt modelId="{7D2379D5-F5EF-4746-9912-707F2D559BCB}" type="pres">
      <dgm:prSet presAssocID="{6C14D67A-EAC9-4633-A5F8-159E390E31BB}" presName="accentRepeatNode" presStyleLbl="solidFgAcc1" presStyleIdx="5" presStyleCnt="6"/>
      <dgm:spPr/>
    </dgm:pt>
  </dgm:ptLst>
  <dgm:cxnLst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33DE4433-71A9-4C82-A013-1ADC57B60AB6}" type="presOf" srcId="{6C14D67A-EAC9-4633-A5F8-159E390E31BB}" destId="{761A0C97-6F0D-4B73-9440-ECD17153ED82}" srcOrd="0" destOrd="0" presId="urn:microsoft.com/office/officeart/2008/layout/VerticalCurvedList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86724C82-DB44-4EEB-9A9A-AF0A5CCCE696}" type="presOf" srcId="{70581E58-7468-47CD-A8EC-EF8002E95FC7}" destId="{1B7642A3-89F2-452B-87DB-BD6B05805B64}" srcOrd="0" destOrd="0" presId="urn:microsoft.com/office/officeart/2008/layout/VerticalCurvedList"/>
    <dgm:cxn modelId="{4347C1F2-9C6A-4FFF-9DA8-16B354395C1F}" type="presOf" srcId="{8313F615-FCFA-4DCE-A118-7D46DA6257C4}" destId="{38F0B935-BE5A-4FC0-BD79-D03E3AB463DB}" srcOrd="0" destOrd="0" presId="urn:microsoft.com/office/officeart/2008/layout/VerticalCurvedList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68D1B207-F0FC-4664-B996-1B23165BF389}" type="presOf" srcId="{3CAA4478-38F5-4815-A010-A2B1FFFFB766}" destId="{AC05DFF7-55AA-47FD-8814-43682CD02C71}" srcOrd="0" destOrd="0" presId="urn:microsoft.com/office/officeart/2008/layout/VerticalCurvedList"/>
    <dgm:cxn modelId="{E9BF6DAF-690F-4B96-8BEA-A98E9549898C}" type="presOf" srcId="{25B6003C-14DE-4C81-90EA-428425B9D014}" destId="{61EB28AA-06E1-4ACE-998A-0E71DF3F0F98}" srcOrd="0" destOrd="0" presId="urn:microsoft.com/office/officeart/2008/layout/VerticalCurvedList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B2C9D048-ABFA-4A84-B71E-3A1CEA0BBD42}" type="presOf" srcId="{2CBEB532-9F71-4EC7-A9E3-779BF93FF0A6}" destId="{1A099CC8-0EB5-40C0-80B2-D0ECD8E210F6}" srcOrd="0" destOrd="0" presId="urn:microsoft.com/office/officeart/2008/layout/VerticalCurvedList"/>
    <dgm:cxn modelId="{EA1D56CA-61F1-427C-B169-C4E757A2E43A}" type="presOf" srcId="{62410D27-D913-4F54-A3CC-133F95876F10}" destId="{7A4422AC-C006-4BF6-9A28-D2AA7BCCCE18}" srcOrd="0" destOrd="0" presId="urn:microsoft.com/office/officeart/2008/layout/VerticalCurvedList"/>
    <dgm:cxn modelId="{2E10A85D-4B67-4E8D-B54B-974A5B6F61BE}" type="presOf" srcId="{319563BF-F25B-4D85-8566-93A5A8B607C9}" destId="{11912A6A-6BB6-40CE-9A6C-25BFA7D16EBE}" srcOrd="0" destOrd="0" presId="urn:microsoft.com/office/officeart/2008/layout/VerticalCurvedList"/>
    <dgm:cxn modelId="{48B89929-BCF0-43D6-9BCC-E6B3BC41A957}" type="presParOf" srcId="{1A099CC8-0EB5-40C0-80B2-D0ECD8E210F6}" destId="{9D3DAA08-62B1-4A47-8234-EF3353EA1B3A}" srcOrd="0" destOrd="0" presId="urn:microsoft.com/office/officeart/2008/layout/VerticalCurvedList"/>
    <dgm:cxn modelId="{4C977D5A-0208-44F9-A72C-98F93435557F}" type="presParOf" srcId="{9D3DAA08-62B1-4A47-8234-EF3353EA1B3A}" destId="{E2F60580-CA3A-4AA5-9E4B-6627D1D7E490}" srcOrd="0" destOrd="0" presId="urn:microsoft.com/office/officeart/2008/layout/VerticalCurvedList"/>
    <dgm:cxn modelId="{2A851F26-BB95-4350-8B12-B6FD3DF2241B}" type="presParOf" srcId="{E2F60580-CA3A-4AA5-9E4B-6627D1D7E490}" destId="{63221A12-0FCA-4D4C-8F3F-67D946E2754F}" srcOrd="0" destOrd="0" presId="urn:microsoft.com/office/officeart/2008/layout/VerticalCurvedList"/>
    <dgm:cxn modelId="{F6B67865-7CDF-48C2-97D9-49875E383E8B}" type="presParOf" srcId="{E2F60580-CA3A-4AA5-9E4B-6627D1D7E490}" destId="{61EB28AA-06E1-4ACE-998A-0E71DF3F0F98}" srcOrd="1" destOrd="0" presId="urn:microsoft.com/office/officeart/2008/layout/VerticalCurvedList"/>
    <dgm:cxn modelId="{FA26416F-6753-4ACF-8814-CFDA9F1FD6C7}" type="presParOf" srcId="{E2F60580-CA3A-4AA5-9E4B-6627D1D7E490}" destId="{71E22DA0-A9DC-4111-983C-0D7EA218A2BE}" srcOrd="2" destOrd="0" presId="urn:microsoft.com/office/officeart/2008/layout/VerticalCurvedList"/>
    <dgm:cxn modelId="{62B21D06-A445-462A-AE32-C189C0BEF461}" type="presParOf" srcId="{E2F60580-CA3A-4AA5-9E4B-6627D1D7E490}" destId="{862BF6E3-C083-484D-A6FB-0219BD305101}" srcOrd="3" destOrd="0" presId="urn:microsoft.com/office/officeart/2008/layout/VerticalCurvedList"/>
    <dgm:cxn modelId="{74ECD412-AE93-46C9-8BFB-C8D7EF6728A3}" type="presParOf" srcId="{9D3DAA08-62B1-4A47-8234-EF3353EA1B3A}" destId="{7A4422AC-C006-4BF6-9A28-D2AA7BCCCE18}" srcOrd="1" destOrd="0" presId="urn:microsoft.com/office/officeart/2008/layout/VerticalCurvedList"/>
    <dgm:cxn modelId="{A1762E9E-431C-4D4B-995A-EF771D64A2CE}" type="presParOf" srcId="{9D3DAA08-62B1-4A47-8234-EF3353EA1B3A}" destId="{6B8068A9-A445-4B05-BCBB-AC3281D8AEBB}" srcOrd="2" destOrd="0" presId="urn:microsoft.com/office/officeart/2008/layout/VerticalCurvedList"/>
    <dgm:cxn modelId="{03E62CE3-8103-46A6-BC75-510C2E09B7EB}" type="presParOf" srcId="{6B8068A9-A445-4B05-BCBB-AC3281D8AEBB}" destId="{0788DB80-6134-4EFC-A573-E222AEB76259}" srcOrd="0" destOrd="0" presId="urn:microsoft.com/office/officeart/2008/layout/VerticalCurvedList"/>
    <dgm:cxn modelId="{D9115BBF-2BE5-4CA5-BC0B-97CFBE38EEEF}" type="presParOf" srcId="{9D3DAA08-62B1-4A47-8234-EF3353EA1B3A}" destId="{38F0B935-BE5A-4FC0-BD79-D03E3AB463DB}" srcOrd="3" destOrd="0" presId="urn:microsoft.com/office/officeart/2008/layout/VerticalCurvedList"/>
    <dgm:cxn modelId="{E0DD5F39-9186-403D-8026-352EA897D59D}" type="presParOf" srcId="{9D3DAA08-62B1-4A47-8234-EF3353EA1B3A}" destId="{4CE208A1-96D7-42B2-AAB3-2CB3EA6C56C9}" srcOrd="4" destOrd="0" presId="urn:microsoft.com/office/officeart/2008/layout/VerticalCurvedList"/>
    <dgm:cxn modelId="{43AB4BFC-0311-4CD2-85C5-A2884FD0871B}" type="presParOf" srcId="{4CE208A1-96D7-42B2-AAB3-2CB3EA6C56C9}" destId="{2C162686-554C-40DE-BA7D-62EA956BFD49}" srcOrd="0" destOrd="0" presId="urn:microsoft.com/office/officeart/2008/layout/VerticalCurvedList"/>
    <dgm:cxn modelId="{D4A1EBBA-246E-466A-8747-5633D5B9EACD}" type="presParOf" srcId="{9D3DAA08-62B1-4A47-8234-EF3353EA1B3A}" destId="{1B7642A3-89F2-452B-87DB-BD6B05805B64}" srcOrd="5" destOrd="0" presId="urn:microsoft.com/office/officeart/2008/layout/VerticalCurvedList"/>
    <dgm:cxn modelId="{DB1BFEBA-5E40-4000-9947-B27060CA5A8E}" type="presParOf" srcId="{9D3DAA08-62B1-4A47-8234-EF3353EA1B3A}" destId="{DCAC4CC8-E934-4537-9DCA-29B572D936B3}" srcOrd="6" destOrd="0" presId="urn:microsoft.com/office/officeart/2008/layout/VerticalCurvedList"/>
    <dgm:cxn modelId="{C7C67EE9-6AF4-4232-B812-6EDE67019A14}" type="presParOf" srcId="{DCAC4CC8-E934-4537-9DCA-29B572D936B3}" destId="{A6A72748-9816-49B1-9540-10FAFD11D973}" srcOrd="0" destOrd="0" presId="urn:microsoft.com/office/officeart/2008/layout/VerticalCurvedList"/>
    <dgm:cxn modelId="{709E351E-3916-485F-A77F-D7FB60974D51}" type="presParOf" srcId="{9D3DAA08-62B1-4A47-8234-EF3353EA1B3A}" destId="{11912A6A-6BB6-40CE-9A6C-25BFA7D16EBE}" srcOrd="7" destOrd="0" presId="urn:microsoft.com/office/officeart/2008/layout/VerticalCurvedList"/>
    <dgm:cxn modelId="{006B8B69-8FB7-406D-B814-B89A8F576559}" type="presParOf" srcId="{9D3DAA08-62B1-4A47-8234-EF3353EA1B3A}" destId="{43D5FC61-2364-482D-AD84-337B5395B305}" srcOrd="8" destOrd="0" presId="urn:microsoft.com/office/officeart/2008/layout/VerticalCurvedList"/>
    <dgm:cxn modelId="{7820E70B-6297-4FA1-A5B1-CA8E7821E72E}" type="presParOf" srcId="{43D5FC61-2364-482D-AD84-337B5395B305}" destId="{D8E9C92B-1A3B-48F4-8395-1539FF12378D}" srcOrd="0" destOrd="0" presId="urn:microsoft.com/office/officeart/2008/layout/VerticalCurvedList"/>
    <dgm:cxn modelId="{ACDDEEF8-93E3-4B05-8D73-953A759D0490}" type="presParOf" srcId="{9D3DAA08-62B1-4A47-8234-EF3353EA1B3A}" destId="{AC05DFF7-55AA-47FD-8814-43682CD02C71}" srcOrd="9" destOrd="0" presId="urn:microsoft.com/office/officeart/2008/layout/VerticalCurvedList"/>
    <dgm:cxn modelId="{B4B31AD2-9ACE-4103-8BEC-1981973B49CF}" type="presParOf" srcId="{9D3DAA08-62B1-4A47-8234-EF3353EA1B3A}" destId="{2990E26A-F854-4C1A-9FC8-1C7CDCE0DB65}" srcOrd="10" destOrd="0" presId="urn:microsoft.com/office/officeart/2008/layout/VerticalCurvedList"/>
    <dgm:cxn modelId="{E464551C-804A-4EFE-937B-D80EC7E95FAB}" type="presParOf" srcId="{2990E26A-F854-4C1A-9FC8-1C7CDCE0DB65}" destId="{01144ADA-C7BC-4902-BFCE-2EBCD48ACDBF}" srcOrd="0" destOrd="0" presId="urn:microsoft.com/office/officeart/2008/layout/VerticalCurvedList"/>
    <dgm:cxn modelId="{13B848CA-EC59-4AE7-A539-D585CF18048A}" type="presParOf" srcId="{9D3DAA08-62B1-4A47-8234-EF3353EA1B3A}" destId="{761A0C97-6F0D-4B73-9440-ECD17153ED82}" srcOrd="11" destOrd="0" presId="urn:microsoft.com/office/officeart/2008/layout/VerticalCurvedList"/>
    <dgm:cxn modelId="{7B4BA9F5-1D0A-4460-8283-85B88C4CA28C}" type="presParOf" srcId="{9D3DAA08-62B1-4A47-8234-EF3353EA1B3A}" destId="{E229B784-BADB-43F1-8152-4790F182E4E0}" srcOrd="12" destOrd="0" presId="urn:microsoft.com/office/officeart/2008/layout/VerticalCurvedList"/>
    <dgm:cxn modelId="{DABC3EA3-5378-4CD7-89AC-FBA90FB755F0}" type="presParOf" srcId="{E229B784-BADB-43F1-8152-4790F182E4E0}" destId="{7D2379D5-F5EF-4746-9912-707F2D559B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 custT="1"/>
      <dgm:spPr/>
      <dgm:t>
        <a:bodyPr/>
        <a:lstStyle/>
        <a:p>
          <a:r>
            <a:rPr lang="en-US" sz="1400" b="1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 custT="1"/>
      <dgm:spPr/>
      <dgm:t>
        <a:bodyPr/>
        <a:lstStyle/>
        <a:p>
          <a:r>
            <a:rPr lang="en-IN" sz="1400" b="1" dirty="0" smtClean="0"/>
            <a:t>Managers and Team Leads</a:t>
          </a:r>
          <a:endParaRPr lang="en-US" sz="1400" b="1" dirty="0"/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 custT="1"/>
      <dgm:spPr/>
      <dgm:t>
        <a:bodyPr/>
        <a:lstStyle/>
        <a:p>
          <a:r>
            <a:rPr lang="en-US" sz="1400" b="1" dirty="0" smtClean="0"/>
            <a:t>Senior Leadership/Executives</a:t>
          </a:r>
          <a:endParaRPr lang="en-US" sz="1400" b="1" dirty="0"/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 custT="1"/>
      <dgm:spPr/>
      <dgm:t>
        <a:bodyPr/>
        <a:lstStyle/>
        <a:p>
          <a:r>
            <a:rPr lang="en-US" sz="1400" b="1" dirty="0" smtClean="0"/>
            <a:t>Data Analysts and Data Management Teams</a:t>
          </a:r>
          <a:endParaRPr lang="en-US" sz="1400" b="1" dirty="0"/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 custT="1"/>
      <dgm:spPr/>
      <dgm:t>
        <a:bodyPr/>
        <a:lstStyle/>
        <a:p>
          <a:r>
            <a:rPr lang="en-IN" sz="1400" b="1" dirty="0" smtClean="0"/>
            <a:t>Compliance and Audit Teams</a:t>
          </a:r>
          <a:endParaRPr lang="en-US" sz="1400" b="1" dirty="0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73E7B193-8240-4916-AD66-C5C151830A34}" type="pres">
      <dgm:prSet presAssocID="{658CD5FA-649D-409A-AB13-5590FFB290F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BBDA3EE-2EC5-4D4F-931C-5965576AFA0D}" type="pres">
      <dgm:prSet presAssocID="{658CD5FA-649D-409A-AB13-5590FFB290F1}" presName="wedge1" presStyleLbl="node1" presStyleIdx="0" presStyleCnt="5"/>
      <dgm:spPr/>
      <dgm:t>
        <a:bodyPr/>
        <a:lstStyle/>
        <a:p>
          <a:endParaRPr lang="en-IN"/>
        </a:p>
      </dgm:t>
    </dgm:pt>
    <dgm:pt modelId="{558DA7B9-E512-42BF-A4A3-7DB30797BC89}" type="pres">
      <dgm:prSet presAssocID="{658CD5FA-649D-409A-AB13-5590FFB290F1}" presName="dummy1a" presStyleCnt="0"/>
      <dgm:spPr/>
    </dgm:pt>
    <dgm:pt modelId="{1F1AD787-3543-403D-A9E8-C83ABB766733}" type="pres">
      <dgm:prSet presAssocID="{658CD5FA-649D-409A-AB13-5590FFB290F1}" presName="dummy1b" presStyleCnt="0"/>
      <dgm:spPr/>
    </dgm:pt>
    <dgm:pt modelId="{D3028B5C-EF69-4889-B485-F903FFA6A12F}" type="pres">
      <dgm:prSet presAssocID="{658CD5FA-649D-409A-AB13-5590FFB290F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F80918-54E5-4090-A5F3-47FFB961ABB2}" type="pres">
      <dgm:prSet presAssocID="{658CD5FA-649D-409A-AB13-5590FFB290F1}" presName="wedge2" presStyleLbl="node1" presStyleIdx="1" presStyleCnt="5"/>
      <dgm:spPr/>
      <dgm:t>
        <a:bodyPr/>
        <a:lstStyle/>
        <a:p>
          <a:endParaRPr lang="en-IN"/>
        </a:p>
      </dgm:t>
    </dgm:pt>
    <dgm:pt modelId="{E82E17B8-F2A3-4532-9EC6-4E53493C0E4E}" type="pres">
      <dgm:prSet presAssocID="{658CD5FA-649D-409A-AB13-5590FFB290F1}" presName="dummy2a" presStyleCnt="0"/>
      <dgm:spPr/>
    </dgm:pt>
    <dgm:pt modelId="{7B9BA85B-44EE-4217-A60B-D10F84B5B543}" type="pres">
      <dgm:prSet presAssocID="{658CD5FA-649D-409A-AB13-5590FFB290F1}" presName="dummy2b" presStyleCnt="0"/>
      <dgm:spPr/>
    </dgm:pt>
    <dgm:pt modelId="{36490DB7-CC8A-43BF-BD32-C2E91C651D28}" type="pres">
      <dgm:prSet presAssocID="{658CD5FA-649D-409A-AB13-5590FFB290F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51FCC7F-B645-4327-AA2B-56BB8AE911CC}" type="pres">
      <dgm:prSet presAssocID="{658CD5FA-649D-409A-AB13-5590FFB290F1}" presName="wedge3" presStyleLbl="node1" presStyleIdx="2" presStyleCnt="5"/>
      <dgm:spPr/>
      <dgm:t>
        <a:bodyPr/>
        <a:lstStyle/>
        <a:p>
          <a:endParaRPr lang="en-IN"/>
        </a:p>
      </dgm:t>
    </dgm:pt>
    <dgm:pt modelId="{9B318E42-6509-4570-927B-A6C72BB929A0}" type="pres">
      <dgm:prSet presAssocID="{658CD5FA-649D-409A-AB13-5590FFB290F1}" presName="dummy3a" presStyleCnt="0"/>
      <dgm:spPr/>
    </dgm:pt>
    <dgm:pt modelId="{FC65B521-9370-4C0E-85F2-071B093E9EBA}" type="pres">
      <dgm:prSet presAssocID="{658CD5FA-649D-409A-AB13-5590FFB290F1}" presName="dummy3b" presStyleCnt="0"/>
      <dgm:spPr/>
    </dgm:pt>
    <dgm:pt modelId="{9C68FD21-BBA5-46DF-A1C1-51B37C6F102F}" type="pres">
      <dgm:prSet presAssocID="{658CD5FA-649D-409A-AB13-5590FFB290F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10BD57-9EFB-453C-AB9C-950CB2A51C21}" type="pres">
      <dgm:prSet presAssocID="{658CD5FA-649D-409A-AB13-5590FFB290F1}" presName="wedge4" presStyleLbl="node1" presStyleIdx="3" presStyleCnt="5"/>
      <dgm:spPr/>
      <dgm:t>
        <a:bodyPr/>
        <a:lstStyle/>
        <a:p>
          <a:endParaRPr lang="en-IN"/>
        </a:p>
      </dgm:t>
    </dgm:pt>
    <dgm:pt modelId="{21047F19-24A7-4994-BFC7-736FB1AF79AF}" type="pres">
      <dgm:prSet presAssocID="{658CD5FA-649D-409A-AB13-5590FFB290F1}" presName="dummy4a" presStyleCnt="0"/>
      <dgm:spPr/>
    </dgm:pt>
    <dgm:pt modelId="{2943C9D3-27F8-4432-9850-B02B4DFED83E}" type="pres">
      <dgm:prSet presAssocID="{658CD5FA-649D-409A-AB13-5590FFB290F1}" presName="dummy4b" presStyleCnt="0"/>
      <dgm:spPr/>
    </dgm:pt>
    <dgm:pt modelId="{949E88D2-58EA-47DD-8FF8-E4CE9FC57A45}" type="pres">
      <dgm:prSet presAssocID="{658CD5FA-649D-409A-AB13-5590FFB290F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6AF0B0-87E4-402B-857D-485DBAF53A83}" type="pres">
      <dgm:prSet presAssocID="{658CD5FA-649D-409A-AB13-5590FFB290F1}" presName="wedge5" presStyleLbl="node1" presStyleIdx="4" presStyleCnt="5"/>
      <dgm:spPr/>
      <dgm:t>
        <a:bodyPr/>
        <a:lstStyle/>
        <a:p>
          <a:endParaRPr lang="en-IN"/>
        </a:p>
      </dgm:t>
    </dgm:pt>
    <dgm:pt modelId="{EF16AF5F-D822-4E61-A366-700F16C1E7A4}" type="pres">
      <dgm:prSet presAssocID="{658CD5FA-649D-409A-AB13-5590FFB290F1}" presName="dummy5a" presStyleCnt="0"/>
      <dgm:spPr/>
    </dgm:pt>
    <dgm:pt modelId="{6BB0C123-6558-4615-85AA-4939BC8E8DCD}" type="pres">
      <dgm:prSet presAssocID="{658CD5FA-649D-409A-AB13-5590FFB290F1}" presName="dummy5b" presStyleCnt="0"/>
      <dgm:spPr/>
    </dgm:pt>
    <dgm:pt modelId="{8C70BC83-975F-40EB-8F40-2570A64CFFED}" type="pres">
      <dgm:prSet presAssocID="{658CD5FA-649D-409A-AB13-5590FFB290F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6D7F90-62A3-448A-8508-7F29D6879119}" type="pres">
      <dgm:prSet presAssocID="{C41F2E6E-50FC-41EC-AC54-A3C1CB5EB4A4}" presName="arrowWedge1" presStyleLbl="fgSibTrans2D1" presStyleIdx="0" presStyleCnt="5"/>
      <dgm:spPr/>
    </dgm:pt>
    <dgm:pt modelId="{A38DE9DC-2864-440B-8F41-AC9426C8550B}" type="pres">
      <dgm:prSet presAssocID="{FA03C3EB-97DE-4D3A-873A-2775DEB4C561}" presName="arrowWedge2" presStyleLbl="fgSibTrans2D1" presStyleIdx="1" presStyleCnt="5"/>
      <dgm:spPr/>
    </dgm:pt>
    <dgm:pt modelId="{B8AF026A-0595-4633-8E1C-D0E893DA11EA}" type="pres">
      <dgm:prSet presAssocID="{7932AE51-4A74-4458-BB40-3DA7A739400A}" presName="arrowWedge3" presStyleLbl="fgSibTrans2D1" presStyleIdx="2" presStyleCnt="5" custScaleX="129090"/>
      <dgm:spPr/>
    </dgm:pt>
    <dgm:pt modelId="{D6355CB6-7BF4-4022-8DD3-B37CE4E3D111}" type="pres">
      <dgm:prSet presAssocID="{A3B5EDA5-CFC0-476C-B16C-1EA19363EB90}" presName="arrowWedge4" presStyleLbl="fgSibTrans2D1" presStyleIdx="3" presStyleCnt="5"/>
      <dgm:spPr/>
    </dgm:pt>
    <dgm:pt modelId="{7B35E52D-9BDF-4919-B69B-CC80CCFF4CEE}" type="pres">
      <dgm:prSet presAssocID="{5F8ECA51-A9D8-41DE-A532-81DAECCDD3D2}" presName="arrowWedge5" presStyleLbl="fgSibTrans2D1" presStyleIdx="4" presStyleCnt="5"/>
      <dgm:spPr/>
    </dgm:pt>
  </dgm:ptLst>
  <dgm:cxnLst>
    <dgm:cxn modelId="{4035BBB4-343D-45EC-9BC7-87898E2D0513}" type="presOf" srcId="{1D244653-2238-4EA4-82F4-89DE61AD31BC}" destId="{EBF80918-54E5-4090-A5F3-47FFB961ABB2}" srcOrd="0" destOrd="0" presId="urn:microsoft.com/office/officeart/2005/8/layout/cycle8"/>
    <dgm:cxn modelId="{429A4353-8268-4F1A-A772-DF59C5D4E3FA}" type="presOf" srcId="{38731D6D-5C8D-443E-A8A3-65A9E3716F3E}" destId="{949E88D2-58EA-47DD-8FF8-E4CE9FC57A45}" srcOrd="1" destOrd="0" presId="urn:microsoft.com/office/officeart/2005/8/layout/cycle8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6647ED6-12EE-4CE7-8353-A4D76F0DE163}" type="presOf" srcId="{A866F0C3-EE89-4A00-9F86-DE76FA9C32F5}" destId="{D3028B5C-EF69-4889-B485-F903FFA6A12F}" srcOrd="1" destOrd="0" presId="urn:microsoft.com/office/officeart/2005/8/layout/cycle8"/>
    <dgm:cxn modelId="{FC23BD81-CCDD-400A-AA59-E75DC56FAD13}" type="presOf" srcId="{1D244653-2238-4EA4-82F4-89DE61AD31BC}" destId="{36490DB7-CC8A-43BF-BD32-C2E91C651D28}" srcOrd="1" destOrd="0" presId="urn:microsoft.com/office/officeart/2005/8/layout/cycle8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499D579C-F817-4F94-8C3D-8DA097DDD9AE}" type="presOf" srcId="{658CD5FA-649D-409A-AB13-5590FFB290F1}" destId="{73E7B193-8240-4916-AD66-C5C151830A34}" srcOrd="0" destOrd="0" presId="urn:microsoft.com/office/officeart/2005/8/layout/cycle8"/>
    <dgm:cxn modelId="{9604DCDE-BCAE-415E-84A1-EE0D3C79B935}" type="presOf" srcId="{38731D6D-5C8D-443E-A8A3-65A9E3716F3E}" destId="{7310BD57-9EFB-453C-AB9C-950CB2A51C21}" srcOrd="0" destOrd="0" presId="urn:microsoft.com/office/officeart/2005/8/layout/cycle8"/>
    <dgm:cxn modelId="{19BBABFD-3671-4D56-8B6E-38B820E23116}" type="presOf" srcId="{FD41BEA5-4598-4803-B3D4-E724E987CACC}" destId="{751FCC7F-B645-4327-AA2B-56BB8AE911CC}" srcOrd="0" destOrd="0" presId="urn:microsoft.com/office/officeart/2005/8/layout/cycle8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B0CC0F56-F52B-4523-9BB2-19981B3D64ED}" type="presOf" srcId="{F38AD4C5-235E-4450-BFD9-70E9C2CE6F84}" destId="{D96AF0B0-87E4-402B-857D-485DBAF53A83}" srcOrd="0" destOrd="0" presId="urn:microsoft.com/office/officeart/2005/8/layout/cycle8"/>
    <dgm:cxn modelId="{D788F16F-525C-43D6-B497-CEFC42A1E417}" type="presOf" srcId="{F38AD4C5-235E-4450-BFD9-70E9C2CE6F84}" destId="{8C70BC83-975F-40EB-8F40-2570A64CFFED}" srcOrd="1" destOrd="0" presId="urn:microsoft.com/office/officeart/2005/8/layout/cycle8"/>
    <dgm:cxn modelId="{99792691-F533-4727-8781-A0856824C7F9}" type="presOf" srcId="{A866F0C3-EE89-4A00-9F86-DE76FA9C32F5}" destId="{CBBDA3EE-2EC5-4D4F-931C-5965576AFA0D}" srcOrd="0" destOrd="0" presId="urn:microsoft.com/office/officeart/2005/8/layout/cycle8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B5980AF3-EDBF-4780-9307-B7AE07C58ABE}" type="presOf" srcId="{FD41BEA5-4598-4803-B3D4-E724E987CACC}" destId="{9C68FD21-BBA5-46DF-A1C1-51B37C6F102F}" srcOrd="1" destOrd="0" presId="urn:microsoft.com/office/officeart/2005/8/layout/cycle8"/>
    <dgm:cxn modelId="{5449131B-607D-4AE5-8AA5-4928AAED54C2}" type="presParOf" srcId="{73E7B193-8240-4916-AD66-C5C151830A34}" destId="{CBBDA3EE-2EC5-4D4F-931C-5965576AFA0D}" srcOrd="0" destOrd="0" presId="urn:microsoft.com/office/officeart/2005/8/layout/cycle8"/>
    <dgm:cxn modelId="{44BB1110-F374-4046-A9A5-41BEFED13950}" type="presParOf" srcId="{73E7B193-8240-4916-AD66-C5C151830A34}" destId="{558DA7B9-E512-42BF-A4A3-7DB30797BC89}" srcOrd="1" destOrd="0" presId="urn:microsoft.com/office/officeart/2005/8/layout/cycle8"/>
    <dgm:cxn modelId="{EEB8BD68-C8AC-4C78-941D-1C4F7AC289AE}" type="presParOf" srcId="{73E7B193-8240-4916-AD66-C5C151830A34}" destId="{1F1AD787-3543-403D-A9E8-C83ABB766733}" srcOrd="2" destOrd="0" presId="urn:microsoft.com/office/officeart/2005/8/layout/cycle8"/>
    <dgm:cxn modelId="{AECACED8-FB9B-422C-AFFA-5B3B2868F6A5}" type="presParOf" srcId="{73E7B193-8240-4916-AD66-C5C151830A34}" destId="{D3028B5C-EF69-4889-B485-F903FFA6A12F}" srcOrd="3" destOrd="0" presId="urn:microsoft.com/office/officeart/2005/8/layout/cycle8"/>
    <dgm:cxn modelId="{CAAA7529-3492-4DBE-959C-8EB28263C02E}" type="presParOf" srcId="{73E7B193-8240-4916-AD66-C5C151830A34}" destId="{EBF80918-54E5-4090-A5F3-47FFB961ABB2}" srcOrd="4" destOrd="0" presId="urn:microsoft.com/office/officeart/2005/8/layout/cycle8"/>
    <dgm:cxn modelId="{1751278A-9CCD-4823-B1D7-54C66E0360CB}" type="presParOf" srcId="{73E7B193-8240-4916-AD66-C5C151830A34}" destId="{E82E17B8-F2A3-4532-9EC6-4E53493C0E4E}" srcOrd="5" destOrd="0" presId="urn:microsoft.com/office/officeart/2005/8/layout/cycle8"/>
    <dgm:cxn modelId="{72F45A35-A1ED-462D-8A75-9B5B9CE6EFB8}" type="presParOf" srcId="{73E7B193-8240-4916-AD66-C5C151830A34}" destId="{7B9BA85B-44EE-4217-A60B-D10F84B5B543}" srcOrd="6" destOrd="0" presId="urn:microsoft.com/office/officeart/2005/8/layout/cycle8"/>
    <dgm:cxn modelId="{24E8E58B-1F29-4832-B7D1-D5250CAE45D9}" type="presParOf" srcId="{73E7B193-8240-4916-AD66-C5C151830A34}" destId="{36490DB7-CC8A-43BF-BD32-C2E91C651D28}" srcOrd="7" destOrd="0" presId="urn:microsoft.com/office/officeart/2005/8/layout/cycle8"/>
    <dgm:cxn modelId="{982951B8-44FD-4964-A812-B3E80D1164AC}" type="presParOf" srcId="{73E7B193-8240-4916-AD66-C5C151830A34}" destId="{751FCC7F-B645-4327-AA2B-56BB8AE911CC}" srcOrd="8" destOrd="0" presId="urn:microsoft.com/office/officeart/2005/8/layout/cycle8"/>
    <dgm:cxn modelId="{72AD67B6-2F4F-4A4C-946B-C9897929B171}" type="presParOf" srcId="{73E7B193-8240-4916-AD66-C5C151830A34}" destId="{9B318E42-6509-4570-927B-A6C72BB929A0}" srcOrd="9" destOrd="0" presId="urn:microsoft.com/office/officeart/2005/8/layout/cycle8"/>
    <dgm:cxn modelId="{3601F6C4-C804-4B4B-83D6-B9BA28D9713D}" type="presParOf" srcId="{73E7B193-8240-4916-AD66-C5C151830A34}" destId="{FC65B521-9370-4C0E-85F2-071B093E9EBA}" srcOrd="10" destOrd="0" presId="urn:microsoft.com/office/officeart/2005/8/layout/cycle8"/>
    <dgm:cxn modelId="{A749205B-CB98-47C5-896B-9D1B1EE5B671}" type="presParOf" srcId="{73E7B193-8240-4916-AD66-C5C151830A34}" destId="{9C68FD21-BBA5-46DF-A1C1-51B37C6F102F}" srcOrd="11" destOrd="0" presId="urn:microsoft.com/office/officeart/2005/8/layout/cycle8"/>
    <dgm:cxn modelId="{CF57BAEB-D42F-4977-BBE6-E689656B355D}" type="presParOf" srcId="{73E7B193-8240-4916-AD66-C5C151830A34}" destId="{7310BD57-9EFB-453C-AB9C-950CB2A51C21}" srcOrd="12" destOrd="0" presId="urn:microsoft.com/office/officeart/2005/8/layout/cycle8"/>
    <dgm:cxn modelId="{E5BAE7ED-E777-4795-9EAB-A83189E00A71}" type="presParOf" srcId="{73E7B193-8240-4916-AD66-C5C151830A34}" destId="{21047F19-24A7-4994-BFC7-736FB1AF79AF}" srcOrd="13" destOrd="0" presId="urn:microsoft.com/office/officeart/2005/8/layout/cycle8"/>
    <dgm:cxn modelId="{407AC4FD-C255-4FBC-B78B-ACBACF0260D8}" type="presParOf" srcId="{73E7B193-8240-4916-AD66-C5C151830A34}" destId="{2943C9D3-27F8-4432-9850-B02B4DFED83E}" srcOrd="14" destOrd="0" presId="urn:microsoft.com/office/officeart/2005/8/layout/cycle8"/>
    <dgm:cxn modelId="{D71F8572-A2F2-4770-8700-6DA1E09FF7F4}" type="presParOf" srcId="{73E7B193-8240-4916-AD66-C5C151830A34}" destId="{949E88D2-58EA-47DD-8FF8-E4CE9FC57A45}" srcOrd="15" destOrd="0" presId="urn:microsoft.com/office/officeart/2005/8/layout/cycle8"/>
    <dgm:cxn modelId="{201E904E-36E1-421E-8D66-A95C0AB57614}" type="presParOf" srcId="{73E7B193-8240-4916-AD66-C5C151830A34}" destId="{D96AF0B0-87E4-402B-857D-485DBAF53A83}" srcOrd="16" destOrd="0" presId="urn:microsoft.com/office/officeart/2005/8/layout/cycle8"/>
    <dgm:cxn modelId="{4FD1AFA1-60E8-4DF2-B21C-FFFD4C05AAC0}" type="presParOf" srcId="{73E7B193-8240-4916-AD66-C5C151830A34}" destId="{EF16AF5F-D822-4E61-A366-700F16C1E7A4}" srcOrd="17" destOrd="0" presId="urn:microsoft.com/office/officeart/2005/8/layout/cycle8"/>
    <dgm:cxn modelId="{197E02FA-D943-4B28-861A-FC419F37CCFE}" type="presParOf" srcId="{73E7B193-8240-4916-AD66-C5C151830A34}" destId="{6BB0C123-6558-4615-85AA-4939BC8E8DCD}" srcOrd="18" destOrd="0" presId="urn:microsoft.com/office/officeart/2005/8/layout/cycle8"/>
    <dgm:cxn modelId="{1E0B9FC5-59A4-490A-888A-E8F7C207BC47}" type="presParOf" srcId="{73E7B193-8240-4916-AD66-C5C151830A34}" destId="{8C70BC83-975F-40EB-8F40-2570A64CFFED}" srcOrd="19" destOrd="0" presId="urn:microsoft.com/office/officeart/2005/8/layout/cycle8"/>
    <dgm:cxn modelId="{E2858CFA-7E60-4EDC-AF5A-5D873D713729}" type="presParOf" srcId="{73E7B193-8240-4916-AD66-C5C151830A34}" destId="{FD6D7F90-62A3-448A-8508-7F29D6879119}" srcOrd="20" destOrd="0" presId="urn:microsoft.com/office/officeart/2005/8/layout/cycle8"/>
    <dgm:cxn modelId="{54705121-6B9F-4AE5-9506-FE965E89EB71}" type="presParOf" srcId="{73E7B193-8240-4916-AD66-C5C151830A34}" destId="{A38DE9DC-2864-440B-8F41-AC9426C8550B}" srcOrd="21" destOrd="0" presId="urn:microsoft.com/office/officeart/2005/8/layout/cycle8"/>
    <dgm:cxn modelId="{D0ED6931-6ACC-4CFE-A3B0-A18148B68651}" type="presParOf" srcId="{73E7B193-8240-4916-AD66-C5C151830A34}" destId="{B8AF026A-0595-4633-8E1C-D0E893DA11EA}" srcOrd="22" destOrd="0" presId="urn:microsoft.com/office/officeart/2005/8/layout/cycle8"/>
    <dgm:cxn modelId="{429D1AB4-C750-4401-9CA1-E49E66EC4F3E}" type="presParOf" srcId="{73E7B193-8240-4916-AD66-C5C151830A34}" destId="{D6355CB6-7BF4-4022-8DD3-B37CE4E3D111}" srcOrd="23" destOrd="0" presId="urn:microsoft.com/office/officeart/2005/8/layout/cycle8"/>
    <dgm:cxn modelId="{43B1E7EE-5C07-4C6A-BE0B-3F668B98F0BB}" type="presParOf" srcId="{73E7B193-8240-4916-AD66-C5C151830A34}" destId="{7B35E52D-9BDF-4919-B69B-CC80CCFF4CEE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B28AA-06E1-4ACE-998A-0E71DF3F0F98}">
      <dsp:nvSpPr>
        <dsp:cNvPr id="0" name=""/>
        <dsp:cNvSpPr/>
      </dsp:nvSpPr>
      <dsp:spPr>
        <a:xfrm>
          <a:off x="-5732409" y="-877425"/>
          <a:ext cx="6824765" cy="6824765"/>
        </a:xfrm>
        <a:prstGeom prst="blockArc">
          <a:avLst>
            <a:gd name="adj1" fmla="val 18900000"/>
            <a:gd name="adj2" fmla="val 2700000"/>
            <a:gd name="adj3" fmla="val 31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422AC-C006-4BF6-9A28-D2AA7BCCCE18}">
      <dsp:nvSpPr>
        <dsp:cNvPr id="0" name=""/>
        <dsp:cNvSpPr/>
      </dsp:nvSpPr>
      <dsp:spPr>
        <a:xfrm>
          <a:off x="472163" y="266981"/>
          <a:ext cx="8405684" cy="53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Ensure the distribution aligns with the category totals</a:t>
          </a:r>
          <a:endParaRPr lang="en-US" sz="1600" kern="1200" dirty="0"/>
        </a:p>
      </dsp:txBody>
      <dsp:txXfrm>
        <a:off x="472163" y="266981"/>
        <a:ext cx="8405684" cy="533760"/>
      </dsp:txXfrm>
    </dsp:sp>
    <dsp:sp modelId="{0788DB80-6134-4EFC-A573-E222AEB76259}">
      <dsp:nvSpPr>
        <dsp:cNvPr id="0" name=""/>
        <dsp:cNvSpPr/>
      </dsp:nvSpPr>
      <dsp:spPr>
        <a:xfrm>
          <a:off x="73418" y="200261"/>
          <a:ext cx="667200" cy="667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0B935-BE5A-4FC0-BD79-D03E3AB463DB}">
      <dsp:nvSpPr>
        <dsp:cNvPr id="0" name=""/>
        <dsp:cNvSpPr/>
      </dsp:nvSpPr>
      <dsp:spPr>
        <a:xfrm>
          <a:off x="846073" y="1067521"/>
          <a:ext cx="7966629" cy="53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Analyze sales data by region, product category, and month to identify trends, disparities, and opportunities</a:t>
          </a:r>
          <a:endParaRPr lang="en-US" sz="1600" kern="1200" dirty="0"/>
        </a:p>
      </dsp:txBody>
      <dsp:txXfrm>
        <a:off x="846073" y="1067521"/>
        <a:ext cx="7966629" cy="533760"/>
      </dsp:txXfrm>
    </dsp:sp>
    <dsp:sp modelId="{2C162686-554C-40DE-BA7D-62EA956BFD49}">
      <dsp:nvSpPr>
        <dsp:cNvPr id="0" name=""/>
        <dsp:cNvSpPr/>
      </dsp:nvSpPr>
      <dsp:spPr>
        <a:xfrm>
          <a:off x="512473" y="1000801"/>
          <a:ext cx="667200" cy="667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642A3-89F2-452B-87DB-BD6B05805B64}">
      <dsp:nvSpPr>
        <dsp:cNvPr id="0" name=""/>
        <dsp:cNvSpPr/>
      </dsp:nvSpPr>
      <dsp:spPr>
        <a:xfrm>
          <a:off x="1046842" y="1868060"/>
          <a:ext cx="7765860" cy="53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Allocate each employee’s total score to the categories: "Exceeds," "Fully Meets," and "Needs Improvement."</a:t>
          </a:r>
          <a:endParaRPr lang="en-US" sz="1600" kern="1200" dirty="0"/>
        </a:p>
      </dsp:txBody>
      <dsp:txXfrm>
        <a:off x="1046842" y="1868060"/>
        <a:ext cx="7765860" cy="533760"/>
      </dsp:txXfrm>
    </dsp:sp>
    <dsp:sp modelId="{A6A72748-9816-49B1-9540-10FAFD11D973}">
      <dsp:nvSpPr>
        <dsp:cNvPr id="0" name=""/>
        <dsp:cNvSpPr/>
      </dsp:nvSpPr>
      <dsp:spPr>
        <a:xfrm>
          <a:off x="713241" y="1801340"/>
          <a:ext cx="667200" cy="667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12A6A-6BB6-40CE-9A6C-25BFA7D16EBE}">
      <dsp:nvSpPr>
        <dsp:cNvPr id="0" name=""/>
        <dsp:cNvSpPr/>
      </dsp:nvSpPr>
      <dsp:spPr>
        <a:xfrm>
          <a:off x="1046842" y="2668093"/>
          <a:ext cx="7765860" cy="53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Identification of issues and recommendations for enhancing data management practices</a:t>
          </a:r>
          <a:endParaRPr lang="en-US" sz="1600" kern="1200" dirty="0"/>
        </a:p>
      </dsp:txBody>
      <dsp:txXfrm>
        <a:off x="1046842" y="2668093"/>
        <a:ext cx="7765860" cy="533760"/>
      </dsp:txXfrm>
    </dsp:sp>
    <dsp:sp modelId="{D8E9C92B-1A3B-48F4-8395-1539FF12378D}">
      <dsp:nvSpPr>
        <dsp:cNvPr id="0" name=""/>
        <dsp:cNvSpPr/>
      </dsp:nvSpPr>
      <dsp:spPr>
        <a:xfrm>
          <a:off x="713241" y="2601373"/>
          <a:ext cx="667200" cy="667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5DFF7-55AA-47FD-8814-43682CD02C71}">
      <dsp:nvSpPr>
        <dsp:cNvPr id="0" name=""/>
        <dsp:cNvSpPr/>
      </dsp:nvSpPr>
      <dsp:spPr>
        <a:xfrm>
          <a:off x="846073" y="3468633"/>
          <a:ext cx="7966629" cy="53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Develop and implement targeted sales strategies to optimize product offerings, resource allocation, and marketing initiatives</a:t>
          </a:r>
          <a:endParaRPr lang="en-US" sz="1600" kern="1200" dirty="0"/>
        </a:p>
      </dsp:txBody>
      <dsp:txXfrm>
        <a:off x="846073" y="3468633"/>
        <a:ext cx="7966629" cy="533760"/>
      </dsp:txXfrm>
    </dsp:sp>
    <dsp:sp modelId="{01144ADA-C7BC-4902-BFCE-2EBCD48ACDBF}">
      <dsp:nvSpPr>
        <dsp:cNvPr id="0" name=""/>
        <dsp:cNvSpPr/>
      </dsp:nvSpPr>
      <dsp:spPr>
        <a:xfrm>
          <a:off x="512473" y="3401912"/>
          <a:ext cx="667200" cy="667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A0C97-6F0D-4B73-9440-ECD17153ED82}">
      <dsp:nvSpPr>
        <dsp:cNvPr id="0" name=""/>
        <dsp:cNvSpPr/>
      </dsp:nvSpPr>
      <dsp:spPr>
        <a:xfrm>
          <a:off x="407019" y="4269172"/>
          <a:ext cx="8405684" cy="533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3673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Monitor and evaluate sales performance to ensure growth and expansion</a:t>
          </a:r>
          <a:endParaRPr lang="en-US" sz="1600" kern="1200" dirty="0"/>
        </a:p>
      </dsp:txBody>
      <dsp:txXfrm>
        <a:off x="407019" y="4269172"/>
        <a:ext cx="8405684" cy="533760"/>
      </dsp:txXfrm>
    </dsp:sp>
    <dsp:sp modelId="{7D2379D5-F5EF-4746-9912-707F2D559BCB}">
      <dsp:nvSpPr>
        <dsp:cNvPr id="0" name=""/>
        <dsp:cNvSpPr/>
      </dsp:nvSpPr>
      <dsp:spPr>
        <a:xfrm>
          <a:off x="73418" y="4202452"/>
          <a:ext cx="667200" cy="6672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A3EE-2EC5-4D4F-931C-5965576AFA0D}">
      <dsp:nvSpPr>
        <dsp:cNvPr id="0" name=""/>
        <dsp:cNvSpPr/>
      </dsp:nvSpPr>
      <dsp:spPr>
        <a:xfrm>
          <a:off x="2199653" y="338645"/>
          <a:ext cx="4595508" cy="4595508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Human Resources (HR) Department  </a:t>
          </a:r>
        </a:p>
      </dsp:txBody>
      <dsp:txXfrm>
        <a:off x="4596977" y="1111128"/>
        <a:ext cx="1477127" cy="984751"/>
      </dsp:txXfrm>
    </dsp:sp>
    <dsp:sp modelId="{EBF80918-54E5-4090-A5F3-47FFB961ABB2}">
      <dsp:nvSpPr>
        <dsp:cNvPr id="0" name=""/>
        <dsp:cNvSpPr/>
      </dsp:nvSpPr>
      <dsp:spPr>
        <a:xfrm>
          <a:off x="2239043" y="461192"/>
          <a:ext cx="4595508" cy="4595508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Managers and Team Leads</a:t>
          </a:r>
          <a:endParaRPr lang="en-US" sz="1400" b="1" kern="1200" dirty="0"/>
        </a:p>
      </dsp:txBody>
      <dsp:txXfrm>
        <a:off x="5198770" y="2560902"/>
        <a:ext cx="1367711" cy="1094168"/>
      </dsp:txXfrm>
    </dsp:sp>
    <dsp:sp modelId="{751FCC7F-B645-4327-AA2B-56BB8AE911CC}">
      <dsp:nvSpPr>
        <dsp:cNvPr id="0" name=""/>
        <dsp:cNvSpPr/>
      </dsp:nvSpPr>
      <dsp:spPr>
        <a:xfrm>
          <a:off x="2135097" y="536689"/>
          <a:ext cx="4595508" cy="4595508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Senior Leadership/Executives</a:t>
          </a:r>
          <a:endParaRPr lang="en-US" sz="1400" b="1" kern="1200" dirty="0"/>
        </a:p>
      </dsp:txBody>
      <dsp:txXfrm>
        <a:off x="3776350" y="3764487"/>
        <a:ext cx="1313002" cy="1203585"/>
      </dsp:txXfrm>
    </dsp:sp>
    <dsp:sp modelId="{7310BD57-9EFB-453C-AB9C-950CB2A51C21}">
      <dsp:nvSpPr>
        <dsp:cNvPr id="0" name=""/>
        <dsp:cNvSpPr/>
      </dsp:nvSpPr>
      <dsp:spPr>
        <a:xfrm>
          <a:off x="2031151" y="461192"/>
          <a:ext cx="4595508" cy="4595508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Data Analysts and Data Management Teams</a:t>
          </a:r>
          <a:endParaRPr lang="en-US" sz="1400" b="1" kern="1200" dirty="0"/>
        </a:p>
      </dsp:txBody>
      <dsp:txXfrm>
        <a:off x="2299222" y="2560902"/>
        <a:ext cx="1367711" cy="1094168"/>
      </dsp:txXfrm>
    </dsp:sp>
    <dsp:sp modelId="{D96AF0B0-87E4-402B-857D-485DBAF53A83}">
      <dsp:nvSpPr>
        <dsp:cNvPr id="0" name=""/>
        <dsp:cNvSpPr/>
      </dsp:nvSpPr>
      <dsp:spPr>
        <a:xfrm>
          <a:off x="2070541" y="338645"/>
          <a:ext cx="4595508" cy="4595508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Compliance and Audit Teams</a:t>
          </a:r>
          <a:endParaRPr lang="en-US" sz="1400" b="1" kern="1200" dirty="0"/>
        </a:p>
      </dsp:txBody>
      <dsp:txXfrm>
        <a:off x="2791598" y="1111128"/>
        <a:ext cx="1477127" cy="984751"/>
      </dsp:txXfrm>
    </dsp:sp>
    <dsp:sp modelId="{FD6D7F90-62A3-448A-8508-7F29D6879119}">
      <dsp:nvSpPr>
        <dsp:cNvPr id="0" name=""/>
        <dsp:cNvSpPr/>
      </dsp:nvSpPr>
      <dsp:spPr>
        <a:xfrm>
          <a:off x="1914953" y="54161"/>
          <a:ext cx="5164476" cy="516447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8DE9DC-2864-440B-8F41-AC9426C8550B}">
      <dsp:nvSpPr>
        <dsp:cNvPr id="0" name=""/>
        <dsp:cNvSpPr/>
      </dsp:nvSpPr>
      <dsp:spPr>
        <a:xfrm>
          <a:off x="1954877" y="176667"/>
          <a:ext cx="5164476" cy="516447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F026A-0595-4633-8E1C-D0E893DA11EA}">
      <dsp:nvSpPr>
        <dsp:cNvPr id="0" name=""/>
        <dsp:cNvSpPr/>
      </dsp:nvSpPr>
      <dsp:spPr>
        <a:xfrm>
          <a:off x="1099440" y="252396"/>
          <a:ext cx="6666823" cy="516447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355CB6-7BF4-4022-8DD3-B37CE4E3D111}">
      <dsp:nvSpPr>
        <dsp:cNvPr id="0" name=""/>
        <dsp:cNvSpPr/>
      </dsp:nvSpPr>
      <dsp:spPr>
        <a:xfrm>
          <a:off x="1746350" y="176667"/>
          <a:ext cx="5164476" cy="516447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35E52D-9BDF-4919-B69B-CC80CCFF4CEE}">
      <dsp:nvSpPr>
        <dsp:cNvPr id="0" name=""/>
        <dsp:cNvSpPr/>
      </dsp:nvSpPr>
      <dsp:spPr>
        <a:xfrm>
          <a:off x="1786274" y="54161"/>
          <a:ext cx="5164476" cy="516447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8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96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3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67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93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7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8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4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1175763" y="3161246"/>
            <a:ext cx="68958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S. FRANK ISAAC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312204466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COMMERCE</a:t>
            </a:r>
            <a:endParaRPr lang="en-US" sz="2800" dirty="0"/>
          </a:p>
          <a:p>
            <a:r>
              <a:rPr lang="en-US" sz="2800" dirty="0" smtClean="0"/>
              <a:t>COLLEGE : K.C.S KASI NADAR COLLEGE OF  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   ARTS AND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253277"/>
            <a:ext cx="6944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/>
              <a:t>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342886"/>
              </p:ext>
            </p:extLst>
          </p:nvPr>
        </p:nvGraphicFramePr>
        <p:xfrm>
          <a:off x="964838" y="1087796"/>
          <a:ext cx="7746900" cy="489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5657" y="1940767"/>
            <a:ext cx="75391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Sales Performance Optimization Framework is a data-driven solution that empowers businesses to optimize sales performance, drive growth, and gain a competitive edge. By focusing on data analysis, regional sales optimization, product category optimization, sales forecasting, and growth strategy, businesses can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Identify 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areas for </a:t>
            </a: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improvement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 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targeted </a:t>
            </a: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Drive 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 </a:t>
            </a: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growth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Enhance 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regional and product category </a:t>
            </a: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Make 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informed </a:t>
            </a:r>
            <a:r>
              <a:rPr lang="en-US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decisions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This framework provides a structured approach to sales performance optimization, enabling businesses to unlock significant revenue growth, improve sales efficiency, and achieve sustainable success</a:t>
            </a:r>
            <a:endParaRPr lang="en-IN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037" y="2031708"/>
            <a:ext cx="7464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Nirmala P</a:t>
            </a:r>
          </a:p>
          <a:p>
            <a:r>
              <a:rPr lang="en-US" dirty="0" smtClean="0"/>
              <a:t>    Assistant Professor</a:t>
            </a:r>
            <a:endParaRPr lang="en-US" dirty="0"/>
          </a:p>
          <a:p>
            <a:r>
              <a:rPr lang="en-US" dirty="0" smtClean="0"/>
              <a:t>    K.C.S </a:t>
            </a:r>
            <a:r>
              <a:rPr lang="en-US" dirty="0"/>
              <a:t>Kasi </a:t>
            </a:r>
            <a:r>
              <a:rPr lang="en-US" dirty="0" err="1"/>
              <a:t>Nadar</a:t>
            </a:r>
            <a:r>
              <a:rPr lang="en-US" dirty="0"/>
              <a:t> College of Arts and </a:t>
            </a:r>
            <a:r>
              <a:rPr lang="en-US" dirty="0" smtClean="0"/>
              <a:t>Science. Chennai, </a:t>
            </a:r>
            <a:r>
              <a:rPr lang="en-US" dirty="0"/>
              <a:t>Tamil </a:t>
            </a:r>
            <a:r>
              <a:rPr lang="en-US" dirty="0" smtClean="0"/>
              <a:t>Nadu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Madhumitha</a:t>
            </a:r>
            <a:r>
              <a:rPr lang="en-US" dirty="0" smtClean="0"/>
              <a:t> N.M</a:t>
            </a:r>
          </a:p>
          <a:p>
            <a:r>
              <a:rPr lang="en-US" dirty="0"/>
              <a:t> </a:t>
            </a:r>
            <a:r>
              <a:rPr lang="en-US" dirty="0" smtClean="0"/>
              <a:t>   Assistant Professor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K.C.S Kasi </a:t>
            </a:r>
            <a:r>
              <a:rPr lang="en-US" dirty="0" err="1"/>
              <a:t>Nadar</a:t>
            </a:r>
            <a:r>
              <a:rPr lang="en-US" dirty="0"/>
              <a:t> College of Arts and Science. Chennai, Tamil </a:t>
            </a:r>
            <a:r>
              <a:rPr lang="en-US" dirty="0" smtClean="0"/>
              <a:t>Nadu</a:t>
            </a:r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Shakthi</a:t>
            </a:r>
            <a:r>
              <a:rPr lang="en-US" dirty="0"/>
              <a:t> </a:t>
            </a:r>
            <a:r>
              <a:rPr lang="en-US" dirty="0" err="1"/>
              <a:t>Balambigai</a:t>
            </a:r>
            <a:r>
              <a:rPr lang="en-US" dirty="0"/>
              <a:t> </a:t>
            </a:r>
            <a:r>
              <a:rPr lang="en-US" dirty="0" smtClean="0"/>
              <a:t>V</a:t>
            </a:r>
          </a:p>
          <a:p>
            <a:r>
              <a:rPr lang="en-US" dirty="0"/>
              <a:t> </a:t>
            </a:r>
            <a:r>
              <a:rPr lang="en-US" dirty="0" smtClean="0"/>
              <a:t>   Assistant Professor</a:t>
            </a:r>
          </a:p>
          <a:p>
            <a:r>
              <a:rPr lang="en-US" dirty="0"/>
              <a:t> </a:t>
            </a:r>
            <a:r>
              <a:rPr lang="en-US" dirty="0" smtClean="0"/>
              <a:t>   K.C.S </a:t>
            </a:r>
            <a:r>
              <a:rPr lang="en-US" dirty="0"/>
              <a:t>Kasi </a:t>
            </a:r>
            <a:r>
              <a:rPr lang="en-US" dirty="0" err="1"/>
              <a:t>Nadar</a:t>
            </a:r>
            <a:r>
              <a:rPr lang="en-US" dirty="0"/>
              <a:t> College of Arts and Science Chennai, Tamil Nadu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698992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292341"/>
              </p:ext>
            </p:extLst>
          </p:nvPr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37997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2.Project </a:t>
            </a:r>
            <a:r>
              <a:rPr lang="en-US" b="1" dirty="0">
                <a:solidFill>
                  <a:schemeClr val="tx1"/>
                </a:solidFill>
              </a:rPr>
              <a:t>Overview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3.End </a:t>
            </a:r>
            <a:r>
              <a:rPr lang="en-US" b="1" dirty="0">
                <a:solidFill>
                  <a:schemeClr val="tx1"/>
                </a:solidFill>
              </a:rPr>
              <a:t>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5.Dataset </a:t>
            </a:r>
            <a:r>
              <a:rPr lang="en-US" b="1" dirty="0">
                <a:solidFill>
                  <a:schemeClr val="tx1"/>
                </a:solidFill>
              </a:rPr>
              <a:t>Description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6.Modelling </a:t>
            </a:r>
            <a:r>
              <a:rPr lang="en-US" b="1" dirty="0">
                <a:solidFill>
                  <a:schemeClr val="tx1"/>
                </a:solidFill>
              </a:rPr>
              <a:t>Approach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7.Results </a:t>
            </a:r>
            <a:r>
              <a:rPr lang="en-US" b="1" dirty="0">
                <a:solidFill>
                  <a:schemeClr val="tx1"/>
                </a:solidFill>
              </a:rPr>
              <a:t>and Discussion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8.Conclusion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813063" y="1947869"/>
            <a:ext cx="471777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813063" y="1947869"/>
            <a:ext cx="0" cy="3810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2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38796" y="1877553"/>
            <a:ext cx="8596668" cy="380479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report any discrepancies or inconsistencies between the calculated distributions and the given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that the distribution of scores you calculate is consistent with the given category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the sum of scores in each category adds up to the provided category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Despite seasonal fluctuations, overall sales growth has stagnated over the past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pivot graph reveals untapped sales potential in certain regions and product categories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2"/>
          <p:cNvGrpSpPr/>
          <p:nvPr/>
        </p:nvGrpSpPr>
        <p:grpSpPr>
          <a:xfrm>
            <a:off x="9035464" y="3016827"/>
            <a:ext cx="2762250" cy="3257550"/>
            <a:chOff x="7991475" y="2933700"/>
            <a:chExt cx="2762250" cy="3257550"/>
          </a:xfrm>
        </p:grpSpPr>
        <p:sp>
          <p:nvSpPr>
            <p:cNvPr id="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pPr defTabSz="91440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xmlns="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16512"/>
              </p:ext>
            </p:extLst>
          </p:nvPr>
        </p:nvGraphicFramePr>
        <p:xfrm>
          <a:off x="0" y="1321554"/>
          <a:ext cx="8883777" cy="506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426978"/>
              </p:ext>
            </p:extLst>
          </p:nvPr>
        </p:nvGraphicFramePr>
        <p:xfrm>
          <a:off x="-101283" y="1247198"/>
          <a:ext cx="8865704" cy="547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043" y="2561058"/>
            <a:ext cx="91930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 Background Color Shading, Data Bars, Values.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Filtering and Sorting - </a:t>
            </a:r>
            <a:r>
              <a:rPr lang="en-US" sz="2000" dirty="0"/>
              <a:t>Identify specific employee </a:t>
            </a:r>
            <a:r>
              <a:rPr lang="en-US" sz="2000" dirty="0" smtClean="0"/>
              <a:t>performance groups</a:t>
            </a:r>
            <a:r>
              <a:rPr lang="en-US" sz="2000" dirty="0"/>
              <a:t>, such as those </a:t>
            </a:r>
            <a:r>
              <a:rPr lang="en-US" sz="2000" dirty="0" smtClean="0"/>
              <a:t>with exceeds, needs improvement and fully meets.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</a:t>
            </a:r>
            <a:r>
              <a:rPr lang="en-US" sz="2000" dirty="0" smtClean="0"/>
              <a:t>employee Id.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sz="2000" dirty="0" smtClean="0"/>
              <a:t> Final Report with Trend 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SCORE</a:t>
            </a:r>
            <a:r>
              <a:rPr lang="en-US" sz="2000" dirty="0" smtClean="0"/>
              <a:t>: A </a:t>
            </a:r>
            <a:r>
              <a:rPr lang="en-US" sz="2000" dirty="0"/>
              <a:t>score indicating the employee's performance level (e.g., Excellent, Satisfactory, Needs Improvement).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</a:t>
            </a:r>
            <a:r>
              <a:rPr lang="en-US" sz="2000" dirty="0" smtClean="0"/>
              <a:t>rating </a:t>
            </a:r>
            <a:r>
              <a:rPr lang="en-US" sz="2000" dirty="0"/>
              <a:t>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917239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</a:t>
            </a:r>
            <a:r>
              <a:rPr lang="en-US" sz="2000" dirty="0" err="1"/>
              <a:t>Kaggle</a:t>
            </a:r>
            <a:r>
              <a:rPr lang="en-US" sz="2000" dirty="0"/>
              <a:t>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 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</a:t>
            </a:r>
            <a:r>
              <a:rPr lang="en-US" sz="2000" dirty="0"/>
              <a:t>: Employee ID, First Name, Performance Score.  </a:t>
            </a:r>
          </a:p>
          <a:p>
            <a:endParaRPr lang="en-US" sz="24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</a:t>
            </a:r>
            <a:r>
              <a:rPr lang="en-US" sz="2000" dirty="0"/>
              <a:t>: Report of Employee Performance based on their </a:t>
            </a:r>
            <a:r>
              <a:rPr lang="en-US" sz="2000" dirty="0" smtClean="0"/>
              <a:t>Employee Id is represent in Values and Performance Score presented as </a:t>
            </a:r>
            <a:r>
              <a:rPr lang="en-US" sz="2000" dirty="0"/>
              <a:t>Column Chart.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621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41</cp:revision>
  <dcterms:created xsi:type="dcterms:W3CDTF">2024-08-21T00:32:52Z</dcterms:created>
  <dcterms:modified xsi:type="dcterms:W3CDTF">2024-08-27T10:02:58Z</dcterms:modified>
</cp:coreProperties>
</file>