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532C-B78E-4A97-9790-87C05171D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311" y="1296544"/>
            <a:ext cx="10096500" cy="2677648"/>
          </a:xfrm>
        </p:spPr>
        <p:txBody>
          <a:bodyPr/>
          <a:lstStyle/>
          <a:p>
            <a:r>
              <a:rPr lang="en-US" dirty="0" smtClean="0"/>
              <a:t>Algorithm Design: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Recursion and Backtracking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D1448-FCD3-4019-B3AB-B3A49CA12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867" y="4097759"/>
            <a:ext cx="8825658" cy="861420"/>
          </a:xfrm>
        </p:spPr>
        <p:txBody>
          <a:bodyPr/>
          <a:lstStyle/>
          <a:p>
            <a:pPr algn="r"/>
            <a:r>
              <a:rPr lang="en-US" dirty="0"/>
              <a:t>By </a:t>
            </a:r>
            <a:r>
              <a:rPr lang="en-US" dirty="0" err="1"/>
              <a:t>Arbi</a:t>
            </a:r>
            <a:r>
              <a:rPr lang="en-US" dirty="0"/>
              <a:t> </a:t>
            </a:r>
            <a:r>
              <a:rPr lang="en-US" dirty="0" err="1"/>
              <a:t>Elezi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7859B-1818-47C2-B044-995F9FC6192C}"/>
              </a:ext>
            </a:extLst>
          </p:cNvPr>
          <p:cNvSpPr txBox="1"/>
          <p:nvPr/>
        </p:nvSpPr>
        <p:spPr>
          <a:xfrm>
            <a:off x="10626811" y="507082"/>
            <a:ext cx="35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746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B3F0-13CC-4587-A7A6-67EA23AF0368}"/>
              </a:ext>
            </a:extLst>
          </p:cNvPr>
          <p:cNvSpPr txBox="1"/>
          <p:nvPr/>
        </p:nvSpPr>
        <p:spPr>
          <a:xfrm>
            <a:off x="10558119" y="507082"/>
            <a:ext cx="57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0.5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7BBCD-A0AA-4790-BB76-47CF820483E8}"/>
              </a:ext>
            </a:extLst>
          </p:cNvPr>
          <p:cNvSpPr txBox="1"/>
          <p:nvPr/>
        </p:nvSpPr>
        <p:spPr>
          <a:xfrm>
            <a:off x="2057400" y="876414"/>
            <a:ext cx="6848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WHO SHOULD TAKE THIS COURSE?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821A9-12E5-41E9-9154-2A4EB2BC526C}"/>
              </a:ext>
            </a:extLst>
          </p:cNvPr>
          <p:cNvSpPr txBox="1"/>
          <p:nvPr/>
        </p:nvSpPr>
        <p:spPr>
          <a:xfrm>
            <a:off x="1633881" y="2197100"/>
            <a:ext cx="8924238" cy="2930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Anyone who at least knows a/an modern/OOPL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Coders who want to do good in coding interviews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Struggling Computer Science/Engineering students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Coders who have just learned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8341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CDC0-466A-427E-8EA0-D61A27C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1" y="838200"/>
            <a:ext cx="2793158" cy="1600200"/>
          </a:xfrm>
        </p:spPr>
        <p:txBody>
          <a:bodyPr/>
          <a:lstStyle/>
          <a:p>
            <a:r>
              <a:rPr lang="en-US" dirty="0" err="1"/>
              <a:t>Arbi</a:t>
            </a:r>
            <a:r>
              <a:rPr lang="en-US" dirty="0"/>
              <a:t> </a:t>
            </a:r>
            <a:r>
              <a:rPr lang="en-US" dirty="0" err="1"/>
              <a:t>Elezi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2B1A9E-1FF9-4C78-AD23-9215119F2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1" y="29972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FB44F8-4991-4F5A-8733-0C501BB1FD17}"/>
              </a:ext>
            </a:extLst>
          </p:cNvPr>
          <p:cNvSpPr txBox="1"/>
          <p:nvPr/>
        </p:nvSpPr>
        <p:spPr>
          <a:xfrm>
            <a:off x="10661823" y="468868"/>
            <a:ext cx="3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DF864-D9CA-4E50-869D-D9DB43C037C9}"/>
              </a:ext>
            </a:extLst>
          </p:cNvPr>
          <p:cNvSpPr txBox="1"/>
          <p:nvPr/>
        </p:nvSpPr>
        <p:spPr>
          <a:xfrm>
            <a:off x="5054361" y="1227604"/>
            <a:ext cx="642836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Computer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Former CS Olympiad Participator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Private Freelance Instructor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on CS related Subjects like: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-Algorithms &amp; Data Structures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-Recursion and Backtracking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-Sport Programming/Olympiad Stuff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-Java/C++/C#/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VB.Net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etc. languages</a:t>
            </a:r>
          </a:p>
          <a:p>
            <a:pPr lvl="1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03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D1CB7-122F-4AD5-AAD3-24B569850357}"/>
              </a:ext>
            </a:extLst>
          </p:cNvPr>
          <p:cNvSpPr txBox="1"/>
          <p:nvPr/>
        </p:nvSpPr>
        <p:spPr>
          <a:xfrm>
            <a:off x="10626811" y="507082"/>
            <a:ext cx="35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6E5C5-DF1E-451D-969D-3ACED04D24EC}"/>
              </a:ext>
            </a:extLst>
          </p:cNvPr>
          <p:cNvSpPr txBox="1"/>
          <p:nvPr/>
        </p:nvSpPr>
        <p:spPr>
          <a:xfrm>
            <a:off x="3362661" y="691748"/>
            <a:ext cx="4666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COURSE SYLLABUS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CB3F1-B65E-4A57-8088-771531F73E6B}"/>
              </a:ext>
            </a:extLst>
          </p:cNvPr>
          <p:cNvSpPr txBox="1"/>
          <p:nvPr/>
        </p:nvSpPr>
        <p:spPr>
          <a:xfrm>
            <a:off x="430085" y="1957515"/>
            <a:ext cx="35846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Basic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Asymptotic Notation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Recursion </a:t>
            </a:r>
            <a:r>
              <a:rPr lang="en-US" dirty="0"/>
              <a:t>Explanation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Recursion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Flood-Fill Problems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Divide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Conquer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Paradigm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Fibonacci &amp;Tribonacci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Merge-Sort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1727E-8187-4775-845F-39E9FC3F43AA}"/>
              </a:ext>
            </a:extLst>
          </p:cNvPr>
          <p:cNvSpPr txBox="1"/>
          <p:nvPr/>
        </p:nvSpPr>
        <p:spPr>
          <a:xfrm>
            <a:off x="4086475" y="2633517"/>
            <a:ext cx="40190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Complete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Combination Explanation</a:t>
            </a:r>
          </a:p>
          <a:p>
            <a:pPr lvl="1"/>
            <a:r>
              <a:rPr lang="en-US" dirty="0"/>
              <a:t>	-Maze Problem(Simplified)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-Magnet Chain Problem</a:t>
            </a:r>
            <a:endParaRPr lang="en-US" dirty="0"/>
          </a:p>
          <a:p>
            <a:pPr lvl="1"/>
            <a:r>
              <a:rPr lang="en-US" dirty="0"/>
              <a:t>	-Coin Collector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Permutation Explanation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Backtracking</a:t>
            </a:r>
          </a:p>
          <a:p>
            <a:pPr lvl="1"/>
            <a:r>
              <a:rPr lang="en-US" b="1" dirty="0"/>
              <a:t>	</a:t>
            </a:r>
            <a:r>
              <a:rPr lang="en-US" dirty="0"/>
              <a:t>-Maze Problem</a:t>
            </a:r>
          </a:p>
          <a:p>
            <a:pPr lvl="1"/>
            <a:r>
              <a:rPr lang="en-US" dirty="0"/>
              <a:t>	-N-queens</a:t>
            </a:r>
          </a:p>
          <a:p>
            <a:pPr lvl="1"/>
            <a:r>
              <a:rPr lang="en-US" dirty="0"/>
              <a:t>	-Knight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6CBFF-B8C7-475B-B7AB-86A3DE67833D}"/>
              </a:ext>
            </a:extLst>
          </p:cNvPr>
          <p:cNvSpPr txBox="1"/>
          <p:nvPr/>
        </p:nvSpPr>
        <p:spPr>
          <a:xfrm>
            <a:off x="7712889" y="1957515"/>
            <a:ext cx="44791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		BONUS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brief Intro. to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traveling salesmen problem</a:t>
            </a:r>
          </a:p>
          <a:p>
            <a:pPr lvl="1"/>
            <a:r>
              <a:rPr lang="en-US" dirty="0"/>
              <a:t>(NP-Complete)</a:t>
            </a:r>
          </a:p>
        </p:txBody>
      </p:sp>
    </p:spTree>
    <p:extLst>
      <p:ext uri="{BB962C8B-B14F-4D97-AF65-F5344CB8AC3E}">
        <p14:creationId xmlns:p14="http://schemas.microsoft.com/office/powerpoint/2010/main" val="22622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2ABF-1780-482A-A259-79B23F1B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154" y="1606486"/>
            <a:ext cx="8825660" cy="1822514"/>
          </a:xfrm>
        </p:spPr>
        <p:txBody>
          <a:bodyPr/>
          <a:lstStyle/>
          <a:p>
            <a:r>
              <a:rPr lang="en-US" sz="54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E106-4FF4-4BD0-AF87-E10A680D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3354" y="5139267"/>
            <a:ext cx="8825659" cy="860400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To be continued...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350BD-800B-4317-B393-93EE064F1109}"/>
              </a:ext>
            </a:extLst>
          </p:cNvPr>
          <p:cNvSpPr txBox="1"/>
          <p:nvPr/>
        </p:nvSpPr>
        <p:spPr>
          <a:xfrm>
            <a:off x="10626811" y="507082"/>
            <a:ext cx="35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02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189</TotalTime>
  <Words>125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Algorithm Design: Recursion and Backtracking</vt:lpstr>
      <vt:lpstr>PowerPoint Presentation</vt:lpstr>
      <vt:lpstr>Arbi Elezi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and Recursion</dc:title>
  <dc:creator>aelez</dc:creator>
  <cp:lastModifiedBy>Redux</cp:lastModifiedBy>
  <cp:revision>13</cp:revision>
  <dcterms:created xsi:type="dcterms:W3CDTF">2018-07-31T13:43:31Z</dcterms:created>
  <dcterms:modified xsi:type="dcterms:W3CDTF">2018-09-05T13:54:09Z</dcterms:modified>
</cp:coreProperties>
</file>