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37f3db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37f3db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37f3db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37f3db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37f3db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37f3db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37f3db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37f3db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37f3db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37f3db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37f3db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37f3db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37f3db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37f3db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37f3db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37f3db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37f3db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37f3db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5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87600"/>
            <a:ext cx="8520600" cy="20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Web503 Advanced Full stack Web development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Rich Loke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Fupin Yao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847650" y="93275"/>
            <a:ext cx="7448700" cy="4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Wireframes</a:t>
            </a:r>
            <a:endParaRPr sz="3180"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102888" y="4705125"/>
            <a:ext cx="53646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https://app.moqups.com/uNDbOwmynd/view/page/ac51565f3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50" y="472925"/>
            <a:ext cx="5023299" cy="43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18300" y="384800"/>
            <a:ext cx="8520600" cy="5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78075" y="926900"/>
            <a:ext cx="6937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seen </a:t>
            </a:r>
            <a:r>
              <a:rPr lang="en"/>
              <a:t>dramatic </a:t>
            </a:r>
            <a:r>
              <a:rPr lang="en"/>
              <a:t>climate events this year. It’s time to act!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0" y="1761112"/>
            <a:ext cx="4250925" cy="3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75" y="1934253"/>
            <a:ext cx="4045824" cy="212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18300" y="384800"/>
            <a:ext cx="8520600" cy="5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103250" y="1268450"/>
            <a:ext cx="69375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hope everyone can report abnormal climate events and see climate reports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418300" y="384800"/>
            <a:ext cx="8520600" cy="5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562575" y="1268450"/>
            <a:ext cx="79563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who is interested in climate change.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418300" y="384800"/>
            <a:ext cx="8520600" cy="5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103250" y="1268450"/>
            <a:ext cx="75564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</a:t>
            </a:r>
            <a:r>
              <a:rPr lang="en"/>
              <a:t>eport abnormal climate events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Names, description, time, address, emergency levels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 climate reports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events globally or in the selected city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nearby when </a:t>
            </a:r>
            <a:r>
              <a:rPr lang="en"/>
              <a:t>inputting</a:t>
            </a:r>
            <a:r>
              <a:rPr lang="en"/>
              <a:t> a </a:t>
            </a:r>
            <a:r>
              <a:rPr lang="en"/>
              <a:t>zip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418300" y="384800"/>
            <a:ext cx="8520600" cy="5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Requirements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103250" y="1268450"/>
            <a:ext cx="75564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90"/>
              <a:t>React, Mongodb, Facebook OAuth login, MongoDB, JSON/Ajax, SSL</a:t>
            </a:r>
            <a:endParaRPr sz="179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9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90"/>
              <a:t>Third-party APIs: http://www.zipcodeapi.com/</a:t>
            </a:r>
            <a:endParaRPr sz="17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847650" y="93275"/>
            <a:ext cx="7448700" cy="4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Wireframes</a:t>
            </a:r>
            <a:endParaRPr sz="318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102888" y="4705125"/>
            <a:ext cx="53646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https://app.moqups.com/uNDbOwmynd/view/page/ac51565f3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0" y="454250"/>
            <a:ext cx="2891625" cy="43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847650" y="93275"/>
            <a:ext cx="7448700" cy="4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Wireframes</a:t>
            </a:r>
            <a:endParaRPr sz="3180"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2102888" y="4705125"/>
            <a:ext cx="53646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https://app.moqups.com/uNDbOwmynd/view/page/ac51565f3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00" y="604875"/>
            <a:ext cx="4891875" cy="42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847650" y="93275"/>
            <a:ext cx="7448700" cy="4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Wireframes</a:t>
            </a:r>
            <a:endParaRPr sz="3180"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102888" y="4705125"/>
            <a:ext cx="53646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https://app.moqups.com/uNDbOwmynd/view/page/ac51565f3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25" y="503475"/>
            <a:ext cx="4932824" cy="430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