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827f62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827f62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827f624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827f624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827f624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827f62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827f624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827f624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827f62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827f62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827f624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827f624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0827f624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0827f624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outer-switch.com/cisco1941-k9-p-148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outer-switch.com/cisco1941-k9-p-148.ht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1 Redes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07125" y="3855475"/>
            <a:ext cx="57192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201602634 - Herberth Josue Argueta Aragon  			  Grupo #11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201603014 - Sebastián Sánchez Túchez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201602558 - Franklin Estuardo Velásquez Fuentes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201603189 - Jose Ramiro Mateo Pu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174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 de Vodafone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5" y="1806700"/>
            <a:ext cx="8102650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4174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 de Telefónica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00" y="1677050"/>
            <a:ext cx="6392600" cy="32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4174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 de Orange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75" y="1679625"/>
            <a:ext cx="4065025" cy="34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417400" y="1012425"/>
            <a:ext cx="26973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Arquitectura Completa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25" y="1639125"/>
            <a:ext cx="7558375" cy="3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Costos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699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Dispositivo 					Precio Unitario 		Cantidad	                        Total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Router </a:t>
            </a:r>
            <a:r>
              <a:rPr lang="es" sz="1350">
                <a:solidFill>
                  <a:srgbClr val="D6D3C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Cisco </a:t>
            </a:r>
            <a:r>
              <a:rPr lang="es"/>
              <a:t>RV340   			</a:t>
            </a:r>
            <a:r>
              <a:rPr lang="es" sz="1350">
                <a:solidFill>
                  <a:srgbClr val="D6D3CD"/>
                </a:solidFill>
                <a:latin typeface="Arial"/>
                <a:ea typeface="Arial"/>
                <a:cs typeface="Arial"/>
                <a:sym typeface="Arial"/>
              </a:rPr>
              <a:t>$192				16		      $3072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50">
                <a:solidFill>
                  <a:srgbClr val="D6D3CD"/>
                </a:solidFill>
                <a:latin typeface="Arial"/>
                <a:ea typeface="Arial"/>
                <a:cs typeface="Arial"/>
                <a:sym typeface="Arial"/>
              </a:rPr>
              <a:t>Switch Cisco SG350-10 		$150				17		      $2550</a:t>
            </a:r>
            <a:endParaRPr sz="13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50">
                <a:solidFill>
                  <a:srgbClr val="D6D3CD"/>
                </a:solidFill>
                <a:latin typeface="Arial"/>
                <a:ea typeface="Arial"/>
                <a:cs typeface="Arial"/>
                <a:sym typeface="Arial"/>
              </a:rPr>
              <a:t>Total : </a:t>
            </a:r>
            <a:r>
              <a:rPr b="1" lang="es" sz="1350">
                <a:solidFill>
                  <a:srgbClr val="D6D3CD"/>
                </a:solidFill>
                <a:latin typeface="Arial"/>
                <a:ea typeface="Arial"/>
                <a:cs typeface="Arial"/>
                <a:sym typeface="Arial"/>
              </a:rPr>
              <a:t>$ 5622</a:t>
            </a:r>
            <a:endParaRPr b="1" sz="13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Dispositivos Seleccionados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19700" y="1307850"/>
            <a:ext cx="43560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500"/>
              <a:t>Router </a:t>
            </a:r>
            <a:r>
              <a:rPr lang="es" sz="1550">
                <a:solidFill>
                  <a:srgbClr val="D6D3C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Cisco </a:t>
            </a:r>
            <a:r>
              <a:rPr lang="es" sz="1500"/>
              <a:t>RV340   			</a:t>
            </a:r>
            <a:endParaRPr sz="15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50">
                <a:solidFill>
                  <a:srgbClr val="D6D3CD"/>
                </a:solidFill>
                <a:latin typeface="Arial"/>
                <a:ea typeface="Arial"/>
                <a:cs typeface="Arial"/>
                <a:sym typeface="Arial"/>
              </a:rPr>
              <a:t>Switch Cisco SG350-10</a:t>
            </a:r>
            <a:endParaRPr sz="15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D6D3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75" y="3087150"/>
            <a:ext cx="1905025" cy="16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900" y="3107325"/>
            <a:ext cx="1948200" cy="15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2050" y="3087150"/>
            <a:ext cx="1667175" cy="1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OSPF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trata de un protocolo de red que utiliza encaminamiento jerárquico. Utiliza Dijkstra para hallar el camino más corto.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un acrónimo de Protocolo de Información de Encaminamiento, utiliza la puerta de enlace de los routers para intercambiar información a través de la IP.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BGP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Protocolo de enlace de frontera, se utiliza para intercambiar información en sistemas autónomos.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