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7731B-7A71-F1C2-6D2A-A3219CBD7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C0A6E-0CBD-A731-8EC2-64F381B48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9AD3B-6F28-6F97-5D02-B8CB3A9C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768B-EFAA-485E-9567-BC05D6E4B41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80DED-19D1-1A5C-6541-A1005F68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82007-856C-AB6F-2EAE-36F3D2FB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170B-8A09-4D2E-848F-1957C76E0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484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1B4CA-7AF9-54FB-BE70-3381F572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C1056-6A80-DF89-78B6-E446FBF0C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55014-F56D-54A0-D551-8D65B09D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768B-EFAA-485E-9567-BC05D6E4B41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011BA-AB01-2355-9CD8-65D5D2585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E5250-43AA-AAA4-131F-A3BFFE1E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170B-8A09-4D2E-848F-1957C76E0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40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3B4847-EF61-E6DD-4278-E15B107C2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4EA72-CDB1-B8E3-9978-BDFC7FF77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7C819-23AE-0B9B-138F-7477DAEB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768B-EFAA-485E-9567-BC05D6E4B41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11D73-CB6E-5DA0-26F4-7CCB71AE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869D7-641E-399F-6612-89DFEABF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170B-8A09-4D2E-848F-1957C76E0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62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26BA-EAE4-BE1E-711E-1D5F8D48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8D636-2DB3-3980-B749-9293088F0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BE43E-D230-A2C1-0770-2A64B58B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768B-EFAA-485E-9567-BC05D6E4B41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76265-BD66-200E-525D-A829F691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5A99F-083F-E346-DD90-5E1F2F8E7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170B-8A09-4D2E-848F-1957C76E0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22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E054-029A-8B25-16A7-81A0D443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77EE7-8FC5-0CB4-D994-77653E6E9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39CCB-D241-203C-7A66-2A9B783C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768B-EFAA-485E-9567-BC05D6E4B41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D7C55-33FC-65E8-7D54-133DDA3C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173FA-E17A-D369-5127-44E6F522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170B-8A09-4D2E-848F-1957C76E0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17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DFE6-6315-31B4-201E-28F61B75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28CB3-AD63-2606-538D-56BCC8D05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0C207-EAC1-C2D0-5ABB-F86EA506F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34308-4537-0217-E665-EDB7D03E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768B-EFAA-485E-9567-BC05D6E4B41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48B81-2AD1-3520-7F38-5608A982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39463-BC98-BF41-71D8-16A957154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170B-8A09-4D2E-848F-1957C76E0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06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F2A3-5694-1838-0B66-F7B0348B1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8C3BE-0945-D4C7-3698-152DE7E64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314EA-E770-4B65-A5EB-C2644130D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4CB45-C186-BE0B-DAAF-B92747E62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3DEB46-C070-16AB-7632-695F24B41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FC3689-DB29-87D3-D881-96DB759EB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768B-EFAA-485E-9567-BC05D6E4B41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25A34F-F8A1-4FEB-F186-099431A5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0001D-E114-C32C-A88A-688A55C1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170B-8A09-4D2E-848F-1957C76E0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11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0187D-EAD1-EDAC-F9AE-64E19EBE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70964F-8EDE-08BF-E0DB-2D8D3E4D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768B-EFAA-485E-9567-BC05D6E4B41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3600A-627D-7D84-F028-3F8B5829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234A0-9D16-6291-0579-84D21FF5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170B-8A09-4D2E-848F-1957C76E0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85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D32B9-0E15-6309-41B7-CAA09798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768B-EFAA-485E-9567-BC05D6E4B41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D31ED1-A209-D47A-4E64-5138F19B7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4301A-E4F5-809A-6075-D256F8D4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170B-8A09-4D2E-848F-1957C76E0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73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BD8B2-7B7D-A705-0A8A-C4B57E7A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5BA9B-A67F-762C-F647-FDEB9716A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B48E3-4671-6299-ACE5-FDA311F5A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20A63-D6C0-8DDA-7C33-B53051AC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768B-EFAA-485E-9567-BC05D6E4B41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D6F74-132F-EEA0-0B09-585DB9AA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404E9-99B2-0843-941D-17055267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170B-8A09-4D2E-848F-1957C76E0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40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A8F9-1434-8586-95C5-766CD6BC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F890E-D051-3EE3-CA30-F8CCCB495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B71D8-BD2E-538A-DEDB-6AA867462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B20ED-4ADC-41D2-7EE0-9FCCC2229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768B-EFAA-485E-9567-BC05D6E4B41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44BED-BF64-51CC-0AB5-9A70FD197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9E3D8-9302-17BC-08A3-DE873BD8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170B-8A09-4D2E-848F-1957C76E0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19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7A980-F73B-6EED-C45A-D6F3D5C53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52A43-A2F9-4076-3A3F-36624AD9B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A7515-2A84-5A41-25F1-C549ED9F0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D768B-EFAA-485E-9567-BC05D6E4B41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D2CFF-F6F5-4294-FF26-37209EBD0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6F95C-625A-8AC9-DF98-15368C049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170B-8A09-4D2E-848F-1957C76E0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95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3648-1183-6FC7-790D-52B086BFFB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Introduction To Practical Software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BBE1B-7129-9B0C-6568-97150F87F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0858" y="5705312"/>
            <a:ext cx="3054284" cy="1152688"/>
          </a:xfrm>
        </p:spPr>
        <p:txBody>
          <a:bodyPr>
            <a:normAutofit/>
          </a:bodyPr>
          <a:lstStyle/>
          <a:p>
            <a:r>
              <a:rPr lang="en-IN" dirty="0"/>
              <a:t>By </a:t>
            </a:r>
          </a:p>
          <a:p>
            <a:r>
              <a:rPr lang="en-IN" dirty="0"/>
              <a:t>Franklin</a:t>
            </a:r>
          </a:p>
        </p:txBody>
      </p:sp>
    </p:spTree>
    <p:extLst>
      <p:ext uri="{BB962C8B-B14F-4D97-AF65-F5344CB8AC3E}">
        <p14:creationId xmlns:p14="http://schemas.microsoft.com/office/powerpoint/2010/main" val="169638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403DF-AE0D-FADC-86E2-5AD04701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 is the plan?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BC2590-D94E-31FE-E775-A0BBFC8F0B41}"/>
              </a:ext>
            </a:extLst>
          </p:cNvPr>
          <p:cNvSpPr txBox="1"/>
          <p:nvPr/>
        </p:nvSpPr>
        <p:spPr>
          <a:xfrm>
            <a:off x="1074657" y="2592371"/>
            <a:ext cx="9973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Lets build a software for your college!</a:t>
            </a:r>
          </a:p>
        </p:txBody>
      </p:sp>
    </p:spTree>
    <p:extLst>
      <p:ext uri="{BB962C8B-B14F-4D97-AF65-F5344CB8AC3E}">
        <p14:creationId xmlns:p14="http://schemas.microsoft.com/office/powerpoint/2010/main" val="362857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58DB-9148-15CE-6365-910B5EC1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 are we building?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A1D41-4B2B-E97A-3248-068FD8228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968" y="2392821"/>
            <a:ext cx="4666992" cy="1557010"/>
          </a:xfrm>
        </p:spPr>
        <p:txBody>
          <a:bodyPr>
            <a:normAutofit/>
          </a:bodyPr>
          <a:lstStyle/>
          <a:p>
            <a:r>
              <a:rPr lang="en-IN" dirty="0"/>
              <a:t>A Backend Service </a:t>
            </a:r>
          </a:p>
          <a:p>
            <a:r>
              <a:rPr lang="en-IN" dirty="0"/>
              <a:t>A Web application</a:t>
            </a:r>
          </a:p>
          <a:p>
            <a:r>
              <a:rPr lang="en-IN" dirty="0"/>
              <a:t>A mobile application.  </a:t>
            </a:r>
          </a:p>
          <a:p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04FFE0-BCFD-31B2-2EB8-0C3CD0EAA359}"/>
              </a:ext>
            </a:extLst>
          </p:cNvPr>
          <p:cNvSpPr txBox="1">
            <a:spLocks/>
          </p:cNvSpPr>
          <p:nvPr/>
        </p:nvSpPr>
        <p:spPr>
          <a:xfrm>
            <a:off x="7138840" y="2392821"/>
            <a:ext cx="4666992" cy="1557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Sprint Boot app</a:t>
            </a:r>
          </a:p>
          <a:p>
            <a:r>
              <a:rPr lang="en-IN" dirty="0"/>
              <a:t>React </a:t>
            </a:r>
            <a:r>
              <a:rPr lang="en-IN" dirty="0" err="1"/>
              <a:t>js</a:t>
            </a:r>
            <a:r>
              <a:rPr lang="en-IN" dirty="0"/>
              <a:t> app</a:t>
            </a:r>
          </a:p>
          <a:p>
            <a:r>
              <a:rPr lang="en-IN" dirty="0"/>
              <a:t>Android app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137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C21E0-28E6-834C-FA9F-FC6AB639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 is a backend system?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73D759-FDB5-E798-F4A2-BEAFFF7D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968" y="2392821"/>
            <a:ext cx="4740504" cy="1858668"/>
          </a:xfrm>
        </p:spPr>
        <p:txBody>
          <a:bodyPr/>
          <a:lstStyle/>
          <a:p>
            <a:r>
              <a:rPr lang="en-IN" dirty="0"/>
              <a:t>Api / Services</a:t>
            </a:r>
          </a:p>
          <a:p>
            <a:r>
              <a:rPr lang="en-IN" dirty="0"/>
              <a:t>Data base </a:t>
            </a: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A8D09-C459-5602-73A1-486F48F22B38}"/>
              </a:ext>
            </a:extLst>
          </p:cNvPr>
          <p:cNvSpPr txBox="1">
            <a:spLocks/>
          </p:cNvSpPr>
          <p:nvPr/>
        </p:nvSpPr>
        <p:spPr>
          <a:xfrm>
            <a:off x="6096000" y="2392821"/>
            <a:ext cx="4740504" cy="3008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IDE - </a:t>
            </a:r>
            <a:r>
              <a:rPr lang="en-IN" dirty="0" err="1"/>
              <a:t>Intellij</a:t>
            </a:r>
            <a:r>
              <a:rPr lang="en-IN" dirty="0"/>
              <a:t> Idea </a:t>
            </a:r>
          </a:p>
          <a:p>
            <a:r>
              <a:rPr lang="en-IN" dirty="0"/>
              <a:t>Language – Java</a:t>
            </a:r>
          </a:p>
          <a:p>
            <a:r>
              <a:rPr lang="en-IN" dirty="0"/>
              <a:t>Build tool – </a:t>
            </a:r>
            <a:r>
              <a:rPr lang="en-IN" dirty="0" err="1"/>
              <a:t>gradle</a:t>
            </a:r>
            <a:endParaRPr lang="en-IN" dirty="0"/>
          </a:p>
          <a:p>
            <a:r>
              <a:rPr lang="en-IN" dirty="0"/>
              <a:t>Data base – </a:t>
            </a:r>
            <a:r>
              <a:rPr lang="en-IN" dirty="0" err="1"/>
              <a:t>postgres</a:t>
            </a:r>
            <a:r>
              <a:rPr lang="en-IN" dirty="0"/>
              <a:t> / </a:t>
            </a:r>
            <a:r>
              <a:rPr lang="en-IN" dirty="0" err="1"/>
              <a:t>mysql</a:t>
            </a:r>
            <a:endParaRPr lang="en-IN" dirty="0"/>
          </a:p>
          <a:p>
            <a:r>
              <a:rPr lang="en-IN" dirty="0"/>
              <a:t>Framework – spring boot.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607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C21E0-28E6-834C-FA9F-FC6AB639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 is a frontend system?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73D759-FDB5-E798-F4A2-BEAFFF7D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968" y="2392821"/>
            <a:ext cx="4740504" cy="1858668"/>
          </a:xfrm>
        </p:spPr>
        <p:txBody>
          <a:bodyPr/>
          <a:lstStyle/>
          <a:p>
            <a:r>
              <a:rPr lang="en-IN" dirty="0"/>
              <a:t>Web site/ web application</a:t>
            </a:r>
          </a:p>
          <a:p>
            <a:r>
              <a:rPr lang="en-IN" dirty="0"/>
              <a:t>User Interface</a:t>
            </a:r>
          </a:p>
          <a:p>
            <a:r>
              <a:rPr lang="en-IN" dirty="0"/>
              <a:t>Api integrations </a:t>
            </a: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A8D09-C459-5602-73A1-486F48F22B38}"/>
              </a:ext>
            </a:extLst>
          </p:cNvPr>
          <p:cNvSpPr txBox="1">
            <a:spLocks/>
          </p:cNvSpPr>
          <p:nvPr/>
        </p:nvSpPr>
        <p:spPr>
          <a:xfrm>
            <a:off x="6096000" y="2392821"/>
            <a:ext cx="5555530" cy="3008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IDE – Visual studio code (vs code)</a:t>
            </a:r>
          </a:p>
          <a:p>
            <a:r>
              <a:rPr lang="en-IN" dirty="0"/>
              <a:t>Language – </a:t>
            </a:r>
            <a:r>
              <a:rPr lang="en-IN" dirty="0" err="1"/>
              <a:t>Javascript</a:t>
            </a:r>
            <a:r>
              <a:rPr lang="en-IN" dirty="0"/>
              <a:t> (</a:t>
            </a:r>
            <a:r>
              <a:rPr lang="en-IN" dirty="0" err="1"/>
              <a:t>js</a:t>
            </a:r>
            <a:r>
              <a:rPr lang="en-IN" dirty="0"/>
              <a:t>) Html, </a:t>
            </a:r>
            <a:r>
              <a:rPr lang="en-IN" dirty="0" err="1"/>
              <a:t>Css</a:t>
            </a:r>
            <a:endParaRPr lang="en-IN" dirty="0"/>
          </a:p>
          <a:p>
            <a:r>
              <a:rPr lang="en-IN" dirty="0"/>
              <a:t>Build tool – webpack</a:t>
            </a:r>
          </a:p>
          <a:p>
            <a:r>
              <a:rPr lang="en-IN" dirty="0"/>
              <a:t>Framework – react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740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C21E0-28E6-834C-FA9F-FC6AB639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 is an Android application?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73D759-FDB5-E798-F4A2-BEAFFF7D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968" y="2392821"/>
            <a:ext cx="4740504" cy="1858668"/>
          </a:xfrm>
        </p:spPr>
        <p:txBody>
          <a:bodyPr/>
          <a:lstStyle/>
          <a:p>
            <a:r>
              <a:rPr lang="en-IN" dirty="0"/>
              <a:t>Mobile / Tablet application</a:t>
            </a:r>
          </a:p>
          <a:p>
            <a:r>
              <a:rPr lang="en-IN" dirty="0"/>
              <a:t>Api integrations </a:t>
            </a: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A8D09-C459-5602-73A1-486F48F22B38}"/>
              </a:ext>
            </a:extLst>
          </p:cNvPr>
          <p:cNvSpPr txBox="1">
            <a:spLocks/>
          </p:cNvSpPr>
          <p:nvPr/>
        </p:nvSpPr>
        <p:spPr>
          <a:xfrm>
            <a:off x="6096000" y="2392821"/>
            <a:ext cx="5555530" cy="3008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IDE – Android studio</a:t>
            </a:r>
          </a:p>
          <a:p>
            <a:r>
              <a:rPr lang="en-IN" dirty="0"/>
              <a:t>Language – Kotlin (compose)</a:t>
            </a:r>
          </a:p>
          <a:p>
            <a:r>
              <a:rPr lang="en-IN" dirty="0"/>
              <a:t>Build tool – </a:t>
            </a:r>
            <a:r>
              <a:rPr lang="en-IN" dirty="0" err="1"/>
              <a:t>gradle</a:t>
            </a:r>
            <a:endParaRPr lang="en-IN" dirty="0"/>
          </a:p>
          <a:p>
            <a:r>
              <a:rPr lang="en-IN" dirty="0"/>
              <a:t>Architecture – MVVM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8617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145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Introduction To Practical Software Engineering</vt:lpstr>
      <vt:lpstr>What is the plan?</vt:lpstr>
      <vt:lpstr>What are we building?</vt:lpstr>
      <vt:lpstr>What is a backend system?</vt:lpstr>
      <vt:lpstr>What is a frontend system?</vt:lpstr>
      <vt:lpstr>What is an Android application?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Sathya Franklin</dc:creator>
  <cp:lastModifiedBy>Sathya Franklin</cp:lastModifiedBy>
  <cp:revision>2</cp:revision>
  <dcterms:created xsi:type="dcterms:W3CDTF">2024-08-04T05:03:56Z</dcterms:created>
  <dcterms:modified xsi:type="dcterms:W3CDTF">2024-08-04T05:57:21Z</dcterms:modified>
</cp:coreProperties>
</file>