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731B-7A71-F1C2-6D2A-A3219CBD7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C0A6E-0CBD-A731-8EC2-64F381B48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AD3B-6F28-6F97-5D02-B8CB3A9C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0DED-19D1-1A5C-6541-A1005F68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2007-856C-AB6F-2EAE-36F3D2F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8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B4CA-7AF9-54FB-BE70-3381F572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C1056-6A80-DF89-78B6-E446FBF0C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5014-F56D-54A0-D551-8D65B09D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11BA-AB01-2355-9CD8-65D5D258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5250-43AA-AAA4-131F-A3BFFE1E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B4847-EF61-E6DD-4278-E15B107C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EA72-CDB1-B8E3-9978-BDFC7FF77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C819-23AE-0B9B-138F-7477DAE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11D73-CB6E-5DA0-26F4-7CCB71AE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69D7-641E-399F-6612-89DFEAB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26BA-EAE4-BE1E-711E-1D5F8D48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D636-2DB3-3980-B749-9293088F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E43E-D230-A2C1-0770-2A64B58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6265-BD66-200E-525D-A829F69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A99F-083F-E346-DD90-5E1F2F8E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E054-029A-8B25-16A7-81A0D443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7EE7-8FC5-0CB4-D994-77653E6E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9CCB-D241-203C-7A66-2A9B783C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7C55-33FC-65E8-7D54-133DDA3C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73FA-E17A-D369-5127-44E6F522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7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DFE6-6315-31B4-201E-28F61B75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8CB3-AD63-2606-538D-56BCC8D05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C207-EAC1-C2D0-5ABB-F86EA506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4308-4537-0217-E665-EDB7D03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8B81-2AD1-3520-7F38-5608A98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9463-BC98-BF41-71D8-16A95715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F2A3-5694-1838-0B66-F7B0348B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8C3BE-0945-D4C7-3698-152DE7E6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314EA-E770-4B65-A5EB-C2644130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4CB45-C186-BE0B-DAAF-B92747E62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DEB46-C070-16AB-7632-695F24B41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C3689-DB29-87D3-D881-96DB759E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5A34F-F8A1-4FEB-F186-099431A5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0001D-E114-C32C-A88A-688A55C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1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187D-EAD1-EDAC-F9AE-64E19EBE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0964F-8EDE-08BF-E0DB-2D8D3E4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3600A-627D-7D84-F028-3F8B5829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34A0-9D16-6291-0579-84D21FF5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5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D32B9-0E15-6309-41B7-CAA0979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31ED1-A209-D47A-4E64-5138F19B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301A-E4F5-809A-6075-D256F8D4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D8B2-7B7D-A705-0A8A-C4B57E7A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BA9B-A67F-762C-F647-FDEB9716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8E3-4671-6299-ACE5-FDA311F5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0A63-D6C0-8DDA-7C33-B53051A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6F74-132F-EEA0-0B09-585DB9AA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04E9-99B2-0843-941D-1705526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F9-1434-8586-95C5-766CD6BC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F890E-D051-3EE3-CA30-F8CCCB495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B71D8-BD2E-538A-DEDB-6AA86746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20ED-4ADC-41D2-7EE0-9FCCC22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4BED-BF64-51CC-0AB5-9A70FD19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E3D8-9302-17BC-08A3-DE873BD8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9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7A980-F73B-6EED-C45A-D6F3D5C5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2A43-A2F9-4076-3A3F-36624AD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7515-2A84-5A41-25F1-C549ED9F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2CFF-F6F5-4294-FF26-37209EBD0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F95C-625A-8AC9-DF98-15368C049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5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3648-1183-6FC7-790D-52B086BF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Practical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BBE1B-7129-9B0C-6568-97150F87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858" y="5705312"/>
            <a:ext cx="3054284" cy="1152688"/>
          </a:xfrm>
        </p:spPr>
        <p:txBody>
          <a:bodyPr>
            <a:normAutofit/>
          </a:bodyPr>
          <a:lstStyle/>
          <a:p>
            <a:r>
              <a:rPr lang="en-IN" dirty="0"/>
              <a:t>By </a:t>
            </a:r>
          </a:p>
          <a:p>
            <a:r>
              <a:rPr lang="en-IN" dirty="0"/>
              <a:t>Franklin</a:t>
            </a:r>
          </a:p>
        </p:txBody>
      </p:sp>
    </p:spTree>
    <p:extLst>
      <p:ext uri="{BB962C8B-B14F-4D97-AF65-F5344CB8AC3E}">
        <p14:creationId xmlns:p14="http://schemas.microsoft.com/office/powerpoint/2010/main" val="16963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03DF-AE0D-FADC-86E2-5AD0470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Version Control!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C2590-D94E-31FE-E775-A0BBFC8F0B41}"/>
              </a:ext>
            </a:extLst>
          </p:cNvPr>
          <p:cNvSpPr txBox="1"/>
          <p:nvPr/>
        </p:nvSpPr>
        <p:spPr>
          <a:xfrm>
            <a:off x="1380242" y="2422689"/>
            <a:ext cx="997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effectLst/>
                <a:latin typeface="var(--font-fk-grotesk)"/>
              </a:rPr>
              <a:t>Git: Your Collaboration Superpower</a:t>
            </a:r>
          </a:p>
        </p:txBody>
      </p:sp>
    </p:spTree>
    <p:extLst>
      <p:ext uri="{BB962C8B-B14F-4D97-AF65-F5344CB8AC3E}">
        <p14:creationId xmlns:p14="http://schemas.microsoft.com/office/powerpoint/2010/main" val="36285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8DB-9148-15CE-6365-910B5EC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 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1D41-4B2B-E97A-3248-068FD822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7" y="2392820"/>
            <a:ext cx="5758599" cy="2876763"/>
          </a:xfrm>
        </p:spPr>
        <p:txBody>
          <a:bodyPr>
            <a:normAutofit/>
          </a:bodyPr>
          <a:lstStyle/>
          <a:p>
            <a:r>
              <a:rPr lang="en-IN" dirty="0"/>
              <a:t>Version control</a:t>
            </a:r>
          </a:p>
          <a:p>
            <a:r>
              <a:rPr lang="en-IN" dirty="0"/>
              <a:t>Release management </a:t>
            </a:r>
          </a:p>
          <a:p>
            <a:r>
              <a:rPr lang="en-IN" dirty="0"/>
              <a:t>tags  </a:t>
            </a:r>
          </a:p>
          <a:p>
            <a:r>
              <a:rPr lang="en-IN" dirty="0"/>
              <a:t>Access to history</a:t>
            </a:r>
          </a:p>
          <a:p>
            <a:r>
              <a:rPr lang="en-IN" dirty="0"/>
              <a:t>Check the diff between the versions. 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04FFE0-BCFD-31B2-2EB8-0C3CD0EAA359}"/>
              </a:ext>
            </a:extLst>
          </p:cNvPr>
          <p:cNvSpPr txBox="1">
            <a:spLocks/>
          </p:cNvSpPr>
          <p:nvPr/>
        </p:nvSpPr>
        <p:spPr>
          <a:xfrm>
            <a:off x="7138840" y="2392821"/>
            <a:ext cx="4666992" cy="15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bitbucket</a:t>
            </a:r>
          </a:p>
          <a:p>
            <a:r>
              <a:rPr lang="en-IN" dirty="0" err="1"/>
              <a:t>gitlab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37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8DB-9148-15CE-6365-910B5EC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do we connect?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1D41-4B2B-E97A-3248-068FD822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7" y="2392820"/>
            <a:ext cx="5758599" cy="2876763"/>
          </a:xfrm>
        </p:spPr>
        <p:txBody>
          <a:bodyPr>
            <a:normAutofit/>
          </a:bodyPr>
          <a:lstStyle/>
          <a:p>
            <a:r>
              <a:rPr lang="en-IN" dirty="0"/>
              <a:t>Slack</a:t>
            </a:r>
          </a:p>
          <a:p>
            <a:r>
              <a:rPr lang="en-IN" dirty="0"/>
              <a:t>I will keep posting on slack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42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Designing a web app &amp; Android 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40504" cy="1858668"/>
          </a:xfrm>
        </p:spPr>
        <p:txBody>
          <a:bodyPr/>
          <a:lstStyle/>
          <a:p>
            <a:r>
              <a:rPr lang="en-IN" dirty="0"/>
              <a:t>Template of the website</a:t>
            </a:r>
          </a:p>
          <a:p>
            <a:r>
              <a:rPr lang="en-IN" dirty="0"/>
              <a:t>Functionalists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8D09-C459-5602-73A1-486F48F22B38}"/>
              </a:ext>
            </a:extLst>
          </p:cNvPr>
          <p:cNvSpPr txBox="1">
            <a:spLocks/>
          </p:cNvSpPr>
          <p:nvPr/>
        </p:nvSpPr>
        <p:spPr>
          <a:xfrm>
            <a:off x="6096000" y="2392821"/>
            <a:ext cx="5555530" cy="300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Figma</a:t>
            </a:r>
          </a:p>
          <a:p>
            <a:r>
              <a:rPr lang="en-IN" dirty="0" err="1"/>
              <a:t>zeplin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Designing an </a:t>
            </a:r>
            <a:r>
              <a:rPr lang="en-IN" dirty="0" err="1"/>
              <a:t>api</a:t>
            </a:r>
            <a:r>
              <a:rPr lang="en-IN" dirty="0"/>
              <a:t> service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40504" cy="1858668"/>
          </a:xfrm>
        </p:spPr>
        <p:txBody>
          <a:bodyPr/>
          <a:lstStyle/>
          <a:p>
            <a:r>
              <a:rPr lang="en-IN" dirty="0"/>
              <a:t>Api paths</a:t>
            </a:r>
          </a:p>
          <a:p>
            <a:r>
              <a:rPr lang="en-IN" dirty="0"/>
              <a:t>User management </a:t>
            </a:r>
          </a:p>
          <a:p>
            <a:r>
              <a:rPr lang="en-IN" dirty="0"/>
              <a:t>Session management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8D09-C459-5602-73A1-486F48F22B38}"/>
              </a:ext>
            </a:extLst>
          </p:cNvPr>
          <p:cNvSpPr txBox="1">
            <a:spLocks/>
          </p:cNvSpPr>
          <p:nvPr/>
        </p:nvSpPr>
        <p:spPr>
          <a:xfrm>
            <a:off x="6096000" y="2392821"/>
            <a:ext cx="5555530" cy="300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Defining schema </a:t>
            </a:r>
          </a:p>
          <a:p>
            <a:r>
              <a:rPr lang="en-IN" dirty="0"/>
              <a:t>Define tables </a:t>
            </a:r>
          </a:p>
        </p:txBody>
      </p:sp>
    </p:spTree>
    <p:extLst>
      <p:ext uri="{BB962C8B-B14F-4D97-AF65-F5344CB8AC3E}">
        <p14:creationId xmlns:p14="http://schemas.microsoft.com/office/powerpoint/2010/main" val="327771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Prerequisites for next session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31" y="1690688"/>
            <a:ext cx="10283466" cy="50400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For windows users install ubuntu from the windows store, if ubuntu is not supported get comfortable with power shell.  </a:t>
            </a:r>
          </a:p>
          <a:p>
            <a:r>
              <a:rPr lang="en-IN" dirty="0"/>
              <a:t>Install java</a:t>
            </a:r>
          </a:p>
          <a:p>
            <a:r>
              <a:rPr lang="en-IN" dirty="0"/>
              <a:t>Install </a:t>
            </a:r>
            <a:r>
              <a:rPr lang="en-IN" dirty="0" err="1"/>
              <a:t>Intellij</a:t>
            </a:r>
            <a:r>
              <a:rPr lang="en-IN" dirty="0"/>
              <a:t> idea and create a simple spring boot </a:t>
            </a:r>
            <a:r>
              <a:rPr lang="en-IN" dirty="0" err="1"/>
              <a:t>helloworld</a:t>
            </a:r>
            <a:r>
              <a:rPr lang="en-IN" dirty="0"/>
              <a:t> application </a:t>
            </a:r>
          </a:p>
          <a:p>
            <a:r>
              <a:rPr lang="en-IN" dirty="0"/>
              <a:t>Install Nodejs and create a simple react </a:t>
            </a:r>
            <a:r>
              <a:rPr lang="en-IN" dirty="0" err="1"/>
              <a:t>helloworld</a:t>
            </a:r>
            <a:r>
              <a:rPr lang="en-IN" dirty="0"/>
              <a:t> application </a:t>
            </a:r>
          </a:p>
          <a:p>
            <a:r>
              <a:rPr lang="en-IN" dirty="0"/>
              <a:t>Install Android studio and create a simple </a:t>
            </a:r>
            <a:r>
              <a:rPr lang="en-IN" dirty="0" err="1"/>
              <a:t>helloworld</a:t>
            </a:r>
            <a:r>
              <a:rPr lang="en-IN" dirty="0"/>
              <a:t> application with Kotlin and compose. </a:t>
            </a:r>
          </a:p>
          <a:p>
            <a:r>
              <a:rPr lang="en-IN" dirty="0"/>
              <a:t>Install git on widows </a:t>
            </a:r>
          </a:p>
          <a:p>
            <a:r>
              <a:rPr lang="en-IN" dirty="0"/>
              <a:t>Create an account in </a:t>
            </a:r>
            <a:r>
              <a:rPr lang="en-IN" dirty="0" err="1"/>
              <a:t>github</a:t>
            </a:r>
            <a:r>
              <a:rPr lang="en-IN" dirty="0"/>
              <a:t> try creating new repos, clone them , add new files, edit, commit,  push, pull, </a:t>
            </a:r>
            <a:r>
              <a:rPr lang="en-IN"/>
              <a:t>fetchs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61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var(--font-fk-grotesk)</vt:lpstr>
      <vt:lpstr>Office Theme</vt:lpstr>
      <vt:lpstr>Introduction To Practical Software Engineering</vt:lpstr>
      <vt:lpstr>Version Control!</vt:lpstr>
      <vt:lpstr>An introduction to Git</vt:lpstr>
      <vt:lpstr>How do we connect?</vt:lpstr>
      <vt:lpstr>Designing a web app &amp; Android app</vt:lpstr>
      <vt:lpstr>Designing an api service </vt:lpstr>
      <vt:lpstr>Prerequisites for next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Sathya Franklin</dc:creator>
  <cp:lastModifiedBy>Sathya Franklin</cp:lastModifiedBy>
  <cp:revision>4</cp:revision>
  <dcterms:created xsi:type="dcterms:W3CDTF">2024-08-04T05:03:56Z</dcterms:created>
  <dcterms:modified xsi:type="dcterms:W3CDTF">2024-08-04T06:32:13Z</dcterms:modified>
</cp:coreProperties>
</file>