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731B-7A71-F1C2-6D2A-A3219CBD7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C0A6E-0CBD-A731-8EC2-64F381B48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AD3B-6F28-6F97-5D02-B8CB3A9C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0DED-19D1-1A5C-6541-A1005F68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2007-856C-AB6F-2EAE-36F3D2F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48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B4CA-7AF9-54FB-BE70-3381F572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C1056-6A80-DF89-78B6-E446FBF0C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5014-F56D-54A0-D551-8D65B09D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11BA-AB01-2355-9CD8-65D5D258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5250-43AA-AAA4-131F-A3BFFE1E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0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B4847-EF61-E6DD-4278-E15B107C2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4EA72-CDB1-B8E3-9978-BDFC7FF77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7C819-23AE-0B9B-138F-7477DAEB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11D73-CB6E-5DA0-26F4-7CCB71AE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69D7-641E-399F-6612-89DFEABF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62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26BA-EAE4-BE1E-711E-1D5F8D48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8D636-2DB3-3980-B749-9293088F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E43E-D230-A2C1-0770-2A64B58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76265-BD66-200E-525D-A829F691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A99F-083F-E346-DD90-5E1F2F8E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2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E054-029A-8B25-16A7-81A0D443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77EE7-8FC5-0CB4-D994-77653E6E9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9CCB-D241-203C-7A66-2A9B783C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7C55-33FC-65E8-7D54-133DDA3C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73FA-E17A-D369-5127-44E6F522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17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DFE6-6315-31B4-201E-28F61B75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8CB3-AD63-2606-538D-56BCC8D05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0C207-EAC1-C2D0-5ABB-F86EA506F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4308-4537-0217-E665-EDB7D03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8B81-2AD1-3520-7F38-5608A98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39463-BC98-BF41-71D8-16A95715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F2A3-5694-1838-0B66-F7B0348B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8C3BE-0945-D4C7-3698-152DE7E64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314EA-E770-4B65-A5EB-C2644130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4CB45-C186-BE0B-DAAF-B92747E62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DEB46-C070-16AB-7632-695F24B41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C3689-DB29-87D3-D881-96DB759E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5A34F-F8A1-4FEB-F186-099431A5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0001D-E114-C32C-A88A-688A55C1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1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187D-EAD1-EDAC-F9AE-64E19EBE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0964F-8EDE-08BF-E0DB-2D8D3E4D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3600A-627D-7D84-F028-3F8B5829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34A0-9D16-6291-0579-84D21FF5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5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D32B9-0E15-6309-41B7-CAA0979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31ED1-A209-D47A-4E64-5138F19B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301A-E4F5-809A-6075-D256F8D4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D8B2-7B7D-A705-0A8A-C4B57E7A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5BA9B-A67F-762C-F647-FDEB9716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8E3-4671-6299-ACE5-FDA311F5A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0A63-D6C0-8DDA-7C33-B53051A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6F74-132F-EEA0-0B09-585DB9AA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04E9-99B2-0843-941D-1705526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0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A8F9-1434-8586-95C5-766CD6BC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F890E-D051-3EE3-CA30-F8CCCB495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B71D8-BD2E-538A-DEDB-6AA86746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20ED-4ADC-41D2-7EE0-9FCCC222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4BED-BF64-51CC-0AB5-9A70FD19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E3D8-9302-17BC-08A3-DE873BD8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9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7A980-F73B-6EED-C45A-D6F3D5C5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2A43-A2F9-4076-3A3F-36624AD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7515-2A84-5A41-25F1-C549ED9F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768B-EFAA-485E-9567-BC05D6E4B41A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2CFF-F6F5-4294-FF26-37209EBD0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F95C-625A-8AC9-DF98-15368C049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170B-8A09-4D2E-848F-1957C76E0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5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3648-1183-6FC7-790D-52B086BFF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Practical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BBE1B-7129-9B0C-6568-97150F87F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0858" y="5705312"/>
            <a:ext cx="3054284" cy="1152688"/>
          </a:xfrm>
        </p:spPr>
        <p:txBody>
          <a:bodyPr>
            <a:normAutofit/>
          </a:bodyPr>
          <a:lstStyle/>
          <a:p>
            <a:r>
              <a:rPr lang="en-IN" dirty="0"/>
              <a:t>By </a:t>
            </a:r>
          </a:p>
          <a:p>
            <a:r>
              <a:rPr lang="en-IN" dirty="0"/>
              <a:t>Franklin</a:t>
            </a:r>
          </a:p>
        </p:txBody>
      </p:sp>
    </p:spTree>
    <p:extLst>
      <p:ext uri="{BB962C8B-B14F-4D97-AF65-F5344CB8AC3E}">
        <p14:creationId xmlns:p14="http://schemas.microsoft.com/office/powerpoint/2010/main" val="169638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8DB-9148-15CE-6365-910B5EC1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1D41-4B2B-E97A-3248-068FD822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61322" cy="1238086"/>
          </a:xfrm>
        </p:spPr>
        <p:txBody>
          <a:bodyPr/>
          <a:lstStyle/>
          <a:p>
            <a:r>
              <a:rPr lang="en-IN" dirty="0"/>
              <a:t>What is a readme file</a:t>
            </a:r>
          </a:p>
          <a:p>
            <a:r>
              <a:rPr lang="en-IN" dirty="0"/>
              <a:t>Create one for our project. 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15675F-3226-D9C6-47AC-1367F1351CE9}"/>
              </a:ext>
            </a:extLst>
          </p:cNvPr>
          <p:cNvSpPr txBox="1">
            <a:spLocks/>
          </p:cNvSpPr>
          <p:nvPr/>
        </p:nvSpPr>
        <p:spPr>
          <a:xfrm>
            <a:off x="6780621" y="2392821"/>
            <a:ext cx="4761322" cy="123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Markdown syntax, .md files</a:t>
            </a:r>
          </a:p>
        </p:txBody>
      </p:sp>
    </p:spTree>
    <p:extLst>
      <p:ext uri="{BB962C8B-B14F-4D97-AF65-F5344CB8AC3E}">
        <p14:creationId xmlns:p14="http://schemas.microsoft.com/office/powerpoint/2010/main" val="70137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Setting up Sprint boot Project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61322" cy="1238086"/>
          </a:xfrm>
        </p:spPr>
        <p:txBody>
          <a:bodyPr/>
          <a:lstStyle/>
          <a:p>
            <a:r>
              <a:rPr lang="en-IN" dirty="0"/>
              <a:t>Transistors</a:t>
            </a:r>
          </a:p>
          <a:p>
            <a:r>
              <a:rPr lang="en-IN" dirty="0"/>
              <a:t>Integrated Circuits / 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0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 of Languages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73D759-FDB5-E798-F4A2-BEAFFF7D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7" y="2392820"/>
            <a:ext cx="3722409" cy="1858669"/>
          </a:xfrm>
        </p:spPr>
        <p:txBody>
          <a:bodyPr>
            <a:normAutofit/>
          </a:bodyPr>
          <a:lstStyle/>
          <a:p>
            <a:r>
              <a:rPr lang="en-IN" dirty="0"/>
              <a:t>Machine Languages</a:t>
            </a:r>
          </a:p>
          <a:p>
            <a:r>
              <a:rPr lang="en-IN" dirty="0"/>
              <a:t>Assembly Languages</a:t>
            </a:r>
          </a:p>
          <a:p>
            <a:r>
              <a:rPr lang="en-IN" dirty="0"/>
              <a:t>High level languages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9F9A-8BED-654D-29D9-7313E5B00CE1}"/>
              </a:ext>
            </a:extLst>
          </p:cNvPr>
          <p:cNvSpPr txBox="1">
            <a:spLocks/>
          </p:cNvSpPr>
          <p:nvPr/>
        </p:nvSpPr>
        <p:spPr>
          <a:xfrm>
            <a:off x="6096000" y="2392820"/>
            <a:ext cx="3722409" cy="1858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Interpreted languages</a:t>
            </a:r>
          </a:p>
          <a:p>
            <a:r>
              <a:rPr lang="en-IN" dirty="0"/>
              <a:t>Compiled Languages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58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E0-28E6-834C-FA9F-FC6AB639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do we talk to computes?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23B255-006F-ADCD-3929-19A3036E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68" y="2392821"/>
            <a:ext cx="4761322" cy="548342"/>
          </a:xfrm>
        </p:spPr>
        <p:txBody>
          <a:bodyPr/>
          <a:lstStyle/>
          <a:p>
            <a:r>
              <a:rPr lang="en-IN" dirty="0"/>
              <a:t>Taking Java as an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861A3-5686-B6C1-4974-2AF20FBB5E62}"/>
              </a:ext>
            </a:extLst>
          </p:cNvPr>
          <p:cNvSpPr txBox="1"/>
          <p:nvPr/>
        </p:nvSpPr>
        <p:spPr>
          <a:xfrm>
            <a:off x="2168164" y="3116302"/>
            <a:ext cx="16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IDE / Text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F32AB-EAA8-28F3-33A0-7C17BC294C08}"/>
              </a:ext>
            </a:extLst>
          </p:cNvPr>
          <p:cNvSpPr txBox="1"/>
          <p:nvPr/>
        </p:nvSpPr>
        <p:spPr>
          <a:xfrm>
            <a:off x="2168164" y="4749715"/>
            <a:ext cx="326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Application file  Jar/</a:t>
            </a:r>
            <a:r>
              <a:rPr lang="en-IN" dirty="0" err="1"/>
              <a:t>aar</a:t>
            </a:r>
            <a:r>
              <a:rPr lang="en-IN" dirty="0"/>
              <a:t>/war/</a:t>
            </a:r>
            <a:r>
              <a:rPr lang="en-IN" dirty="0" err="1"/>
              <a:t>apk</a:t>
            </a:r>
            <a:r>
              <a:rPr lang="en-IN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0A068-8BEC-8967-890D-CEFC8C122047}"/>
              </a:ext>
            </a:extLst>
          </p:cNvPr>
          <p:cNvSpPr txBox="1"/>
          <p:nvPr/>
        </p:nvSpPr>
        <p:spPr>
          <a:xfrm>
            <a:off x="2168164" y="3660773"/>
            <a:ext cx="177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Java c / 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E240E-0353-6B34-701C-ED551F41EB40}"/>
              </a:ext>
            </a:extLst>
          </p:cNvPr>
          <p:cNvSpPr txBox="1"/>
          <p:nvPr/>
        </p:nvSpPr>
        <p:spPr>
          <a:xfrm>
            <a:off x="2168164" y="420524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336477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Practical Software Engineering</vt:lpstr>
      <vt:lpstr>Readme</vt:lpstr>
      <vt:lpstr>Setting up Sprint boot Project </vt:lpstr>
      <vt:lpstr>Type of Languages </vt:lpstr>
      <vt:lpstr>How do we talk to computes?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Sathya Franklin</dc:creator>
  <cp:lastModifiedBy>Sathya Franklin</cp:lastModifiedBy>
  <cp:revision>2</cp:revision>
  <dcterms:created xsi:type="dcterms:W3CDTF">2024-08-04T05:03:56Z</dcterms:created>
  <dcterms:modified xsi:type="dcterms:W3CDTF">2024-08-04T11:39:29Z</dcterms:modified>
</cp:coreProperties>
</file>