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7543193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6654300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5927146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297255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7457346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348410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461330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151514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961778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2808980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162925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50198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656507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5325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782711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75113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59269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4669468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3793857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9916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78419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5058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2202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50973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0674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55781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568681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738769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714370" y="3231030"/>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M FRANKLIN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312204278</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488636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1644002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294644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5273634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798508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892785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534206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542764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1429657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853467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634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830925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485515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082106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2024-09-02T02:06:36Z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