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5"/>
  </p:notesMasterIdLst>
  <p:handoutMasterIdLst>
    <p:handoutMasterId r:id="rId16"/>
  </p:handoutMasterIdLst>
  <p:sldIdLst>
    <p:sldId id="259" r:id="rId5"/>
    <p:sldId id="263" r:id="rId6"/>
    <p:sldId id="264" r:id="rId7"/>
    <p:sldId id="266" r:id="rId8"/>
    <p:sldId id="274" r:id="rId9"/>
    <p:sldId id="276" r:id="rId10"/>
    <p:sldId id="277" r:id="rId11"/>
    <p:sldId id="278" r:id="rId12"/>
    <p:sldId id="267" r:id="rId13"/>
    <p:sldId id="273" r:id="rId14"/>
  </p:sldIdLst>
  <p:sldSz cx="9144000" cy="6858000" type="screen4x3"/>
  <p:notesSz cx="6735763" cy="986631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08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99" autoAdjust="0"/>
    <p:restoredTop sz="94799" autoAdjust="0"/>
  </p:normalViewPr>
  <p:slideViewPr>
    <p:cSldViewPr snapToGrid="0" snapToObjects="1" showGuides="1">
      <p:cViewPr varScale="1">
        <p:scale>
          <a:sx n="82" d="100"/>
          <a:sy n="82" d="100"/>
        </p:scale>
        <p:origin x="-149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8830" cy="493316"/>
          </a:xfrm>
          <a:prstGeom prst="rect">
            <a:avLst/>
          </a:prstGeom>
        </p:spPr>
        <p:txBody>
          <a:bodyPr vert="horz" lIns="91065" tIns="45533" rIns="91065" bIns="45533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15375" y="0"/>
            <a:ext cx="2918830" cy="493316"/>
          </a:xfrm>
          <a:prstGeom prst="rect">
            <a:avLst/>
          </a:prstGeom>
        </p:spPr>
        <p:txBody>
          <a:bodyPr vert="horz" lIns="91065" tIns="45533" rIns="91065" bIns="45533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29.09.15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371285"/>
            <a:ext cx="2918830" cy="493316"/>
          </a:xfrm>
          <a:prstGeom prst="rect">
            <a:avLst/>
          </a:prstGeom>
        </p:spPr>
        <p:txBody>
          <a:bodyPr vert="horz" lIns="91065" tIns="45533" rIns="91065" bIns="45533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15375" y="9371285"/>
            <a:ext cx="2918830" cy="493316"/>
          </a:xfrm>
          <a:prstGeom prst="rect">
            <a:avLst/>
          </a:prstGeom>
        </p:spPr>
        <p:txBody>
          <a:bodyPr vert="horz" lIns="91065" tIns="45533" rIns="91065" bIns="45533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8830" cy="493316"/>
          </a:xfrm>
          <a:prstGeom prst="rect">
            <a:avLst/>
          </a:prstGeom>
        </p:spPr>
        <p:txBody>
          <a:bodyPr vert="horz" lIns="91065" tIns="45533" rIns="91065" bIns="45533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15375" y="0"/>
            <a:ext cx="2918830" cy="493316"/>
          </a:xfrm>
          <a:prstGeom prst="rect">
            <a:avLst/>
          </a:prstGeom>
        </p:spPr>
        <p:txBody>
          <a:bodyPr vert="horz" lIns="91065" tIns="45533" rIns="91065" bIns="45533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29.09.15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065" tIns="45533" rIns="91065" bIns="45533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065" tIns="45533" rIns="91065" bIns="45533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371285"/>
            <a:ext cx="2918830" cy="493316"/>
          </a:xfrm>
          <a:prstGeom prst="rect">
            <a:avLst/>
          </a:prstGeom>
        </p:spPr>
        <p:txBody>
          <a:bodyPr vert="horz" lIns="91065" tIns="45533" rIns="91065" bIns="45533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15375" y="9371285"/>
            <a:ext cx="2918830" cy="493316"/>
          </a:xfrm>
          <a:prstGeom prst="rect">
            <a:avLst/>
          </a:prstGeom>
        </p:spPr>
        <p:txBody>
          <a:bodyPr vert="horz" lIns="91065" tIns="45533" rIns="91065" bIns="45533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63484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26661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8529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66537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47494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Foliennummernplatzhalter 1"/>
          <p:cNvSpPr>
            <a:spLocks noGrp="1"/>
          </p:cNvSpPr>
          <p:nvPr>
            <p:ph type="sldNum" sz="quarter" idx="16"/>
          </p:nvPr>
        </p:nvSpPr>
        <p:spPr>
          <a:xfrm>
            <a:off x="6765342" y="6241256"/>
            <a:ext cx="1793442" cy="365125"/>
          </a:xfrm>
        </p:spPr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HTML5 - Integrationsprojekt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sz="1400" dirty="0" smtClean="0"/>
              <a:t>Kevin Kreuzer, Daniel Jovanovic, </a:t>
            </a:r>
            <a:r>
              <a:rPr lang="de-CH" sz="1400" dirty="0" err="1" smtClean="0"/>
              <a:t>Niklause</a:t>
            </a:r>
            <a:r>
              <a:rPr lang="de-CH" sz="1400" dirty="0" smtClean="0"/>
              <a:t> </a:t>
            </a:r>
            <a:r>
              <a:rPr lang="de-CH" sz="1400" dirty="0" err="1" smtClean="0"/>
              <a:t>Schaerer</a:t>
            </a:r>
            <a:r>
              <a:rPr lang="de-CH" sz="1400" dirty="0" smtClean="0"/>
              <a:t>, Matteo Locher</a:t>
            </a:r>
            <a:endParaRPr lang="de-CH" sz="14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CAS HTML FS15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01327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1026" name="Picture 2" descr="http://www.fotoalbumshop.de/blog/wp-content/uploads/spezifische_fragen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" y="1716088"/>
            <a:ext cx="7112000" cy="328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802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Idee</a:t>
            </a:r>
            <a:r>
              <a:rPr lang="en-US" dirty="0" smtClean="0"/>
              <a:t> / </a:t>
            </a:r>
            <a:r>
              <a:rPr lang="en-US" dirty="0" err="1" smtClean="0"/>
              <a:t>Grundfunktion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Architektur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Security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Frontend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Testing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Demo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Fragen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Agenda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41675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b="1" dirty="0" smtClean="0"/>
              <a:t>Problemstellung:</a:t>
            </a:r>
          </a:p>
          <a:p>
            <a:endParaRPr lang="de-CH" dirty="0" smtClean="0"/>
          </a:p>
          <a:p>
            <a:r>
              <a:rPr lang="de-CH" dirty="0" smtClean="0"/>
              <a:t>Eine Zeiterfassung zu entwickeln welche die wichtigsten Aspekte abdecken die ein KMU benötigt</a:t>
            </a:r>
          </a:p>
          <a:p>
            <a:r>
              <a:rPr lang="de-CH" dirty="0" smtClean="0"/>
              <a:t>Zeit pro Mitarbeiter</a:t>
            </a:r>
          </a:p>
          <a:p>
            <a:r>
              <a:rPr lang="de-CH" dirty="0" smtClean="0"/>
              <a:t>Zeit pro Projekt</a:t>
            </a:r>
          </a:p>
          <a:p>
            <a:pPr marL="0" indent="0">
              <a:buNone/>
            </a:pPr>
            <a:endParaRPr lang="de-CH" dirty="0" smtClean="0"/>
          </a:p>
          <a:p>
            <a:pPr marL="0" indent="0">
              <a:buNone/>
            </a:pPr>
            <a:r>
              <a:rPr lang="de-CH" b="1" dirty="0" smtClean="0"/>
              <a:t>Lösung: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de-CH" dirty="0" smtClean="0"/>
              <a:t>Eine Web Applikation wo Mitarbeiter ihre Zeit jeweils direkt auf ein Projekt buchen können</a:t>
            </a:r>
          </a:p>
          <a:p>
            <a:r>
              <a:rPr lang="de-CH" dirty="0" smtClean="0"/>
              <a:t>Zu jedem Zeitpunkt ist es möglich eine Auswertung über den Aktuellen Saldo / Projektstand zu treffen</a:t>
            </a:r>
          </a:p>
          <a:p>
            <a:pPr marL="0" indent="0">
              <a:buNone/>
            </a:pPr>
            <a:endParaRPr lang="de-CH" b="1" dirty="0" smtClean="0"/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Idee</a:t>
            </a:r>
            <a:r>
              <a:rPr lang="en-US" dirty="0" smtClean="0"/>
              <a:t> / </a:t>
            </a:r>
            <a:r>
              <a:rPr lang="en-US" dirty="0" err="1" smtClean="0"/>
              <a:t>Grundfunktionen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52249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Architektur</a:t>
            </a:r>
            <a:endParaRPr lang="de-CH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474" y="2503985"/>
            <a:ext cx="3803650" cy="2238857"/>
          </a:xfrm>
          <a:prstGeom prst="rect">
            <a:avLst/>
          </a:prstGeom>
        </p:spPr>
      </p:pic>
      <p:cxnSp>
        <p:nvCxnSpPr>
          <p:cNvPr id="7" name="Gerade Verbindung mit Pfeil 6"/>
          <p:cNvCxnSpPr/>
          <p:nvPr/>
        </p:nvCxnSpPr>
        <p:spPr>
          <a:xfrm>
            <a:off x="3622109" y="3526971"/>
            <a:ext cx="966107" cy="0"/>
          </a:xfrm>
          <a:prstGeom prst="straightConnector1">
            <a:avLst/>
          </a:prstGeom>
          <a:ln w="57150"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V="1">
            <a:off x="6386682" y="3480524"/>
            <a:ext cx="987878" cy="7258"/>
          </a:xfrm>
          <a:prstGeom prst="straightConnector1">
            <a:avLst/>
          </a:prstGeom>
          <a:ln w="57150"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http://cdn1.tekrevue.com/wp-content/uploads/2014/06/safari-sync-browser-histor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4" y="2641984"/>
            <a:ext cx="3146619" cy="1769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ng file related to html5 icon html5 logo icon html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68" y="1405543"/>
            <a:ext cx="1496580" cy="1496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enefits of using bootstra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6" y="4411957"/>
            <a:ext cx="2275610" cy="113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ngularJS by AbhishekGhosh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390" y="1592817"/>
            <a:ext cx="1273494" cy="127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23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Token-</a:t>
            </a:r>
            <a:r>
              <a:rPr lang="de-CH" dirty="0" err="1" smtClean="0"/>
              <a:t>Based</a:t>
            </a:r>
            <a:r>
              <a:rPr lang="de-CH" dirty="0" smtClean="0"/>
              <a:t> Authentication</a:t>
            </a:r>
          </a:p>
          <a:p>
            <a:r>
              <a:rPr lang="de-CH" dirty="0" smtClean="0"/>
              <a:t>IP Gebunden</a:t>
            </a:r>
          </a:p>
          <a:p>
            <a:r>
              <a:rPr lang="de-CH" dirty="0" smtClean="0"/>
              <a:t>Username und Passwort muss nur beim Login mitgesendet werden, bei allen weitern </a:t>
            </a:r>
            <a:r>
              <a:rPr lang="de-CH" dirty="0" err="1" smtClean="0"/>
              <a:t>Requests</a:t>
            </a:r>
            <a:r>
              <a:rPr lang="de-CH" dirty="0" smtClean="0"/>
              <a:t> wird das </a:t>
            </a:r>
            <a:r>
              <a:rPr lang="de-CH" dirty="0" err="1" smtClean="0"/>
              <a:t>api</a:t>
            </a:r>
            <a:r>
              <a:rPr lang="de-CH" dirty="0" smtClean="0"/>
              <a:t>-token auf dem Server </a:t>
            </a:r>
            <a:r>
              <a:rPr lang="de-CH" dirty="0" err="1" smtClean="0"/>
              <a:t>überpüft</a:t>
            </a:r>
            <a:endParaRPr lang="de-CH" dirty="0" smtClean="0"/>
          </a:p>
          <a:p>
            <a:endParaRPr lang="de-CH" dirty="0" smtClean="0"/>
          </a:p>
          <a:p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00" y="3547639"/>
            <a:ext cx="3299922" cy="2532656"/>
          </a:xfrm>
          <a:prstGeom prst="rect">
            <a:avLst/>
          </a:prstGeom>
        </p:spPr>
      </p:pic>
      <p:pic>
        <p:nvPicPr>
          <p:cNvPr id="1026" name="Picture 2" descr="the safecom server software is the heart of every safecom solution it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918" y="3820809"/>
            <a:ext cx="1633514" cy="1741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3990109" y="3713893"/>
            <a:ext cx="324179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54046" y="3288144"/>
            <a:ext cx="3177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POST: </a:t>
            </a:r>
            <a:r>
              <a:rPr lang="de-CH" dirty="0" err="1" smtClean="0"/>
              <a:t>api</a:t>
            </a:r>
            <a:r>
              <a:rPr lang="de-CH" dirty="0" smtClean="0"/>
              <a:t>/account/</a:t>
            </a:r>
            <a:r>
              <a:rPr lang="de-CH" dirty="0" err="1" smtClean="0"/>
              <a:t>login</a:t>
            </a:r>
            <a:endParaRPr lang="de-CH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990110" y="4233439"/>
            <a:ext cx="3152117" cy="104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054046" y="3778749"/>
            <a:ext cx="2257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HTTP 200: Token</a:t>
            </a:r>
            <a:endParaRPr lang="de-CH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054046" y="5106275"/>
            <a:ext cx="31778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54046" y="4691641"/>
            <a:ext cx="2241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GET: </a:t>
            </a:r>
            <a:r>
              <a:rPr lang="de-CH" dirty="0" err="1" smtClean="0"/>
              <a:t>api</a:t>
            </a:r>
            <a:r>
              <a:rPr lang="de-CH" dirty="0" smtClean="0"/>
              <a:t>/</a:t>
            </a:r>
            <a:r>
              <a:rPr lang="de-CH" dirty="0" err="1" smtClean="0"/>
              <a:t>users</a:t>
            </a:r>
            <a:r>
              <a:rPr lang="de-CH" dirty="0" smtClean="0"/>
              <a:t>/2</a:t>
            </a:r>
            <a:endParaRPr lang="de-CH" dirty="0"/>
          </a:p>
        </p:txBody>
      </p:sp>
      <p:sp>
        <p:nvSpPr>
          <p:cNvPr id="16" name="TextBox 15"/>
          <p:cNvSpPr txBox="1"/>
          <p:nvPr/>
        </p:nvSpPr>
        <p:spPr>
          <a:xfrm>
            <a:off x="4054046" y="5184610"/>
            <a:ext cx="3659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HEADER: </a:t>
            </a:r>
            <a:r>
              <a:rPr lang="de-CH" dirty="0" err="1" smtClean="0"/>
              <a:t>api</a:t>
            </a:r>
            <a:r>
              <a:rPr lang="de-CH" dirty="0" smtClean="0"/>
              <a:t>-token : {</a:t>
            </a:r>
            <a:r>
              <a:rPr lang="de-CH" dirty="0" err="1" smtClean="0"/>
              <a:t>token</a:t>
            </a:r>
            <a:r>
              <a:rPr lang="de-CH" dirty="0" smtClean="0"/>
              <a:t>}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5313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64413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Frontend - Tools</a:t>
            </a:r>
            <a:endParaRPr lang="de-CH" dirty="0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00" y="1281882"/>
            <a:ext cx="3367288" cy="1309501"/>
          </a:xfrm>
          <a:prstGeom prst="rect">
            <a:avLst/>
          </a:prstGeom>
        </p:spPr>
      </p:pic>
      <p:pic>
        <p:nvPicPr>
          <p:cNvPr id="7" name="Bild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086" y="3121491"/>
            <a:ext cx="3035539" cy="2667954"/>
          </a:xfrm>
          <a:prstGeom prst="rect">
            <a:avLst/>
          </a:prstGeom>
        </p:spPr>
      </p:pic>
      <p:pic>
        <p:nvPicPr>
          <p:cNvPr id="8" name="Bild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458" y="3121491"/>
            <a:ext cx="2959100" cy="2743200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7887" y="900000"/>
            <a:ext cx="3472185" cy="154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729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Frontend - </a:t>
            </a:r>
            <a:r>
              <a:rPr lang="en-US" dirty="0" err="1" smtClean="0"/>
              <a:t>Grafik</a:t>
            </a:r>
            <a:endParaRPr lang="de-CH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4083" y="3564326"/>
            <a:ext cx="4374055" cy="2691726"/>
          </a:xfrm>
          <a:prstGeom prst="rect">
            <a:avLst/>
          </a:prstGeom>
        </p:spPr>
      </p:pic>
      <p:sp>
        <p:nvSpPr>
          <p:cNvPr id="5" name="Inhaltsplatzhalter 1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JavaScript Library um </a:t>
            </a:r>
            <a:r>
              <a:rPr lang="en-US" dirty="0" err="1" smtClean="0"/>
              <a:t>Dokumente</a:t>
            </a:r>
            <a:r>
              <a:rPr lang="en-US" dirty="0" smtClean="0"/>
              <a:t> </a:t>
            </a:r>
            <a:r>
              <a:rPr lang="en-US" dirty="0" err="1" smtClean="0"/>
              <a:t>basierend</a:t>
            </a:r>
            <a:r>
              <a:rPr lang="en-US" dirty="0" smtClean="0"/>
              <a:t> auf </a:t>
            </a:r>
            <a:r>
              <a:rPr lang="en-US" dirty="0" err="1" smtClean="0"/>
              <a:t>Daten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manipulieren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Warum</a:t>
            </a:r>
            <a:r>
              <a:rPr lang="en-US" dirty="0" smtClean="0"/>
              <a:t> d3?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In JavaScript </a:t>
            </a:r>
            <a:r>
              <a:rPr lang="en-US" dirty="0" err="1" smtClean="0"/>
              <a:t>geschrieben</a:t>
            </a:r>
            <a:r>
              <a:rPr lang="en-US" dirty="0" smtClean="0"/>
              <a:t> – Functional style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“It is as powerful as you want to make it”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4200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de-CH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00390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FH_PPT_Vorlage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6F20A37C6110E47868E927E48D0A54D" ma:contentTypeVersion="0" ma:contentTypeDescription="Ein neues Dokument erstellen." ma:contentTypeScope="" ma:versionID="625138f5850c531513664869d20c2674">
  <xsd:schema xmlns:xsd="http://www.w3.org/2001/XMLSchema" xmlns:p="http://schemas.microsoft.com/office/2006/metadata/properties" targetNamespace="http://schemas.microsoft.com/office/2006/metadata/properties" ma:root="true" ma:fieldsID="246f02dd96380beb4f7cdcce14d77fd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96591048-6F15-48C6-9650-9BFF3E56974F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CF5E5E7-7F77-47A8-99A9-B4D5839292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9E2C93D-B182-4182-AA21-5DF1FE2EF8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184</Words>
  <Application>Microsoft Macintosh PowerPoint</Application>
  <PresentationFormat>Bildschirmpräsentation (4:3)</PresentationFormat>
  <Paragraphs>52</Paragraphs>
  <Slides>10</Slides>
  <Notes>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BFH_PPT_Vorlage</vt:lpstr>
      <vt:lpstr>HTML5 - Integrationsprojekt</vt:lpstr>
      <vt:lpstr>Agenda</vt:lpstr>
      <vt:lpstr>Idee / Grundfunktionen</vt:lpstr>
      <vt:lpstr>Architektur</vt:lpstr>
      <vt:lpstr>Security</vt:lpstr>
      <vt:lpstr>Testing</vt:lpstr>
      <vt:lpstr>Frontend - Tools</vt:lpstr>
      <vt:lpstr>Frontend - Grafik</vt:lpstr>
      <vt:lpstr>Demo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HTML</dc:title>
  <dc:creator>Matteo Locher</dc:creator>
  <cp:lastModifiedBy>Kevin Kreuzer</cp:lastModifiedBy>
  <cp:revision>74</cp:revision>
  <cp:lastPrinted>2014-12-03T11:03:08Z</cp:lastPrinted>
  <dcterms:created xsi:type="dcterms:W3CDTF">2014-12-03T07:52:33Z</dcterms:created>
  <dcterms:modified xsi:type="dcterms:W3CDTF">2015-09-29T08:03:06Z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0x010100D6F20A37C6110E47868E927E48D0A54D</vt:lpwstr>
  </property>
  <property fmtid="{D5CDD505-2E9C-101B-9397-08002B2CF9AE}" pid="3" name="BfhIntranetDocumentType">
    <vt:lpwstr>241;#Vorlage|de1a6d3c-ac6a-4b34-8edd-308eb81066db</vt:lpwstr>
  </property>
  <property fmtid="{D5CDD505-2E9C-101B-9397-08002B2CF9AE}" pid="4" name="BfhIntranetDepartmentText">
    <vt:lpwstr>Vorlagede1a6d3c-ac6a-4b34-8edd-308eb81066db</vt:lpwstr>
  </property>
  <property fmtid="{D5CDD505-2E9C-101B-9397-08002B2CF9AE}" pid="5" name="TaxCatchAll">
    <vt:lpwstr>241</vt:lpwstr>
  </property>
</Properties>
</file>