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9" r:id="rId5"/>
    <p:sldId id="263" r:id="rId6"/>
    <p:sldId id="264" r:id="rId7"/>
    <p:sldId id="266" r:id="rId8"/>
    <p:sldId id="274" r:id="rId9"/>
    <p:sldId id="276" r:id="rId10"/>
    <p:sldId id="277" r:id="rId11"/>
    <p:sldId id="278" r:id="rId12"/>
    <p:sldId id="279" r:id="rId13"/>
    <p:sldId id="267" r:id="rId14"/>
    <p:sldId id="273" r:id="rId15"/>
  </p:sldIdLst>
  <p:sldSz cx="9144000" cy="6858000" type="screen4x3"/>
  <p:notesSz cx="6735763" cy="98663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9" autoAdjust="0"/>
    <p:restoredTop sz="72115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63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65" tIns="45533" rIns="91065" bIns="45533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065" tIns="45533" rIns="91065" bIns="45533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Dani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484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49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Dani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6661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Matteo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52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Matteo</a:t>
            </a:r>
          </a:p>
          <a:p>
            <a:endParaRPr lang="de-CH" dirty="0" smtClean="0"/>
          </a:p>
          <a:p>
            <a:r>
              <a:rPr lang="de-CH" dirty="0" err="1" smtClean="0"/>
              <a:t>Sessionstorage</a:t>
            </a:r>
            <a:r>
              <a:rPr lang="de-CH" baseline="0" dirty="0" smtClean="0"/>
              <a:t> Client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2197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Nik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156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Kiwi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0013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Kiwi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8143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Kiwi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7575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Frontend:</a:t>
            </a:r>
            <a:r>
              <a:rPr lang="de-CH" baseline="0" dirty="0" smtClean="0"/>
              <a:t> </a:t>
            </a:r>
            <a:r>
              <a:rPr lang="de-CH" dirty="0" err="1" smtClean="0"/>
              <a:t>Dani</a:t>
            </a:r>
            <a:r>
              <a:rPr lang="de-CH" dirty="0" smtClean="0"/>
              <a:t> / Kiwi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Testing</a:t>
            </a:r>
            <a:r>
              <a:rPr lang="de-CH" smtClean="0"/>
              <a:t>:</a:t>
            </a:r>
            <a:r>
              <a:rPr lang="de-CH" baseline="0" smtClean="0"/>
              <a:t> Nik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653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HTML5 - Integrationsprojekt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z="1400" dirty="0" smtClean="0"/>
              <a:t>Kevin Kreuzer, Daniel Jovanovic, </a:t>
            </a:r>
            <a:r>
              <a:rPr lang="de-CH" sz="1400" dirty="0" err="1" smtClean="0"/>
              <a:t>Niklause</a:t>
            </a:r>
            <a:r>
              <a:rPr lang="de-CH" sz="1400" dirty="0" smtClean="0"/>
              <a:t> </a:t>
            </a:r>
            <a:r>
              <a:rPr lang="de-CH" sz="1400" dirty="0" err="1" smtClean="0"/>
              <a:t>Schaerer</a:t>
            </a:r>
            <a:r>
              <a:rPr lang="de-CH" sz="1400" dirty="0" smtClean="0"/>
              <a:t>, Matteo Locher</a:t>
            </a:r>
            <a:endParaRPr lang="de-CH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CAS HTML FS15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03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http://www.fotoalbumshop.de/blog/wp-content/uploads/spezifische_fragen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716088"/>
            <a:ext cx="71120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8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Idee</a:t>
            </a:r>
            <a:r>
              <a:rPr lang="en-US" dirty="0" smtClean="0"/>
              <a:t> / </a:t>
            </a:r>
            <a:r>
              <a:rPr lang="en-US" dirty="0" err="1" smtClean="0"/>
              <a:t>Grundfunktion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Architektur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Security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Frontend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Testing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Fragen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smtClean="0"/>
              <a:t>Problemstellung:</a:t>
            </a:r>
          </a:p>
          <a:p>
            <a:endParaRPr lang="de-CH" dirty="0" smtClean="0"/>
          </a:p>
          <a:p>
            <a:r>
              <a:rPr lang="de-CH" dirty="0" smtClean="0"/>
              <a:t>Eine Zeiterfassung zu entwickeln welche die wichtigsten Aspekte abdecken die ein KMU benötigt</a:t>
            </a:r>
          </a:p>
          <a:p>
            <a:r>
              <a:rPr lang="de-CH" dirty="0" smtClean="0"/>
              <a:t>Zeit pro Mitarbeiter</a:t>
            </a:r>
          </a:p>
          <a:p>
            <a:r>
              <a:rPr lang="de-CH" dirty="0" smtClean="0"/>
              <a:t>Zeit pro Projekt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b="1" dirty="0" smtClean="0"/>
              <a:t>Lösung: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de-CH" dirty="0" smtClean="0"/>
              <a:t>Eine Web Applikation wo Mitarbeiter ihre Zeit jeweils direkt auf ein Projekt buchen können</a:t>
            </a:r>
          </a:p>
          <a:p>
            <a:r>
              <a:rPr lang="de-CH" dirty="0" smtClean="0"/>
              <a:t>Zu jedem Zeitpunkt ist es möglich eine Auswertung über den Aktuellen Saldo / Projektstand zu treffen</a:t>
            </a:r>
          </a:p>
          <a:p>
            <a:pPr marL="0" indent="0">
              <a:buNone/>
            </a:pPr>
            <a:endParaRPr lang="de-CH" b="1" dirty="0" smtClean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Idee</a:t>
            </a:r>
            <a:r>
              <a:rPr lang="en-US" dirty="0" smtClean="0"/>
              <a:t> / </a:t>
            </a:r>
            <a:r>
              <a:rPr lang="en-US" dirty="0" err="1" smtClean="0"/>
              <a:t>Grundfunktionen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22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74" y="2503985"/>
            <a:ext cx="3803650" cy="2238857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3622109" y="3526971"/>
            <a:ext cx="966107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6386682" y="3480524"/>
            <a:ext cx="987878" cy="7258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cdn1.tekrevue.com/wp-content/uploads/2014/06/safari-sync-browser-histo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" y="2641984"/>
            <a:ext cx="3146619" cy="176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ng file related to html5 icon html5 logo icon html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68" y="1405543"/>
            <a:ext cx="1496580" cy="149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nefits of using bootstr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6" y="4411957"/>
            <a:ext cx="2275610" cy="11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ularJS by AbhishekGhos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0" y="1592817"/>
            <a:ext cx="1273494" cy="127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Token-</a:t>
            </a:r>
            <a:r>
              <a:rPr lang="de-CH" dirty="0" err="1" smtClean="0"/>
              <a:t>Based</a:t>
            </a:r>
            <a:r>
              <a:rPr lang="de-CH" dirty="0" smtClean="0"/>
              <a:t> Authentication</a:t>
            </a:r>
          </a:p>
          <a:p>
            <a:r>
              <a:rPr lang="de-CH" dirty="0" smtClean="0"/>
              <a:t>IP Gebunden</a:t>
            </a:r>
          </a:p>
          <a:p>
            <a:r>
              <a:rPr lang="de-CH" dirty="0" smtClean="0"/>
              <a:t>Username und Passwort muss nur beim Login mitgesendet werden, bei allen weitern </a:t>
            </a:r>
            <a:r>
              <a:rPr lang="de-CH" dirty="0" err="1" smtClean="0"/>
              <a:t>Requests</a:t>
            </a:r>
            <a:r>
              <a:rPr lang="de-CH" dirty="0" smtClean="0"/>
              <a:t> wird das </a:t>
            </a:r>
            <a:r>
              <a:rPr lang="de-CH" dirty="0" err="1" smtClean="0"/>
              <a:t>api</a:t>
            </a:r>
            <a:r>
              <a:rPr lang="de-CH" dirty="0" smtClean="0"/>
              <a:t>-token auf dem Server </a:t>
            </a:r>
            <a:r>
              <a:rPr lang="de-CH" dirty="0" err="1" smtClean="0"/>
              <a:t>überpüft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" y="3547639"/>
            <a:ext cx="3299922" cy="2532656"/>
          </a:xfrm>
          <a:prstGeom prst="rect">
            <a:avLst/>
          </a:prstGeom>
        </p:spPr>
      </p:pic>
      <p:pic>
        <p:nvPicPr>
          <p:cNvPr id="1026" name="Picture 2" descr="the safecom server software is the heart of every safecom solution it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918" y="3820809"/>
            <a:ext cx="1633514" cy="174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990109" y="3713893"/>
            <a:ext cx="32417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4046" y="3288144"/>
            <a:ext cx="3177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POST: </a:t>
            </a:r>
            <a:r>
              <a:rPr lang="de-CH" dirty="0" err="1" smtClean="0"/>
              <a:t>api</a:t>
            </a:r>
            <a:r>
              <a:rPr lang="de-CH" dirty="0" smtClean="0"/>
              <a:t>/account/</a:t>
            </a:r>
            <a:r>
              <a:rPr lang="de-CH" dirty="0" err="1" smtClean="0"/>
              <a:t>login</a:t>
            </a:r>
            <a:endParaRPr lang="de-CH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90110" y="4233439"/>
            <a:ext cx="3152117" cy="10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54046" y="3778749"/>
            <a:ext cx="2257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HTTP 200: Token</a:t>
            </a:r>
            <a:endParaRPr lang="de-CH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54046" y="5106275"/>
            <a:ext cx="31778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4046" y="4691641"/>
            <a:ext cx="22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GET: </a:t>
            </a:r>
            <a:r>
              <a:rPr lang="de-CH" dirty="0" err="1" smtClean="0"/>
              <a:t>api</a:t>
            </a:r>
            <a:r>
              <a:rPr lang="de-CH" dirty="0" smtClean="0"/>
              <a:t>/</a:t>
            </a:r>
            <a:r>
              <a:rPr lang="de-CH" dirty="0" err="1" smtClean="0"/>
              <a:t>users</a:t>
            </a:r>
            <a:r>
              <a:rPr lang="de-CH" dirty="0" smtClean="0"/>
              <a:t>/2</a:t>
            </a:r>
            <a:endParaRPr lang="de-CH" dirty="0"/>
          </a:p>
        </p:txBody>
      </p:sp>
      <p:sp>
        <p:nvSpPr>
          <p:cNvPr id="16" name="TextBox 15"/>
          <p:cNvSpPr txBox="1"/>
          <p:nvPr/>
        </p:nvSpPr>
        <p:spPr>
          <a:xfrm>
            <a:off x="4054046" y="5184610"/>
            <a:ext cx="365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HEADER: </a:t>
            </a:r>
            <a:r>
              <a:rPr lang="de-CH" dirty="0" err="1" smtClean="0"/>
              <a:t>api</a:t>
            </a:r>
            <a:r>
              <a:rPr lang="de-CH" dirty="0" smtClean="0"/>
              <a:t>-token : {</a:t>
            </a:r>
            <a:r>
              <a:rPr lang="de-CH" dirty="0" err="1" smtClean="0"/>
              <a:t>token</a:t>
            </a:r>
            <a:r>
              <a:rPr lang="de-CH" dirty="0" smtClean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531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441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 - Tools</a:t>
            </a:r>
            <a:endParaRPr lang="de-CH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" y="1281882"/>
            <a:ext cx="3367288" cy="1309501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621" y="3618459"/>
            <a:ext cx="2701850" cy="2374673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48" y="3154078"/>
            <a:ext cx="2959100" cy="2743200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830" y="1714752"/>
            <a:ext cx="3472185" cy="1548595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9236" y="356464"/>
            <a:ext cx="1850836" cy="185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2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 - </a:t>
            </a:r>
            <a:r>
              <a:rPr lang="en-US" dirty="0" err="1" smtClean="0"/>
              <a:t>Grafik</a:t>
            </a:r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63" y="4208436"/>
            <a:ext cx="3327375" cy="2047615"/>
          </a:xfrm>
          <a:prstGeom prst="rect">
            <a:avLst/>
          </a:prstGeom>
        </p:spPr>
      </p:pic>
      <p:sp>
        <p:nvSpPr>
          <p:cNvPr id="5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JavaScript Library um </a:t>
            </a:r>
            <a:r>
              <a:rPr lang="en-US" dirty="0" err="1" smtClean="0"/>
              <a:t>Dokumente</a:t>
            </a:r>
            <a:r>
              <a:rPr lang="en-US" dirty="0" smtClean="0"/>
              <a:t> </a:t>
            </a:r>
            <a:r>
              <a:rPr lang="en-US" dirty="0" err="1" smtClean="0"/>
              <a:t>basierend</a:t>
            </a:r>
            <a:r>
              <a:rPr lang="en-US" dirty="0" smtClean="0"/>
              <a:t> auf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manipulieren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Von Mike </a:t>
            </a:r>
            <a:r>
              <a:rPr lang="en-US" dirty="0" err="1" smtClean="0"/>
              <a:t>Bostock</a:t>
            </a:r>
            <a:r>
              <a:rPr lang="en-US" dirty="0" smtClean="0"/>
              <a:t> </a:t>
            </a:r>
            <a:r>
              <a:rPr lang="en-US" dirty="0" err="1" smtClean="0"/>
              <a:t>erstellt</a:t>
            </a:r>
            <a:r>
              <a:rPr lang="en-US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Warum</a:t>
            </a:r>
            <a:r>
              <a:rPr lang="en-US" dirty="0" smtClean="0"/>
              <a:t> d3?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Flexibel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so </a:t>
            </a:r>
            <a:r>
              <a:rPr lang="en-US" dirty="0" err="1" smtClean="0"/>
              <a:t>aussehen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Entwickler</a:t>
            </a:r>
            <a:r>
              <a:rPr lang="en-US" dirty="0" smtClean="0"/>
              <a:t> </a:t>
            </a:r>
            <a:r>
              <a:rPr lang="en-US" dirty="0" err="1" smtClean="0"/>
              <a:t>möchte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 JavaScript </a:t>
            </a:r>
            <a:r>
              <a:rPr lang="en-US" dirty="0" err="1" smtClean="0"/>
              <a:t>geschrieben</a:t>
            </a:r>
            <a:r>
              <a:rPr lang="en-US" dirty="0" smtClean="0"/>
              <a:t> – Functional style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“It is as powerful as you want to make it”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420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Pie</a:t>
            </a:r>
            <a:r>
              <a:rPr lang="de-DE" dirty="0" smtClean="0"/>
              <a:t> Chart mit d3</a:t>
            </a:r>
            <a:endParaRPr lang="de-DE" dirty="0"/>
          </a:p>
        </p:txBody>
      </p:sp>
      <p:pic>
        <p:nvPicPr>
          <p:cNvPr id="4" name="Bild 3" descr="Bildschirmfoto 2015-09-29 um 10.20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89" y="1138257"/>
            <a:ext cx="3932922" cy="49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49892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6F20A37C6110E47868E927E48D0A54D" ma:contentTypeVersion="0" ma:contentTypeDescription="Ein neues Dokument erstellen." ma:contentTypeScope="" ma:versionID="625138f5850c531513664869d20c2674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591048-6F15-48C6-9650-9BFF3E56974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9E2C93D-B182-4182-AA21-5DF1FE2EF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213</Words>
  <Application>Microsoft Office PowerPoint</Application>
  <PresentationFormat>On-screen Show (4:3)</PresentationFormat>
  <Paragraphs>73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Lucida Grande</vt:lpstr>
      <vt:lpstr>Lucida Sans</vt:lpstr>
      <vt:lpstr>Lucida Sans Unicode</vt:lpstr>
      <vt:lpstr>ＭＳ Ｐゴシック</vt:lpstr>
      <vt:lpstr>ＭＳ Ｐゴシック</vt:lpstr>
      <vt:lpstr>Wingdings</vt:lpstr>
      <vt:lpstr>BFH_PPT_Vorlage</vt:lpstr>
      <vt:lpstr>HTML5 - Integrationsprojekt</vt:lpstr>
      <vt:lpstr>Agenda</vt:lpstr>
      <vt:lpstr>Idee / Grundfunktionen</vt:lpstr>
      <vt:lpstr>Architektur</vt:lpstr>
      <vt:lpstr>Security</vt:lpstr>
      <vt:lpstr>Testing</vt:lpstr>
      <vt:lpstr>Frontend - Tools</vt:lpstr>
      <vt:lpstr>Frontend - Grafik</vt:lpstr>
      <vt:lpstr>Pie Chart mit d3</vt:lpstr>
      <vt:lpstr>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HTML</dc:title>
  <dc:creator>Matteo Locher</dc:creator>
  <cp:lastModifiedBy>Matteo Locher</cp:lastModifiedBy>
  <cp:revision>80</cp:revision>
  <cp:lastPrinted>2014-12-03T11:03:08Z</cp:lastPrinted>
  <dcterms:created xsi:type="dcterms:W3CDTF">2014-12-03T07:52:33Z</dcterms:created>
  <dcterms:modified xsi:type="dcterms:W3CDTF">2015-09-29T09:53:55Z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0x010100D6F20A37C6110E47868E927E48D0A54D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BfhIntranetDepartmentText">
    <vt:lpwstr>Vorlagede1a6d3c-ac6a-4b34-8edd-308eb81066db</vt:lpwstr>
  </property>
  <property fmtid="{D5CDD505-2E9C-101B-9397-08002B2CF9AE}" pid="5" name="TaxCatchAll">
    <vt:lpwstr>241</vt:lpwstr>
  </property>
</Properties>
</file>