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3" r:id="rId6"/>
    <p:sldId id="264" r:id="rId7"/>
    <p:sldId id="266" r:id="rId8"/>
    <p:sldId id="274" r:id="rId9"/>
    <p:sldId id="276" r:id="rId10"/>
    <p:sldId id="277" r:id="rId11"/>
    <p:sldId id="278" r:id="rId12"/>
    <p:sldId id="279" r:id="rId13"/>
    <p:sldId id="267" r:id="rId14"/>
    <p:sldId id="273" r:id="rId15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Tools</a:t>
            </a:r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281882"/>
            <a:ext cx="3367288" cy="130950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21" y="3618459"/>
            <a:ext cx="2701850" cy="237467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48" y="3154078"/>
            <a:ext cx="2959100" cy="27432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830" y="1714752"/>
            <a:ext cx="3472185" cy="154859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236" y="356464"/>
            <a:ext cx="1850836" cy="18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</a:t>
            </a:r>
            <a:r>
              <a:rPr lang="en-US" dirty="0" err="1" smtClean="0"/>
              <a:t>Grafik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63" y="4208436"/>
            <a:ext cx="3327375" cy="2047615"/>
          </a:xfrm>
          <a:prstGeom prst="rect">
            <a:avLst/>
          </a:prstGeom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 Library um </a:t>
            </a:r>
            <a:r>
              <a:rPr lang="en-US" dirty="0" err="1" smtClean="0"/>
              <a:t>Dokumente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Von Mike </a:t>
            </a:r>
            <a:r>
              <a:rPr lang="en-US" dirty="0" err="1" smtClean="0"/>
              <a:t>Bostock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lang="en-US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Warum</a:t>
            </a:r>
            <a:r>
              <a:rPr lang="en-US" dirty="0" smtClean="0"/>
              <a:t> d3</a:t>
            </a:r>
            <a:r>
              <a:rPr lang="en-US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Flexibel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so </a:t>
            </a:r>
            <a:r>
              <a:rPr lang="en-US" dirty="0" err="1" smtClean="0"/>
              <a:t>aussehen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möchte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JavaScript </a:t>
            </a:r>
            <a:r>
              <a:rPr lang="en-US" dirty="0" err="1" smtClean="0"/>
              <a:t>geschrieben</a:t>
            </a:r>
            <a:r>
              <a:rPr lang="en-US" dirty="0" smtClean="0"/>
              <a:t> – Functional 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“It is as powerful as you want to make it”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2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Pie</a:t>
            </a:r>
            <a:r>
              <a:rPr lang="de-DE" dirty="0" smtClean="0"/>
              <a:t> Chart mit d3</a:t>
            </a:r>
            <a:endParaRPr lang="de-DE" dirty="0"/>
          </a:p>
        </p:txBody>
      </p:sp>
      <p:pic>
        <p:nvPicPr>
          <p:cNvPr id="4" name="Bild 3" descr="Bildschirmfoto 2015-09-29 um 10.2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89" y="1138257"/>
            <a:ext cx="3932922" cy="4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9892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204</Words>
  <Application>Microsoft Macintosh PowerPoint</Application>
  <PresentationFormat>Bildschirmpräsentation (4:3)</PresentationFormat>
  <Paragraphs>56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BFH_PPT_Vorlage</vt:lpstr>
      <vt:lpstr>HTML5 - Integrationsprojekt</vt:lpstr>
      <vt:lpstr>Agenda</vt:lpstr>
      <vt:lpstr>Idee / Grundfunktionen</vt:lpstr>
      <vt:lpstr>Architektur</vt:lpstr>
      <vt:lpstr>Security</vt:lpstr>
      <vt:lpstr>Testing</vt:lpstr>
      <vt:lpstr>Frontend - Tools</vt:lpstr>
      <vt:lpstr>Frontend - Grafik</vt:lpstr>
      <vt:lpstr>Pie Chart mit d3</vt:lpstr>
      <vt:lpstr>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Kevin Kreuzer</cp:lastModifiedBy>
  <cp:revision>77</cp:revision>
  <cp:lastPrinted>2014-12-03T11:03:08Z</cp:lastPrinted>
  <dcterms:created xsi:type="dcterms:W3CDTF">2014-12-03T07:52:33Z</dcterms:created>
  <dcterms:modified xsi:type="dcterms:W3CDTF">2015-09-29T09:01:44Z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