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3" r:id="rId6"/>
    <p:sldId id="264" r:id="rId7"/>
    <p:sldId id="266" r:id="rId8"/>
    <p:sldId id="274" r:id="rId9"/>
    <p:sldId id="276" r:id="rId10"/>
    <p:sldId id="277" r:id="rId11"/>
    <p:sldId id="278" r:id="rId12"/>
    <p:sldId id="279" r:id="rId13"/>
    <p:sldId id="267" r:id="rId14"/>
    <p:sldId id="273" r:id="rId15"/>
  </p:sldIdLst>
  <p:sldSz cx="9144000" cy="6858000" type="screen4x3"/>
  <p:notesSz cx="6735763" cy="98663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9" autoAdjust="0"/>
    <p:restoredTop sz="94799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29.09.15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65" tIns="45533" rIns="91065" bIns="4553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065" tIns="45533" rIns="91065" bIns="45533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1065" tIns="45533" rIns="91065" bIns="45533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4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666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52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5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49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HTML5 - Integrationsprojekt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1400" dirty="0" smtClean="0"/>
              <a:t>Kevin Kreuzer, Daniel Jovanovic, </a:t>
            </a:r>
            <a:r>
              <a:rPr lang="de-CH" sz="1400" dirty="0" err="1" smtClean="0"/>
              <a:t>Niklause</a:t>
            </a:r>
            <a:r>
              <a:rPr lang="de-CH" sz="1400" dirty="0" smtClean="0"/>
              <a:t> </a:t>
            </a:r>
            <a:r>
              <a:rPr lang="de-CH" sz="1400" dirty="0" err="1" smtClean="0"/>
              <a:t>Schaerer</a:t>
            </a:r>
            <a:r>
              <a:rPr lang="de-CH" sz="1400" dirty="0" smtClean="0"/>
              <a:t>, Matteo Locher</a:t>
            </a:r>
            <a:endParaRPr lang="de-CH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CAS HTML FS15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039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http://www.fotoalbumshop.de/blog/wp-content/uploads/spezifische_frage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16088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80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Architektur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Fragen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Problemstellung:</a:t>
            </a:r>
          </a:p>
          <a:p>
            <a:endParaRPr lang="de-CH" dirty="0" smtClean="0"/>
          </a:p>
          <a:p>
            <a:r>
              <a:rPr lang="de-CH" dirty="0" smtClean="0"/>
              <a:t>Eine Zeiterfassung zu entwickeln welche die wichtigsten Aspekte abdecken die ein KMU benötigt</a:t>
            </a:r>
          </a:p>
          <a:p>
            <a:r>
              <a:rPr lang="de-CH" dirty="0" smtClean="0"/>
              <a:t>Zeit pro Mitarbeiter</a:t>
            </a:r>
          </a:p>
          <a:p>
            <a:r>
              <a:rPr lang="de-CH" dirty="0" smtClean="0"/>
              <a:t>Zeit pro Projekt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b="1" dirty="0" smtClean="0"/>
              <a:t>Lösung: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de-CH" dirty="0" smtClean="0"/>
              <a:t>Eine Web Applikation wo Mitarbeiter ihre Zeit jeweils direkt auf ein Projekt buchen können</a:t>
            </a:r>
          </a:p>
          <a:p>
            <a:r>
              <a:rPr lang="de-CH" dirty="0" smtClean="0"/>
              <a:t>Zu jedem Zeitpunkt ist es möglich eine Auswertung über den Aktuellen Saldo / Projektstand zu treffen</a:t>
            </a:r>
          </a:p>
          <a:p>
            <a:pPr marL="0" indent="0">
              <a:buNone/>
            </a:pPr>
            <a:endParaRPr lang="de-CH" b="1" dirty="0" smtClean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Idee</a:t>
            </a:r>
            <a:r>
              <a:rPr lang="en-US" dirty="0" smtClean="0"/>
              <a:t> / </a:t>
            </a:r>
            <a:r>
              <a:rPr lang="en-US" dirty="0" err="1" smtClean="0"/>
              <a:t>Grundfunktionen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224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4" y="2503985"/>
            <a:ext cx="3803650" cy="22388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3622109" y="3526971"/>
            <a:ext cx="966107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6386682" y="3480524"/>
            <a:ext cx="987878" cy="7258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1.tekrevue.com/wp-content/uploads/2014/06/safari-sync-browser-histor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" y="2641984"/>
            <a:ext cx="3146619" cy="17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ng file related to html5 icon html5 logo icon html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68" y="1405543"/>
            <a:ext cx="1496580" cy="149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ts of using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6" y="4411957"/>
            <a:ext cx="2275610" cy="11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gularJS by AbhishekGh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90" y="1592817"/>
            <a:ext cx="1273494" cy="12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Token-</a:t>
            </a:r>
            <a:r>
              <a:rPr lang="de-CH" dirty="0" err="1" smtClean="0"/>
              <a:t>Based</a:t>
            </a:r>
            <a:r>
              <a:rPr lang="de-CH" dirty="0" smtClean="0"/>
              <a:t> Authentication</a:t>
            </a:r>
          </a:p>
          <a:p>
            <a:r>
              <a:rPr lang="de-CH" dirty="0" smtClean="0"/>
              <a:t>IP Gebunden</a:t>
            </a:r>
          </a:p>
          <a:p>
            <a:r>
              <a:rPr lang="de-CH" dirty="0" smtClean="0"/>
              <a:t>Username und Passwort muss nur beim Login mitgesendet werden, bei allen weitern </a:t>
            </a:r>
            <a:r>
              <a:rPr lang="de-CH" dirty="0" err="1" smtClean="0"/>
              <a:t>Requests</a:t>
            </a:r>
            <a:r>
              <a:rPr lang="de-CH" dirty="0" smtClean="0"/>
              <a:t> wird das </a:t>
            </a:r>
            <a:r>
              <a:rPr lang="de-CH" dirty="0" err="1" smtClean="0"/>
              <a:t>api</a:t>
            </a:r>
            <a:r>
              <a:rPr lang="de-CH" dirty="0" smtClean="0"/>
              <a:t>-token auf dem Server </a:t>
            </a:r>
            <a:r>
              <a:rPr lang="de-CH" dirty="0" err="1" smtClean="0"/>
              <a:t>überpüft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3547639"/>
            <a:ext cx="3299922" cy="2532656"/>
          </a:xfrm>
          <a:prstGeom prst="rect">
            <a:avLst/>
          </a:prstGeom>
        </p:spPr>
      </p:pic>
      <p:pic>
        <p:nvPicPr>
          <p:cNvPr id="1026" name="Picture 2" descr="the safecom server software is the heart of every safecom solution i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18" y="3820809"/>
            <a:ext cx="1633514" cy="174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90109" y="3713893"/>
            <a:ext cx="32417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54046" y="3288144"/>
            <a:ext cx="3177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POST: </a:t>
            </a:r>
            <a:r>
              <a:rPr lang="de-CH" dirty="0" err="1" smtClean="0"/>
              <a:t>api</a:t>
            </a:r>
            <a:r>
              <a:rPr lang="de-CH" dirty="0" smtClean="0"/>
              <a:t>/account/</a:t>
            </a:r>
            <a:r>
              <a:rPr lang="de-CH" dirty="0" err="1" smtClean="0"/>
              <a:t>login</a:t>
            </a:r>
            <a:endParaRPr lang="de-CH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90110" y="4233439"/>
            <a:ext cx="3152117" cy="10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54046" y="3778749"/>
            <a:ext cx="225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 200: Token</a:t>
            </a:r>
            <a:endParaRPr lang="de-C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4046" y="5106275"/>
            <a:ext cx="3177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4046" y="4691641"/>
            <a:ext cx="2241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GET: </a:t>
            </a:r>
            <a:r>
              <a:rPr lang="de-CH" dirty="0" err="1" smtClean="0"/>
              <a:t>api</a:t>
            </a:r>
            <a:r>
              <a:rPr lang="de-CH" dirty="0" smtClean="0"/>
              <a:t>/</a:t>
            </a:r>
            <a:r>
              <a:rPr lang="de-CH" dirty="0" err="1" smtClean="0"/>
              <a:t>users</a:t>
            </a:r>
            <a:r>
              <a:rPr lang="de-CH" dirty="0" smtClean="0"/>
              <a:t>/2</a:t>
            </a:r>
            <a:endParaRPr lang="de-CH" dirty="0"/>
          </a:p>
        </p:txBody>
      </p:sp>
      <p:sp>
        <p:nvSpPr>
          <p:cNvPr id="16" name="TextBox 15"/>
          <p:cNvSpPr txBox="1"/>
          <p:nvPr/>
        </p:nvSpPr>
        <p:spPr>
          <a:xfrm>
            <a:off x="4054046" y="5184610"/>
            <a:ext cx="365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HEADER: </a:t>
            </a:r>
            <a:r>
              <a:rPr lang="de-CH" dirty="0" err="1" smtClean="0"/>
              <a:t>api</a:t>
            </a:r>
            <a:r>
              <a:rPr lang="de-CH" dirty="0" smtClean="0"/>
              <a:t>-token : {</a:t>
            </a:r>
            <a:r>
              <a:rPr lang="de-CH" dirty="0" err="1" smtClean="0"/>
              <a:t>token</a:t>
            </a:r>
            <a:r>
              <a:rPr lang="de-CH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53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41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Tools</a:t>
            </a:r>
            <a:endParaRPr lang="de-CH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281882"/>
            <a:ext cx="3367288" cy="130950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21" y="3618459"/>
            <a:ext cx="2701850" cy="237467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48" y="3154078"/>
            <a:ext cx="2959100" cy="27432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830" y="1714752"/>
            <a:ext cx="3472185" cy="1548595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236" y="356464"/>
            <a:ext cx="1850836" cy="18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- </a:t>
            </a:r>
            <a:r>
              <a:rPr lang="en-US" dirty="0" err="1" smtClean="0"/>
              <a:t>Grafik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83" y="3564326"/>
            <a:ext cx="4374055" cy="2691726"/>
          </a:xfrm>
          <a:prstGeom prst="rect">
            <a:avLst/>
          </a:prstGeom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JavaScript Library um </a:t>
            </a:r>
            <a:r>
              <a:rPr lang="en-US" dirty="0" err="1" smtClean="0"/>
              <a:t>Dokumente</a:t>
            </a:r>
            <a:r>
              <a:rPr lang="en-US" dirty="0" smtClean="0"/>
              <a:t> </a:t>
            </a:r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manipulieren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Warum</a:t>
            </a:r>
            <a:r>
              <a:rPr lang="en-US" dirty="0" smtClean="0"/>
              <a:t> d3?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JavaScript </a:t>
            </a:r>
            <a:r>
              <a:rPr lang="en-US" dirty="0" err="1" smtClean="0"/>
              <a:t>geschrieben</a:t>
            </a:r>
            <a:r>
              <a:rPr lang="en-US" dirty="0" smtClean="0"/>
              <a:t> – Functional style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“It is as powerful as you want to make it”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20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Pie</a:t>
            </a:r>
            <a:r>
              <a:rPr lang="de-DE" dirty="0" smtClean="0"/>
              <a:t> Chart mit d3</a:t>
            </a:r>
            <a:endParaRPr lang="de-DE" dirty="0"/>
          </a:p>
        </p:txBody>
      </p:sp>
      <p:pic>
        <p:nvPicPr>
          <p:cNvPr id="4" name="Bild 3" descr="Bildschirmfoto 2015-09-29 um 10.20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89" y="1138257"/>
            <a:ext cx="3932922" cy="49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9892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F20A37C6110E47868E927E48D0A54D" ma:contentTypeVersion="0" ma:contentTypeDescription="Ein neues Dokument erstellen." ma:contentTypeScope="" ma:versionID="625138f5850c531513664869d20c2674">
  <xsd:schema xmlns:xsd="http://www.w3.org/2001/XMLSchema" xmlns:p="http://schemas.microsoft.com/office/2006/metadata/properties" targetNamespace="http://schemas.microsoft.com/office/2006/metadata/properties" ma:root="true" ma:fieldsID="246f02dd96380beb4f7cdcce14d77fd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E2C93D-B182-4182-AA21-5DF1FE2E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188</Words>
  <Application>Microsoft Macintosh PowerPoint</Application>
  <PresentationFormat>Bildschirmpräsentation (4:3)</PresentationFormat>
  <Paragraphs>53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BFH_PPT_Vorlage</vt:lpstr>
      <vt:lpstr>HTML5 - Integrationsprojekt</vt:lpstr>
      <vt:lpstr>Agenda</vt:lpstr>
      <vt:lpstr>Idee / Grundfunktionen</vt:lpstr>
      <vt:lpstr>Architektur</vt:lpstr>
      <vt:lpstr>Security</vt:lpstr>
      <vt:lpstr>Testing</vt:lpstr>
      <vt:lpstr>Frontend - Tools</vt:lpstr>
      <vt:lpstr>Frontend - Grafik</vt:lpstr>
      <vt:lpstr>Pie Chart mit d3</vt:lpstr>
      <vt:lpstr>Demo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HTML</dc:title>
  <dc:creator>Matteo Locher</dc:creator>
  <cp:lastModifiedBy>Kevin Kreuzer</cp:lastModifiedBy>
  <cp:revision>76</cp:revision>
  <cp:lastPrinted>2014-12-03T11:03:08Z</cp:lastPrinted>
  <dcterms:created xsi:type="dcterms:W3CDTF">2014-12-03T07:52:33Z</dcterms:created>
  <dcterms:modified xsi:type="dcterms:W3CDTF">2015-09-29T08:47:12Z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0x010100D6F20A37C6110E47868E927E48D0A54D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epartmentText">
    <vt:lpwstr>Vorlagede1a6d3c-ac6a-4b34-8edd-308eb81066db</vt:lpwstr>
  </property>
  <property fmtid="{D5CDD505-2E9C-101B-9397-08002B2CF9AE}" pid="5" name="TaxCatchAll">
    <vt:lpwstr>241</vt:lpwstr>
  </property>
</Properties>
</file>