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3" r:id="rId6"/>
    <p:sldId id="257" r:id="rId7"/>
    <p:sldId id="264" r:id="rId8"/>
    <p:sldId id="265" r:id="rId9"/>
    <p:sldId id="266" r:id="rId10"/>
    <p:sldId id="267" r:id="rId11"/>
    <p:sldId id="273" r:id="rId12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4799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1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14.09.2015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4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560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66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93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2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53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4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</a:t>
            </a:r>
            <a:r>
              <a:rPr lang="de-CH" dirty="0" smtClean="0"/>
              <a:t> </a:t>
            </a:r>
            <a:r>
              <a:rPr lang="de-CH" dirty="0" smtClean="0"/>
              <a:t>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</a:t>
            </a:r>
            <a:r>
              <a:rPr lang="de-CH" sz="1400" dirty="0" smtClean="0"/>
              <a:t>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</a:t>
            </a:r>
            <a:r>
              <a:rPr lang="de-CH" sz="1400" dirty="0" smtClean="0"/>
              <a:t>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</a:t>
            </a:r>
            <a:r>
              <a:rPr lang="en-US" smtClean="0"/>
              <a:t>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Backend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DB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???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Idee / Grundfunktion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Problemstellung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Lösung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2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4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03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48</Words>
  <Application>Microsoft Office PowerPoint</Application>
  <PresentationFormat>Bildschirmpräsentation (4:3)</PresentationFormat>
  <Paragraphs>29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Wingdings</vt:lpstr>
      <vt:lpstr>BFH_PPT_Vorlage</vt:lpstr>
      <vt:lpstr>HTML5 - Integrationsprojekt</vt:lpstr>
      <vt:lpstr>Agenda</vt:lpstr>
      <vt:lpstr>Idee / Grundfunktion</vt:lpstr>
      <vt:lpstr>Idee</vt:lpstr>
      <vt:lpstr>Architektur</vt:lpstr>
      <vt:lpstr>Architektur</vt:lpstr>
      <vt:lpstr>Demo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- Themen</dc:title>
  <dc:creator>Matteo Locher</dc:creator>
  <cp:lastModifiedBy>Matteo Locher</cp:lastModifiedBy>
  <cp:revision>42</cp:revision>
  <cp:lastPrinted>2014-12-03T11:03:08Z</cp:lastPrinted>
  <dcterms:created xsi:type="dcterms:W3CDTF">2014-12-03T07:52:33Z</dcterms:created>
  <dcterms:modified xsi:type="dcterms:W3CDTF">2015-09-14T19:29:33Z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