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3" r:id="rId6"/>
    <p:sldId id="264" r:id="rId7"/>
    <p:sldId id="266" r:id="rId8"/>
    <p:sldId id="267" r:id="rId9"/>
    <p:sldId id="274" r:id="rId10"/>
    <p:sldId id="275" r:id="rId11"/>
    <p:sldId id="276" r:id="rId12"/>
    <p:sldId id="277" r:id="rId13"/>
    <p:sldId id="273" r:id="rId14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9" autoAdjust="0"/>
    <p:restoredTop sz="94799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0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Backend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???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– 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3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- 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789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41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??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772924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105</Words>
  <Application>Microsoft Office PowerPoint</Application>
  <PresentationFormat>On-screen Show (4:3)</PresentationFormat>
  <Paragraphs>36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Wingdings</vt:lpstr>
      <vt:lpstr>BFH_PPT_Vorlage</vt:lpstr>
      <vt:lpstr>HTML5 - Integrationsprojekt</vt:lpstr>
      <vt:lpstr>Agenda</vt:lpstr>
      <vt:lpstr>Idee / Grundfunktionen</vt:lpstr>
      <vt:lpstr>Architektur</vt:lpstr>
      <vt:lpstr>Demo</vt:lpstr>
      <vt:lpstr>Backend – Security</vt:lpstr>
      <vt:lpstr>Backend - DB</vt:lpstr>
      <vt:lpstr>Frontend - Testing</vt:lpstr>
      <vt:lpstr>Frontend - 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Matteo Locher</cp:lastModifiedBy>
  <cp:revision>55</cp:revision>
  <cp:lastPrinted>2014-12-03T11:03:08Z</cp:lastPrinted>
  <dcterms:created xsi:type="dcterms:W3CDTF">2014-12-03T07:52:33Z</dcterms:created>
  <dcterms:modified xsi:type="dcterms:W3CDTF">2015-09-15T07:41:24Z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