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263" r:id="rId6"/>
    <p:sldId id="264" r:id="rId7"/>
    <p:sldId id="266" r:id="rId8"/>
    <p:sldId id="274" r:id="rId9"/>
    <p:sldId id="277" r:id="rId10"/>
    <p:sldId id="276" r:id="rId11"/>
    <p:sldId id="280" r:id="rId12"/>
    <p:sldId id="278" r:id="rId13"/>
    <p:sldId id="279" r:id="rId14"/>
    <p:sldId id="267" r:id="rId15"/>
    <p:sldId id="273" r:id="rId16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72115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19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pPr/>
              <a:t>30.09.2015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pPr/>
              <a:t>30.09.2015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Dani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6348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Frontend:</a:t>
            </a:r>
            <a:r>
              <a:rPr lang="de-CH" baseline="0" dirty="0" smtClean="0"/>
              <a:t> </a:t>
            </a:r>
            <a:r>
              <a:rPr lang="de-CH" dirty="0" err="1" smtClean="0"/>
              <a:t>Dani</a:t>
            </a:r>
            <a:r>
              <a:rPr lang="de-CH" dirty="0" smtClean="0"/>
              <a:t> / Kiwi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Testing</a:t>
            </a:r>
            <a:r>
              <a:rPr lang="de-CH" smtClean="0"/>
              <a:t>:</a:t>
            </a:r>
            <a:r>
              <a:rPr lang="de-CH" baseline="0" smtClean="0"/>
              <a:t> Nik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6653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64749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Dani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Matteo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Matteo</a:t>
            </a:r>
          </a:p>
          <a:p>
            <a:endParaRPr lang="de-CH" dirty="0" smtClean="0"/>
          </a:p>
          <a:p>
            <a:r>
              <a:rPr lang="de-CH" dirty="0" err="1" smtClean="0"/>
              <a:t>Sessionstorage</a:t>
            </a:r>
            <a:r>
              <a:rPr lang="de-CH" baseline="0" dirty="0" smtClean="0"/>
              <a:t> Client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7219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Kiwi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88001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14515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14515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Kiwi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3814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Kiwi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6757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Pie</a:t>
            </a:r>
            <a:r>
              <a:rPr lang="de-DE" dirty="0" smtClean="0"/>
              <a:t> Chart mit d3</a:t>
            </a:r>
            <a:endParaRPr lang="de-DE" dirty="0"/>
          </a:p>
        </p:txBody>
      </p:sp>
      <p:pic>
        <p:nvPicPr>
          <p:cNvPr id="4" name="Bild 3" descr="Bildschirmfoto 2015-09-29 um 10.2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2489" y="1138257"/>
            <a:ext cx="3932922" cy="4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624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00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2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52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Tools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281882"/>
            <a:ext cx="3367288" cy="130950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696" y="3821659"/>
            <a:ext cx="2701850" cy="237467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77" y="2834763"/>
            <a:ext cx="2959100" cy="27432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830" y="1605483"/>
            <a:ext cx="3472185" cy="154859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236" y="356464"/>
            <a:ext cx="1850836" cy="1850836"/>
          </a:xfrm>
          <a:prstGeom prst="rect">
            <a:avLst/>
          </a:prstGeom>
        </p:spPr>
      </p:pic>
      <p:pic>
        <p:nvPicPr>
          <p:cNvPr id="10242" name="Picture 2" descr="http://www.wfuns.com/wp-content/uploads/2015/04/uglifyJS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96350" y="5993132"/>
            <a:ext cx="1771650" cy="685800"/>
          </a:xfrm>
          <a:prstGeom prst="rect">
            <a:avLst/>
          </a:prstGeom>
          <a:noFill/>
        </p:spPr>
      </p:pic>
      <p:pic>
        <p:nvPicPr>
          <p:cNvPr id="10244" name="Picture 4" descr="http://coreboarder.com/blog/wp-content/uploads/2015/07/protractor-log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83826" y="3541606"/>
            <a:ext cx="2484174" cy="560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772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Erstellte </a:t>
            </a:r>
            <a:r>
              <a:rPr lang="de-CH" dirty="0" err="1" smtClean="0"/>
              <a:t>Grunt</a:t>
            </a:r>
            <a:r>
              <a:rPr lang="de-CH" dirty="0" smtClean="0"/>
              <a:t> Tasks</a:t>
            </a:r>
          </a:p>
          <a:p>
            <a:endParaRPr lang="de-CH" dirty="0" smtClean="0"/>
          </a:p>
          <a:p>
            <a:pPr lvl="1"/>
            <a:r>
              <a:rPr lang="de-CH" dirty="0" err="1" smtClean="0">
                <a:latin typeface="Times New Roman" pitchFamily="18" charset="0"/>
                <a:cs typeface="Times New Roman" pitchFamily="18" charset="0"/>
              </a:rPr>
              <a:t>ugly</a:t>
            </a:r>
            <a:r>
              <a:rPr lang="de-CH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de-CH" dirty="0" err="1" smtClean="0"/>
              <a:t>UglifyJS</a:t>
            </a:r>
            <a:endParaRPr lang="de-CH" dirty="0" smtClean="0"/>
          </a:p>
          <a:p>
            <a:pPr lvl="1"/>
            <a:r>
              <a:rPr lang="de-CH" dirty="0" smtClean="0">
                <a:latin typeface="Times New Roman" pitchFamily="18" charset="0"/>
                <a:cs typeface="Times New Roman" pitchFamily="18" charset="0"/>
              </a:rPr>
              <a:t>test-e2e	</a:t>
            </a:r>
            <a:r>
              <a:rPr lang="de-CH" dirty="0" err="1" smtClean="0"/>
              <a:t>Protractor</a:t>
            </a:r>
          </a:p>
          <a:p>
            <a:pPr lvl="1"/>
            <a:r>
              <a:rPr lang="de-CH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CH" dirty="0" err="1" smtClean="0">
                <a:latin typeface="Times New Roman" pitchFamily="18" charset="0"/>
                <a:cs typeface="Times New Roman" pitchFamily="18" charset="0"/>
              </a:rPr>
              <a:t>est-jsh</a:t>
            </a:r>
            <a:r>
              <a:rPr lang="de-CH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dirty="0" err="1" smtClean="0"/>
              <a:t>JsHint</a:t>
            </a:r>
            <a:endParaRPr lang="de-CH" dirty="0" smtClean="0"/>
          </a:p>
          <a:p>
            <a:pPr lvl="1"/>
            <a:r>
              <a:rPr lang="de-CH" dirty="0" err="1" smtClean="0">
                <a:latin typeface="Times New Roman" pitchFamily="18" charset="0"/>
                <a:cs typeface="Times New Roman" pitchFamily="18" charset="0"/>
              </a:rPr>
              <a:t>test-cs</a:t>
            </a:r>
            <a:r>
              <a:rPr lang="de-CH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de-CH" dirty="0" err="1" smtClean="0">
                <a:cs typeface="Times New Roman" pitchFamily="18" charset="0"/>
              </a:rPr>
              <a:t>J</a:t>
            </a:r>
            <a:r>
              <a:rPr lang="de-CH" dirty="0" err="1" smtClean="0"/>
              <a:t>sCodeStyle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Watch Task führt bei jedem speichern </a:t>
            </a:r>
            <a:r>
              <a:rPr lang="de-CH" dirty="0" err="1" smtClean="0"/>
              <a:t>test-jsh</a:t>
            </a:r>
            <a:r>
              <a:rPr lang="de-CH" dirty="0" smtClean="0"/>
              <a:t> und </a:t>
            </a:r>
            <a:r>
              <a:rPr lang="de-CH" dirty="0" err="1" smtClean="0"/>
              <a:t>test-cs</a:t>
            </a:r>
            <a:r>
              <a:rPr lang="de-CH" dirty="0" smtClean="0"/>
              <a:t> aus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 Tasks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6441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Idee: </a:t>
            </a:r>
          </a:p>
          <a:p>
            <a:pPr lvl="1"/>
            <a:r>
              <a:rPr lang="de-CH" dirty="0" smtClean="0"/>
              <a:t>Mit Karma das </a:t>
            </a:r>
            <a:r>
              <a:rPr lang="de-CH" dirty="0" err="1" smtClean="0"/>
              <a:t>unit</a:t>
            </a:r>
            <a:r>
              <a:rPr lang="de-CH" dirty="0" smtClean="0"/>
              <a:t> </a:t>
            </a:r>
            <a:r>
              <a:rPr lang="de-CH" dirty="0" err="1" smtClean="0"/>
              <a:t>Testing</a:t>
            </a:r>
            <a:r>
              <a:rPr lang="de-CH" dirty="0" smtClean="0"/>
              <a:t> ausführen</a:t>
            </a:r>
          </a:p>
          <a:p>
            <a:pPr lvl="1"/>
            <a:r>
              <a:rPr lang="de-CH" dirty="0" smtClean="0"/>
              <a:t>Mit </a:t>
            </a:r>
            <a:r>
              <a:rPr lang="de-CH" dirty="0" err="1" smtClean="0"/>
              <a:t>Protractor</a:t>
            </a:r>
            <a:r>
              <a:rPr lang="de-CH" dirty="0" smtClean="0"/>
              <a:t> das End2End </a:t>
            </a:r>
            <a:r>
              <a:rPr lang="de-CH" dirty="0" err="1" smtClean="0"/>
              <a:t>Testing</a:t>
            </a:r>
            <a:r>
              <a:rPr lang="de-CH" dirty="0" smtClean="0"/>
              <a:t> ausführen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Umgesetzt:</a:t>
            </a:r>
          </a:p>
          <a:p>
            <a:pPr lvl="1"/>
            <a:r>
              <a:rPr lang="de-CH" dirty="0" smtClean="0"/>
              <a:t>End2End </a:t>
            </a:r>
            <a:r>
              <a:rPr lang="de-CH" dirty="0" err="1" smtClean="0"/>
              <a:t>Testing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Grund:</a:t>
            </a:r>
          </a:p>
          <a:p>
            <a:r>
              <a:rPr lang="de-CH" dirty="0" smtClean="0"/>
              <a:t>Bei einer kompletten </a:t>
            </a:r>
            <a:r>
              <a:rPr lang="de-CH" dirty="0" err="1" smtClean="0"/>
              <a:t>stateless</a:t>
            </a:r>
            <a:r>
              <a:rPr lang="de-CH" dirty="0" smtClean="0"/>
              <a:t>- Anwendung ist es sehr schwierig und aufwendig Tests zu schreiben, da die Rest- </a:t>
            </a:r>
            <a:r>
              <a:rPr lang="de-CH" dirty="0" err="1" smtClean="0"/>
              <a:t>Calls</a:t>
            </a:r>
            <a:r>
              <a:rPr lang="de-CH" dirty="0" smtClean="0"/>
              <a:t> mit Karma </a:t>
            </a:r>
            <a:r>
              <a:rPr lang="de-CH" dirty="0" err="1" smtClean="0"/>
              <a:t>gemockt</a:t>
            </a:r>
            <a:r>
              <a:rPr lang="de-CH" dirty="0" smtClean="0"/>
              <a:t> werden müssen.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6441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en-US" dirty="0" err="1" smtClean="0"/>
              <a:t>Grafik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63" y="4208436"/>
            <a:ext cx="3327375" cy="2047615"/>
          </a:xfrm>
          <a:prstGeom prst="rect">
            <a:avLst/>
          </a:prstGeom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 Library um </a:t>
            </a:r>
            <a:r>
              <a:rPr lang="en-US" dirty="0" err="1" smtClean="0"/>
              <a:t>Dokumente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Von Mike </a:t>
            </a:r>
            <a:r>
              <a:rPr lang="en-US" dirty="0" err="1" smtClean="0"/>
              <a:t>Bostock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lang="en-US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Warum</a:t>
            </a:r>
            <a:r>
              <a:rPr lang="en-US" dirty="0" smtClean="0"/>
              <a:t> d3?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Flexibel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so </a:t>
            </a:r>
            <a:r>
              <a:rPr lang="en-US" dirty="0" err="1" smtClean="0"/>
              <a:t>aussehen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möchte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JavaScript </a:t>
            </a:r>
            <a:r>
              <a:rPr lang="en-US" dirty="0" err="1" smtClean="0"/>
              <a:t>geschrieben</a:t>
            </a:r>
            <a:r>
              <a:rPr lang="en-US" dirty="0" smtClean="0"/>
              <a:t> – Functional 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“It is as powerful as you want to make it”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842000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266</Words>
  <Application>Microsoft Office PowerPoint</Application>
  <PresentationFormat>Bildschirmpräsentation (4:3)</PresentationFormat>
  <Paragraphs>96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BFH_PPT_Vorlage</vt:lpstr>
      <vt:lpstr>HTML5 - Integrationsprojekt</vt:lpstr>
      <vt:lpstr>Agenda</vt:lpstr>
      <vt:lpstr>Idee / Grundfunktionen</vt:lpstr>
      <vt:lpstr>Architektur</vt:lpstr>
      <vt:lpstr>Security</vt:lpstr>
      <vt:lpstr>Frontend - Tools</vt:lpstr>
      <vt:lpstr>Grunt Tasks</vt:lpstr>
      <vt:lpstr>Testing</vt:lpstr>
      <vt:lpstr>Frontend - Grafik</vt:lpstr>
      <vt:lpstr>Pie Chart mit d3</vt:lpstr>
      <vt:lpstr>Demo</vt:lpstr>
      <vt:lpstr>Folie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U110333</cp:lastModifiedBy>
  <cp:revision>84</cp:revision>
  <cp:lastPrinted>2014-12-03T11:03:08Z</cp:lastPrinted>
  <dcterms:created xsi:type="dcterms:W3CDTF">2014-12-03T07:52:33Z</dcterms:created>
  <dcterms:modified xsi:type="dcterms:W3CDTF">2015-09-30T05:50:00Z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