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4" autoAdjust="0"/>
    <p:restoredTop sz="94049" autoAdjust="0"/>
  </p:normalViewPr>
  <p:slideViewPr>
    <p:cSldViewPr snapToGrid="0" snapToObjects="1">
      <p:cViewPr varScale="1">
        <p:scale>
          <a:sx n="154" d="100"/>
          <a:sy n="154" d="100"/>
        </p:scale>
        <p:origin x="-1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1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27/03/15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Adm</a:t>
            </a:r>
            <a:r>
              <a:rPr lang="en-US" b="1" dirty="0" err="1" smtClean="0">
                <a:latin typeface="Helvetica"/>
                <a:cs typeface="Helvetica"/>
              </a:rPr>
              <a:t>influx</a:t>
            </a:r>
            <a:r>
              <a:rPr lang="en-US" b="1" dirty="0" err="1" smtClean="0">
                <a:solidFill>
                  <a:srgbClr val="A6A6A6"/>
                </a:solidFill>
                <a:latin typeface="Helvetica"/>
                <a:cs typeface="Helvetica"/>
              </a:rPr>
              <a:t>DB</a:t>
            </a:r>
            <a:endParaRPr lang="en-US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206703" cy="147561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     Matthias </a:t>
            </a:r>
            <a:r>
              <a:rPr lang="en-US" dirty="0" err="1"/>
              <a:t>Cieschinger</a:t>
            </a:r>
            <a:endParaRPr lang="en-US" dirty="0" smtClean="0"/>
          </a:p>
          <a:p>
            <a:r>
              <a:rPr lang="en-US" dirty="0" smtClean="0"/>
              <a:t>          Kay </a:t>
            </a:r>
            <a:r>
              <a:rPr lang="en-US" dirty="0" err="1"/>
              <a:t>Dechsler</a:t>
            </a:r>
            <a:endParaRPr lang="en-US" dirty="0"/>
          </a:p>
          <a:p>
            <a:r>
              <a:rPr lang="en-US" dirty="0" smtClean="0"/>
              <a:t>   Inga </a:t>
            </a:r>
            <a:r>
              <a:rPr lang="en-US" dirty="0" err="1" smtClean="0"/>
              <a:t>Feick</a:t>
            </a:r>
            <a:endParaRPr lang="en-US" dirty="0" smtClean="0"/>
          </a:p>
          <a:p>
            <a:r>
              <a:rPr lang="en-US" dirty="0" smtClean="0"/>
              <a:t> Melanie Patrick</a:t>
            </a:r>
          </a:p>
          <a:p>
            <a:r>
              <a:rPr lang="en-US" dirty="0" err="1" smtClean="0"/>
              <a:t>Christoph</a:t>
            </a:r>
            <a:r>
              <a:rPr lang="en-US" dirty="0"/>
              <a:t> </a:t>
            </a:r>
            <a:r>
              <a:rPr lang="en-US" dirty="0" err="1"/>
              <a:t>Reinartz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59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238</TotalTime>
  <Words>15</Words>
  <Application>Microsoft Macintosh PowerPoint</Application>
  <PresentationFormat>On-screen Show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Breeze</vt:lpstr>
      <vt:lpstr>AdminfluxDB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Melanie Patrick</cp:lastModifiedBy>
  <cp:revision>44</cp:revision>
  <dcterms:created xsi:type="dcterms:W3CDTF">2010-04-12T23:12:02Z</dcterms:created>
  <dcterms:modified xsi:type="dcterms:W3CDTF">2015-03-27T10:06:11Z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