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8"/>
  </p:notesMasterIdLst>
  <p:sldIdLst>
    <p:sldId id="256" r:id="rId5"/>
    <p:sldId id="257" r:id="rId6"/>
    <p:sldId id="262" r:id="rId7"/>
    <p:sldId id="259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78374" autoAdjust="0"/>
  </p:normalViewPr>
  <p:slideViewPr>
    <p:cSldViewPr snapToGrid="0" snapToObjects="1">
      <p:cViewPr varScale="1">
        <p:scale>
          <a:sx n="127" d="100"/>
          <a:sy n="127" d="100"/>
        </p:scale>
        <p:origin x="-9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58706-247D-834B-B6BF-623D0EFB3977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F506-0DE5-BF4F-9118-E0A27549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pagination. If your query returns 2 million data points, the browser will list 2 million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history of commands. We keep having to enter the same command again and again and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Adm</a:t>
            </a:r>
            <a:r>
              <a:rPr lang="en-US" b="1" dirty="0" err="1" smtClean="0">
                <a:latin typeface="Helvetica"/>
                <a:cs typeface="Helvetica"/>
              </a:rPr>
              <a:t>influx</a:t>
            </a:r>
            <a:r>
              <a:rPr lang="en-US" b="1" dirty="0" err="1" smtClean="0">
                <a:solidFill>
                  <a:srgbClr val="A6A6A6"/>
                </a:solidFill>
                <a:latin typeface="Helvetica"/>
                <a:cs typeface="Helvetica"/>
              </a:rPr>
              <a:t>DB</a:t>
            </a:r>
            <a:endParaRPr lang="en-US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206703" cy="147561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   Matthias </a:t>
            </a:r>
            <a:r>
              <a:rPr lang="en-US" dirty="0" err="1"/>
              <a:t>Cieschinger</a:t>
            </a:r>
            <a:endParaRPr lang="en-US" dirty="0" smtClean="0"/>
          </a:p>
          <a:p>
            <a:r>
              <a:rPr lang="en-US" dirty="0" smtClean="0"/>
              <a:t>          Kay </a:t>
            </a:r>
            <a:r>
              <a:rPr lang="en-US" dirty="0" err="1"/>
              <a:t>Dechsler</a:t>
            </a:r>
            <a:endParaRPr lang="en-US" dirty="0"/>
          </a:p>
          <a:p>
            <a:r>
              <a:rPr lang="en-US" dirty="0" smtClean="0"/>
              <a:t>   Inga </a:t>
            </a:r>
            <a:r>
              <a:rPr lang="en-US" dirty="0" err="1" smtClean="0"/>
              <a:t>Feick</a:t>
            </a:r>
            <a:endParaRPr lang="en-US" dirty="0" smtClean="0"/>
          </a:p>
          <a:p>
            <a:r>
              <a:rPr lang="en-US" dirty="0" smtClean="0"/>
              <a:t> Melanie Patrick</a:t>
            </a:r>
          </a:p>
          <a:p>
            <a:r>
              <a:rPr lang="en-US" dirty="0" err="1" smtClean="0"/>
              <a:t>Christoph</a:t>
            </a:r>
            <a:r>
              <a:rPr lang="en-US" dirty="0"/>
              <a:t> </a:t>
            </a:r>
            <a:r>
              <a:rPr lang="en-US" dirty="0" err="1"/>
              <a:t>Reinartz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9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history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5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7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smtClean="0"/>
              <a:t>LIMIT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3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042276" cy="29311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information if</a:t>
            </a:r>
            <a:endParaRPr lang="en-US" dirty="0"/>
          </a:p>
          <a:p>
            <a:pPr lvl="1"/>
            <a:r>
              <a:rPr lang="en-US" dirty="0" smtClean="0"/>
              <a:t>query </a:t>
            </a:r>
            <a:r>
              <a:rPr lang="en-US" dirty="0"/>
              <a:t>is still running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zero results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</a:t>
            </a:r>
            <a:r>
              <a:rPr lang="en-US" dirty="0" smtClean="0"/>
              <a:t>an amount of data the </a:t>
            </a:r>
            <a:r>
              <a:rPr lang="en-US" dirty="0"/>
              <a:t>browser cannot </a:t>
            </a:r>
            <a:r>
              <a:rPr lang="en-US" dirty="0" smtClean="0"/>
              <a:t>handle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often dies </a:t>
            </a:r>
            <a:r>
              <a:rPr lang="en-US" dirty="0" smtClean="0"/>
              <a:t>on trying </a:t>
            </a:r>
            <a:r>
              <a:rPr lang="en-US" dirty="0"/>
              <a:t>to display </a:t>
            </a:r>
            <a:r>
              <a:rPr lang="en-US" dirty="0" smtClean="0"/>
              <a:t>results</a:t>
            </a:r>
            <a:r>
              <a:rPr lang="en-US" dirty="0"/>
              <a:t>, because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graphs for every result </a:t>
            </a:r>
          </a:p>
          <a:p>
            <a:pPr lvl="1"/>
            <a:r>
              <a:rPr lang="en-US" dirty="0" smtClean="0"/>
              <a:t>no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back button functionality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history of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Timestamps </a:t>
            </a:r>
            <a:r>
              <a:rPr lang="en-US" dirty="0"/>
              <a:t>are not human </a:t>
            </a:r>
            <a:r>
              <a:rPr lang="en-US" dirty="0" smtClean="0"/>
              <a:t>readable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never know in which database you are </a:t>
            </a:r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8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nny_c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0"/>
            <a:ext cx="57492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6A6A6"/>
                </a:solidFill>
              </a:rPr>
              <a:t>Adm</a:t>
            </a:r>
            <a:r>
              <a:rPr lang="en-US" dirty="0" err="1" smtClean="0"/>
              <a:t>influx</a:t>
            </a:r>
            <a:r>
              <a:rPr lang="en-US" dirty="0" err="1" smtClean="0">
                <a:solidFill>
                  <a:srgbClr val="A6A6A6"/>
                </a:solidFill>
              </a:rPr>
              <a:t>DB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275" y="2500091"/>
            <a:ext cx="8042276" cy="8740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Focus </a:t>
            </a:r>
            <a:r>
              <a:rPr lang="en-US" sz="3200" dirty="0"/>
              <a:t>on </a:t>
            </a:r>
            <a:r>
              <a:rPr lang="en-US" sz="3200" dirty="0" smtClean="0"/>
              <a:t>data retrieval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18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UI / </a:t>
            </a:r>
            <a:r>
              <a:rPr lang="en-US" dirty="0" smtClean="0"/>
              <a:t>button </a:t>
            </a:r>
            <a:r>
              <a:rPr lang="en-US" dirty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</a:t>
            </a:r>
            <a:r>
              <a:rPr lang="en-US" dirty="0"/>
              <a:t>-</a:t>
            </a:r>
            <a:r>
              <a:rPr lang="en-US" dirty="0" smtClean="0"/>
              <a:t>button functionality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smtClean="0"/>
              <a:t>history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1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377</TotalTime>
  <Words>1273</Words>
  <Application>Microsoft Macintosh PowerPoint</Application>
  <PresentationFormat>On-screen Show (16:9)</PresentationFormat>
  <Paragraphs>116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AdminfluxDB</vt:lpstr>
      <vt:lpstr>Old tool works, BUT…</vt:lpstr>
      <vt:lpstr>Old tool works, BUT…</vt:lpstr>
      <vt:lpstr>PowerPoint Presentation</vt:lpstr>
      <vt:lpstr>AdminfluxDB</vt:lpstr>
      <vt:lpstr>Proper UI / button feedback</vt:lpstr>
      <vt:lpstr>Back-button functionality</vt:lpstr>
      <vt:lpstr>Pagination</vt:lpstr>
      <vt:lpstr>Command history</vt:lpstr>
      <vt:lpstr>Login history</vt:lpstr>
      <vt:lpstr>Caching</vt:lpstr>
      <vt:lpstr>Timestamps</vt:lpstr>
      <vt:lpstr>Auto LIMIT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Melanie Patrick</cp:lastModifiedBy>
  <cp:revision>64</cp:revision>
  <dcterms:created xsi:type="dcterms:W3CDTF">2010-04-12T23:12:02Z</dcterms:created>
  <dcterms:modified xsi:type="dcterms:W3CDTF">2015-03-27T12:24:33Z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