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comments/comment1.xml" ContentType="application/vnd.openxmlformats-officedocument.presentationml.comments+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comments/comment2.xml" ContentType="application/vnd.openxmlformats-officedocument.presentationml.comments+xml"/>
  <Override PartName="/ppt/slides/slide8.xml" ContentType="application/vnd.openxmlformats-officedocument.presentationml.slide+xml"/>
  <Override PartName="/ppt/comments/comment3.xml" ContentType="application/vnd.openxmlformats-officedocument.presentationml.comments+xml"/>
  <Override PartName="/ppt/slides/slide9.xml" ContentType="application/vnd.openxmlformats-officedocument.presentationml.slide+xml"/>
  <Override PartName="/ppt/comments/comment4.xml" ContentType="application/vnd.openxmlformats-officedocument.presentationml.comments+xml"/>
  <Override PartName="/ppt/slides/slide10.xml" ContentType="application/vnd.openxmlformats-officedocument.presentationml.slide+xml"/>
  <Override PartName="/ppt/comments/comment5.xml" ContentType="application/vnd.openxmlformats-officedocument.presentationml.comments+xml"/>
  <Override PartName="/ppt/slides/slide11.xml" ContentType="application/vnd.openxmlformats-officedocument.presentationml.slide+xml"/>
  <Override PartName="/ppt/comments/comment6.xml" ContentType="application/vnd.openxmlformats-officedocument.presentationml.comments+xml"/>
  <Override PartName="/ppt/slides/slide12.xml" ContentType="application/vnd.openxmlformats-officedocument.presentationml.slide+xml"/>
  <Override PartName="/ppt/comments/comment7.xml" ContentType="application/vnd.openxmlformats-officedocument.presentationml.comments+xml"/>
  <Override PartName="/ppt/slides/slide13.xml" ContentType="application/vnd.openxmlformats-officedocument.presentationml.slide+xml"/>
  <Override PartName="/ppt/comments/comment8.xml" ContentType="application/vnd.openxmlformats-officedocument.presentationml.comments+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comments/comment9.xml" ContentType="application/vnd.openxmlformats-officedocument.presentationml.comments+xml"/>
  <Override PartName="/ppt/slides/slide26.xml" ContentType="application/vnd.openxmlformats-officedocument.presentationml.slide+xml"/>
  <Override PartName="/ppt/slides/slide27.xml" ContentType="application/vnd.openxmlformats-officedocument.presentationml.slide+xml"/>
  <Override PartName="/ppt/comments/comment10.xml" ContentType="application/vnd.openxmlformats-officedocument.presentationml.comments+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comments/comment11.xml" ContentType="application/vnd.openxmlformats-officedocument.presentationml.comments+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slideLayouts/slideLayout180.xml" ContentType="application/vnd.openxmlformats-officedocument.presentationml.slideLayout+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slideLayouts/slideLayout187.xml" ContentType="application/vnd.openxmlformats-officedocument.presentationml.slideLayout+xml"/>
  <Override PartName="/ppt/slideLayouts/slideLayout188.xml" ContentType="application/vnd.openxmlformats-officedocument.presentationml.slideLayout+xml"/>
  <Override PartName="/ppt/slideLayouts/slideLayout189.xml" ContentType="application/vnd.openxmlformats-officedocument.presentationml.slideLayout+xml"/>
  <Override PartName="/ppt/slideLayouts/slideLayout190.xml" ContentType="application/vnd.openxmlformats-officedocument.presentationml.slideLayout+xml"/>
  <Override PartName="/ppt/slideLayouts/slideLayout191.xml" ContentType="application/vnd.openxmlformats-officedocument.presentationml.slideLayout+xml"/>
  <Override PartName="/ppt/slideLayouts/slideLayout192.xml" ContentType="application/vnd.openxmlformats-officedocument.presentationml.slideLayout+xml"/>
  <Override PartName="/ppt/slideLayouts/slideLayout193.xml" ContentType="application/vnd.openxmlformats-officedocument.presentationml.slideLayout+xml"/>
  <Override PartName="/ppt/slideLayouts/slideLayout194.xml" ContentType="application/vnd.openxmlformats-officedocument.presentationml.slideLayout+xml"/>
  <Override PartName="/ppt/slideLayouts/slideLayout195.xml" ContentType="application/vnd.openxmlformats-officedocument.presentationml.slideLayout+xml"/>
  <Override PartName="/ppt/slideLayouts/slideLayout196.xml" ContentType="application/vnd.openxmlformats-officedocument.presentationml.slideLayout+xml"/>
  <Override PartName="/ppt/slideLayouts/slideLayout197.xml" ContentType="application/vnd.openxmlformats-officedocument.presentationml.slideLayout+xml"/>
  <Override PartName="/ppt/slideLayouts/slideLayout198.xml" ContentType="application/vnd.openxmlformats-officedocument.presentationml.slideLayout+xml"/>
  <Override PartName="/ppt/slideLayouts/slideLayout199.xml" ContentType="application/vnd.openxmlformats-officedocument.presentationml.slideLayout+xml"/>
  <Override PartName="/ppt/slideLayouts/slideLayout200.xml" ContentType="application/vnd.openxmlformats-officedocument.presentationml.slideLayout+xml"/>
  <Override PartName="/ppt/slideLayouts/slideLayout201.xml" ContentType="application/vnd.openxmlformats-officedocument.presentationml.slideLayout+xml"/>
  <Override PartName="/ppt/slideLayouts/slideLayout202.xml" ContentType="application/vnd.openxmlformats-officedocument.presentationml.slideLayout+xml"/>
  <Override PartName="/ppt/slideLayouts/slideLayout203.xml" ContentType="application/vnd.openxmlformats-officedocument.presentationml.slideLayout+xml"/>
  <Override PartName="/ppt/slideLayouts/slideLayout204.xml" ContentType="application/vnd.openxmlformats-officedocument.presentationml.slideLayout+xml"/>
  <Override PartName="/ppt/slideLayouts/slideLayout205.xml" ContentType="application/vnd.openxmlformats-officedocument.presentationml.slideLayout+xml"/>
  <Override PartName="/ppt/slideLayouts/slideLayout206.xml" ContentType="application/vnd.openxmlformats-officedocument.presentationml.slideLayout+xml"/>
  <Override PartName="/ppt/slideLayouts/slideLayout207.xml" ContentType="application/vnd.openxmlformats-officedocument.presentationml.slideLayout+xml"/>
  <Override PartName="/ppt/slideLayouts/slideLayout208.xml" ContentType="application/vnd.openxmlformats-officedocument.presentationml.slideLayout+xml"/>
  <Override PartName="/ppt/slideLayouts/slideLayout209.xml" ContentType="application/vnd.openxmlformats-officedocument.presentationml.slideLayout+xml"/>
  <Override PartName="/ppt/slideLayouts/slideLayout210.xml" ContentType="application/vnd.openxmlformats-officedocument.presentationml.slideLayout+xml"/>
  <Override PartName="/ppt/slideLayouts/slideLayout211.xml" ContentType="application/vnd.openxmlformats-officedocument.presentationml.slideLayout+xml"/>
  <Override PartName="/ppt/slideLayouts/slideLayout212.xml" ContentType="application/vnd.openxmlformats-officedocument.presentationml.slideLayout+xml"/>
  <Override PartName="/ppt/slideLayouts/slideLayout213.xml" ContentType="application/vnd.openxmlformats-officedocument.presentationml.slideLayout+xml"/>
  <Override PartName="/ppt/slideLayouts/slideLayout214.xml" ContentType="application/vnd.openxmlformats-officedocument.presentationml.slideLayout+xml"/>
  <Override PartName="/ppt/slideLayouts/slideLayout215.xml" ContentType="application/vnd.openxmlformats-officedocument.presentationml.slideLayout+xml"/>
  <Override PartName="/ppt/slideLayouts/slideLayout216.xml" ContentType="application/vnd.openxmlformats-officedocument.presentationml.slideLayout+xml"/>
  <Override PartName="/ppt/slideLayouts/slideLayout217.xml" ContentType="application/vnd.openxmlformats-officedocument.presentationml.slideLayout+xml"/>
  <Override PartName="/ppt/slideLayouts/slideLayout218.xml" ContentType="application/vnd.openxmlformats-officedocument.presentationml.slideLayout+xml"/>
  <Override PartName="/ppt/slideLayouts/slideLayout219.xml" ContentType="application/vnd.openxmlformats-officedocument.presentationml.slideLayout+xml"/>
  <Override PartName="/ppt/slideLayouts/slideLayout220.xml" ContentType="application/vnd.openxmlformats-officedocument.presentationml.slideLayout+xml"/>
  <Override PartName="/ppt/slideLayouts/slideLayout221.xml" ContentType="application/vnd.openxmlformats-officedocument.presentationml.slideLayout+xml"/>
  <Override PartName="/ppt/slideLayouts/slideLayout222.xml" ContentType="application/vnd.openxmlformats-officedocument.presentationml.slideLayout+xml"/>
  <Override PartName="/ppt/slideLayouts/slideLayout223.xml" ContentType="application/vnd.openxmlformats-officedocument.presentationml.slideLayout+xml"/>
  <Override PartName="/ppt/slideLayouts/slideLayout224.xml" ContentType="application/vnd.openxmlformats-officedocument.presentationml.slideLayout+xml"/>
  <Override PartName="/ppt/slideLayouts/slideLayout225.xml" ContentType="application/vnd.openxmlformats-officedocument.presentationml.slideLayout+xml"/>
  <Override PartName="/ppt/slideLayouts/slideLayout226.xml" ContentType="application/vnd.openxmlformats-officedocument.presentationml.slideLayout+xml"/>
  <Override PartName="/ppt/slideLayouts/slideLayout227.xml" ContentType="application/vnd.openxmlformats-officedocument.presentationml.slideLayout+xml"/>
  <Override PartName="/ppt/slideLayouts/slideLayout228.xml" ContentType="application/vnd.openxmlformats-officedocument.presentationml.slideLayout+xml"/>
  <Override PartName="/ppt/slideLayouts/slideLayout229.xml" ContentType="application/vnd.openxmlformats-officedocument.presentationml.slideLayout+xml"/>
  <Override PartName="/ppt/slideLayouts/slideLayout230.xml" ContentType="application/vnd.openxmlformats-officedocument.presentationml.slideLayout+xml"/>
  <Override PartName="/ppt/slideLayouts/slideLayout231.xml" ContentType="application/vnd.openxmlformats-officedocument.presentationml.slideLayout+xml"/>
  <Override PartName="/ppt/slideLayouts/slideLayout232.xml" ContentType="application/vnd.openxmlformats-officedocument.presentationml.slideLayout+xml"/>
  <Override PartName="/ppt/slideLayouts/slideLayout233.xml" ContentType="application/vnd.openxmlformats-officedocument.presentationml.slideLayout+xml"/>
  <Override PartName="/ppt/slideLayouts/slideLayout234.xml" ContentType="application/vnd.openxmlformats-officedocument.presentationml.slideLayout+xml"/>
  <Override PartName="/ppt/slideLayouts/slideLayout235.xml" ContentType="application/vnd.openxmlformats-officedocument.presentationml.slideLayout+xml"/>
  <Override PartName="/ppt/slideLayouts/slideLayout236.xml" ContentType="application/vnd.openxmlformats-officedocument.presentationml.slideLayout+xml"/>
  <Override PartName="/ppt/slideLayouts/slideLayout237.xml" ContentType="application/vnd.openxmlformats-officedocument.presentationml.slideLayout+xml"/>
  <Override PartName="/ppt/slideLayouts/slideLayout238.xml" ContentType="application/vnd.openxmlformats-officedocument.presentationml.slideLayout+xml"/>
  <Override PartName="/ppt/slideLayouts/slideLayout239.xml" ContentType="application/vnd.openxmlformats-officedocument.presentationml.slideLayout+xml"/>
  <Override PartName="/ppt/slideLayouts/slideLayout240.xml" ContentType="application/vnd.openxmlformats-officedocument.presentationml.slideLayout+xml"/>
  <Override PartName="/ppt/slideLayouts/slideLayout241.xml" ContentType="application/vnd.openxmlformats-officedocument.presentationml.slideLayout+xml"/>
  <Override PartName="/ppt/slideLayouts/slideLayout242.xml" ContentType="application/vnd.openxmlformats-officedocument.presentationml.slideLayout+xml"/>
  <Override PartName="/ppt/slideLayouts/slideLayout243.xml" ContentType="application/vnd.openxmlformats-officedocument.presentationml.slideLayout+xml"/>
  <Override PartName="/ppt/slideLayouts/slideLayout244.xml" ContentType="application/vnd.openxmlformats-officedocument.presentationml.slideLayout+xml"/>
  <Override PartName="/ppt/slideLayouts/slideLayout245.xml" ContentType="application/vnd.openxmlformats-officedocument.presentationml.slideLayout+xml"/>
  <Override PartName="/ppt/slideLayouts/slideLayout246.xml" ContentType="application/vnd.openxmlformats-officedocument.presentationml.slideLayout+xml"/>
  <Override PartName="/ppt/slideLayouts/slideLayout247.xml" ContentType="application/vnd.openxmlformats-officedocument.presentationml.slideLayout+xml"/>
  <Override PartName="/ppt/slideLayouts/slideLayout248.xml" ContentType="application/vnd.openxmlformats-officedocument.presentationml.slideLayout+xml"/>
  <Override PartName="/ppt/slideLayouts/slideLayout249.xml" ContentType="application/vnd.openxmlformats-officedocument.presentationml.slideLayout+xml"/>
  <Override PartName="/ppt/slideLayouts/slideLayout250.xml" ContentType="application/vnd.openxmlformats-officedocument.presentationml.slideLayout+xml"/>
  <Override PartName="/ppt/slideLayouts/slideLayout251.xml" ContentType="application/vnd.openxmlformats-officedocument.presentationml.slideLayout+xml"/>
  <Override PartName="/ppt/slideLayouts/slideLayout252.xml" ContentType="application/vnd.openxmlformats-officedocument.presentationml.slideLayout+xml"/>
  <Override PartName="/ppt/slideLayouts/slideLayout253.xml" ContentType="application/vnd.openxmlformats-officedocument.presentationml.slideLayout+xml"/>
  <Override PartName="/ppt/slideLayouts/slideLayout254.xml" ContentType="application/vnd.openxmlformats-officedocument.presentationml.slideLayout+xml"/>
  <Override PartName="/ppt/slideLayouts/slideLayout255.xml" ContentType="application/vnd.openxmlformats-officedocument.presentationml.slideLayout+xml"/>
  <Override PartName="/ppt/slideLayouts/slideLayout256.xml" ContentType="application/vnd.openxmlformats-officedocument.presentationml.slideLayout+xml"/>
  <Override PartName="/ppt/slideLayouts/slideLayout257.xml" ContentType="application/vnd.openxmlformats-officedocument.presentationml.slideLayout+xml"/>
  <Override PartName="/ppt/slideLayouts/slideLayout258.xml" ContentType="application/vnd.openxmlformats-officedocument.presentationml.slideLayout+xml"/>
  <Override PartName="/ppt/slideLayouts/slideLayout259.xml" ContentType="application/vnd.openxmlformats-officedocument.presentationml.slideLayout+xml"/>
  <Override PartName="/ppt/slideLayouts/slideLayout260.xml" ContentType="application/vnd.openxmlformats-officedocument.presentationml.slideLayout+xml"/>
  <Override PartName="/ppt/slideLayouts/slideLayout261.xml" ContentType="application/vnd.openxmlformats-officedocument.presentationml.slideLayout+xml"/>
  <Override PartName="/ppt/slideLayouts/slideLayout262.xml" ContentType="application/vnd.openxmlformats-officedocument.presentationml.slideLayout+xml"/>
  <Override PartName="/ppt/slideLayouts/slideLayout263.xml" ContentType="application/vnd.openxmlformats-officedocument.presentationml.slideLayout+xml"/>
  <Override PartName="/ppt/slideLayouts/slideLayout264.xml" ContentType="application/vnd.openxmlformats-officedocument.presentationml.slideLayout+xml"/>
  <Override PartName="/ppt/slideLayouts/slideLayout265.xml" ContentType="application/vnd.openxmlformats-officedocument.presentationml.slideLayout+xml"/>
  <Override PartName="/ppt/slideLayouts/slideLayout266.xml" ContentType="application/vnd.openxmlformats-officedocument.presentationml.slideLayout+xml"/>
  <Override PartName="/ppt/slideLayouts/slideLayout267.xml" ContentType="application/vnd.openxmlformats-officedocument.presentationml.slideLayout+xml"/>
  <Override PartName="/ppt/slideLayouts/slideLayout268.xml" ContentType="application/vnd.openxmlformats-officedocument.presentationml.slideLayout+xml"/>
  <Override PartName="/ppt/slideLayouts/slideLayout269.xml" ContentType="application/vnd.openxmlformats-officedocument.presentationml.slideLayout+xml"/>
  <Override PartName="/ppt/slideLayouts/slideLayout270.xml" ContentType="application/vnd.openxmlformats-officedocument.presentationml.slideLayout+xml"/>
  <Override PartName="/ppt/slideLayouts/slideLayout271.xml" ContentType="application/vnd.openxmlformats-officedocument.presentationml.slideLayout+xml"/>
  <Override PartName="/ppt/slideLayouts/slideLayout272.xml" ContentType="application/vnd.openxmlformats-officedocument.presentationml.slideLayout+xml"/>
  <Override PartName="/ppt/slideLayouts/slideLayout273.xml" ContentType="application/vnd.openxmlformats-officedocument.presentationml.slideLayout+xml"/>
  <Override PartName="/ppt/slideLayouts/slideLayout274.xml" ContentType="application/vnd.openxmlformats-officedocument.presentationml.slideLayout+xml"/>
  <Override PartName="/ppt/slideLayouts/slideLayout275.xml" ContentType="application/vnd.openxmlformats-officedocument.presentationml.slideLayout+xml"/>
  <Override PartName="/ppt/slideLayouts/slideLayout276.xml" ContentType="application/vnd.openxmlformats-officedocument.presentationml.slideLayout+xml"/>
  <Override PartName="/ppt/slideLayouts/slideLayout277.xml" ContentType="application/vnd.openxmlformats-officedocument.presentationml.slideLayout+xml"/>
  <Override PartName="/ppt/slideLayouts/slideLayout278.xml" ContentType="application/vnd.openxmlformats-officedocument.presentationml.slideLayout+xml"/>
  <Override PartName="/ppt/slideLayouts/slideLayout279.xml" ContentType="application/vnd.openxmlformats-officedocument.presentationml.slideLayout+xml"/>
  <Override PartName="/ppt/slideLayouts/slideLayout280.xml" ContentType="application/vnd.openxmlformats-officedocument.presentationml.slideLayout+xml"/>
  <Override PartName="/ppt/slideLayouts/slideLayout281.xml" ContentType="application/vnd.openxmlformats-officedocument.presentationml.slideLayout+xml"/>
  <Override PartName="/ppt/slideLayouts/slideLayout282.xml" ContentType="application/vnd.openxmlformats-officedocument.presentationml.slideLayout+xml"/>
  <Override PartName="/ppt/slideLayouts/slideLayout283.xml" ContentType="application/vnd.openxmlformats-officedocument.presentationml.slideLayout+xml"/>
  <Override PartName="/ppt/slideLayouts/slideLayout284.xml" ContentType="application/vnd.openxmlformats-officedocument.presentationml.slideLayout+xml"/>
  <Override PartName="/ppt/slideLayouts/slideLayout285.xml" ContentType="application/vnd.openxmlformats-officedocument.presentationml.slideLayout+xml"/>
  <Override PartName="/ppt/slideLayouts/slideLayout286.xml" ContentType="application/vnd.openxmlformats-officedocument.presentationml.slideLayout+xml"/>
  <Override PartName="/ppt/slideLayouts/slideLayout287.xml" ContentType="application/vnd.openxmlformats-officedocument.presentationml.slideLayout+xml"/>
  <Override PartName="/ppt/slideLayouts/slideLayout288.xml" ContentType="application/vnd.openxmlformats-officedocument.presentationml.slideLayout+xml"/>
  <Override PartName="/ppt/slideLayouts/slideLayout289.xml" ContentType="application/vnd.openxmlformats-officedocument.presentationml.slideLayout+xml"/>
  <Override PartName="/ppt/slideLayouts/slideLayout290.xml" ContentType="application/vnd.openxmlformats-officedocument.presentationml.slideLayout+xml"/>
  <Override PartName="/ppt/slideLayouts/slideLayout291.xml" ContentType="application/vnd.openxmlformats-officedocument.presentationml.slideLayout+xml"/>
  <Override PartName="/ppt/slideLayouts/slideLayout292.xml" ContentType="application/vnd.openxmlformats-officedocument.presentationml.slideLayout+xml"/>
  <Override PartName="/ppt/slideLayouts/slideLayout293.xml" ContentType="application/vnd.openxmlformats-officedocument.presentationml.slideLayout+xml"/>
  <Override PartName="/ppt/slideLayouts/slideLayout294.xml" ContentType="application/vnd.openxmlformats-officedocument.presentationml.slideLayout+xml"/>
  <Override PartName="/ppt/slideLayouts/slideLayout295.xml" ContentType="application/vnd.openxmlformats-officedocument.presentationml.slideLayout+xml"/>
  <Override PartName="/ppt/slideLayouts/slideLayout296.xml" ContentType="application/vnd.openxmlformats-officedocument.presentationml.slideLayout+xml"/>
  <Override PartName="/ppt/slideLayouts/slideLayout297.xml" ContentType="application/vnd.openxmlformats-officedocument.presentationml.slideLayout+xml"/>
  <Override PartName="/ppt/slideLayouts/slideLayout298.xml" ContentType="application/vnd.openxmlformats-officedocument.presentationml.slideLayout+xml"/>
  <Override PartName="/ppt/slideLayouts/slideLayout299.xml" ContentType="application/vnd.openxmlformats-officedocument.presentationml.slideLayout+xml"/>
  <Override PartName="/ppt/slideLayouts/slideLayout300.xml" ContentType="application/vnd.openxmlformats-officedocument.presentationml.slideLayout+xml"/>
  <Override PartName="/ppt/slideLayouts/slideLayout301.xml" ContentType="application/vnd.openxmlformats-officedocument.presentationml.slideLayout+xml"/>
  <Override PartName="/ppt/slideLayouts/slideLayout302.xml" ContentType="application/vnd.openxmlformats-officedocument.presentationml.slideLayout+xml"/>
  <Override PartName="/ppt/slideLayouts/slideLayout303.xml" ContentType="application/vnd.openxmlformats-officedocument.presentationml.slideLayout+xml"/>
  <Override PartName="/ppt/slideLayouts/slideLayout304.xml" ContentType="application/vnd.openxmlformats-officedocument.presentationml.slideLayout+xml"/>
  <Override PartName="/ppt/slideLayouts/slideLayout305.xml" ContentType="application/vnd.openxmlformats-officedocument.presentationml.slideLayout+xml"/>
  <Override PartName="/ppt/slideLayouts/slideLayout306.xml" ContentType="application/vnd.openxmlformats-officedocument.presentationml.slideLayout+xml"/>
  <Override PartName="/ppt/slideLayouts/slideLayout307.xml" ContentType="application/vnd.openxmlformats-officedocument.presentationml.slideLayout+xml"/>
  <Override PartName="/ppt/slideLayouts/slideLayout308.xml" ContentType="application/vnd.openxmlformats-officedocument.presentationml.slideLayout+xml"/>
  <Override PartName="/ppt/slideLayouts/slideLayout309.xml" ContentType="application/vnd.openxmlformats-officedocument.presentationml.slideLayout+xml"/>
  <Override PartName="/ppt/slideLayouts/slideLayout310.xml" ContentType="application/vnd.openxmlformats-officedocument.presentationml.slideLayout+xml"/>
  <Override PartName="/ppt/slideLayouts/slideLayout311.xml" ContentType="application/vnd.openxmlformats-officedocument.presentationml.slideLayout+xml"/>
  <Override PartName="/ppt/slideLayouts/slideLayout312.xml" ContentType="application/vnd.openxmlformats-officedocument.presentationml.slideLayout+xml"/>
  <Override PartName="/ppt/slideLayouts/slideLayout313.xml" ContentType="application/vnd.openxmlformats-officedocument.presentationml.slideLayout+xml"/>
  <Override PartName="/ppt/slideLayouts/slideLayout314.xml" ContentType="application/vnd.openxmlformats-officedocument.presentationml.slideLayout+xml"/>
  <Override PartName="/ppt/slideLayouts/slideLayout315.xml" ContentType="application/vnd.openxmlformats-officedocument.presentationml.slideLayout+xml"/>
  <Override PartName="/ppt/slideLayouts/slideLayout316.xml" ContentType="application/vnd.openxmlformats-officedocument.presentationml.slideLayout+xml"/>
  <Override PartName="/ppt/slideLayouts/slideLayout317.xml" ContentType="application/vnd.openxmlformats-officedocument.presentationml.slideLayout+xml"/>
  <Override PartName="/ppt/slideLayouts/slideLayout318.xml" ContentType="application/vnd.openxmlformats-officedocument.presentationml.slideLayout+xml"/>
  <Override PartName="/ppt/slideLayouts/slideLayout319.xml" ContentType="application/vnd.openxmlformats-officedocument.presentationml.slideLayout+xml"/>
  <Override PartName="/ppt/slideLayouts/slideLayout320.xml" ContentType="application/vnd.openxmlformats-officedocument.presentationml.slideLayout+xml"/>
  <Override PartName="/ppt/slideLayouts/slideLayout321.xml" ContentType="application/vnd.openxmlformats-officedocument.presentationml.slideLayout+xml"/>
  <Override PartName="/ppt/slideLayouts/slideLayout322.xml" ContentType="application/vnd.openxmlformats-officedocument.presentationml.slideLayout+xml"/>
  <Override PartName="/ppt/slideLayouts/slideLayout323.xml" ContentType="application/vnd.openxmlformats-officedocument.presentationml.slideLayout+xml"/>
  <Override PartName="/ppt/slideLayouts/slideLayout324.xml" ContentType="application/vnd.openxmlformats-officedocument.presentationml.slideLayout+xml"/>
  <Override PartName="/ppt/slideLayouts/slideLayout325.xml" ContentType="application/vnd.openxmlformats-officedocument.presentationml.slideLayout+xml"/>
  <Override PartName="/ppt/slideLayouts/slideLayout326.xml" ContentType="application/vnd.openxmlformats-officedocument.presentationml.slideLayout+xml"/>
  <Override PartName="/ppt/slideLayouts/slideLayout327.xml" ContentType="application/vnd.openxmlformats-officedocument.presentationml.slideLayout+xml"/>
  <Override PartName="/ppt/slideLayouts/slideLayout328.xml" ContentType="application/vnd.openxmlformats-officedocument.presentationml.slideLayout+xml"/>
  <Override PartName="/ppt/slideLayouts/slideLayout329.xml" ContentType="application/vnd.openxmlformats-officedocument.presentationml.slideLayout+xml"/>
  <Override PartName="/ppt/slideLayouts/slideLayout330.xml" ContentType="application/vnd.openxmlformats-officedocument.presentationml.slideLayout+xml"/>
  <Override PartName="/ppt/slideLayouts/slideLayout331.xml" ContentType="application/vnd.openxmlformats-officedocument.presentationml.slideLayout+xml"/>
  <Override PartName="/ppt/slideLayouts/slideLayout332.xml" ContentType="application/vnd.openxmlformats-officedocument.presentationml.slideLayout+xml"/>
  <Override PartName="/ppt/slideLayouts/slideLayout333.xml" ContentType="application/vnd.openxmlformats-officedocument.presentationml.slideLayout+xml"/>
  <Override PartName="/ppt/slideLayouts/slideLayout334.xml" ContentType="application/vnd.openxmlformats-officedocument.presentationml.slideLayout+xml"/>
  <Override PartName="/ppt/slideLayouts/slideLayout335.xml" ContentType="application/vnd.openxmlformats-officedocument.presentationml.slideLayout+xml"/>
  <Override PartName="/ppt/slideLayouts/slideLayout336.xml" ContentType="application/vnd.openxmlformats-officedocument.presentationml.slideLayout+xml"/>
  <Override PartName="/ppt/slideLayouts/slideLayout337.xml" ContentType="application/vnd.openxmlformats-officedocument.presentationml.slideLayout+xml"/>
  <Override PartName="/ppt/slideLayouts/slideLayout338.xml" ContentType="application/vnd.openxmlformats-officedocument.presentationml.slideLayout+xml"/>
  <Override PartName="/ppt/slideLayouts/slideLayout339.xml" ContentType="application/vnd.openxmlformats-officedocument.presentationml.slideLayout+xml"/>
  <Override PartName="/ppt/media/image1.jpeg" ContentType="image/jpeg"/>
  <Override PartName="/ppt/media/image2.jpeg" ContentType="image/jpeg"/>
  <Override PartName="/ppt/media/image3.jpeg" ContentType="image/jpeg"/>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1"/>
    <p:sldId id="259" r:id="rId12"/>
    <p:sldId id="260" r:id="rId13"/>
    <p:sldId id="261" r:id="rId14"/>
    <p:sldId id="262" r:id="rId15"/>
    <p:sldId id="263" r:id="rId17"/>
    <p:sldId id="264" r:id="rId19"/>
    <p:sldId id="265" r:id="rId21"/>
    <p:sldId id="266" r:id="rId23"/>
    <p:sldId id="267" r:id="rId25"/>
    <p:sldId id="268" r:id="rId27"/>
    <p:sldId id="269" r:id="rId29"/>
    <p:sldId id="270" r:id="rId30"/>
    <p:sldId id="271" r:id="rId31"/>
    <p:sldId id="272" r:id="rId32"/>
    <p:sldId id="273" r:id="rId33"/>
    <p:sldId id="274" r:id="rId34"/>
    <p:sldId id="275" r:id="rId35"/>
    <p:sldId id="276" r:id="rId36"/>
    <p:sldId id="277" r:id="rId37"/>
    <p:sldId id="278" r:id="rId38"/>
    <p:sldId id="279" r:id="rId39"/>
    <p:sldId id="280" r:id="rId40"/>
    <p:sldId id="281" r:id="rId42"/>
    <p:sldId id="282" r:id="rId43"/>
    <p:sldId id="283" r:id="rId45"/>
    <p:sldId id="284" r:id="rId46"/>
    <p:sldId id="285" r:id="rId47"/>
    <p:sldId id="286" r:id="rId48"/>
    <p:sldId id="287" r:id="rId50"/>
    <p:sldId id="288" r:id="rId51"/>
    <p:sldId id="289" r:id="rId52"/>
    <p:sldId id="290" r:id="rId53"/>
    <p:sldId id="291" r:id="rId54"/>
    <p:sldId id="292" r:id="rId55"/>
    <p:sldId id="293" r:id="rId56"/>
    <p:sldId id="294" r:id="rId57"/>
    <p:sldId id="295" r:id="rId58"/>
    <p:sldId id="296" r:id="rId59"/>
    <p:sldId id="297" r:id="rId60"/>
    <p:sldId id="298" r:id="rId61"/>
    <p:sldId id="299" r:id="rId62"/>
    <p:sldId id="300" r:id="rId63"/>
    <p:sldId id="301" r:id="rId64"/>
    <p:sldId id="302" r:id="rId65"/>
    <p:sldId id="303" r:id="rId66"/>
    <p:sldId id="304" r:id="rId67"/>
    <p:sldId id="305" r:id="rId68"/>
    <p:sldId id="306" r:id="rId69"/>
    <p:sldId id="307" r:id="rId70"/>
    <p:sldId id="308" r:id="rId71"/>
    <p:sldId id="309" r:id="rId72"/>
    <p:sldId id="310" r:id="rId73"/>
    <p:sldId id="311" r:id="rId74"/>
    <p:sldId id="312" r:id="rId75"/>
    <p:sldId id="313" r:id="rId76"/>
    <p:sldId id="314" r:id="rId77"/>
    <p:sldId id="315" r:id="rId78"/>
    <p:sldId id="316" r:id="rId79"/>
    <p:sldId id="317" r:id="rId80"/>
    <p:sldId id="318" r:id="rId81"/>
    <p:sldId id="319" r:id="rId82"/>
    <p:sldId id="320" r:id="rId83"/>
    <p:sldId id="321" r:id="rId84"/>
    <p:sldId id="322" r:id="rId85"/>
    <p:sldId id="323" r:id="rId86"/>
    <p:sldId id="324" r:id="rId87"/>
    <p:sldId id="325" r:id="rId88"/>
    <p:sldId id="326" r:id="rId89"/>
    <p:sldId id="327" r:id="rId90"/>
    <p:sldId id="328" r:id="rId91"/>
    <p:sldId id="329" r:id="rId92"/>
    <p:sldId id="330" r:id="rId93"/>
    <p:sldId id="331" r:id="rId94"/>
    <p:sldId id="332" r:id="rId95"/>
    <p:sldId id="333" r:id="rId96"/>
    <p:sldId id="334" r:id="rId97"/>
    <p:sldId id="335" r:id="rId98"/>
    <p:sldId id="336" r:id="rId99"/>
    <p:sldId id="337" r:id="rId100"/>
    <p:sldId id="338" r:id="rId101"/>
    <p:sldId id="339" r:id="rId102"/>
    <p:sldId id="340" r:id="rId103"/>
    <p:sldId id="341" r:id="rId104"/>
    <p:sldId id="342" r:id="rId105"/>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1pPr>
    <a:lvl2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2pPr>
    <a:lvl3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3pPr>
    <a:lvl4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4pPr>
    <a:lvl5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5pPr>
    <a:lvl6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6pPr>
    <a:lvl7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7pPr>
    <a:lvl8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8pPr>
    <a:lvl9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Viktor Farcic" initials="VF" lastIdx="10" clrIdx="0"/>
  <p:cmAuthor id="1" name="Jim Tabasz" initials="JT"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wholeTbl>
    <a:band2H>
      <a:tcTxStyle b="def" i="def"/>
      <a:tcStyle>
        <a:tcBdr/>
        <a:fill>
          <a:solidFill>
            <a:srgbClr val="FFFFFF"/>
          </a:solidFill>
        </a:fill>
      </a:tcStyle>
    </a:band2H>
    <a:firstCo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Col>
    <a:lastRow>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 styleId="{C7B018BB-80A7-4F77-B60F-C8B233D01FF8}" styleName="">
    <a:tblBg/>
    <a:wholeTbl>
      <a:tcTxStyle b="off" i="off">
        <a:fontRef idx="major">
          <a:srgbClr val="000000"/>
        </a:fontRef>
        <a:srgbClr val="000000"/>
      </a:tcTxStyle>
      <a:tcStyle>
        <a:tcBdr>
          <a:left>
            <a:ln w="9525" cap="flat">
              <a:solidFill>
                <a:srgbClr val="A1A1A1"/>
              </a:solidFill>
              <a:prstDash val="solid"/>
              <a:round/>
            </a:ln>
          </a:left>
          <a:right>
            <a:ln w="9525" cap="flat">
              <a:solidFill>
                <a:srgbClr val="A1A1A1"/>
              </a:solidFill>
              <a:prstDash val="solid"/>
              <a:round/>
            </a:ln>
          </a:right>
          <a:top>
            <a:ln w="9525" cap="flat">
              <a:solidFill>
                <a:srgbClr val="A1A1A1"/>
              </a:solidFill>
              <a:prstDash val="solid"/>
              <a:round/>
            </a:ln>
          </a:top>
          <a:bottom>
            <a:ln w="9525" cap="flat">
              <a:solidFill>
                <a:srgbClr val="A1A1A1"/>
              </a:solidFill>
              <a:prstDash val="solid"/>
              <a:round/>
            </a:ln>
          </a:bottom>
          <a:insideH>
            <a:ln w="9525" cap="flat">
              <a:solidFill>
                <a:srgbClr val="A1A1A1"/>
              </a:solidFill>
              <a:prstDash val="solid"/>
              <a:round/>
            </a:ln>
          </a:insideH>
          <a:insideV>
            <a:ln w="9525" cap="flat">
              <a:solidFill>
                <a:srgbClr val="A1A1A1"/>
              </a:solidFill>
              <a:prstDash val="solid"/>
              <a:round/>
            </a:ln>
          </a:insideV>
        </a:tcBdr>
        <a:fill>
          <a:solidFill>
            <a:schemeClr val="accent3">
              <a:alpha val="40000"/>
            </a:schemeClr>
          </a:solidFill>
        </a:fill>
      </a:tcStyle>
    </a:wholeTbl>
    <a:band2H>
      <a:tcTxStyle b="def" i="def"/>
      <a:tcStyle>
        <a:tcBdr/>
        <a:fill>
          <a:solidFill>
            <a:srgbClr val="FFFFFF"/>
          </a:solidFill>
        </a:fill>
      </a:tcStyle>
    </a:band2H>
    <a:firstCol>
      <a:tcTxStyle b="on" i="off">
        <a:fontRef idx="major">
          <a:srgbClr val="000000"/>
        </a:fontRef>
        <a:srgbClr val="000000"/>
      </a:tcTxStyle>
      <a:tcStyle>
        <a:tcBdr>
          <a:left>
            <a:ln w="9525" cap="flat">
              <a:solidFill>
                <a:srgbClr val="A1A1A1"/>
              </a:solidFill>
              <a:prstDash val="solid"/>
              <a:round/>
            </a:ln>
          </a:left>
          <a:right>
            <a:ln w="25400" cap="flat">
              <a:solidFill>
                <a:schemeClr val="accent3"/>
              </a:solidFill>
              <a:prstDash val="solid"/>
              <a:round/>
            </a:ln>
          </a:right>
          <a:top>
            <a:ln w="9525" cap="flat">
              <a:solidFill>
                <a:srgbClr val="A1A1A1"/>
              </a:solidFill>
              <a:prstDash val="solid"/>
              <a:round/>
            </a:ln>
          </a:top>
          <a:bottom>
            <a:ln w="9525" cap="flat">
              <a:solidFill>
                <a:srgbClr val="A1A1A1"/>
              </a:solidFill>
              <a:prstDash val="solid"/>
              <a:round/>
            </a:ln>
          </a:bottom>
          <a:insideH>
            <a:ln w="9525" cap="flat">
              <a:solidFill>
                <a:srgbClr val="A1A1A1"/>
              </a:solidFill>
              <a:prstDash val="solid"/>
              <a:round/>
            </a:ln>
          </a:insideH>
          <a:insideV>
            <a:ln w="9525" cap="flat">
              <a:solidFill>
                <a:srgbClr val="A1A1A1"/>
              </a:solidFill>
              <a:prstDash val="solid"/>
              <a:round/>
            </a:ln>
          </a:insideV>
        </a:tcBdr>
        <a:fill>
          <a:solidFill>
            <a:schemeClr val="accent3">
              <a:alpha val="40000"/>
            </a:schemeClr>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25400" cap="flat">
              <a:solidFill>
                <a:schemeClr val="accent3"/>
              </a:solidFill>
              <a:prstDash val="solid"/>
              <a:round/>
            </a:ln>
          </a:top>
          <a:bottom>
            <a:ln w="25400" cap="flat">
              <a:solidFill>
                <a:schemeClr val="accent3"/>
              </a:solidFill>
              <a:prstDash val="solid"/>
              <a:round/>
            </a:ln>
          </a:bottom>
          <a:insideH>
            <a:ln w="12700" cap="flat">
              <a:noFill/>
              <a:miter lim="400000"/>
            </a:ln>
          </a:insideH>
          <a:insideV>
            <a:ln w="12700" cap="flat">
              <a:noFill/>
              <a:miter lim="400000"/>
            </a:ln>
          </a:insideV>
        </a:tcBdr>
        <a:fill>
          <a:no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9525" cap="flat">
              <a:solidFill>
                <a:srgbClr val="A1A1A1"/>
              </a:solidFill>
              <a:prstDash val="solid"/>
              <a:round/>
            </a:ln>
          </a:top>
          <a:bottom>
            <a:ln w="25400" cap="flat">
              <a:solidFill>
                <a:srgbClr val="FFFFFF"/>
              </a:solidFill>
              <a:prstDash val="solid"/>
              <a:round/>
            </a:ln>
          </a:bottom>
          <a:insideH>
            <a:ln w="12700" cap="flat">
              <a:noFill/>
              <a:miter lim="400000"/>
            </a:ln>
          </a:insideH>
          <a:insideV>
            <a:ln w="12700" cap="flat">
              <a:noFill/>
              <a:miter lim="400000"/>
            </a:ln>
          </a:insideV>
        </a:tcBdr>
        <a:fill>
          <a:solidFill>
            <a:schemeClr val="accent3"/>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0DEEF"/>
          </a:solidFill>
        </a:fill>
      </a:tcStyle>
    </a:wholeTbl>
    <a:band2H>
      <a:tcTxStyle b="def" i="def"/>
      <a:tcStyle>
        <a:tcBdr/>
        <a:fill>
          <a:solidFill>
            <a:srgbClr val="E9EFF7"/>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F821DB8-F4EB-4A41-A1BA-3FCAFE7338EE}"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0E0"/>
          </a:solidFill>
        </a:fill>
      </a:tcStyle>
    </a:wholeTbl>
    <a:band2H>
      <a:tcTxStyle b="def" i="def"/>
      <a:tcStyle>
        <a:tcBdr/>
        <a:fill>
          <a:solidFill>
            <a:srgbClr val="F0F0F0"/>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b="def" i="def"/>
      <a:tcStyle>
        <a:tcBdr/>
        <a:fill>
          <a:solidFill>
            <a:srgbClr val="EBF1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2708684C-4D16-4618-839F-0558EEFCDFE6}"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comments" Target="comments/comment1.xml"/><Relationship Id="rId11" Type="http://schemas.openxmlformats.org/officeDocument/2006/relationships/slide" Target="slides/slide3.xml"/><Relationship Id="rId12" Type="http://schemas.openxmlformats.org/officeDocument/2006/relationships/slide" Target="slides/slide4.xml"/><Relationship Id="rId13" Type="http://schemas.openxmlformats.org/officeDocument/2006/relationships/slide" Target="slides/slide5.xml"/><Relationship Id="rId14" Type="http://schemas.openxmlformats.org/officeDocument/2006/relationships/slide" Target="slides/slide6.xml"/><Relationship Id="rId15" Type="http://schemas.openxmlformats.org/officeDocument/2006/relationships/slide" Target="slides/slide7.xml"/><Relationship Id="rId16" Type="http://schemas.openxmlformats.org/officeDocument/2006/relationships/comments" Target="comments/comment2.xml"/><Relationship Id="rId17" Type="http://schemas.openxmlformats.org/officeDocument/2006/relationships/slide" Target="slides/slide8.xml"/><Relationship Id="rId18" Type="http://schemas.openxmlformats.org/officeDocument/2006/relationships/comments" Target="comments/comment3.xml"/><Relationship Id="rId19" Type="http://schemas.openxmlformats.org/officeDocument/2006/relationships/slide" Target="slides/slide9.xml"/><Relationship Id="rId20" Type="http://schemas.openxmlformats.org/officeDocument/2006/relationships/comments" Target="comments/comment4.xml"/><Relationship Id="rId21" Type="http://schemas.openxmlformats.org/officeDocument/2006/relationships/slide" Target="slides/slide10.xml"/><Relationship Id="rId22" Type="http://schemas.openxmlformats.org/officeDocument/2006/relationships/comments" Target="comments/comment5.xml"/><Relationship Id="rId23" Type="http://schemas.openxmlformats.org/officeDocument/2006/relationships/slide" Target="slides/slide11.xml"/><Relationship Id="rId24" Type="http://schemas.openxmlformats.org/officeDocument/2006/relationships/comments" Target="comments/comment6.xml"/><Relationship Id="rId25" Type="http://schemas.openxmlformats.org/officeDocument/2006/relationships/slide" Target="slides/slide12.xml"/><Relationship Id="rId26" Type="http://schemas.openxmlformats.org/officeDocument/2006/relationships/comments" Target="comments/comment7.xml"/><Relationship Id="rId27" Type="http://schemas.openxmlformats.org/officeDocument/2006/relationships/slide" Target="slides/slide13.xml"/><Relationship Id="rId28" Type="http://schemas.openxmlformats.org/officeDocument/2006/relationships/comments" Target="comments/comment8.xml"/><Relationship Id="rId29" Type="http://schemas.openxmlformats.org/officeDocument/2006/relationships/slide" Target="slides/slide14.xml"/><Relationship Id="rId30" Type="http://schemas.openxmlformats.org/officeDocument/2006/relationships/slide" Target="slides/slide15.xml"/><Relationship Id="rId31" Type="http://schemas.openxmlformats.org/officeDocument/2006/relationships/slide" Target="slides/slide16.xml"/><Relationship Id="rId32" Type="http://schemas.openxmlformats.org/officeDocument/2006/relationships/slide" Target="slides/slide17.xml"/><Relationship Id="rId33" Type="http://schemas.openxmlformats.org/officeDocument/2006/relationships/slide" Target="slides/slide18.xml"/><Relationship Id="rId34" Type="http://schemas.openxmlformats.org/officeDocument/2006/relationships/slide" Target="slides/slide19.xml"/><Relationship Id="rId35" Type="http://schemas.openxmlformats.org/officeDocument/2006/relationships/slide" Target="slides/slide20.xml"/><Relationship Id="rId36" Type="http://schemas.openxmlformats.org/officeDocument/2006/relationships/slide" Target="slides/slide21.xml"/><Relationship Id="rId37" Type="http://schemas.openxmlformats.org/officeDocument/2006/relationships/slide" Target="slides/slide22.xml"/><Relationship Id="rId38" Type="http://schemas.openxmlformats.org/officeDocument/2006/relationships/slide" Target="slides/slide23.xml"/><Relationship Id="rId39" Type="http://schemas.openxmlformats.org/officeDocument/2006/relationships/slide" Target="slides/slide24.xml"/><Relationship Id="rId40" Type="http://schemas.openxmlformats.org/officeDocument/2006/relationships/slide" Target="slides/slide25.xml"/><Relationship Id="rId41" Type="http://schemas.openxmlformats.org/officeDocument/2006/relationships/comments" Target="comments/comment9.xml"/><Relationship Id="rId42" Type="http://schemas.openxmlformats.org/officeDocument/2006/relationships/slide" Target="slides/slide26.xml"/><Relationship Id="rId43" Type="http://schemas.openxmlformats.org/officeDocument/2006/relationships/slide" Target="slides/slide27.xml"/><Relationship Id="rId44" Type="http://schemas.openxmlformats.org/officeDocument/2006/relationships/comments" Target="comments/comment10.xml"/><Relationship Id="rId45" Type="http://schemas.openxmlformats.org/officeDocument/2006/relationships/slide" Target="slides/slide28.xml"/><Relationship Id="rId46" Type="http://schemas.openxmlformats.org/officeDocument/2006/relationships/slide" Target="slides/slide29.xml"/><Relationship Id="rId47" Type="http://schemas.openxmlformats.org/officeDocument/2006/relationships/slide" Target="slides/slide30.xml"/><Relationship Id="rId48" Type="http://schemas.openxmlformats.org/officeDocument/2006/relationships/slide" Target="slides/slide31.xml"/><Relationship Id="rId49" Type="http://schemas.openxmlformats.org/officeDocument/2006/relationships/comments" Target="comments/comment11.xml"/><Relationship Id="rId50" Type="http://schemas.openxmlformats.org/officeDocument/2006/relationships/slide" Target="slides/slide32.xml"/><Relationship Id="rId51" Type="http://schemas.openxmlformats.org/officeDocument/2006/relationships/slide" Target="slides/slide33.xml"/><Relationship Id="rId52" Type="http://schemas.openxmlformats.org/officeDocument/2006/relationships/slide" Target="slides/slide34.xml"/><Relationship Id="rId53" Type="http://schemas.openxmlformats.org/officeDocument/2006/relationships/slide" Target="slides/slide35.xml"/><Relationship Id="rId54" Type="http://schemas.openxmlformats.org/officeDocument/2006/relationships/slide" Target="slides/slide36.xml"/><Relationship Id="rId55" Type="http://schemas.openxmlformats.org/officeDocument/2006/relationships/slide" Target="slides/slide37.xml"/><Relationship Id="rId56" Type="http://schemas.openxmlformats.org/officeDocument/2006/relationships/slide" Target="slides/slide38.xml"/><Relationship Id="rId57" Type="http://schemas.openxmlformats.org/officeDocument/2006/relationships/slide" Target="slides/slide39.xml"/><Relationship Id="rId58" Type="http://schemas.openxmlformats.org/officeDocument/2006/relationships/slide" Target="slides/slide40.xml"/><Relationship Id="rId59" Type="http://schemas.openxmlformats.org/officeDocument/2006/relationships/slide" Target="slides/slide41.xml"/><Relationship Id="rId60" Type="http://schemas.openxmlformats.org/officeDocument/2006/relationships/slide" Target="slides/slide42.xml"/><Relationship Id="rId61" Type="http://schemas.openxmlformats.org/officeDocument/2006/relationships/slide" Target="slides/slide43.xml"/><Relationship Id="rId62" Type="http://schemas.openxmlformats.org/officeDocument/2006/relationships/slide" Target="slides/slide44.xml"/><Relationship Id="rId63" Type="http://schemas.openxmlformats.org/officeDocument/2006/relationships/slide" Target="slides/slide45.xml"/><Relationship Id="rId64" Type="http://schemas.openxmlformats.org/officeDocument/2006/relationships/slide" Target="slides/slide46.xml"/><Relationship Id="rId65" Type="http://schemas.openxmlformats.org/officeDocument/2006/relationships/slide" Target="slides/slide47.xml"/><Relationship Id="rId66" Type="http://schemas.openxmlformats.org/officeDocument/2006/relationships/slide" Target="slides/slide48.xml"/><Relationship Id="rId67" Type="http://schemas.openxmlformats.org/officeDocument/2006/relationships/slide" Target="slides/slide49.xml"/><Relationship Id="rId68" Type="http://schemas.openxmlformats.org/officeDocument/2006/relationships/slide" Target="slides/slide50.xml"/><Relationship Id="rId69" Type="http://schemas.openxmlformats.org/officeDocument/2006/relationships/slide" Target="slides/slide51.xml"/><Relationship Id="rId70" Type="http://schemas.openxmlformats.org/officeDocument/2006/relationships/slide" Target="slides/slide52.xml"/><Relationship Id="rId71" Type="http://schemas.openxmlformats.org/officeDocument/2006/relationships/slide" Target="slides/slide53.xml"/><Relationship Id="rId72" Type="http://schemas.openxmlformats.org/officeDocument/2006/relationships/slide" Target="slides/slide54.xml"/><Relationship Id="rId73" Type="http://schemas.openxmlformats.org/officeDocument/2006/relationships/slide" Target="slides/slide55.xml"/><Relationship Id="rId74" Type="http://schemas.openxmlformats.org/officeDocument/2006/relationships/slide" Target="slides/slide56.xml"/><Relationship Id="rId75" Type="http://schemas.openxmlformats.org/officeDocument/2006/relationships/slide" Target="slides/slide57.xml"/><Relationship Id="rId76" Type="http://schemas.openxmlformats.org/officeDocument/2006/relationships/slide" Target="slides/slide58.xml"/><Relationship Id="rId77" Type="http://schemas.openxmlformats.org/officeDocument/2006/relationships/slide" Target="slides/slide59.xml"/><Relationship Id="rId78" Type="http://schemas.openxmlformats.org/officeDocument/2006/relationships/slide" Target="slides/slide60.xml"/><Relationship Id="rId79" Type="http://schemas.openxmlformats.org/officeDocument/2006/relationships/slide" Target="slides/slide61.xml"/><Relationship Id="rId80" Type="http://schemas.openxmlformats.org/officeDocument/2006/relationships/slide" Target="slides/slide62.xml"/><Relationship Id="rId81" Type="http://schemas.openxmlformats.org/officeDocument/2006/relationships/slide" Target="slides/slide63.xml"/><Relationship Id="rId82" Type="http://schemas.openxmlformats.org/officeDocument/2006/relationships/slide" Target="slides/slide64.xml"/><Relationship Id="rId83" Type="http://schemas.openxmlformats.org/officeDocument/2006/relationships/slide" Target="slides/slide65.xml"/><Relationship Id="rId84" Type="http://schemas.openxmlformats.org/officeDocument/2006/relationships/slide" Target="slides/slide66.xml"/><Relationship Id="rId85" Type="http://schemas.openxmlformats.org/officeDocument/2006/relationships/slide" Target="slides/slide67.xml"/><Relationship Id="rId86" Type="http://schemas.openxmlformats.org/officeDocument/2006/relationships/slide" Target="slides/slide68.xml"/><Relationship Id="rId87" Type="http://schemas.openxmlformats.org/officeDocument/2006/relationships/slide" Target="slides/slide69.xml"/><Relationship Id="rId88" Type="http://schemas.openxmlformats.org/officeDocument/2006/relationships/slide" Target="slides/slide70.xml"/><Relationship Id="rId89" Type="http://schemas.openxmlformats.org/officeDocument/2006/relationships/slide" Target="slides/slide71.xml"/><Relationship Id="rId90" Type="http://schemas.openxmlformats.org/officeDocument/2006/relationships/slide" Target="slides/slide72.xml"/><Relationship Id="rId91" Type="http://schemas.openxmlformats.org/officeDocument/2006/relationships/slide" Target="slides/slide73.xml"/><Relationship Id="rId92" Type="http://schemas.openxmlformats.org/officeDocument/2006/relationships/slide" Target="slides/slide74.xml"/><Relationship Id="rId93" Type="http://schemas.openxmlformats.org/officeDocument/2006/relationships/slide" Target="slides/slide75.xml"/><Relationship Id="rId94" Type="http://schemas.openxmlformats.org/officeDocument/2006/relationships/slide" Target="slides/slide76.xml"/><Relationship Id="rId95" Type="http://schemas.openxmlformats.org/officeDocument/2006/relationships/slide" Target="slides/slide77.xml"/><Relationship Id="rId96" Type="http://schemas.openxmlformats.org/officeDocument/2006/relationships/slide" Target="slides/slide78.xml"/><Relationship Id="rId97" Type="http://schemas.openxmlformats.org/officeDocument/2006/relationships/slide" Target="slides/slide79.xml"/><Relationship Id="rId98" Type="http://schemas.openxmlformats.org/officeDocument/2006/relationships/slide" Target="slides/slide80.xml"/><Relationship Id="rId99" Type="http://schemas.openxmlformats.org/officeDocument/2006/relationships/slide" Target="slides/slide81.xml"/><Relationship Id="rId100" Type="http://schemas.openxmlformats.org/officeDocument/2006/relationships/slide" Target="slides/slide82.xml"/><Relationship Id="rId101" Type="http://schemas.openxmlformats.org/officeDocument/2006/relationships/slide" Target="slides/slide83.xml"/><Relationship Id="rId102" Type="http://schemas.openxmlformats.org/officeDocument/2006/relationships/slide" Target="slides/slide84.xml"/><Relationship Id="rId103" Type="http://schemas.openxmlformats.org/officeDocument/2006/relationships/slide" Target="slides/slide85.xml"/><Relationship Id="rId104" Type="http://schemas.openxmlformats.org/officeDocument/2006/relationships/slide" Target="slides/slide86.xml"/><Relationship Id="rId105" Type="http://schemas.openxmlformats.org/officeDocument/2006/relationships/slide" Target="slides/slide87.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16-01-26T14:24:14.017" idx="1">
    <p:pos x="2880" y="1600"/>
    <p:text>Jenkins Workflow recently changed the name to Pipeline. The presentation has been updated accordingly.</p:text>
  </p:cm>
  <p:cm authorId="0" dt="2016-01-26T15:21:15.896" idx="2">
    <p:pos x="598" y="818"/>
    <p:text>I added a lot of additional speaker notes. On pages that are split into (probably animated) bullets, I split notes as well so that they flow from one to another.</p:text>
  </p:cm>
</p:cmLst>
</file>

<file path=ppt/comments/comment10.xml><?xml version="1.0" encoding="utf-8"?>
<p:cmLst xmlns:a="http://schemas.openxmlformats.org/drawingml/2006/main" xmlns:r="http://schemas.openxmlformats.org/officeDocument/2006/relationships" xmlns:p="http://schemas.openxmlformats.org/presentationml/2006/main">
  <p:cm authorId="1" dt="2016-01-25T13:35:42.979" idx="2">
    <p:pos x="10" y="10"/>
    <p:text>VIctor - let's give them an exercise to support remembering today's material.</p:text>
  </p:cm>
</p:cmLst>
</file>

<file path=ppt/comments/comment11.xml><?xml version="1.0" encoding="utf-8"?>
<p:cmLst xmlns:a="http://schemas.openxmlformats.org/drawingml/2006/main" xmlns:r="http://schemas.openxmlformats.org/officeDocument/2006/relationships" xmlns:p="http://schemas.openxmlformats.org/presentationml/2006/main">
  <p:cm authorId="0" dt="2015-12-22T23:29:34.067" idx="10">
    <p:pos x="5624" y="832"/>
    <p:text>Put some picture with shipping containers</p:text>
  </p:cm>
</p:cmLst>
</file>

<file path=ppt/comments/comment2.xml><?xml version="1.0" encoding="utf-8"?>
<p:cmLst xmlns:a="http://schemas.openxmlformats.org/drawingml/2006/main" xmlns:r="http://schemas.openxmlformats.org/officeDocument/2006/relationships" xmlns:p="http://schemas.openxmlformats.org/presentationml/2006/main">
  <p:cm authorId="0" dt="2016-01-26T14:18:35.210" idx="3">
    <p:pos x="5677" y="1532"/>
    <p:text>Added more speaker notes</p:text>
  </p:cm>
</p:cmLst>
</file>

<file path=ppt/comments/comment3.xml><?xml version="1.0" encoding="utf-8"?>
<p:cmLst xmlns:a="http://schemas.openxmlformats.org/drawingml/2006/main" xmlns:r="http://schemas.openxmlformats.org/officeDocument/2006/relationships" xmlns:p="http://schemas.openxmlformats.org/presentationml/2006/main">
  <p:cm authorId="0" dt="2016-01-26T14:33:48.481" idx="4">
    <p:pos x="5510" y="603"/>
    <p:text>Added more speaker notes</p:text>
  </p:cm>
</p:cmLst>
</file>

<file path=ppt/comments/comment4.xml><?xml version="1.0" encoding="utf-8"?>
<p:cmLst xmlns:a="http://schemas.openxmlformats.org/drawingml/2006/main" xmlns:r="http://schemas.openxmlformats.org/officeDocument/2006/relationships" xmlns:p="http://schemas.openxmlformats.org/presentationml/2006/main">
  <p:cm authorId="0" dt="2016-01-26T14:33:48.481" idx="5">
    <p:pos x="5510" y="603"/>
    <p:text>Added more speaker notes</p:text>
  </p:cm>
</p:cmLst>
</file>

<file path=ppt/comments/comment5.xml><?xml version="1.0" encoding="utf-8"?>
<p:cmLst xmlns:a="http://schemas.openxmlformats.org/drawingml/2006/main" xmlns:r="http://schemas.openxmlformats.org/officeDocument/2006/relationships" xmlns:p="http://schemas.openxmlformats.org/presentationml/2006/main">
  <p:cm authorId="0" dt="2016-01-26T14:33:48.481" idx="6">
    <p:pos x="5510" y="603"/>
    <p:text>Added more speaker notes</p:text>
  </p:cm>
</p:cmLst>
</file>

<file path=ppt/comments/comment6.xml><?xml version="1.0" encoding="utf-8"?>
<p:cmLst xmlns:a="http://schemas.openxmlformats.org/drawingml/2006/main" xmlns:r="http://schemas.openxmlformats.org/officeDocument/2006/relationships" xmlns:p="http://schemas.openxmlformats.org/presentationml/2006/main">
  <p:cm authorId="0" dt="2016-01-26T14:33:48.481" idx="7">
    <p:pos x="5510" y="603"/>
    <p:text>Added more speaker notes</p:text>
  </p:cm>
</p:cmLst>
</file>

<file path=ppt/comments/comment7.xml><?xml version="1.0" encoding="utf-8"?>
<p:cmLst xmlns:a="http://schemas.openxmlformats.org/drawingml/2006/main" xmlns:r="http://schemas.openxmlformats.org/officeDocument/2006/relationships" xmlns:p="http://schemas.openxmlformats.org/presentationml/2006/main">
  <p:cm authorId="0" dt="2016-01-26T14:33:48.481" idx="8">
    <p:pos x="5510" y="603"/>
    <p:text>Changed the last point. Groovy was still not mentioned in the presentation so maybe better it we leave that one for latter. Changed it for "Do you practice CI or CD" and "Describe your CD flow needs and processes"</p:text>
  </p:cm>
</p:cmLst>
</file>

<file path=ppt/comments/comment8.xml><?xml version="1.0" encoding="utf-8"?>
<p:cmLst xmlns:a="http://schemas.openxmlformats.org/drawingml/2006/main" xmlns:r="http://schemas.openxmlformats.org/officeDocument/2006/relationships" xmlns:p="http://schemas.openxmlformats.org/presentationml/2006/main">
  <p:cm authorId="0" dt="2016-01-26T14:33:48.481" idx="9">
    <p:pos x="5510" y="603"/>
    <p:text>Added more speaker notes</p:text>
  </p:cm>
</p:cmLst>
</file>

<file path=ppt/comments/comment9.xml><?xml version="1.0" encoding="utf-8"?>
<p:cmLst xmlns:a="http://schemas.openxmlformats.org/drawingml/2006/main" xmlns:r="http://schemas.openxmlformats.org/officeDocument/2006/relationships" xmlns:p="http://schemas.openxmlformats.org/presentationml/2006/main">
  <p:cm authorId="1" dt="2016-01-25T13:30:48.518" idx="1">
    <p:pos x="10" y="10"/>
    <p:text>Victor - looking for key points here to review the Day 1 content. Some bullets just to remind them of what and why they learned stuff today.</p:text>
  </p:cm>
</p:cmLst>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61" name="Shape 4261"/>
          <p:cNvSpPr/>
          <p:nvPr>
            <p:ph type="sldImg"/>
          </p:nvPr>
        </p:nvSpPr>
        <p:spPr>
          <a:xfrm>
            <a:off x="1143000" y="685800"/>
            <a:ext cx="4572000" cy="3429000"/>
          </a:xfrm>
          <a:prstGeom prst="rect">
            <a:avLst/>
          </a:prstGeom>
        </p:spPr>
        <p:txBody>
          <a:bodyPr/>
          <a:lstStyle/>
          <a:p>
            <a:pPr/>
          </a:p>
        </p:txBody>
      </p:sp>
      <p:sp>
        <p:nvSpPr>
          <p:cNvPr id="4262" name="Shape 4262"/>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200">
        <a:latin typeface="+mj-lt"/>
        <a:ea typeface="+mj-ea"/>
        <a:cs typeface="+mj-cs"/>
        <a:sym typeface="Calibri"/>
      </a:defRPr>
    </a:lvl1pPr>
    <a:lvl2pPr indent="228600" latinLnBrk="0">
      <a:defRPr sz="1200">
        <a:latin typeface="+mj-lt"/>
        <a:ea typeface="+mj-ea"/>
        <a:cs typeface="+mj-cs"/>
        <a:sym typeface="Calibri"/>
      </a:defRPr>
    </a:lvl2pPr>
    <a:lvl3pPr indent="457200" latinLnBrk="0">
      <a:defRPr sz="1200">
        <a:latin typeface="+mj-lt"/>
        <a:ea typeface="+mj-ea"/>
        <a:cs typeface="+mj-cs"/>
        <a:sym typeface="Calibri"/>
      </a:defRPr>
    </a:lvl3pPr>
    <a:lvl4pPr indent="685800" latinLnBrk="0">
      <a:defRPr sz="1200">
        <a:latin typeface="+mj-lt"/>
        <a:ea typeface="+mj-ea"/>
        <a:cs typeface="+mj-cs"/>
        <a:sym typeface="Calibri"/>
      </a:defRPr>
    </a:lvl4pPr>
    <a:lvl5pPr indent="914400" latinLnBrk="0">
      <a:defRPr sz="1200">
        <a:latin typeface="+mj-lt"/>
        <a:ea typeface="+mj-ea"/>
        <a:cs typeface="+mj-cs"/>
        <a:sym typeface="Calibri"/>
      </a:defRPr>
    </a:lvl5pPr>
    <a:lvl6pPr indent="1143000" latinLnBrk="0">
      <a:defRPr sz="1200">
        <a:latin typeface="+mj-lt"/>
        <a:ea typeface="+mj-ea"/>
        <a:cs typeface="+mj-cs"/>
        <a:sym typeface="Calibri"/>
      </a:defRPr>
    </a:lvl6pPr>
    <a:lvl7pPr indent="1371600" latinLnBrk="0">
      <a:defRPr sz="1200">
        <a:latin typeface="+mj-lt"/>
        <a:ea typeface="+mj-ea"/>
        <a:cs typeface="+mj-cs"/>
        <a:sym typeface="Calibri"/>
      </a:defRPr>
    </a:lvl7pPr>
    <a:lvl8pPr indent="1600200" latinLnBrk="0">
      <a:defRPr sz="1200">
        <a:latin typeface="+mj-lt"/>
        <a:ea typeface="+mj-ea"/>
        <a:cs typeface="+mj-cs"/>
        <a:sym typeface="Calibri"/>
      </a:defRPr>
    </a:lvl8pPr>
    <a:lvl9pPr indent="1828800" latinLnBrk="0">
      <a:defRPr sz="1200">
        <a:latin typeface="+mj-lt"/>
        <a:ea typeface="+mj-ea"/>
        <a:cs typeface="+mj-cs"/>
        <a:sym typeface="Calibri"/>
      </a:defRPr>
    </a:lvl9pPr>
  </p:notesStyle>
</p:notesMaster>
</file>

<file path=ppt/notesSlides/_rels/notesSlide1.xml.rels><?xml version="1.0" encoding="UTF-8" standalone="yes"?><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Relationships>

</file>

<file path=ppt/notesSlides/_rels/notesSlide11.xml.rels><?xml version="1.0" encoding="UTF-8" standalone="yes"?><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Relationships>

</file>

<file path=ppt/notesSlides/_rels/notesSlide12.xml.rels><?xml version="1.0" encoding="UTF-8" standalone="yes"?><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Relationships>

</file>

<file path=ppt/notesSlides/_rels/notesSlide13.xml.rels><?xml version="1.0" encoding="UTF-8" standalone="yes"?><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Relationships>

</file>

<file path=ppt/notesSlides/_rels/notesSlide14.xml.rels><?xml version="1.0" encoding="UTF-8" standalone="yes"?><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Relationships>

</file>

<file path=ppt/notesSlides/_rels/notesSlide15.xml.rels><?xml version="1.0" encoding="UTF-8" standalone="yes"?><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Relationships>

</file>

<file path=ppt/notesSlides/_rels/notesSlide16.xml.rels><?xml version="1.0" encoding="UTF-8" standalone="yes"?><Relationships xmlns="http://schemas.openxmlformats.org/package/2006/relationships"><Relationship Id="rId1" Type="http://schemas.openxmlformats.org/officeDocument/2006/relationships/slide" Target="../slides/slide24.xml"/><Relationship Id="rId2" Type="http://schemas.openxmlformats.org/officeDocument/2006/relationships/notesMaster" Target="../notesMasters/notesMaster1.xml"/></Relationships>

</file>

<file path=ppt/notesSlides/_rels/notesSlide17.xml.rels><?xml version="1.0" encoding="UTF-8" standalone="yes"?><Relationships xmlns="http://schemas.openxmlformats.org/package/2006/relationships"><Relationship Id="rId1" Type="http://schemas.openxmlformats.org/officeDocument/2006/relationships/slide" Target="../slides/slide26.xml"/><Relationship Id="rId2" Type="http://schemas.openxmlformats.org/officeDocument/2006/relationships/notesMaster" Target="../notesMasters/notesMaster1.xml"/></Relationships>

</file>

<file path=ppt/notesSlides/_rels/notesSlide18.xml.rels><?xml version="1.0" encoding="UTF-8" standalone="yes"?><Relationships xmlns="http://schemas.openxmlformats.org/package/2006/relationships"><Relationship Id="rId1" Type="http://schemas.openxmlformats.org/officeDocument/2006/relationships/slide" Target="../slides/slide27.xml"/><Relationship Id="rId2" Type="http://schemas.openxmlformats.org/officeDocument/2006/relationships/notesMaster" Target="../notesMasters/notesMaster1.xml"/></Relationships>

</file>

<file path=ppt/notesSlides/_rels/notesSlide19.xml.rels><?xml version="1.0" encoding="UTF-8" standalone="yes"?><Relationships xmlns="http://schemas.openxmlformats.org/package/2006/relationships"><Relationship Id="rId1" Type="http://schemas.openxmlformats.org/officeDocument/2006/relationships/slide" Target="../slides/slide28.xml"/><Relationship Id="rId2" Type="http://schemas.openxmlformats.org/officeDocument/2006/relationships/notesMaster" Target="../notesMasters/notesMaster1.xml"/></Relationships>

</file>

<file path=ppt/notesSlides/_rels/notesSlide2.xml.rels><?xml version="1.0" encoding="UTF-8" standalone="yes"?><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20.xml.rels><?xml version="1.0" encoding="UTF-8" standalone="yes"?><Relationships xmlns="http://schemas.openxmlformats.org/package/2006/relationships"><Relationship Id="rId1" Type="http://schemas.openxmlformats.org/officeDocument/2006/relationships/slide" Target="../slides/slide29.xml"/><Relationship Id="rId2" Type="http://schemas.openxmlformats.org/officeDocument/2006/relationships/notesMaster" Target="../notesMasters/notesMaster1.xml"/></Relationships>

</file>

<file path=ppt/notesSlides/_rels/notesSlide21.xml.rels><?xml version="1.0" encoding="UTF-8" standalone="yes"?><Relationships xmlns="http://schemas.openxmlformats.org/package/2006/relationships"><Relationship Id="rId1" Type="http://schemas.openxmlformats.org/officeDocument/2006/relationships/slide" Target="../slides/slide31.xml"/><Relationship Id="rId2" Type="http://schemas.openxmlformats.org/officeDocument/2006/relationships/notesMaster" Target="../notesMasters/notesMaster1.xml"/></Relationships>

</file>

<file path=ppt/notesSlides/_rels/notesSlide22.xml.rels><?xml version="1.0" encoding="UTF-8" standalone="yes"?><Relationships xmlns="http://schemas.openxmlformats.org/package/2006/relationships"><Relationship Id="rId1" Type="http://schemas.openxmlformats.org/officeDocument/2006/relationships/slide" Target="../slides/slide32.xml"/><Relationship Id="rId2" Type="http://schemas.openxmlformats.org/officeDocument/2006/relationships/notesMaster" Target="../notesMasters/notesMaster1.xml"/></Relationships>

</file>

<file path=ppt/notesSlides/_rels/notesSlide23.xml.rels><?xml version="1.0" encoding="UTF-8" standalone="yes"?><Relationships xmlns="http://schemas.openxmlformats.org/package/2006/relationships"><Relationship Id="rId1" Type="http://schemas.openxmlformats.org/officeDocument/2006/relationships/slide" Target="../slides/slide33.xml"/><Relationship Id="rId2" Type="http://schemas.openxmlformats.org/officeDocument/2006/relationships/notesMaster" Target="../notesMasters/notesMaster1.xml"/></Relationships>

</file>

<file path=ppt/notesSlides/_rels/notesSlide24.xml.rels><?xml version="1.0" encoding="UTF-8" standalone="yes"?><Relationships xmlns="http://schemas.openxmlformats.org/package/2006/relationships"><Relationship Id="rId1" Type="http://schemas.openxmlformats.org/officeDocument/2006/relationships/slide" Target="../slides/slide34.xml"/><Relationship Id="rId2" Type="http://schemas.openxmlformats.org/officeDocument/2006/relationships/notesMaster" Target="../notesMasters/notesMaster1.xml"/></Relationships>

</file>

<file path=ppt/notesSlides/_rels/notesSlide25.xml.rels><?xml version="1.0" encoding="UTF-8" standalone="yes"?><Relationships xmlns="http://schemas.openxmlformats.org/package/2006/relationships"><Relationship Id="rId1" Type="http://schemas.openxmlformats.org/officeDocument/2006/relationships/slide" Target="../slides/slide35.xml"/><Relationship Id="rId2" Type="http://schemas.openxmlformats.org/officeDocument/2006/relationships/notesMaster" Target="../notesMasters/notesMaster1.xml"/></Relationships>

</file>

<file path=ppt/notesSlides/_rels/notesSlide26.xml.rels><?xml version="1.0" encoding="UTF-8" standalone="yes"?><Relationships xmlns="http://schemas.openxmlformats.org/package/2006/relationships"><Relationship Id="rId1" Type="http://schemas.openxmlformats.org/officeDocument/2006/relationships/slide" Target="../slides/slide38.xml"/><Relationship Id="rId2" Type="http://schemas.openxmlformats.org/officeDocument/2006/relationships/notesMaster" Target="../notesMasters/notesMaster1.xml"/></Relationships>

</file>

<file path=ppt/notesSlides/_rels/notesSlide27.xml.rels><?xml version="1.0" encoding="UTF-8" standalone="yes"?><Relationships xmlns="http://schemas.openxmlformats.org/package/2006/relationships"><Relationship Id="rId1" Type="http://schemas.openxmlformats.org/officeDocument/2006/relationships/slide" Target="../slides/slide40.xml"/><Relationship Id="rId2" Type="http://schemas.openxmlformats.org/officeDocument/2006/relationships/notesMaster" Target="../notesMasters/notesMaster1.xml"/></Relationships>

</file>

<file path=ppt/notesSlides/_rels/notesSlide28.xml.rels><?xml version="1.0" encoding="UTF-8" standalone="yes"?><Relationships xmlns="http://schemas.openxmlformats.org/package/2006/relationships"><Relationship Id="rId1" Type="http://schemas.openxmlformats.org/officeDocument/2006/relationships/slide" Target="../slides/slide41.xml"/><Relationship Id="rId2" Type="http://schemas.openxmlformats.org/officeDocument/2006/relationships/notesMaster" Target="../notesMasters/notesMaster1.xml"/></Relationships>

</file>

<file path=ppt/notesSlides/_rels/notesSlide29.xml.rels><?xml version="1.0" encoding="UTF-8" standalone="yes"?><Relationships xmlns="http://schemas.openxmlformats.org/package/2006/relationships"><Relationship Id="rId1" Type="http://schemas.openxmlformats.org/officeDocument/2006/relationships/slide" Target="../slides/slide43.xml"/><Relationship Id="rId2" Type="http://schemas.openxmlformats.org/officeDocument/2006/relationships/notesMaster" Target="../notesMasters/notesMaster1.xml"/></Relationships>

</file>

<file path=ppt/notesSlides/_rels/notesSlide3.xml.rels><?xml version="1.0" encoding="UTF-8" standalone="yes"?><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30.xml.rels><?xml version="1.0" encoding="UTF-8" standalone="yes"?><Relationships xmlns="http://schemas.openxmlformats.org/package/2006/relationships"><Relationship Id="rId1" Type="http://schemas.openxmlformats.org/officeDocument/2006/relationships/slide" Target="../slides/slide44.xml"/><Relationship Id="rId2" Type="http://schemas.openxmlformats.org/officeDocument/2006/relationships/notesMaster" Target="../notesMasters/notesMaster1.xml"/></Relationships>

</file>

<file path=ppt/notesSlides/_rels/notesSlide31.xml.rels><?xml version="1.0" encoding="UTF-8" standalone="yes"?><Relationships xmlns="http://schemas.openxmlformats.org/package/2006/relationships"><Relationship Id="rId1" Type="http://schemas.openxmlformats.org/officeDocument/2006/relationships/slide" Target="../slides/slide51.xml"/><Relationship Id="rId2" Type="http://schemas.openxmlformats.org/officeDocument/2006/relationships/notesMaster" Target="../notesMasters/notesMaster1.xml"/></Relationships>

</file>

<file path=ppt/notesSlides/_rels/notesSlide32.xml.rels><?xml version="1.0" encoding="UTF-8" standalone="yes"?><Relationships xmlns="http://schemas.openxmlformats.org/package/2006/relationships"><Relationship Id="rId1" Type="http://schemas.openxmlformats.org/officeDocument/2006/relationships/slide" Target="../slides/slide52.xml"/><Relationship Id="rId2" Type="http://schemas.openxmlformats.org/officeDocument/2006/relationships/notesMaster" Target="../notesMasters/notesMaster1.xml"/></Relationships>

</file>

<file path=ppt/notesSlides/_rels/notesSlide33.xml.rels><?xml version="1.0" encoding="UTF-8" standalone="yes"?><Relationships xmlns="http://schemas.openxmlformats.org/package/2006/relationships"><Relationship Id="rId1" Type="http://schemas.openxmlformats.org/officeDocument/2006/relationships/slide" Target="../slides/slide53.xml"/><Relationship Id="rId2" Type="http://schemas.openxmlformats.org/officeDocument/2006/relationships/notesMaster" Target="../notesMasters/notesMaster1.xml"/></Relationships>

</file>

<file path=ppt/notesSlides/_rels/notesSlide34.xml.rels><?xml version="1.0" encoding="UTF-8" standalone="yes"?><Relationships xmlns="http://schemas.openxmlformats.org/package/2006/relationships"><Relationship Id="rId1" Type="http://schemas.openxmlformats.org/officeDocument/2006/relationships/slide" Target="../slides/slide54.xml"/><Relationship Id="rId2" Type="http://schemas.openxmlformats.org/officeDocument/2006/relationships/notesMaster" Target="../notesMasters/notesMaster1.xml"/></Relationships>

</file>

<file path=ppt/notesSlides/_rels/notesSlide35.xml.rels><?xml version="1.0" encoding="UTF-8" standalone="yes"?><Relationships xmlns="http://schemas.openxmlformats.org/package/2006/relationships"><Relationship Id="rId1" Type="http://schemas.openxmlformats.org/officeDocument/2006/relationships/slide" Target="../slides/slide55.xml"/><Relationship Id="rId2" Type="http://schemas.openxmlformats.org/officeDocument/2006/relationships/notesMaster" Target="../notesMasters/notesMaster1.xml"/></Relationships>

</file>

<file path=ppt/notesSlides/_rels/notesSlide36.xml.rels><?xml version="1.0" encoding="UTF-8" standalone="yes"?><Relationships xmlns="http://schemas.openxmlformats.org/package/2006/relationships"><Relationship Id="rId1" Type="http://schemas.openxmlformats.org/officeDocument/2006/relationships/slide" Target="../slides/slide56.xml"/><Relationship Id="rId2" Type="http://schemas.openxmlformats.org/officeDocument/2006/relationships/notesMaster" Target="../notesMasters/notesMaster1.xml"/></Relationships>

</file>

<file path=ppt/notesSlides/_rels/notesSlide37.xml.rels><?xml version="1.0" encoding="UTF-8" standalone="yes"?><Relationships xmlns="http://schemas.openxmlformats.org/package/2006/relationships"><Relationship Id="rId1" Type="http://schemas.openxmlformats.org/officeDocument/2006/relationships/slide" Target="../slides/slide57.xml"/><Relationship Id="rId2" Type="http://schemas.openxmlformats.org/officeDocument/2006/relationships/notesMaster" Target="../notesMasters/notesMaster1.xml"/></Relationships>

</file>

<file path=ppt/notesSlides/_rels/notesSlide38.xml.rels><?xml version="1.0" encoding="UTF-8" standalone="yes"?><Relationships xmlns="http://schemas.openxmlformats.org/package/2006/relationships"><Relationship Id="rId1" Type="http://schemas.openxmlformats.org/officeDocument/2006/relationships/slide" Target="../slides/slide58.xml"/><Relationship Id="rId2" Type="http://schemas.openxmlformats.org/officeDocument/2006/relationships/notesMaster" Target="../notesMasters/notesMaster1.xml"/></Relationships>

</file>

<file path=ppt/notesSlides/_rels/notesSlide39.xml.rels><?xml version="1.0" encoding="UTF-8" standalone="yes"?><Relationships xmlns="http://schemas.openxmlformats.org/package/2006/relationships"><Relationship Id="rId1" Type="http://schemas.openxmlformats.org/officeDocument/2006/relationships/slide" Target="../slides/slide60.xml"/><Relationship Id="rId2" Type="http://schemas.openxmlformats.org/officeDocument/2006/relationships/notesMaster" Target="../notesMasters/notesMaster1.xml"/></Relationships>

</file>

<file path=ppt/notesSlides/_rels/notesSlide4.xml.rels><?xml version="1.0" encoding="UTF-8" standalone="yes"?><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40.xml.rels><?xml version="1.0" encoding="UTF-8" standalone="yes"?><Relationships xmlns="http://schemas.openxmlformats.org/package/2006/relationships"><Relationship Id="rId1" Type="http://schemas.openxmlformats.org/officeDocument/2006/relationships/slide" Target="../slides/slide61.xml"/><Relationship Id="rId2" Type="http://schemas.openxmlformats.org/officeDocument/2006/relationships/notesMaster" Target="../notesMasters/notesMaster1.xml"/></Relationships>

</file>

<file path=ppt/notesSlides/_rels/notesSlide41.xml.rels><?xml version="1.0" encoding="UTF-8" standalone="yes"?><Relationships xmlns="http://schemas.openxmlformats.org/package/2006/relationships"><Relationship Id="rId1" Type="http://schemas.openxmlformats.org/officeDocument/2006/relationships/slide" Target="../slides/slide62.xml"/><Relationship Id="rId2" Type="http://schemas.openxmlformats.org/officeDocument/2006/relationships/notesMaster" Target="../notesMasters/notesMaster1.xml"/></Relationships>

</file>

<file path=ppt/notesSlides/_rels/notesSlide42.xml.rels><?xml version="1.0" encoding="UTF-8" standalone="yes"?><Relationships xmlns="http://schemas.openxmlformats.org/package/2006/relationships"><Relationship Id="rId1" Type="http://schemas.openxmlformats.org/officeDocument/2006/relationships/slide" Target="../slides/slide63.xml"/><Relationship Id="rId2" Type="http://schemas.openxmlformats.org/officeDocument/2006/relationships/notesMaster" Target="../notesMasters/notesMaster1.xml"/></Relationships>

</file>

<file path=ppt/notesSlides/_rels/notesSlide43.xml.rels><?xml version="1.0" encoding="UTF-8" standalone="yes"?><Relationships xmlns="http://schemas.openxmlformats.org/package/2006/relationships"><Relationship Id="rId1" Type="http://schemas.openxmlformats.org/officeDocument/2006/relationships/slide" Target="../slides/slide67.xml"/><Relationship Id="rId2" Type="http://schemas.openxmlformats.org/officeDocument/2006/relationships/notesMaster" Target="../notesMasters/notesMaster1.xml"/></Relationships>

</file>

<file path=ppt/notesSlides/_rels/notesSlide44.xml.rels><?xml version="1.0" encoding="UTF-8" standalone="yes"?><Relationships xmlns="http://schemas.openxmlformats.org/package/2006/relationships"><Relationship Id="rId1" Type="http://schemas.openxmlformats.org/officeDocument/2006/relationships/slide" Target="../slides/slide68.xml"/><Relationship Id="rId2" Type="http://schemas.openxmlformats.org/officeDocument/2006/relationships/notesMaster" Target="../notesMasters/notesMaster1.xml"/></Relationships>

</file>

<file path=ppt/notesSlides/_rels/notesSlide45.xml.rels><?xml version="1.0" encoding="UTF-8" standalone="yes"?><Relationships xmlns="http://schemas.openxmlformats.org/package/2006/relationships"><Relationship Id="rId1" Type="http://schemas.openxmlformats.org/officeDocument/2006/relationships/slide" Target="../slides/slide69.xml"/><Relationship Id="rId2" Type="http://schemas.openxmlformats.org/officeDocument/2006/relationships/notesMaster" Target="../notesMasters/notesMaster1.xml"/></Relationships>

</file>

<file path=ppt/notesSlides/_rels/notesSlide46.xml.rels><?xml version="1.0" encoding="UTF-8" standalone="yes"?><Relationships xmlns="http://schemas.openxmlformats.org/package/2006/relationships"><Relationship Id="rId1" Type="http://schemas.openxmlformats.org/officeDocument/2006/relationships/slide" Target="../slides/slide71.xml"/><Relationship Id="rId2" Type="http://schemas.openxmlformats.org/officeDocument/2006/relationships/notesMaster" Target="../notesMasters/notesMaster1.xml"/></Relationships>

</file>

<file path=ppt/notesSlides/_rels/notesSlide47.xml.rels><?xml version="1.0" encoding="UTF-8" standalone="yes"?><Relationships xmlns="http://schemas.openxmlformats.org/package/2006/relationships"><Relationship Id="rId1" Type="http://schemas.openxmlformats.org/officeDocument/2006/relationships/slide" Target="../slides/slide72.xml"/><Relationship Id="rId2" Type="http://schemas.openxmlformats.org/officeDocument/2006/relationships/notesMaster" Target="../notesMasters/notesMaster1.xml"/></Relationships>

</file>

<file path=ppt/notesSlides/_rels/notesSlide48.xml.rels><?xml version="1.0" encoding="UTF-8" standalone="yes"?><Relationships xmlns="http://schemas.openxmlformats.org/package/2006/relationships"><Relationship Id="rId1" Type="http://schemas.openxmlformats.org/officeDocument/2006/relationships/slide" Target="../slides/slide74.xml"/><Relationship Id="rId2" Type="http://schemas.openxmlformats.org/officeDocument/2006/relationships/notesMaster" Target="../notesMasters/notesMaster1.xml"/></Relationships>

</file>

<file path=ppt/notesSlides/_rels/notesSlide49.xml.rels><?xml version="1.0" encoding="UTF-8" standalone="yes"?><Relationships xmlns="http://schemas.openxmlformats.org/package/2006/relationships"><Relationship Id="rId1" Type="http://schemas.openxmlformats.org/officeDocument/2006/relationships/slide" Target="../slides/slide75.xml"/><Relationship Id="rId2" Type="http://schemas.openxmlformats.org/officeDocument/2006/relationships/notesMaster" Target="../notesMasters/notesMaster1.xml"/></Relationships>

</file>

<file path=ppt/notesSlides/_rels/notesSlide5.xml.rels><?xml version="1.0" encoding="UTF-8" standalone="yes"?><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_rels/notesSlide50.xml.rels><?xml version="1.0" encoding="UTF-8" standalone="yes"?><Relationships xmlns="http://schemas.openxmlformats.org/package/2006/relationships"><Relationship Id="rId1" Type="http://schemas.openxmlformats.org/officeDocument/2006/relationships/slide" Target="../slides/slide77.xml"/><Relationship Id="rId2" Type="http://schemas.openxmlformats.org/officeDocument/2006/relationships/notesMaster" Target="../notesMasters/notesMaster1.xml"/></Relationships>

</file>

<file path=ppt/notesSlides/_rels/notesSlide51.xml.rels><?xml version="1.0" encoding="UTF-8" standalone="yes"?><Relationships xmlns="http://schemas.openxmlformats.org/package/2006/relationships"><Relationship Id="rId1" Type="http://schemas.openxmlformats.org/officeDocument/2006/relationships/slide" Target="../slides/slide78.xml"/><Relationship Id="rId2" Type="http://schemas.openxmlformats.org/officeDocument/2006/relationships/notesMaster" Target="../notesMasters/notesMaster1.xml"/><Relationship Id="rId3" Type="http://schemas.openxmlformats.org/officeDocument/2006/relationships/hyperlink" Target="https://github.com/cloudbees/training-books-ms.git" TargetMode="External"/></Relationships>

</file>

<file path=ppt/notesSlides/_rels/notesSlide52.xml.rels><?xml version="1.0" encoding="UTF-8" standalone="yes"?><Relationships xmlns="http://schemas.openxmlformats.org/package/2006/relationships"><Relationship Id="rId1" Type="http://schemas.openxmlformats.org/officeDocument/2006/relationships/slide" Target="../slides/slide79.xml"/><Relationship Id="rId2" Type="http://schemas.openxmlformats.org/officeDocument/2006/relationships/notesMaster" Target="../notesMasters/notesMaster1.xml"/><Relationship Id="rId3" Type="http://schemas.openxmlformats.org/officeDocument/2006/relationships/hyperlink" Target="https://github.com/cloudbees/training-books-ms" TargetMode="External"/></Relationships>

</file>

<file path=ppt/notesSlides/_rels/notesSlide53.xml.rels><?xml version="1.0" encoding="UTF-8" standalone="yes"?><Relationships xmlns="http://schemas.openxmlformats.org/package/2006/relationships"><Relationship Id="rId1" Type="http://schemas.openxmlformats.org/officeDocument/2006/relationships/slide" Target="../slides/slide80.xml"/><Relationship Id="rId2" Type="http://schemas.openxmlformats.org/officeDocument/2006/relationships/notesMaster" Target="../notesMasters/notesMaster1.xml"/></Relationships>

</file>

<file path=ppt/notesSlides/_rels/notesSlide54.xml.rels><?xml version="1.0" encoding="UTF-8" standalone="yes"?><Relationships xmlns="http://schemas.openxmlformats.org/package/2006/relationships"><Relationship Id="rId1" Type="http://schemas.openxmlformats.org/officeDocument/2006/relationships/slide" Target="../slides/slide81.xml"/><Relationship Id="rId2" Type="http://schemas.openxmlformats.org/officeDocument/2006/relationships/notesMaster" Target="../notesMasters/notesMaster1.xml"/></Relationships>

</file>

<file path=ppt/notesSlides/_rels/notesSlide6.xml.rels><?xml version="1.0" encoding="UTF-8" standalone="yes"?><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7.xml.rels><?xml version="1.0" encoding="UTF-8" standalone="yes"?><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8.xml.rels><?xml version="1.0" encoding="UTF-8" standalone="yes"?><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_rels/notesSlide9.xml.rels><?xml version="1.0" encoding="UTF-8" standalone="yes"?><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266" name="Shape 4266"/>
          <p:cNvSpPr/>
          <p:nvPr>
            <p:ph type="sldImg"/>
          </p:nvPr>
        </p:nvSpPr>
        <p:spPr>
          <a:prstGeom prst="rect">
            <a:avLst/>
          </a:prstGeom>
        </p:spPr>
        <p:txBody>
          <a:bodyPr/>
          <a:lstStyle/>
          <a:p>
            <a:pPr/>
          </a:p>
        </p:txBody>
      </p:sp>
      <p:sp>
        <p:nvSpPr>
          <p:cNvPr id="4267" name="Shape 4267"/>
          <p:cNvSpPr/>
          <p:nvPr>
            <p:ph type="body" sz="quarter" idx="1"/>
          </p:nvPr>
        </p:nvSpPr>
        <p:spPr>
          <a:prstGeom prst="rect">
            <a:avLst/>
          </a:prstGeom>
        </p:spPr>
        <p:txBody>
          <a:bodyPr/>
          <a:lstStyle/>
          <a:p>
            <a:pPr/>
            <a:r>
              <a:t>The commands listed on this slide will pre-load all the packages and dependencies so that attendees do not need to waste time on it during the workshop.</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347" name="Shape 4347"/>
          <p:cNvSpPr/>
          <p:nvPr>
            <p:ph type="sldImg"/>
          </p:nvPr>
        </p:nvSpPr>
        <p:spPr>
          <a:prstGeom prst="rect">
            <a:avLst/>
          </a:prstGeom>
        </p:spPr>
        <p:txBody>
          <a:bodyPr/>
          <a:lstStyle/>
          <a:p>
            <a:pPr/>
          </a:p>
        </p:txBody>
      </p:sp>
      <p:sp>
        <p:nvSpPr>
          <p:cNvPr id="4348" name="Shape 4348"/>
          <p:cNvSpPr/>
          <p:nvPr>
            <p:ph type="body" sz="quarter" idx="1"/>
          </p:nvPr>
        </p:nvSpPr>
        <p:spPr>
          <a:prstGeom prst="rect">
            <a:avLst/>
          </a:prstGeom>
        </p:spPr>
        <p:txBody>
          <a:bodyPr/>
          <a:lstStyle/>
          <a:p>
            <a:pPr/>
            <a:r>
              <a:t>Need to have very little Groovy knowledge. Just be able to identify and coopy/past code snippets etc.</a:t>
            </a:r>
          </a:p>
          <a:p>
            <a:pPr/>
          </a:p>
          <a:p>
            <a:pPr/>
            <a:r>
              <a:t>Lots of flex, little coding needed. Can also store you code and workflow esigns</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353" name="Shape 4353"/>
          <p:cNvSpPr/>
          <p:nvPr>
            <p:ph type="sldImg"/>
          </p:nvPr>
        </p:nvSpPr>
        <p:spPr>
          <a:prstGeom prst="rect">
            <a:avLst/>
          </a:prstGeom>
        </p:spPr>
        <p:txBody>
          <a:bodyPr/>
          <a:lstStyle/>
          <a:p>
            <a:pPr/>
          </a:p>
        </p:txBody>
      </p:sp>
      <p:sp>
        <p:nvSpPr>
          <p:cNvPr id="4354" name="Shape 4354"/>
          <p:cNvSpPr/>
          <p:nvPr>
            <p:ph type="body" sz="quarter" idx="1"/>
          </p:nvPr>
        </p:nvSpPr>
        <p:spPr>
          <a:prstGeom prst="rect">
            <a:avLst/>
          </a:prstGeom>
        </p:spPr>
        <p:txBody>
          <a:bodyPr/>
          <a:lstStyle/>
          <a:p>
            <a:pPr/>
            <a:r>
              <a:t>Step 1 – create new workflopw</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365" name="Shape 4365"/>
          <p:cNvSpPr/>
          <p:nvPr>
            <p:ph type="sldImg"/>
          </p:nvPr>
        </p:nvSpPr>
        <p:spPr>
          <a:prstGeom prst="rect">
            <a:avLst/>
          </a:prstGeom>
        </p:spPr>
        <p:txBody>
          <a:bodyPr/>
          <a:lstStyle/>
          <a:p>
            <a:pPr/>
          </a:p>
        </p:txBody>
      </p:sp>
      <p:sp>
        <p:nvSpPr>
          <p:cNvPr id="4366" name="Shape 4366"/>
          <p:cNvSpPr/>
          <p:nvPr>
            <p:ph type="body" sz="quarter" idx="1"/>
          </p:nvPr>
        </p:nvSpPr>
        <p:spPr>
          <a:prstGeom prst="rect">
            <a:avLst/>
          </a:prstGeom>
        </p:spPr>
        <p:txBody>
          <a:bodyPr/>
          <a:lstStyle/>
          <a:p>
            <a:pPr/>
            <a:r>
              <a:t>SCM = source control manager</a:t>
            </a:r>
          </a:p>
          <a:p>
            <a:pPr/>
          </a:p>
          <a:p>
            <a:pPr/>
            <a:r>
              <a:t>Tick Snippet Generator to limit need for Groovy.</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379" name="Shape 4379"/>
          <p:cNvSpPr/>
          <p:nvPr>
            <p:ph type="sldImg"/>
          </p:nvPr>
        </p:nvSpPr>
        <p:spPr>
          <a:prstGeom prst="rect">
            <a:avLst/>
          </a:prstGeom>
        </p:spPr>
        <p:txBody>
          <a:bodyPr/>
          <a:lstStyle/>
          <a:p>
            <a:pPr/>
          </a:p>
        </p:txBody>
      </p:sp>
      <p:sp>
        <p:nvSpPr>
          <p:cNvPr id="4380" name="Shape 4380"/>
          <p:cNvSpPr/>
          <p:nvPr>
            <p:ph type="body" sz="quarter" idx="1"/>
          </p:nvPr>
        </p:nvSpPr>
        <p:spPr>
          <a:prstGeom prst="rect">
            <a:avLst/>
          </a:prstGeom>
        </p:spPr>
        <p:txBody>
          <a:bodyPr/>
          <a:lstStyle/>
          <a:p>
            <a:pPr/>
            <a:r>
              <a:t>“node” doesn’t exist in Groovy – it is a DSL</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385" name="Shape 4385"/>
          <p:cNvSpPr/>
          <p:nvPr>
            <p:ph type="sldImg"/>
          </p:nvPr>
        </p:nvSpPr>
        <p:spPr>
          <a:prstGeom prst="rect">
            <a:avLst/>
          </a:prstGeom>
        </p:spPr>
        <p:txBody>
          <a:bodyPr/>
          <a:lstStyle/>
          <a:p>
            <a:pPr/>
          </a:p>
        </p:txBody>
      </p:sp>
      <p:sp>
        <p:nvSpPr>
          <p:cNvPr id="4386" name="Shape 4386"/>
          <p:cNvSpPr/>
          <p:nvPr>
            <p:ph type="body" sz="quarter" idx="1"/>
          </p:nvPr>
        </p:nvSpPr>
        <p:spPr>
          <a:prstGeom prst="rect">
            <a:avLst/>
          </a:prstGeom>
        </p:spPr>
        <p:txBody>
          <a:bodyPr/>
          <a:lstStyle/>
          <a:p>
            <a:pPr/>
            <a:r>
              <a:t>First line of groovy script.</a:t>
            </a:r>
          </a:p>
          <a:p>
            <a:pPr/>
          </a:p>
          <a:p>
            <a:pPr/>
            <a:r>
              <a:t>Using Groovy sandbox and this snippet generator makes this as easy as possible.</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391" name="Shape 4391"/>
          <p:cNvSpPr/>
          <p:nvPr>
            <p:ph type="sldImg"/>
          </p:nvPr>
        </p:nvSpPr>
        <p:spPr>
          <a:prstGeom prst="rect">
            <a:avLst/>
          </a:prstGeom>
        </p:spPr>
        <p:txBody>
          <a:bodyPr/>
          <a:lstStyle/>
          <a:p>
            <a:pPr/>
          </a:p>
        </p:txBody>
      </p:sp>
      <p:sp>
        <p:nvSpPr>
          <p:cNvPr id="4392" name="Shape 4392"/>
          <p:cNvSpPr/>
          <p:nvPr>
            <p:ph type="body" sz="quarter" idx="1"/>
          </p:nvPr>
        </p:nvSpPr>
        <p:spPr>
          <a:prstGeom prst="rect">
            <a:avLst/>
          </a:prstGeom>
        </p:spPr>
        <p:txBody>
          <a:bodyPr/>
          <a:lstStyle/>
          <a:p>
            <a:pPr/>
            <a:r>
              <a:t>Snippet wiz creates the groovy for you</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399" name="Shape 4399"/>
          <p:cNvSpPr/>
          <p:nvPr>
            <p:ph type="sldImg"/>
          </p:nvPr>
        </p:nvSpPr>
        <p:spPr>
          <a:prstGeom prst="rect">
            <a:avLst/>
          </a:prstGeom>
        </p:spPr>
        <p:txBody>
          <a:bodyPr/>
          <a:lstStyle/>
          <a:p>
            <a:pPr/>
          </a:p>
        </p:txBody>
      </p:sp>
      <p:sp>
        <p:nvSpPr>
          <p:cNvPr id="4400" name="Shape 4400"/>
          <p:cNvSpPr/>
          <p:nvPr>
            <p:ph type="body" sz="quarter" idx="1"/>
          </p:nvPr>
        </p:nvSpPr>
        <p:spPr>
          <a:prstGeom prst="rect">
            <a:avLst/>
          </a:prstGeom>
        </p:spPr>
        <p:txBody>
          <a:bodyPr/>
          <a:lstStyle/>
          <a:p>
            <a:pPr/>
            <a:r>
              <a:t>The aim of the first day of the workshop is to introduce workflow on theoretical level (without hands-on). It will provide a short history of other plugins that lead to development of the Workflow, provide reasons for its existence and an introduction to its syntax.</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405" name="Shape 4405"/>
          <p:cNvSpPr/>
          <p:nvPr>
            <p:ph type="sldImg"/>
          </p:nvPr>
        </p:nvSpPr>
        <p:spPr>
          <a:prstGeom prst="rect">
            <a:avLst/>
          </a:prstGeom>
        </p:spPr>
        <p:txBody>
          <a:bodyPr/>
          <a:lstStyle/>
          <a:p>
            <a:pPr/>
          </a:p>
        </p:txBody>
      </p:sp>
      <p:sp>
        <p:nvSpPr>
          <p:cNvPr id="4406" name="Shape 4406"/>
          <p:cNvSpPr/>
          <p:nvPr>
            <p:ph type="body" sz="quarter" idx="1"/>
          </p:nvPr>
        </p:nvSpPr>
        <p:spPr>
          <a:prstGeom prst="rect">
            <a:avLst/>
          </a:prstGeom>
        </p:spPr>
        <p:txBody>
          <a:bodyPr/>
          <a:lstStyle/>
          <a:p>
            <a:pPr/>
            <a:r>
              <a:t>The aim of the first day of the workshop is to introduce workflow on theoretical level (without hands-on). It will provide a short history of other plugins that lead to development of the Workflow, provide reasons for its existence and an introduction to its syntax.</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410" name="Shape 4410"/>
          <p:cNvSpPr/>
          <p:nvPr>
            <p:ph type="sldImg"/>
          </p:nvPr>
        </p:nvSpPr>
        <p:spPr>
          <a:prstGeom prst="rect">
            <a:avLst/>
          </a:prstGeom>
        </p:spPr>
        <p:txBody>
          <a:bodyPr/>
          <a:lstStyle/>
          <a:p>
            <a:pPr/>
          </a:p>
        </p:txBody>
      </p:sp>
      <p:sp>
        <p:nvSpPr>
          <p:cNvPr id="4411" name="Shape 4411"/>
          <p:cNvSpPr/>
          <p:nvPr>
            <p:ph type="body" sz="quarter" idx="1"/>
          </p:nvPr>
        </p:nvSpPr>
        <p:spPr>
          <a:prstGeom prst="rect">
            <a:avLst/>
          </a:prstGeom>
        </p:spPr>
        <p:txBody>
          <a:bodyPr/>
          <a:lstStyle/>
          <a:p>
            <a:pPr/>
            <a:r>
              <a:t>To reinforce today’s material we have a short exercise for you. </a:t>
            </a:r>
          </a:p>
          <a:p>
            <a:pPr/>
            <a:r>
              <a:t>Before our next session, please perform the following:</a:t>
            </a:r>
          </a:p>
          <a:p>
            <a:pPr/>
          </a:p>
          <a:p>
            <a:pPr/>
            <a:r>
              <a:t>EXERCISE CONENT</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414" name="Shape 4414"/>
          <p:cNvSpPr/>
          <p:nvPr>
            <p:ph type="sldImg"/>
          </p:nvPr>
        </p:nvSpPr>
        <p:spPr>
          <a:prstGeom prst="rect">
            <a:avLst/>
          </a:prstGeom>
        </p:spPr>
        <p:txBody>
          <a:bodyPr/>
          <a:lstStyle/>
          <a:p>
            <a:pPr/>
          </a:p>
        </p:txBody>
      </p:sp>
      <p:sp>
        <p:nvSpPr>
          <p:cNvPr id="4415" name="Shape 4415"/>
          <p:cNvSpPr/>
          <p:nvPr>
            <p:ph type="body" sz="quarter" idx="1"/>
          </p:nvPr>
        </p:nvSpPr>
        <p:spPr>
          <a:prstGeom prst="rect">
            <a:avLst/>
          </a:prstGeom>
        </p:spPr>
        <p:txBody>
          <a:bodyPr/>
          <a:lstStyle/>
          <a:p>
            <a:pPr/>
            <a:r>
              <a:t>This day is dedicated to a practical introduction to Docker and the tools around it.</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283" name="Shape 4283"/>
          <p:cNvSpPr/>
          <p:nvPr>
            <p:ph type="sldImg"/>
          </p:nvPr>
        </p:nvSpPr>
        <p:spPr>
          <a:prstGeom prst="rect">
            <a:avLst/>
          </a:prstGeom>
        </p:spPr>
        <p:txBody>
          <a:bodyPr/>
          <a:lstStyle/>
          <a:p>
            <a:pPr/>
          </a:p>
        </p:txBody>
      </p:sp>
      <p:sp>
        <p:nvSpPr>
          <p:cNvPr id="4284" name="Shape 4284"/>
          <p:cNvSpPr/>
          <p:nvPr>
            <p:ph type="body" sz="quarter" idx="1"/>
          </p:nvPr>
        </p:nvSpPr>
        <p:spPr>
          <a:prstGeom prst="rect">
            <a:avLst/>
          </a:prstGeom>
        </p:spPr>
        <p:txBody>
          <a:bodyPr/>
          <a:lstStyle/>
          <a:p>
            <a:pPr/>
            <a:r>
              <a:t>The aim of the first day of the workshop is to introduce Pipeline on theoretical level (without hands-on). It will provide a short history of other plugins that lead to development of the Workflow, provide reasons for its existence and an introduction to its syntax.</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419" name="Shape 4419"/>
          <p:cNvSpPr/>
          <p:nvPr>
            <p:ph type="sldImg"/>
          </p:nvPr>
        </p:nvSpPr>
        <p:spPr>
          <a:prstGeom prst="rect">
            <a:avLst/>
          </a:prstGeom>
        </p:spPr>
        <p:txBody>
          <a:bodyPr/>
          <a:lstStyle/>
          <a:p>
            <a:pPr/>
          </a:p>
        </p:txBody>
      </p:sp>
      <p:sp>
        <p:nvSpPr>
          <p:cNvPr id="4420" name="Shape 4420"/>
          <p:cNvSpPr/>
          <p:nvPr>
            <p:ph type="body" sz="quarter" idx="1"/>
          </p:nvPr>
        </p:nvSpPr>
        <p:spPr>
          <a:prstGeom prst="rect">
            <a:avLst/>
          </a:prstGeom>
        </p:spPr>
        <p:txBody>
          <a:bodyPr/>
          <a:lstStyle/>
          <a:p>
            <a:pPr/>
            <a:r>
              <a:t>The first command will create the VM. The second command will setup everything required for today's session: Docker, Docker Compose, and Docker Registry.</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427" name="Shape 4427"/>
          <p:cNvSpPr/>
          <p:nvPr>
            <p:ph type="sldImg"/>
          </p:nvPr>
        </p:nvSpPr>
        <p:spPr>
          <a:prstGeom prst="rect">
            <a:avLst/>
          </a:prstGeom>
        </p:spPr>
        <p:txBody>
          <a:bodyPr/>
          <a:lstStyle/>
          <a:p>
            <a:pPr/>
          </a:p>
        </p:txBody>
      </p:sp>
      <p:sp>
        <p:nvSpPr>
          <p:cNvPr id="4428" name="Shape 4428"/>
          <p:cNvSpPr/>
          <p:nvPr>
            <p:ph type="body" sz="quarter" idx="1"/>
          </p:nvPr>
        </p:nvSpPr>
        <p:spPr>
          <a:prstGeom prst="rect">
            <a:avLst/>
          </a:prstGeom>
        </p:spPr>
        <p:txBody>
          <a:bodyPr/>
          <a:lstStyle/>
          <a:p>
            <a:pPr/>
            <a:r>
              <a:t>Traditional deployments would put an artifact into an existing node expecting that everything else is in place; the application server, configuration files, dependencies, and so on. Containers, on the other hand, contain everything our software needs. Each container should be self-sufficient. It should contain everything an application needs. That includes, but is not limited to, run-time dependencies, built artefacts (JARs, WARs, DLLs), application server, and so on.</a:t>
            </a:r>
          </a:p>
          <a:p>
            <a:pPr/>
            <a:r>
              <a:t>Each container runs in an isolated process thus making it more fault-tollerant, easier to deploy and more secure.</a:t>
            </a:r>
          </a:p>
          <a:p>
            <a:pPr/>
            <a:r>
              <a:t>Containers consist of a number of unchangeable images making them immutable thus avoiding differences that might between different environments. Applications packed inside containers behave exactly the same no matter whether they are deployed to developer laptop, staging server, or production.</a:t>
            </a:r>
          </a:p>
          <a:p>
            <a:pPr/>
            <a:r>
              <a:t>When isolation, self-sufficiency, and immutability are combined, the result is higher reliability.</a:t>
            </a:r>
          </a:p>
          <a:p>
            <a:pPr/>
            <a:r>
              <a:t>Since each container is immutable, scaling an application is much easier than when other packaging and deployment methods are used.</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432" name="Shape 4432"/>
          <p:cNvSpPr/>
          <p:nvPr>
            <p:ph type="sldImg"/>
          </p:nvPr>
        </p:nvSpPr>
        <p:spPr>
          <a:prstGeom prst="rect">
            <a:avLst/>
          </a:prstGeom>
        </p:spPr>
        <p:txBody>
          <a:bodyPr/>
          <a:lstStyle/>
          <a:p>
            <a:pPr/>
          </a:p>
        </p:txBody>
      </p:sp>
      <p:sp>
        <p:nvSpPr>
          <p:cNvPr id="4433" name="Shape 4433"/>
          <p:cNvSpPr/>
          <p:nvPr>
            <p:ph type="body" sz="quarter" idx="1"/>
          </p:nvPr>
        </p:nvSpPr>
        <p:spPr>
          <a:prstGeom prst="rect">
            <a:avLst/>
          </a:prstGeom>
        </p:spPr>
        <p:txBody>
          <a:bodyPr/>
          <a:lstStyle/>
          <a:p>
            <a:pPr/>
            <a:r>
              <a:t>A physical server running, for example, five virtual machines would have five operating systems in addition to a hypervisor that is more resource demanding than lxc. Five containers, on the other hand, share the operating system of the physical server and, where appropriate, binaries and libraries. As a result, containers are much more lightweight then VMs. That is not such a big difference with monolithic applications especially in cases when a single one would occupy the whole server. With microservices, this gain in resource utilization is very important considering that we might have tens or hundreds of them on a single physical server. Put in other words, a single physical server can host more containers than virtual machines.</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437" name="Shape 4437"/>
          <p:cNvSpPr/>
          <p:nvPr>
            <p:ph type="sldImg"/>
          </p:nvPr>
        </p:nvSpPr>
        <p:spPr>
          <a:prstGeom prst="rect">
            <a:avLst/>
          </a:prstGeom>
        </p:spPr>
        <p:txBody>
          <a:bodyPr/>
          <a:lstStyle/>
          <a:p>
            <a:pPr/>
          </a:p>
        </p:txBody>
      </p:sp>
      <p:sp>
        <p:nvSpPr>
          <p:cNvPr id="4438" name="Shape 4438"/>
          <p:cNvSpPr/>
          <p:nvPr>
            <p:ph type="body" sz="quarter" idx="1"/>
          </p:nvPr>
        </p:nvSpPr>
        <p:spPr>
          <a:prstGeom prst="rect">
            <a:avLst/>
          </a:prstGeom>
        </p:spPr>
        <p:txBody>
          <a:bodyPr/>
          <a:lstStyle/>
          <a:p>
            <a:pPr/>
            <a:r>
              <a:t>Containers are self-sufficient bundles that contain everything we need (with the exception of the kernel), run in an isolated process and are immutable. Being self-sufficient means that a container commonly has the following components.</a:t>
            </a:r>
            <a:br/>
            <a:br/>
            <a:r>
              <a:t>* Runtime libraries (JDK, Python, or any other library required for the application to run)</a:t>
            </a:r>
            <a:br/>
            <a:r>
              <a:t>* Application server (Tomcat, nginx, and so on)</a:t>
            </a:r>
            <a:br/>
            <a:r>
              <a:t>* Database (preferably lightweight)</a:t>
            </a:r>
            <a:br/>
            <a:r>
              <a:t>* Artifacts (JAR, WAR, static files, and so on)</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442" name="Shape 4442"/>
          <p:cNvSpPr/>
          <p:nvPr>
            <p:ph type="sldImg"/>
          </p:nvPr>
        </p:nvSpPr>
        <p:spPr>
          <a:prstGeom prst="rect">
            <a:avLst/>
          </a:prstGeom>
        </p:spPr>
        <p:txBody>
          <a:bodyPr/>
          <a:lstStyle/>
          <a:p>
            <a:pPr/>
          </a:p>
        </p:txBody>
      </p:sp>
      <p:sp>
        <p:nvSpPr>
          <p:cNvPr id="4443" name="Shape 4443"/>
          <p:cNvSpPr/>
          <p:nvPr>
            <p:ph type="body" sz="quarter" idx="1"/>
          </p:nvPr>
        </p:nvSpPr>
        <p:spPr>
          <a:prstGeom prst="rect">
            <a:avLst/>
          </a:prstGeom>
        </p:spPr>
        <p:txBody>
          <a:bodyPr/>
          <a:lstStyle/>
          <a:p>
            <a:pPr/>
            <a:r>
              <a:t>Fully self-sufficient containers are the easiest way to deploy services but pose a few problems with scaling. If we'd like to scale such a container on multiple nodes in a cluster, we'd need to make sure that databases embedded into those containers are synchronized or that their data volumes are located on a shared drive. The first option often introduces unnecessary complexity while shared volumes might have a negative impact on performance. Alternative is to make containers almost self-sufficient by externalizing database into a separate container. In such a setting there would be two different containers per each service. One for the application and the other for the database. They would be linked (preferably through a proxy service). While such a combination slightly increases deployment complexity, it provides greater freedom when scaling. We can deploy multiple instances of the application container or several instances of the database depending performance testing results or increase in traffic. Finally, nothing prevents us to scale both if such a need arises.</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447" name="Shape 4447"/>
          <p:cNvSpPr/>
          <p:nvPr>
            <p:ph type="sldImg"/>
          </p:nvPr>
        </p:nvSpPr>
        <p:spPr>
          <a:prstGeom prst="rect">
            <a:avLst/>
          </a:prstGeom>
        </p:spPr>
        <p:txBody>
          <a:bodyPr/>
          <a:lstStyle/>
          <a:p>
            <a:pPr/>
          </a:p>
        </p:txBody>
      </p:sp>
      <p:sp>
        <p:nvSpPr>
          <p:cNvPr id="4448" name="Shape 4448"/>
          <p:cNvSpPr/>
          <p:nvPr>
            <p:ph type="body" sz="quarter" idx="1"/>
          </p:nvPr>
        </p:nvSpPr>
        <p:spPr>
          <a:prstGeom prst="rect">
            <a:avLst/>
          </a:prstGeom>
        </p:spPr>
        <p:txBody>
          <a:bodyPr/>
          <a:lstStyle/>
          <a:p>
            <a:pPr/>
            <a:r>
              <a:t>Due to containers self-sufficiency and immutability, setting up local environment poses no effort and the result is exactly the same no matter whether they are run on laptops or servers. Running a full application requires a single command through Docker CLI. A whole system can be defined in a single Docker Compose configuration reducing deployment of any number of services a breeze.</a:t>
            </a:r>
          </a:p>
          <a:p>
            <a:pPr/>
            <a:r>
              <a:t>Since there is no need to provision environment (except Docker engine itself), CI/CD is much simplified especially setting up nodes where testing and building will be performed.</a:t>
            </a:r>
          </a:p>
          <a:p>
            <a:pPr/>
            <a:r>
              <a:t>Having a guarantee that a container will behave in the same way no matter the environment, deployments are more reliable since we know that the application tested in, for example, staging environment, will behave the same when deployed to production.</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461" name="Shape 4461"/>
          <p:cNvSpPr/>
          <p:nvPr>
            <p:ph type="sldImg"/>
          </p:nvPr>
        </p:nvSpPr>
        <p:spPr>
          <a:prstGeom prst="rect">
            <a:avLst/>
          </a:prstGeom>
        </p:spPr>
        <p:txBody>
          <a:bodyPr/>
          <a:lstStyle/>
          <a:p>
            <a:pPr/>
          </a:p>
        </p:txBody>
      </p:sp>
      <p:sp>
        <p:nvSpPr>
          <p:cNvPr id="4462" name="Shape 4462"/>
          <p:cNvSpPr/>
          <p:nvPr>
            <p:ph type="body" sz="quarter" idx="1"/>
          </p:nvPr>
        </p:nvSpPr>
        <p:spPr>
          <a:prstGeom prst="rect">
            <a:avLst/>
          </a:prstGeom>
        </p:spPr>
        <p:txBody>
          <a:bodyPr/>
          <a:lstStyle/>
          <a:p>
            <a:pPr marL="160420" indent="-160420">
              <a:buSzPct val="100000"/>
              <a:buAutoNum type="arabicPeriod" startAt="1"/>
            </a:pPr>
            <a:r>
              <a:t>Enter the VM</a:t>
            </a:r>
          </a:p>
          <a:p>
            <a:pPr marL="160420" indent="-160420">
              <a:buSzPct val="100000"/>
              <a:buAutoNum type="arabicPeriod" startAt="1"/>
            </a:pPr>
            <a:r>
              <a:t>Demonstrate pulling of a container from Docker Hub.</a:t>
            </a:r>
          </a:p>
          <a:p>
            <a:pPr marL="160420" indent="-160420">
              <a:buSzPct val="100000"/>
              <a:buAutoNum type="arabicPeriod" startAt="1"/>
            </a:pPr>
            <a:r>
              <a:t>Demonstrate tagging of a container with a name in the format [PRIVATE_REGISTRY_IP_PORT]:[CONTAINER_NAME]. This format is required in order to push images to the private registry.</a:t>
            </a:r>
          </a:p>
          <a:p>
            <a:pPr marL="160420" indent="-160420">
              <a:buSzPct val="100000"/>
              <a:buAutoNum type="arabicPeriod" startAt="1"/>
            </a:pPr>
            <a:r>
              <a:t>Push the container to the private registry</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470" name="Shape 4470"/>
          <p:cNvSpPr/>
          <p:nvPr>
            <p:ph type="sldImg"/>
          </p:nvPr>
        </p:nvSpPr>
        <p:spPr>
          <a:prstGeom prst="rect">
            <a:avLst/>
          </a:prstGeom>
        </p:spPr>
        <p:txBody>
          <a:bodyPr/>
          <a:lstStyle/>
          <a:p>
            <a:pPr/>
          </a:p>
        </p:txBody>
      </p:sp>
      <p:sp>
        <p:nvSpPr>
          <p:cNvPr id="4471" name="Shape 4471"/>
          <p:cNvSpPr/>
          <p:nvPr>
            <p:ph type="body" sz="quarter" idx="1"/>
          </p:nvPr>
        </p:nvSpPr>
        <p:spPr>
          <a:prstGeom prst="rect">
            <a:avLst/>
          </a:prstGeom>
        </p:spPr>
        <p:txBody>
          <a:bodyPr/>
          <a:lstStyle/>
          <a:p>
            <a:pPr/>
            <a:r>
              <a:t>The books-ms-tests is a demonstration of the power of Docker containers. It is a container that runs front-end and back-end tests and, if they are successful, compiles the code.</a:t>
            </a:r>
          </a:p>
          <a:p>
            <a:pPr/>
          </a:p>
          <a:p>
            <a:pPr/>
            <a:r>
              <a:t>Ask the audience how much time it would take to setup an environment with the following:</a:t>
            </a:r>
          </a:p>
          <a:p>
            <a:pPr marL="120315" indent="-120315">
              <a:buSzPct val="100000"/>
              <a:buChar char="*"/>
            </a:pPr>
            <a:r>
              <a:t>MongoDB</a:t>
            </a:r>
          </a:p>
          <a:p>
            <a:pPr marL="120315" indent="-120315">
              <a:buSzPct val="100000"/>
              <a:buChar char="*"/>
            </a:pPr>
            <a:r>
              <a:t>NodeJS</a:t>
            </a:r>
          </a:p>
          <a:p>
            <a:pPr marL="120315" indent="-120315">
              <a:buSzPct val="100000"/>
              <a:buChar char="*"/>
            </a:pPr>
            <a:r>
              <a:t>Git</a:t>
            </a:r>
          </a:p>
          <a:p>
            <a:pPr marL="120315" indent="-120315">
              <a:buSzPct val="100000"/>
              <a:buChar char="*"/>
            </a:pPr>
            <a:r>
              <a:t>SBT</a:t>
            </a:r>
          </a:p>
          <a:p>
            <a:pPr marL="120315" indent="-120315">
              <a:buSzPct val="100000"/>
              <a:buChar char="*"/>
            </a:pPr>
            <a:r>
              <a:t>FireFox</a:t>
            </a:r>
          </a:p>
          <a:p>
            <a:pPr marL="120315" indent="-120315">
              <a:buSzPct val="100000"/>
              <a:buChar char="*"/>
            </a:pPr>
            <a:r>
              <a:t>Chrome</a:t>
            </a:r>
          </a:p>
          <a:p>
            <a:pPr marL="120315" indent="-120315">
              <a:buSzPct val="100000"/>
              <a:buChar char="*"/>
            </a:pPr>
            <a:r>
              <a:t>Scala</a:t>
            </a:r>
          </a:p>
          <a:p>
            <a:pPr marL="120315" indent="-120315">
              <a:buSzPct val="100000"/>
              <a:buChar char="*"/>
            </a:pPr>
            <a:r>
              <a:t>Gulp</a:t>
            </a:r>
          </a:p>
          <a:p>
            <a:pPr marL="120315" indent="-120315">
              <a:buSzPct val="100000"/>
              <a:buChar char="*"/>
            </a:pPr>
            <a:r>
              <a:t>Bower</a:t>
            </a:r>
          </a:p>
          <a:p>
            <a:pPr/>
          </a:p>
          <a:p>
            <a:pPr/>
            <a:r>
              <a:t>Once they answer, ask them how much more time it would require to setup the process that runs front-end and back-end tests, compile the back-end code into a JAR and minifies the front-end code.</a:t>
            </a:r>
          </a:p>
          <a:p>
            <a:pPr/>
          </a:p>
          <a:p>
            <a:pPr/>
            <a:r>
              <a:t>Finally, ask the audience how many problems we would have if there would be many</a:t>
            </a:r>
          </a:p>
          <a:p>
            <a:pPr/>
          </a:p>
          <a:p>
            <a:pPr/>
            <a:r>
              <a:t>Proceed with the commands to show them how easy it is to do all that with an</a:t>
            </a:r>
          </a:p>
          <a:p>
            <a:pPr/>
          </a:p>
          <a:p>
            <a:pPr marL="160420" indent="-160420">
              <a:buSzPct val="100000"/>
              <a:buAutoNum type="arabicPeriod" startAt="1"/>
            </a:pPr>
            <a:r>
              <a:t>Enter the directory with the books-ms service code.</a:t>
            </a:r>
          </a:p>
          <a:p>
            <a:pPr marL="160420" indent="-160420">
              <a:buSzPct val="100000"/>
              <a:buAutoNum type="arabicPeriod" startAt="1"/>
            </a:pPr>
            <a:r>
              <a:t>Run the tests. Make sure to explain what is happening by evaluating the output. The command will do the following.</a:t>
            </a:r>
          </a:p>
          <a:p>
            <a:pPr lvl="1" marL="668421" indent="-160421">
              <a:buSzPct val="100000"/>
              <a:buAutoNum type="arabicPeriod" startAt="1"/>
            </a:pPr>
            <a:r>
              <a:t>Run Mongo DB</a:t>
            </a:r>
          </a:p>
          <a:p>
            <a:pPr lvl="1" marL="668421" indent="-160421">
              <a:buSzPct val="100000"/>
              <a:buAutoNum type="arabicPeriod" startAt="1"/>
            </a:pPr>
            <a:r>
              <a:t>Run Back-end tests</a:t>
            </a:r>
          </a:p>
          <a:p>
            <a:pPr lvl="1" marL="668421" indent="-160421">
              <a:buSzPct val="100000"/>
              <a:buAutoNum type="arabicPeriod" startAt="1"/>
            </a:pPr>
            <a:r>
              <a:t>Shut down Mongo DB</a:t>
            </a:r>
          </a:p>
          <a:p>
            <a:pPr lvl="1" marL="668421" indent="-160421">
              <a:buSzPct val="100000"/>
              <a:buAutoNum type="arabicPeriod" startAt="1"/>
            </a:pPr>
            <a:r>
              <a:t>Run front-end tests using FireFox (optionally it can use Chrome as well since it is already inside the container)</a:t>
            </a:r>
          </a:p>
          <a:p>
            <a:pPr lvl="1" marL="668421" indent="-160421">
              <a:buSzPct val="100000"/>
              <a:buAutoNum type="arabicPeriod" startAt="1"/>
            </a:pPr>
            <a:r>
              <a:t>Compile the code</a:t>
            </a:r>
          </a:p>
          <a:p>
            <a:pPr/>
            <a:r>
              <a:t>The arguments are as follows:</a:t>
            </a:r>
          </a:p>
          <a:p>
            <a:pPr lvl="2" marL="1176421" indent="-160421">
              <a:buSzPct val="100000"/>
              <a:buAutoNum type="arabicPeriod" startAt="1"/>
            </a:pPr>
            <a:r>
              <a:t>-it: Makes the container interactive with a terminal</a:t>
            </a:r>
          </a:p>
          <a:p>
            <a:pPr lvl="2" marL="1176421" indent="-160421">
              <a:buSzPct val="100000"/>
              <a:buAutoNum type="arabicPeriod" startAt="1"/>
            </a:pPr>
            <a:r>
              <a:t>--rm: Removes the container when the process running inside it is finished.</a:t>
            </a:r>
          </a:p>
          <a:p>
            <a:pPr lvl="2" marL="1176421" indent="-160421">
              <a:buSzPct val="100000"/>
              <a:buAutoNum type="arabicPeriod" startAt="1"/>
            </a:pPr>
            <a:r>
              <a:t>-v: Mounts a volume between the host and the container. In this case, we're using it to mount the source code directories inside the container</a:t>
            </a:r>
          </a:p>
          <a:p>
            <a:pPr lvl="2" marL="1176421" indent="-160421">
              <a:buSzPct val="100000"/>
              <a:buAutoNum type="arabicPeriod" startAt="1"/>
            </a:pPr>
            <a:r>
              <a:t>--env: Sets environment variables. In this case, we're using it to tell the code what type of tests to run.</a:t>
            </a:r>
          </a:p>
          <a:p>
            <a:pPr marL="160420" indent="-160420">
              <a:buSzPct val="100000"/>
              <a:buAutoNum type="arabicPeriod" startAt="3"/>
            </a:pPr>
            <a:r>
              <a:t>List the contents of the directory in order to demonstrate the end result of the previous command (JAR file)</a:t>
            </a:r>
          </a:p>
          <a:p>
            <a:pPr marL="160420" indent="-160420">
              <a:buSzPct val="100000"/>
              <a:buAutoNum type="arabicPeriod" startAt="3"/>
            </a:pPr>
            <a:r>
              <a:t>List all Docker processes and demonstrate that the container is completely gone as if it never existed.</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475" name="Shape 4475"/>
          <p:cNvSpPr/>
          <p:nvPr>
            <p:ph type="sldImg"/>
          </p:nvPr>
        </p:nvSpPr>
        <p:spPr>
          <a:prstGeom prst="rect">
            <a:avLst/>
          </a:prstGeom>
        </p:spPr>
        <p:txBody>
          <a:bodyPr/>
          <a:lstStyle/>
          <a:p>
            <a:pPr/>
          </a:p>
        </p:txBody>
      </p:sp>
      <p:sp>
        <p:nvSpPr>
          <p:cNvPr id="4476" name="Shape 4476"/>
          <p:cNvSpPr/>
          <p:nvPr>
            <p:ph type="body" sz="quarter" idx="1"/>
          </p:nvPr>
        </p:nvSpPr>
        <p:spPr>
          <a:prstGeom prst="rect">
            <a:avLst/>
          </a:prstGeom>
        </p:spPr>
        <p:txBody>
          <a:bodyPr/>
          <a:lstStyle/>
          <a:p>
            <a:pPr marL="160420" indent="-160420">
              <a:buSzPct val="100000"/>
              <a:buAutoNum type="arabicPeriod" startAt="1"/>
            </a:pPr>
            <a:r>
              <a:t>Display Dockerfile and walk them through the definition.</a:t>
            </a:r>
          </a:p>
          <a:p>
            <a:pPr lvl="1" marL="668421" indent="-160421">
              <a:buSzPct val="100000"/>
              <a:buAutoNum type="arabicPeriod" startAt="1"/>
            </a:pPr>
            <a:r>
              <a:t>FROM: Tells Docker what to use as a base image (in this case Debian). Explain that it is not a full Debian distribution but the absolute minimum for the rest of the instructions to run (for example apt-get). Docker uses host kernel so there is no need for the full Linux OS inside a container.</a:t>
            </a:r>
          </a:p>
          <a:p>
            <a:pPr lvl="1" marL="668421" indent="-160421">
              <a:buSzPct val="100000"/>
              <a:buAutoNum type="arabicPeriod" startAt="1"/>
            </a:pPr>
            <a:r>
              <a:t>MAINTAINER: Informational only</a:t>
            </a:r>
          </a:p>
          <a:p>
            <a:pPr lvl="1" marL="668421" indent="-160421">
              <a:buSzPct val="100000"/>
              <a:buAutoNum type="arabicPeriod" startAt="1"/>
            </a:pPr>
            <a:r>
              <a:t>RUN: Runs a command in the same way we'd run it through shell. In this case, it updates the system, installs JDK7, and, finally, performs some cleanup. Explain why multiple commands are grouped together (images, immutability, keeping the container small)</a:t>
            </a:r>
          </a:p>
          <a:p>
            <a:pPr lvl="1" marL="668421" indent="-160421">
              <a:buSzPct val="100000"/>
              <a:buAutoNum type="arabicPeriod" startAt="1"/>
            </a:pPr>
            <a:r>
              <a:t>ENV: Sets a couple of environment variables used by the service. Those are default values that can be changed at runtime. Explain that environment variables are a preferred way to pass some custom values to a container and why that is better than dealing with configuration files.</a:t>
            </a:r>
          </a:p>
          <a:p>
            <a:pPr lvl="1" marL="668421" indent="-160421">
              <a:buSzPct val="100000"/>
              <a:buAutoNum type="arabicPeriod" startAt="1"/>
            </a:pPr>
            <a:r>
              <a:t>COPY: Copies a file of a directory from the host to the container image.</a:t>
            </a:r>
          </a:p>
          <a:p>
            <a:pPr lvl="1" marL="668421" indent="-160421">
              <a:buSzPct val="100000"/>
              <a:buAutoNum type="arabicPeriod" startAt="1"/>
            </a:pPr>
            <a:r>
              <a:t>CMD: Command that will be run when container is started.</a:t>
            </a:r>
          </a:p>
          <a:p>
            <a:pPr lvl="1" marL="668421" indent="-160421">
              <a:buSzPct val="100000"/>
              <a:buAutoNum type="arabicPeriod" startAt="1"/>
            </a:pPr>
            <a:r>
              <a:t>EXPOSE: Port that will be exposed. Explain that the internal and the external port numbers do not need to be the same and why it is best if Docker exposes a random port.</a:t>
            </a:r>
          </a:p>
          <a:p>
            <a:pPr marL="160420" indent="-160420">
              <a:buSzPct val="100000"/>
              <a:buAutoNum type="arabicPeriod" startAt="1"/>
            </a:pPr>
            <a:r>
              <a:t>Build the container using the format that allows us to push it to the private registry. Explain the usage of cache and the importance of having Dockerfile instructions in the correct order.</a:t>
            </a:r>
          </a:p>
          <a:p>
            <a:pPr marL="160420" indent="-160420">
              <a:buSzPct val="100000"/>
              <a:buAutoNum type="arabicPeriod" startAt="1"/>
            </a:pPr>
            <a:r>
              <a:t>Push the container to the private registry</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483" name="Shape 4483"/>
          <p:cNvSpPr/>
          <p:nvPr>
            <p:ph type="sldImg"/>
          </p:nvPr>
        </p:nvSpPr>
        <p:spPr>
          <a:prstGeom prst="rect">
            <a:avLst/>
          </a:prstGeom>
        </p:spPr>
        <p:txBody>
          <a:bodyPr/>
          <a:lstStyle/>
          <a:p>
            <a:pPr/>
          </a:p>
        </p:txBody>
      </p:sp>
      <p:sp>
        <p:nvSpPr>
          <p:cNvPr id="4484" name="Shape 4484"/>
          <p:cNvSpPr/>
          <p:nvPr>
            <p:ph type="body" sz="quarter" idx="1"/>
          </p:nvPr>
        </p:nvSpPr>
        <p:spPr>
          <a:prstGeom prst="rect">
            <a:avLst/>
          </a:prstGeom>
        </p:spPr>
        <p:txBody>
          <a:bodyPr/>
          <a:lstStyle/>
          <a:p>
            <a:pPr/>
            <a:r>
              <a:t>The service itself needs to containers running; the service itself (books-ms) and the MongoDB.</a:t>
            </a:r>
          </a:p>
          <a:p>
            <a:pPr/>
          </a:p>
          <a:p>
            <a:pPr marL="160420" indent="-160420">
              <a:buSzPct val="100000"/>
              <a:buAutoNum type="arabicPeriod" startAt="1"/>
            </a:pPr>
            <a:r>
              <a:t>Run the service DB. Notice that no port was exposed and explain why (tip: linking).</a:t>
            </a:r>
          </a:p>
          <a:p>
            <a:pPr marL="160420" indent="-160420">
              <a:buSzPct val="100000"/>
              <a:buAutoNum type="arabicPeriod" startAt="1"/>
            </a:pPr>
            <a:r>
              <a:t>Run the service.</a:t>
            </a:r>
          </a:p>
          <a:p>
            <a:pPr lvl="1" marL="668421" indent="-160421">
              <a:buSzPct val="100000"/>
              <a:buAutoNum type="arabicPeriod" startAt="1"/>
            </a:pPr>
            <a:r>
              <a:t>-d: Container will run in detached mode.</a:t>
            </a:r>
          </a:p>
          <a:p>
            <a:pPr lvl="1" marL="668421" indent="-160421">
              <a:buSzPct val="100000"/>
              <a:buAutoNum type="arabicPeriod" startAt="1"/>
            </a:pPr>
            <a:r>
              <a:t>--name: A name we're giving to this container. If not specified, Docker will assign it a random name. Explain that each container has a unique ID besides the name.</a:t>
            </a:r>
          </a:p>
          <a:p>
            <a:pPr lvl="1" marL="668421" indent="-160421">
              <a:buSzPct val="100000"/>
              <a:buAutoNum type="arabicPeriod" startAt="1"/>
            </a:pPr>
            <a:r>
              <a:t>-p: Internal port 8080 will be exposed as 1234</a:t>
            </a:r>
          </a:p>
          <a:p>
            <a:pPr lvl="1" marL="668421" indent="-160421">
              <a:buSzPct val="100000"/>
              <a:buAutoNum type="arabicPeriod" startAt="1"/>
            </a:pPr>
            <a:r>
              <a:t>--link: The container will be linked with the service DB. The first value is the name of the container we're linking with and the second is the name we assign to that link. Explain that linking is useful as a quick demonstration but that it has been deprecated in favour of SDN.</a:t>
            </a:r>
          </a:p>
          <a:p>
            <a:pPr marL="160420" indent="-160420">
              <a:buSzPct val="100000"/>
              <a:buAutoNum type="arabicPeriod" startAt="1"/>
            </a:pPr>
            <a:r>
              <a:t>Execute a process inside the specified container (in this case books-ms). In this case, it will list all environment variables containing DB. This is a demonstration not only of the exec command but also what is generated by Docker when we link containers.</a:t>
            </a:r>
          </a:p>
          <a:p>
            <a:pPr marL="160420" indent="-160420">
              <a:buSzPct val="100000"/>
              <a:buAutoNum type="arabicPeriod" startAt="1"/>
            </a:pPr>
            <a:r>
              <a:t>List all running Docker processes</a:t>
            </a:r>
          </a:p>
          <a:p>
            <a:pPr marL="160420" indent="-160420">
              <a:buSzPct val="100000"/>
              <a:buAutoNum type="arabicPeriod" startAt="1"/>
            </a:pPr>
            <a:r>
              <a:t>Send a request to the service to demonstrate that everything is working correctly</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288" name="Shape 4288"/>
          <p:cNvSpPr/>
          <p:nvPr>
            <p:ph type="sldImg"/>
          </p:nvPr>
        </p:nvSpPr>
        <p:spPr>
          <a:prstGeom prst="rect">
            <a:avLst/>
          </a:prstGeom>
        </p:spPr>
        <p:txBody>
          <a:bodyPr/>
          <a:lstStyle/>
          <a:p>
            <a:pPr/>
          </a:p>
        </p:txBody>
      </p:sp>
      <p:sp>
        <p:nvSpPr>
          <p:cNvPr id="4289" name="Shape 4289"/>
          <p:cNvSpPr/>
          <p:nvPr>
            <p:ph type="body" sz="quarter" idx="1"/>
          </p:nvPr>
        </p:nvSpPr>
        <p:spPr>
          <a:prstGeom prst="rect">
            <a:avLst/>
          </a:prstGeom>
        </p:spPr>
        <p:txBody>
          <a:bodyPr/>
          <a:lstStyle/>
          <a:p>
            <a:pPr>
              <a:defRPr b="1"/>
            </a:pPr>
            <a:r>
              <a:t>Reduction of a number of jobs:</a:t>
            </a:r>
          </a:p>
          <a:p>
            <a:pPr/>
            <a:r>
              <a:t>When there are tens of jobs, their maintenance is quite easy. However, when that number increases to hundreds, managing them can become quite tedious and time demanding.</a:t>
            </a:r>
          </a:p>
          <a:p>
            <a:pPr/>
          </a:p>
          <a:p>
            <a:pPr/>
            <a:r>
              <a:t>Let’s say that an average pipeline has five jobs (building, pre-deployment testing, deployment to a staging environment, post-deployment testing, and deployment to production). In reality, there are often more than five jobs but let’s keep it an optimistic estimate. If we multiple those jobs with, let’s say, twenty pipelines belonging to twenty different projects, the total number reaches one hundred.</a:t>
            </a:r>
          </a:p>
          <a:p>
            <a:pPr/>
          </a:p>
          <a:p>
            <a:pPr>
              <a:defRPr b="1"/>
            </a:pPr>
            <a:r>
              <a:t>Easier maintenance:</a:t>
            </a:r>
          </a:p>
          <a:p>
            <a:pPr/>
            <a:r>
              <a:t>Now, imagine that we need to change all those jobs from, let’s say, Maven to Gradle. We can choose to start modifying them through the Jenkins UI or be brave and apply changes directly in Jenkins XML files that represent those jobs. Either way, this, seemingly simple change, would require quite some dedication. Fortunately, CloudBees Jenkins Enterprise Platform has templating functionality that simplifies massive modifications to multiple jobs.</a:t>
            </a:r>
          </a:p>
          <a:p>
            <a:pPr/>
          </a:p>
          <a:p>
            <a:pPr>
              <a:defRPr b="1"/>
            </a:pPr>
            <a:r>
              <a:t>Deployment decentralisation:</a:t>
            </a:r>
          </a:p>
          <a:p>
            <a:pPr/>
            <a:r>
              <a:t>Even with it, maintaining many jobs chained into a pipeline is a complex endeavour. Moreover, due to its nature, everything is centralized in one location making it hard for teams to manage jobs belonging to their own projects.</a:t>
            </a:r>
          </a:p>
          <a:p>
            <a:pPr/>
          </a:p>
          <a:p>
            <a:pPr>
              <a:defRPr b="1"/>
            </a:pPr>
            <a:r>
              <a:t>Easier specification through code:</a:t>
            </a:r>
          </a:p>
          <a:p>
            <a:pPr/>
            <a:r>
              <a:t>Some time ago, it become fashionable to use UIs for everything. We got a lot of tools that relied almost completely on drag&amp;drop operations. Since then, we learned that there there should be a healthy division between the usage of UIs and code. Deployment pipeline is one of those cases when something is easier to express, and cheaper to maintain, when specified as code. Traditional Jenkins jobs proved to introduce unnecessary problems when dealing with complex pipelines, conditionals, and so on.</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488" name="Shape 4488"/>
          <p:cNvSpPr/>
          <p:nvPr>
            <p:ph type="sldImg"/>
          </p:nvPr>
        </p:nvSpPr>
        <p:spPr>
          <a:prstGeom prst="rect">
            <a:avLst/>
          </a:prstGeom>
        </p:spPr>
        <p:txBody>
          <a:bodyPr/>
          <a:lstStyle/>
          <a:p>
            <a:pPr/>
          </a:p>
        </p:txBody>
      </p:sp>
      <p:sp>
        <p:nvSpPr>
          <p:cNvPr id="4489" name="Shape 4489"/>
          <p:cNvSpPr/>
          <p:nvPr>
            <p:ph type="body" sz="quarter" idx="1"/>
          </p:nvPr>
        </p:nvSpPr>
        <p:spPr>
          <a:prstGeom prst="rect">
            <a:avLst/>
          </a:prstGeom>
        </p:spPr>
        <p:txBody>
          <a:bodyPr/>
          <a:lstStyle/>
          <a:p>
            <a:pPr marL="160420" indent="-160420">
              <a:buSzPct val="100000"/>
              <a:buAutoNum type="arabicPeriod" startAt="1"/>
            </a:pPr>
            <a:r>
              <a:t>Display logs of the service container. Explain what would happen if -f is used.</a:t>
            </a:r>
          </a:p>
          <a:p>
            <a:pPr marL="160420" indent="-160420">
              <a:buSzPct val="100000"/>
              <a:buAutoNum type="arabicPeriod" startAt="1"/>
            </a:pPr>
            <a:r>
              <a:t>Display logs of the DB container.</a:t>
            </a:r>
          </a:p>
          <a:p>
            <a:pPr marL="160420" indent="-160420">
              <a:buSzPct val="100000"/>
              <a:buAutoNum type="arabicPeriod" startAt="1"/>
            </a:pPr>
            <a:r>
              <a:t>Display running processes (both the service and the DB containers should be running)</a:t>
            </a:r>
          </a:p>
          <a:p>
            <a:pPr marL="160420" indent="-160420">
              <a:buSzPct val="100000"/>
              <a:buAutoNum type="arabicPeriod" startAt="1"/>
            </a:pPr>
            <a:r>
              <a:t>Stop both the service and the DB containers</a:t>
            </a:r>
          </a:p>
          <a:p>
            <a:pPr marL="160420" indent="-160420">
              <a:buSzPct val="100000"/>
              <a:buAutoNum type="arabicPeriod" startAt="1"/>
            </a:pPr>
            <a:r>
              <a:t>Display all processes (both the service and the DB containers should be in the Exit state)</a:t>
            </a:r>
          </a:p>
          <a:p>
            <a:pPr marL="160420" indent="-160420">
              <a:buSzPct val="100000"/>
              <a:buAutoNum type="arabicPeriod" startAt="1"/>
            </a:pPr>
            <a:r>
              <a:t>Remote containers</a:t>
            </a:r>
          </a:p>
          <a:p>
            <a:pPr marL="160420" indent="-160420">
              <a:buSzPct val="100000"/>
              <a:buAutoNum type="arabicPeriod" startAt="1"/>
            </a:pPr>
            <a:r>
              <a:t>Display all processes (both the service and the DB containers should not exist)</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514" name="Shape 4514"/>
          <p:cNvSpPr/>
          <p:nvPr>
            <p:ph type="sldImg"/>
          </p:nvPr>
        </p:nvSpPr>
        <p:spPr>
          <a:prstGeom prst="rect">
            <a:avLst/>
          </a:prstGeom>
        </p:spPr>
        <p:txBody>
          <a:bodyPr/>
          <a:lstStyle/>
          <a:p>
            <a:pPr/>
          </a:p>
        </p:txBody>
      </p:sp>
      <p:sp>
        <p:nvSpPr>
          <p:cNvPr id="4515" name="Shape 4515"/>
          <p:cNvSpPr/>
          <p:nvPr>
            <p:ph type="body" sz="quarter" idx="1"/>
          </p:nvPr>
        </p:nvSpPr>
        <p:spPr>
          <a:prstGeom prst="rect">
            <a:avLst/>
          </a:prstGeom>
        </p:spPr>
        <p:txBody>
          <a:bodyPr/>
          <a:lstStyle/>
          <a:p>
            <a:pPr/>
            <a:r>
              <a:t>The first command will create the VM. The second command will setup everything required for today's session: Java, Docker, Docker Compose, Docker Registry, CJE, and Jenkins node. Once CJE is up and running, participants will be asked to open it in a browser, enter the licence key and go back to the terminal screen to continue the setup. CJE will be fully set up with nodes, sample jobs, and so on.</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519" name="Shape 4519"/>
          <p:cNvSpPr/>
          <p:nvPr>
            <p:ph type="sldImg"/>
          </p:nvPr>
        </p:nvSpPr>
        <p:spPr>
          <a:prstGeom prst="rect">
            <a:avLst/>
          </a:prstGeom>
        </p:spPr>
        <p:txBody>
          <a:bodyPr/>
          <a:lstStyle/>
          <a:p>
            <a:pPr/>
          </a:p>
        </p:txBody>
      </p:sp>
      <p:sp>
        <p:nvSpPr>
          <p:cNvPr id="4520" name="Shape 4520"/>
          <p:cNvSpPr/>
          <p:nvPr>
            <p:ph type="body" sz="quarter" idx="1"/>
          </p:nvPr>
        </p:nvSpPr>
        <p:spPr>
          <a:prstGeom prst="rect">
            <a:avLst/>
          </a:prstGeom>
        </p:spPr>
        <p:txBody>
          <a:bodyPr/>
          <a:lstStyle/>
          <a:p>
            <a:pPr/>
            <a:r>
              <a:t>The idea behind today's and tomorrow's sessions is to learn basics about Jenkins Workflow and Docker Workflow plugins.</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524" name="Shape 4524"/>
          <p:cNvSpPr/>
          <p:nvPr>
            <p:ph type="sldImg"/>
          </p:nvPr>
        </p:nvSpPr>
        <p:spPr>
          <a:prstGeom prst="rect">
            <a:avLst/>
          </a:prstGeom>
        </p:spPr>
        <p:txBody>
          <a:bodyPr/>
          <a:lstStyle/>
          <a:p>
            <a:pPr/>
          </a:p>
        </p:txBody>
      </p:sp>
      <p:sp>
        <p:nvSpPr>
          <p:cNvPr id="4525" name="Shape 4525"/>
          <p:cNvSpPr/>
          <p:nvPr>
            <p:ph type="body" sz="quarter" idx="1"/>
          </p:nvPr>
        </p:nvSpPr>
        <p:spPr>
          <a:prstGeom prst="rect">
            <a:avLst/>
          </a:prstGeom>
        </p:spPr>
        <p:txBody>
          <a:bodyPr/>
          <a:lstStyle/>
          <a:p>
            <a:pPr/>
            <a:r>
              <a:t>A new Workflow job can be created by clicking the "New Item" link from the left-hand menu, typing a name of the job, selecting "Workflow" as type and clicking the "OK" button. For this exercise, please use "my-workflow" as the job name.</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530" name="Shape 4530"/>
          <p:cNvSpPr/>
          <p:nvPr>
            <p:ph type="sldImg"/>
          </p:nvPr>
        </p:nvSpPr>
        <p:spPr>
          <a:prstGeom prst="rect">
            <a:avLst/>
          </a:prstGeom>
        </p:spPr>
        <p:txBody>
          <a:bodyPr/>
          <a:lstStyle/>
          <a:p>
            <a:pPr/>
          </a:p>
        </p:txBody>
      </p:sp>
      <p:sp>
        <p:nvSpPr>
          <p:cNvPr id="4531" name="Shape 4531"/>
          <p:cNvSpPr/>
          <p:nvPr>
            <p:ph type="body" sz="quarter" idx="1"/>
          </p:nvPr>
        </p:nvSpPr>
        <p:spPr>
          <a:prstGeom prst="rect">
            <a:avLst/>
          </a:prstGeom>
        </p:spPr>
        <p:txBody>
          <a:bodyPr/>
          <a:lstStyle/>
          <a:p>
            <a:pPr/>
            <a:r>
              <a:t>A node is a step that schedules a task to run by adding it to the Jenkins build queue. As soon as an executor slot is available on a node (the Jenkins master, or a slave), the task is run on that node. A node also allocates a workspace (file directory) on that node for the duration of the task (more on this later). The argument inside brackets can be used to define the name of the node or label. In this case, the code inside this node will run only on those named or with the label "cd".</a:t>
            </a:r>
          </a:p>
          <a:p>
            <a:pPr/>
          </a:p>
          <a:p>
            <a:pPr/>
            <a:r>
              <a:t>To see all the available arguments, please click the "Snippet Generator" checkbox and select the "node" step. To generate the Groovy code, please write "cd" in the "Label" field and click the "Generate Groovy" button. Generated code can be copy&amp;pasted into the "Script" text box. Same process should be followed for the rest of exercises.</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536" name="Shape 4536"/>
          <p:cNvSpPr/>
          <p:nvPr>
            <p:ph type="sldImg"/>
          </p:nvPr>
        </p:nvSpPr>
        <p:spPr>
          <a:prstGeom prst="rect">
            <a:avLst/>
          </a:prstGeom>
        </p:spPr>
        <p:txBody>
          <a:bodyPr/>
          <a:lstStyle/>
          <a:p>
            <a:pPr/>
          </a:p>
        </p:txBody>
      </p:sp>
      <p:sp>
        <p:nvSpPr>
          <p:cNvPr id="4537" name="Shape 4537"/>
          <p:cNvSpPr/>
          <p:nvPr>
            <p:ph type="body" sz="quarter" idx="1"/>
          </p:nvPr>
        </p:nvSpPr>
        <p:spPr>
          <a:prstGeom prst="rect">
            <a:avLst/>
          </a:prstGeom>
        </p:spPr>
        <p:txBody>
          <a:bodyPr/>
          <a:lstStyle/>
          <a:p>
            <a:pPr/>
            <a:r>
              <a:t>Workflow jobs are run as any other type of Jenkins jobs. Click the "Build Now" link in the left-hand menu when inside the job screen or open the first URL presented on the screen. Let's take a look at the console output of the build (the second URL). Not much happened since we haven't specified any instruction to be run inside the node. The important thing to note is that we can see from the output that the job was run inside the "node-cd" node. The node is configured with the"cd" label.</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542" name="Shape 4542"/>
          <p:cNvSpPr/>
          <p:nvPr>
            <p:ph type="sldImg"/>
          </p:nvPr>
        </p:nvSpPr>
        <p:spPr>
          <a:prstGeom prst="rect">
            <a:avLst/>
          </a:prstGeom>
        </p:spPr>
        <p:txBody>
          <a:bodyPr/>
          <a:lstStyle/>
          <a:p>
            <a:pPr/>
          </a:p>
        </p:txBody>
      </p:sp>
      <p:sp>
        <p:nvSpPr>
          <p:cNvPr id="4543" name="Shape 4543"/>
          <p:cNvSpPr/>
          <p:nvPr>
            <p:ph type="body" sz="quarter" idx="1"/>
          </p:nvPr>
        </p:nvSpPr>
        <p:spPr>
          <a:prstGeom prst="rect">
            <a:avLst/>
          </a:prstGeom>
        </p:spPr>
        <p:txBody>
          <a:bodyPr/>
          <a:lstStyle/>
          <a:p>
            <a:pPr/>
            <a:r>
              <a:t>Git step. It performs a clone from the specified repository.</a:t>
            </a: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548" name="Shape 4548"/>
          <p:cNvSpPr/>
          <p:nvPr>
            <p:ph type="sldImg"/>
          </p:nvPr>
        </p:nvSpPr>
        <p:spPr>
          <a:prstGeom prst="rect">
            <a:avLst/>
          </a:prstGeom>
        </p:spPr>
        <p:txBody>
          <a:bodyPr/>
          <a:lstStyle/>
          <a:p>
            <a:pPr/>
          </a:p>
        </p:txBody>
      </p:sp>
      <p:sp>
        <p:nvSpPr>
          <p:cNvPr id="4549" name="Shape 4549"/>
          <p:cNvSpPr/>
          <p:nvPr>
            <p:ph type="body" sz="quarter" idx="1"/>
          </p:nvPr>
        </p:nvSpPr>
        <p:spPr>
          <a:prstGeom prst="rect">
            <a:avLst/>
          </a:prstGeom>
        </p:spPr>
        <p:txBody>
          <a:bodyPr/>
          <a:lstStyle/>
          <a:p>
            <a:pPr/>
            <a:r>
              <a:t>Variables have the same function as in any other programming or scripting language. In addition, all job parameters are available as Workflow variables. Inside a string, variable values can be obtained using the same syntax as in bash scripts by prefixing them with the dollar sign. Curly braces are optional.</a:t>
            </a:r>
          </a:p>
          <a:p>
            <a:pPr/>
            <a:r>
              <a:t>The "pwd" function returns the current directory path as a string.</a:t>
            </a:r>
          </a:p>
          <a:p>
            <a:pPr/>
            <a:r>
              <a:t>The "sh" runs a Bourne shell script on a Unix node. Multiple lines are accepted. An interpreter selector may be used, for example: "#!/usr/bin/perl". We can use it to create the directory by running "mkdir" and assign permissions with "chmod".</a:t>
            </a: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554" name="Shape 4554"/>
          <p:cNvSpPr/>
          <p:nvPr>
            <p:ph type="sldImg"/>
          </p:nvPr>
        </p:nvSpPr>
        <p:spPr>
          <a:prstGeom prst="rect">
            <a:avLst/>
          </a:prstGeom>
        </p:spPr>
        <p:txBody>
          <a:bodyPr/>
          <a:lstStyle/>
          <a:p>
            <a:pPr/>
          </a:p>
        </p:txBody>
      </p:sp>
      <p:sp>
        <p:nvSpPr>
          <p:cNvPr id="4555" name="Shape 4555"/>
          <p:cNvSpPr/>
          <p:nvPr>
            <p:ph type="body" sz="quarter" idx="1"/>
          </p:nvPr>
        </p:nvSpPr>
        <p:spPr>
          <a:prstGeom prst="rect">
            <a:avLst/>
          </a:prstGeom>
        </p:spPr>
        <p:txBody>
          <a:bodyPr/>
          <a:lstStyle/>
          <a:p>
            <a:pPr/>
            <a:r>
              <a:t>By default, flow builds can run concurrently. The stage command lets you mark certain sections of a build as being constrained by limited concurrency. Newer builds are always given priority when entering such a throttled stage; older builds will simply exit early if they are preempted. Stage is also used inside the "Stage View" as a way to separate the flow into groups.</a:t>
            </a: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563" name="Shape 4563"/>
          <p:cNvSpPr/>
          <p:nvPr>
            <p:ph type="sldImg"/>
          </p:nvPr>
        </p:nvSpPr>
        <p:spPr>
          <a:prstGeom prst="rect">
            <a:avLst/>
          </a:prstGeom>
        </p:spPr>
        <p:txBody>
          <a:bodyPr/>
          <a:lstStyle/>
          <a:p>
            <a:pPr/>
          </a:p>
        </p:txBody>
      </p:sp>
      <p:sp>
        <p:nvSpPr>
          <p:cNvPr id="4564" name="Shape 4564"/>
          <p:cNvSpPr/>
          <p:nvPr>
            <p:ph type="body" sz="quarter" idx="1"/>
          </p:nvPr>
        </p:nvSpPr>
        <p:spPr>
          <a:prstGeom prst="rect">
            <a:avLst/>
          </a:prstGeom>
        </p:spPr>
        <p:txBody>
          <a:bodyPr/>
          <a:lstStyle/>
          <a:p>
            <a:pPr/>
            <a:r>
              <a:t>Docker image we want to work with can be specified with "docker.image('FULL_IMAGE_NAME')". It will return a reference that can be stored as a variable. Images can be pulled from Registry using ".pull()". Use ".inside" to run instructions inside a container. The "inside" function accepts arguments that will be passed to Docker. For example, we can specify volume like "-v HOST_VOLUME_PATH:DOCKER_VOLUME_PATH".</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304" name="Shape 4304"/>
          <p:cNvSpPr/>
          <p:nvPr>
            <p:ph type="sldImg"/>
          </p:nvPr>
        </p:nvSpPr>
        <p:spPr>
          <a:prstGeom prst="rect">
            <a:avLst/>
          </a:prstGeom>
        </p:spPr>
        <p:txBody>
          <a:bodyPr/>
          <a:lstStyle/>
          <a:p>
            <a:pPr/>
          </a:p>
        </p:txBody>
      </p:sp>
      <p:sp>
        <p:nvSpPr>
          <p:cNvPr id="4305" name="Shape 4305"/>
          <p:cNvSpPr/>
          <p:nvPr>
            <p:ph type="body" sz="quarter" idx="1"/>
          </p:nvPr>
        </p:nvSpPr>
        <p:spPr>
          <a:prstGeom prst="rect">
            <a:avLst/>
          </a:prstGeom>
        </p:spPr>
        <p:txBody>
          <a:bodyPr/>
          <a:lstStyle/>
          <a:p>
            <a:pPr/>
            <a:r>
              <a:t>The main requirement of continuous delivery (CD) is to set a "pipeline" that will run the whole process, starting from SCM commit, through building and testing, all the way until deployment. Jenkins has been capable of creating such a pipeline almost from the day it was born. However, being capable of doing something does not necessarily mean that something is done efficiently and easy to maintain. Jenkins had quite a lot of deficiencies preventing us from exploiting CD flow to its full potential. We can chain jobs but...</a:t>
            </a: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569" name="Shape 4569"/>
          <p:cNvSpPr/>
          <p:nvPr>
            <p:ph type="sldImg"/>
          </p:nvPr>
        </p:nvSpPr>
        <p:spPr>
          <a:prstGeom prst="rect">
            <a:avLst/>
          </a:prstGeom>
        </p:spPr>
        <p:txBody>
          <a:bodyPr/>
          <a:lstStyle/>
          <a:p>
            <a:pPr/>
          </a:p>
        </p:txBody>
      </p:sp>
      <p:sp>
        <p:nvSpPr>
          <p:cNvPr id="4570" name="Shape 4570"/>
          <p:cNvSpPr/>
          <p:nvPr>
            <p:ph type="body" sz="quarter" idx="1"/>
          </p:nvPr>
        </p:nvSpPr>
        <p:spPr>
          <a:prstGeom prst="rect">
            <a:avLst/>
          </a:prstGeom>
        </p:spPr>
        <p:txBody>
          <a:bodyPr/>
          <a:lstStyle/>
          <a:p>
            <a:pPr/>
            <a:r>
              <a:t>Building an image can be done with ".build" followed by the image name. The result can be assigned to a variable. Similarly, image can be pushed through ".push()".</a:t>
            </a: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575" name="Shape 4575"/>
          <p:cNvSpPr/>
          <p:nvPr>
            <p:ph type="sldImg"/>
          </p:nvPr>
        </p:nvSpPr>
        <p:spPr>
          <a:prstGeom prst="rect">
            <a:avLst/>
          </a:prstGeom>
        </p:spPr>
        <p:txBody>
          <a:bodyPr/>
          <a:lstStyle/>
          <a:p>
            <a:pPr/>
          </a:p>
        </p:txBody>
      </p:sp>
      <p:sp>
        <p:nvSpPr>
          <p:cNvPr id="4576" name="Shape 4576"/>
          <p:cNvSpPr/>
          <p:nvPr>
            <p:ph type="body" sz="quarter" idx="1"/>
          </p:nvPr>
        </p:nvSpPr>
        <p:spPr>
          <a:prstGeom prst="rect">
            <a:avLst/>
          </a:prstGeom>
        </p:spPr>
        <p:txBody>
          <a:bodyPr/>
          <a:lstStyle/>
          <a:p>
            <a:pPr/>
            <a:r>
              <a:t>If multiple nodes are used inside the same Workflow, in some cases there is the need to move files from one to another. The "stash" instructions stores some files to be used later in the build. Its counterpart is "unstash" that restores stashed files.</a:t>
            </a: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581" name="Shape 4581"/>
          <p:cNvSpPr/>
          <p:nvPr>
            <p:ph type="sldImg"/>
          </p:nvPr>
        </p:nvSpPr>
        <p:spPr>
          <a:prstGeom prst="rect">
            <a:avLst/>
          </a:prstGeom>
        </p:spPr>
        <p:txBody>
          <a:bodyPr/>
          <a:lstStyle/>
          <a:p>
            <a:pPr/>
          </a:p>
        </p:txBody>
      </p:sp>
      <p:sp>
        <p:nvSpPr>
          <p:cNvPr id="4582" name="Shape 4582"/>
          <p:cNvSpPr/>
          <p:nvPr>
            <p:ph type="body" sz="quarter" idx="1"/>
          </p:nvPr>
        </p:nvSpPr>
        <p:spPr>
          <a:prstGeom prst="rect">
            <a:avLst/>
          </a:prstGeom>
        </p:spPr>
        <p:txBody>
          <a:bodyPr/>
          <a:lstStyle/>
          <a:p>
            <a:pPr/>
            <a:r>
              <a:t>Environment variables can be assigned or retrieved using the "env" instruction. The "withEnv" instruction sets one or more environment variables within a block. It is a very useful feature that allows us to limit the scope of environment variables.</a:t>
            </a: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593" name="Shape 4593"/>
          <p:cNvSpPr/>
          <p:nvPr>
            <p:ph type="sldImg"/>
          </p:nvPr>
        </p:nvSpPr>
        <p:spPr>
          <a:prstGeom prst="rect">
            <a:avLst/>
          </a:prstGeom>
        </p:spPr>
        <p:txBody>
          <a:bodyPr/>
          <a:lstStyle/>
          <a:p>
            <a:pPr/>
          </a:p>
        </p:txBody>
      </p:sp>
      <p:sp>
        <p:nvSpPr>
          <p:cNvPr id="4594" name="Shape 4594"/>
          <p:cNvSpPr/>
          <p:nvPr>
            <p:ph type="body" sz="quarter" idx="1"/>
          </p:nvPr>
        </p:nvSpPr>
        <p:spPr>
          <a:prstGeom prst="rect">
            <a:avLst/>
          </a:prstGeom>
        </p:spPr>
        <p:txBody>
          <a:bodyPr/>
          <a:lstStyle/>
          <a:p>
            <a:pPr/>
            <a:r>
              <a:t>The first command will create the VM. The second command will setup everything required for today's session: Java, Docker, Docker Compose, Docker Registry, CJE, and Jenkins node. Once CJE is up and running, participants will be asked to open it in a browser, enter the licence key and go back to the terminal screen to continue the setup. CJE will be fully set up with nodes, sample jobs, and so on.</a:t>
            </a: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599" name="Shape 4599"/>
          <p:cNvSpPr/>
          <p:nvPr>
            <p:ph type="sldImg"/>
          </p:nvPr>
        </p:nvSpPr>
        <p:spPr>
          <a:prstGeom prst="rect">
            <a:avLst/>
          </a:prstGeom>
        </p:spPr>
        <p:txBody>
          <a:bodyPr/>
          <a:lstStyle/>
          <a:p>
            <a:pPr/>
          </a:p>
        </p:txBody>
      </p:sp>
      <p:sp>
        <p:nvSpPr>
          <p:cNvPr id="4600" name="Shape 4600"/>
          <p:cNvSpPr/>
          <p:nvPr>
            <p:ph type="body" sz="quarter" idx="1"/>
          </p:nvPr>
        </p:nvSpPr>
        <p:spPr>
          <a:prstGeom prst="rect">
            <a:avLst/>
          </a:prstGeom>
        </p:spPr>
        <p:txBody>
          <a:bodyPr/>
          <a:lstStyle/>
          <a:p>
            <a:pPr/>
            <a:r>
              <a:t>The "input" step pauses flow execution and allows the user to interact and control the flow of the build. Only a basic "process" or "abort" option is provided in the stage view. You can optionally request information back, hence the name of the step. The parameter entry screen can be accessed via a link at the bottom of the build console log or via link in the sidebar for a build.</a:t>
            </a: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605" name="Shape 4605"/>
          <p:cNvSpPr/>
          <p:nvPr>
            <p:ph type="sldImg"/>
          </p:nvPr>
        </p:nvSpPr>
        <p:spPr>
          <a:prstGeom prst="rect">
            <a:avLst/>
          </a:prstGeom>
        </p:spPr>
        <p:txBody>
          <a:bodyPr/>
          <a:lstStyle/>
          <a:p>
            <a:pPr/>
          </a:p>
        </p:txBody>
      </p:sp>
      <p:sp>
        <p:nvSpPr>
          <p:cNvPr id="4606" name="Shape 4606"/>
          <p:cNvSpPr/>
          <p:nvPr>
            <p:ph type="body" sz="quarter" idx="1"/>
          </p:nvPr>
        </p:nvSpPr>
        <p:spPr>
          <a:prstGeom prst="rect">
            <a:avLst/>
          </a:prstGeom>
        </p:spPr>
        <p:txBody>
          <a:bodyPr/>
          <a:lstStyle/>
          <a:p>
            <a:pPr/>
            <a:r>
              <a:t>The parallel step allows the execution of multiple flows in parallel.</a:t>
            </a: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616" name="Shape 4616"/>
          <p:cNvSpPr/>
          <p:nvPr>
            <p:ph type="sldImg"/>
          </p:nvPr>
        </p:nvSpPr>
        <p:spPr>
          <a:prstGeom prst="rect">
            <a:avLst/>
          </a:prstGeom>
        </p:spPr>
        <p:txBody>
          <a:bodyPr/>
          <a:lstStyle/>
          <a:p>
            <a:pPr/>
          </a:p>
        </p:txBody>
      </p:sp>
      <p:sp>
        <p:nvSpPr>
          <p:cNvPr id="4617" name="Shape 4617"/>
          <p:cNvSpPr/>
          <p:nvPr>
            <p:ph type="body" sz="quarter" idx="1"/>
          </p:nvPr>
        </p:nvSpPr>
        <p:spPr>
          <a:prstGeom prst="rect">
            <a:avLst/>
          </a:prstGeom>
        </p:spPr>
        <p:txBody>
          <a:bodyPr/>
          <a:lstStyle/>
          <a:p>
            <a:pPr/>
            <a:r>
              <a:t>The "retry" instruction retries the execution of commands in the body up to the specified number of times.</a:t>
            </a: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622" name="Shape 4622"/>
          <p:cNvSpPr/>
          <p:nvPr>
            <p:ph type="sldImg"/>
          </p:nvPr>
        </p:nvSpPr>
        <p:spPr>
          <a:prstGeom prst="rect">
            <a:avLst/>
          </a:prstGeom>
        </p:spPr>
        <p:txBody>
          <a:bodyPr/>
          <a:lstStyle/>
          <a:p>
            <a:pPr/>
          </a:p>
        </p:txBody>
      </p:sp>
      <p:sp>
        <p:nvSpPr>
          <p:cNvPr id="4623" name="Shape 4623"/>
          <p:cNvSpPr/>
          <p:nvPr>
            <p:ph type="body" sz="quarter" idx="1"/>
          </p:nvPr>
        </p:nvSpPr>
        <p:spPr>
          <a:prstGeom prst="rect">
            <a:avLst/>
          </a:prstGeom>
        </p:spPr>
        <p:txBody>
          <a:bodyPr/>
          <a:lstStyle/>
          <a:p>
            <a:pPr/>
            <a:r>
              <a:t>The "sleep" instruction pauses the execution of the Workflow.</a:t>
            </a: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631" name="Shape 4631"/>
          <p:cNvSpPr/>
          <p:nvPr>
            <p:ph type="sldImg"/>
          </p:nvPr>
        </p:nvSpPr>
        <p:spPr>
          <a:prstGeom prst="rect">
            <a:avLst/>
          </a:prstGeom>
        </p:spPr>
        <p:txBody>
          <a:bodyPr/>
          <a:lstStyle/>
          <a:p>
            <a:pPr/>
          </a:p>
        </p:txBody>
      </p:sp>
      <p:sp>
        <p:nvSpPr>
          <p:cNvPr id="4632" name="Shape 4632"/>
          <p:cNvSpPr/>
          <p:nvPr>
            <p:ph type="body" sz="quarter" idx="1"/>
          </p:nvPr>
        </p:nvSpPr>
        <p:spPr>
          <a:prstGeom prst="rect">
            <a:avLst/>
          </a:prstGeom>
        </p:spPr>
        <p:txBody>
          <a:bodyPr/>
          <a:lstStyle/>
          <a:p>
            <a:pPr/>
            <a:r>
              <a:t>Complex workflow may fail due to external causes (test resource offline, etc…)</a:t>
            </a:r>
          </a:p>
          <a:p>
            <a:pPr/>
            <a:r>
              <a:t>Restarting from step 1 would be a waste of time and resources</a:t>
            </a:r>
          </a:p>
          <a:p>
            <a:pPr/>
          </a:p>
          <a:p>
            <a:pPr/>
            <a:r>
              <a:t>Checkpoints capture the workflow state so that it can be restarted later.</a:t>
            </a: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636" name="Shape 4636"/>
          <p:cNvSpPr/>
          <p:nvPr>
            <p:ph type="sldImg"/>
          </p:nvPr>
        </p:nvSpPr>
        <p:spPr>
          <a:prstGeom prst="rect">
            <a:avLst/>
          </a:prstGeom>
        </p:spPr>
        <p:txBody>
          <a:bodyPr/>
          <a:lstStyle/>
          <a:p>
            <a:pPr/>
          </a:p>
        </p:txBody>
      </p:sp>
      <p:sp>
        <p:nvSpPr>
          <p:cNvPr id="4637" name="Shape 4637"/>
          <p:cNvSpPr/>
          <p:nvPr>
            <p:ph type="body" sz="quarter" idx="1"/>
          </p:nvPr>
        </p:nvSpPr>
        <p:spPr>
          <a:prstGeom prst="rect">
            <a:avLst/>
          </a:prstGeom>
        </p:spPr>
        <p:txBody>
          <a:bodyPr/>
          <a:lstStyle/>
          <a:p>
            <a:pPr/>
            <a:r>
              <a:t>When you have complex builds pipelines, it is useful to be able to see the progress of each stage. To that end, Jenkins Enterprise includes an extended visualization of workflow build history on the index page of a flow project, under Stage View. (You can also click on Full Stage View to get a full-screen view.)</a:t>
            </a:r>
          </a:p>
          <a:p>
            <a:pPr/>
            <a:r>
              <a:t>By adding Stage View to your Workflow jobs it allows users to easily identify the progress of each stage within the job.</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309" name="Shape 4309"/>
          <p:cNvSpPr/>
          <p:nvPr>
            <p:ph type="sldImg"/>
          </p:nvPr>
        </p:nvSpPr>
        <p:spPr>
          <a:prstGeom prst="rect">
            <a:avLst/>
          </a:prstGeom>
        </p:spPr>
        <p:txBody>
          <a:bodyPr/>
          <a:lstStyle/>
          <a:p>
            <a:pPr/>
          </a:p>
        </p:txBody>
      </p:sp>
      <p:sp>
        <p:nvSpPr>
          <p:cNvPr id="4310" name="Shape 4310"/>
          <p:cNvSpPr/>
          <p:nvPr>
            <p:ph type="body" sz="quarter" idx="1"/>
          </p:nvPr>
        </p:nvSpPr>
        <p:spPr>
          <a:prstGeom prst="rect">
            <a:avLst/>
          </a:prstGeom>
        </p:spPr>
        <p:txBody>
          <a:bodyPr/>
          <a:lstStyle/>
          <a:p>
            <a:pPr/>
            <a:r>
              <a:t>A real-world CD pipeline is often much more complex than what chained jobs can offer. Even when we can accomplish the objectives, the result is cumbersome, hard to maintain, and difficult to visualise. Some of the CD objectives we are unable to solve through chained jobs or are proved to be difficult to implement, are as follows.</a:t>
            </a:r>
          </a:p>
          <a:p>
            <a:pPr/>
          </a:p>
          <a:p>
            <a:pPr>
              <a:defRPr b="1"/>
            </a:pPr>
            <a:r>
              <a:t>requires (complex) conditional logic:</a:t>
            </a:r>
          </a:p>
          <a:p>
            <a:pPr/>
            <a:r>
              <a:t>CD pipelines often require some conditional logic to be applied. In many cases, it is not enough to simply chain jobs in a linear fashion. Often, we do not want to simply say run job A, once it's finished, run job B, and follow it with job C. In real-world situations, things are more complicated than that. We want to run something (call it A), depending on the result invoke B1 or B2, than run in parallel C1, C2, and C3, and, finally, execute job D only when C jobs are finished successfully. If this would be a program or a script, we would have no problem accomplishing something like that since all modern programming languages allow us to employ conditional logic in a simple and efficient way.</a:t>
            </a:r>
          </a:p>
          <a:p>
            <a:pPr/>
          </a:p>
          <a:p>
            <a:pPr>
              <a:defRPr b="1"/>
            </a:pPr>
            <a:r>
              <a:t>requires resources allocation and cleanup</a:t>
            </a:r>
          </a:p>
          <a:p>
            <a:pPr/>
            <a:r>
              <a:t>Resource allocation needs a careful thought and, often, is more complicated than a simple decision to run a job on a predefined slave. There are cases when slave should be decided dynamically, workspace should be defined during runtime, and cleanup depends on a result of some action.</a:t>
            </a:r>
          </a:p>
          <a:p>
            <a:pPr/>
          </a:p>
          <a:p>
            <a:pPr>
              <a:defRPr b="1"/>
            </a:pPr>
            <a:r>
              <a:t>involves human interaction for manual approval</a:t>
            </a:r>
          </a:p>
          <a:p>
            <a:pPr/>
            <a:r>
              <a:t>While continuous deployment process means that the whole pipeline ends with deployment to production, many business are not ready for such a scope, or have use cases when it is not appropriate. Any other process with a smaller scope, be it continuous delivery or continuous integration, often requires some human interaction. A step in the pipeline might need someone's confirmation, failed process might need a manual input about reasons for the failure, and so on. Requirement for human interaction should be an integral part of the pipeline and should allow us to pause, inspect, and resume the flow.</a:t>
            </a:r>
          </a:p>
          <a:p>
            <a:pPr/>
          </a:p>
          <a:p>
            <a:pPr>
              <a:defRPr b="1"/>
            </a:pPr>
            <a:r>
              <a:t>should be resumable at some point on failure</a:t>
            </a:r>
          </a:p>
          <a:p>
            <a:pPr/>
            <a:r>
              <a:t>In many cases, it can take a long time for deployment pipelines to be fully executed. It is not uncommon for them to run for a couple of hours, or even days. In such cases, failure of the process, or the whole node the process is running on, should not mean that everything should be repeated. We should have a mechanism to continue the flow from defined checkpoints thus avoiding costly repetition, potential delays, and additional costs.</a:t>
            </a:r>
          </a:p>
          <a:p>
            <a:p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645" name="Shape 4645"/>
          <p:cNvSpPr/>
          <p:nvPr>
            <p:ph type="sldImg"/>
          </p:nvPr>
        </p:nvSpPr>
        <p:spPr>
          <a:prstGeom prst="rect">
            <a:avLst/>
          </a:prstGeom>
        </p:spPr>
        <p:txBody>
          <a:bodyPr/>
          <a:lstStyle/>
          <a:p>
            <a:pPr/>
          </a:p>
        </p:txBody>
      </p:sp>
      <p:sp>
        <p:nvSpPr>
          <p:cNvPr id="4646" name="Shape 4646"/>
          <p:cNvSpPr/>
          <p:nvPr>
            <p:ph type="body" sz="quarter" idx="1"/>
          </p:nvPr>
        </p:nvSpPr>
        <p:spPr>
          <a:prstGeom prst="rect">
            <a:avLst/>
          </a:prstGeom>
        </p:spPr>
        <p:txBody>
          <a:bodyPr/>
          <a:lstStyle/>
          <a:p>
            <a:pPr/>
            <a:r>
              <a:t>Multi-branch Workflow job type allows us to use Jenkinsfile as the source of the Workflow script. Once the job is created, Jenkins will scan the code repository and create sub-projects for each branch. Each of those sub-projects will run the Workflow script defined in the Jenkinsfile. Having the ability to use a different Jenkinsfile depending on the branch, allows us to fine tune the flow depending on a branch type. For example, the flow defined in Jenkinsfile in the master branch can perform the full delivery all the way until deployment to production. On the other hand, Jenkinsfile inside a feature branch could perform all kinds of testing but skip the deployment itself.</a:t>
            </a:r>
          </a:p>
          <a:p>
            <a:pPr/>
          </a:p>
          <a:p>
            <a:pPr/>
            <a:r>
              <a:t>Create new job called "my-multibranch". Select "Multibranch Workflow" as the job type.</a:t>
            </a: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650" name="Shape 4650"/>
          <p:cNvSpPr/>
          <p:nvPr>
            <p:ph type="sldImg"/>
          </p:nvPr>
        </p:nvSpPr>
        <p:spPr>
          <a:prstGeom prst="rect">
            <a:avLst/>
          </a:prstGeom>
        </p:spPr>
        <p:txBody>
          <a:bodyPr/>
          <a:lstStyle/>
          <a:p>
            <a:pPr/>
          </a:p>
        </p:txBody>
      </p:sp>
      <p:sp>
        <p:nvSpPr>
          <p:cNvPr id="4651" name="Shape 4651"/>
          <p:cNvSpPr/>
          <p:nvPr>
            <p:ph type="body" sz="quarter" idx="1"/>
          </p:nvPr>
        </p:nvSpPr>
        <p:spPr>
          <a:prstGeom prst="rect">
            <a:avLst/>
          </a:prstGeom>
        </p:spPr>
        <p:txBody>
          <a:bodyPr/>
          <a:lstStyle/>
          <a:p>
            <a:pPr/>
            <a:r>
              <a:t>Click the "Add Source" button, select "Git" and type "</a:t>
            </a:r>
            <a:r>
              <a:rPr u="sng">
                <a:solidFill>
                  <a:srgbClr val="0000FF"/>
                </a:solidFill>
                <a:uFill>
                  <a:solidFill>
                    <a:srgbClr val="0000FF"/>
                  </a:solidFill>
                </a:uFill>
                <a:hlinkClick r:id="rId3" invalidUrl="" action="" tgtFrame="" tooltip="" history="1" highlightClick="0" endSnd="0"/>
              </a:rPr>
              <a:t>https://github.com/cloudbees/training-books-ms.git</a:t>
            </a:r>
            <a:r>
              <a:t>" as project repository. Once "Save" button is clicked, Jenkins will scan all branches and create sub-projects for all of them.</a:t>
            </a: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655" name="Shape 4655"/>
          <p:cNvSpPr/>
          <p:nvPr>
            <p:ph type="sldImg"/>
          </p:nvPr>
        </p:nvSpPr>
        <p:spPr>
          <a:prstGeom prst="rect">
            <a:avLst/>
          </a:prstGeom>
        </p:spPr>
        <p:txBody>
          <a:bodyPr/>
          <a:lstStyle/>
          <a:p>
            <a:pPr/>
          </a:p>
        </p:txBody>
      </p:sp>
      <p:sp>
        <p:nvSpPr>
          <p:cNvPr id="4656" name="Shape 4656"/>
          <p:cNvSpPr/>
          <p:nvPr>
            <p:ph type="body" sz="quarter" idx="1"/>
          </p:nvPr>
        </p:nvSpPr>
        <p:spPr>
          <a:prstGeom prst="rect">
            <a:avLst/>
          </a:prstGeom>
        </p:spPr>
        <p:txBody>
          <a:bodyPr/>
          <a:lstStyle/>
          <a:p>
            <a:pPr/>
            <a:r>
              <a:t>This is the content of the Jenkinsfile located in the master branch of the </a:t>
            </a:r>
            <a:r>
              <a:rPr u="sng">
                <a:solidFill>
                  <a:srgbClr val="0000FF"/>
                </a:solidFill>
                <a:uFill>
                  <a:solidFill>
                    <a:srgbClr val="0000FF"/>
                  </a:solidFill>
                </a:uFill>
                <a:hlinkClick r:id="rId3" invalidUrl="" action="" tgtFrame="" tooltip="" history="1" highlightClick="0" endSnd="0"/>
              </a:rPr>
              <a:t>https://github.com/cloudbees/training-books-ms</a:t>
            </a:r>
            <a:r>
              <a:t> repository. Functionally, the result is the same as in the Workflow script we created earlier. However, there is a syntax difference. Unlike previous Workflow that was defined through a single script, this time we are loading functions from a separate script. This, together with Jenkinsfile placed in code repository, allows developers to define the flow for the own project and keep it in the repository together with the project code. By externalizing common functions inside a separate script we are able to avoid repetition and let developers focus on the flow itself.</a:t>
            </a: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660" name="Shape 4660"/>
          <p:cNvSpPr/>
          <p:nvPr>
            <p:ph type="sldImg"/>
          </p:nvPr>
        </p:nvSpPr>
        <p:spPr>
          <a:prstGeom prst="rect">
            <a:avLst/>
          </a:prstGeom>
        </p:spPr>
        <p:txBody>
          <a:bodyPr/>
          <a:lstStyle/>
          <a:p>
            <a:pPr/>
          </a:p>
        </p:txBody>
      </p:sp>
      <p:sp>
        <p:nvSpPr>
          <p:cNvPr id="4661" name="Shape 4661"/>
          <p:cNvSpPr/>
          <p:nvPr>
            <p:ph type="body" sz="quarter" idx="1"/>
          </p:nvPr>
        </p:nvSpPr>
        <p:spPr>
          <a:prstGeom prst="rect">
            <a:avLst/>
          </a:prstGeom>
        </p:spPr>
        <p:txBody>
          <a:bodyPr/>
          <a:lstStyle/>
          <a:p>
            <a:pPr/>
            <a:r>
              <a:t>When external scripts are used (in this example Jenkinsfile), Workflow runs with security restrictions. It will fail if it contains unauthorized instructions.</a:t>
            </a: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665" name="Shape 4665"/>
          <p:cNvSpPr/>
          <p:nvPr>
            <p:ph type="sldImg"/>
          </p:nvPr>
        </p:nvSpPr>
        <p:spPr>
          <a:prstGeom prst="rect">
            <a:avLst/>
          </a:prstGeom>
        </p:spPr>
        <p:txBody>
          <a:bodyPr/>
          <a:lstStyle/>
          <a:p>
            <a:pPr/>
          </a:p>
        </p:txBody>
      </p:sp>
      <p:sp>
        <p:nvSpPr>
          <p:cNvPr id="4666" name="Shape 4666"/>
          <p:cNvSpPr/>
          <p:nvPr>
            <p:ph type="body" sz="quarter" idx="1"/>
          </p:nvPr>
        </p:nvSpPr>
        <p:spPr>
          <a:prstGeom prst="rect">
            <a:avLst/>
          </a:prstGeom>
        </p:spPr>
        <p:txBody>
          <a:bodyPr/>
          <a:lstStyle/>
          <a:p>
            <a:pPr/>
            <a:r>
              <a:t>All unapproved instructions will be listed in the "In-Process Script Approval" screen. Once approved, job can be re-run.</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314" name="Shape 4314"/>
          <p:cNvSpPr/>
          <p:nvPr>
            <p:ph type="sldImg"/>
          </p:nvPr>
        </p:nvSpPr>
        <p:spPr>
          <a:prstGeom prst="rect">
            <a:avLst/>
          </a:prstGeom>
        </p:spPr>
        <p:txBody>
          <a:bodyPr/>
          <a:lstStyle/>
          <a:p>
            <a:pPr/>
          </a:p>
        </p:txBody>
      </p:sp>
      <p:sp>
        <p:nvSpPr>
          <p:cNvPr id="4315" name="Shape 4315"/>
          <p:cNvSpPr/>
          <p:nvPr>
            <p:ph type="body" sz="quarter" idx="1"/>
          </p:nvPr>
        </p:nvSpPr>
        <p:spPr>
          <a:prstGeom prst="rect">
            <a:avLst/>
          </a:prstGeom>
        </p:spPr>
        <p:txBody>
          <a:bodyPr/>
          <a:lstStyle/>
          <a:p>
            <a:pPr/>
            <a:r>
              <a:t>Jenkins already had plugins that could help us designing and building CD pipelines. We got "Conditional build steps", "Parameterised trigger", "Promotions", and so on. One of the major issues with those plugins is configuration. It tends to be scattered across multiple locations, hard to maintain, and with low visibility.</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321" name="Shape 4321"/>
          <p:cNvSpPr/>
          <p:nvPr>
            <p:ph type="sldImg"/>
          </p:nvPr>
        </p:nvSpPr>
        <p:spPr>
          <a:prstGeom prst="rect">
            <a:avLst/>
          </a:prstGeom>
        </p:spPr>
        <p:txBody>
          <a:bodyPr/>
          <a:lstStyle/>
          <a:p>
            <a:pPr/>
          </a:p>
        </p:txBody>
      </p:sp>
      <p:sp>
        <p:nvSpPr>
          <p:cNvPr id="4322" name="Shape 4322"/>
          <p:cNvSpPr/>
          <p:nvPr>
            <p:ph type="body" sz="quarter" idx="1"/>
          </p:nvPr>
        </p:nvSpPr>
        <p:spPr>
          <a:prstGeom prst="rect">
            <a:avLst/>
          </a:prstGeom>
        </p:spPr>
        <p:txBody>
          <a:bodyPr/>
          <a:lstStyle/>
          <a:p>
            <a:pPr/>
            <a:r>
              <a:t>The "Build Pipeline" plugin helps us in visualisation of the process but failed to address any other need of the CD flow.</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337" name="Shape 4337"/>
          <p:cNvSpPr/>
          <p:nvPr>
            <p:ph type="sldImg"/>
          </p:nvPr>
        </p:nvSpPr>
        <p:spPr>
          <a:prstGeom prst="rect">
            <a:avLst/>
          </a:prstGeom>
        </p:spPr>
        <p:txBody>
          <a:bodyPr/>
          <a:lstStyle/>
          <a:p>
            <a:pPr/>
          </a:p>
        </p:txBody>
      </p:sp>
      <p:sp>
        <p:nvSpPr>
          <p:cNvPr id="4338" name="Shape 4338"/>
          <p:cNvSpPr/>
          <p:nvPr>
            <p:ph type="body" sz="quarter" idx="1"/>
          </p:nvPr>
        </p:nvSpPr>
        <p:spPr>
          <a:prstGeom prst="rect">
            <a:avLst/>
          </a:prstGeom>
        </p:spPr>
        <p:txBody>
          <a:bodyPr/>
          <a:lstStyle/>
          <a:p>
            <a:pPr>
              <a:defRPr b="1"/>
            </a:pPr>
            <a:r>
              <a:t>OSS:</a:t>
            </a:r>
          </a:p>
          <a:p>
            <a:pPr/>
            <a:r>
              <a:t>During mid. 2012, the first beta version of the Build Flow Plugin has been released as open source.</a:t>
            </a:r>
          </a:p>
          <a:p>
            <a:pPr/>
          </a:p>
          <a:p>
            <a:pPr>
              <a:defRPr b="1"/>
            </a:pPr>
            <a:r>
              <a:t>Proof of concept:</a:t>
            </a:r>
          </a:p>
          <a:p>
            <a:pPr/>
            <a:r>
              <a:t>More than a final solution to CD flow problems, it was considered a proof of concept.</a:t>
            </a:r>
          </a:p>
          <a:p>
            <a:pPr/>
          </a:p>
          <a:p>
            <a:pPr>
              <a:defRPr b="1"/>
            </a:pPr>
            <a:r>
              <a:t>Define CD pipeline as code:</a:t>
            </a:r>
          </a:p>
          <a:p>
            <a:pPr/>
            <a:r>
              <a:t>The main idea behind the plugin was to define the CD pipeline through code. To simplify coding, Groovy based DSL was created.</a:t>
            </a:r>
          </a:p>
          <a:p>
            <a:pPr/>
          </a:p>
          <a:p>
            <a:pPr>
              <a:defRPr b="1"/>
            </a:pPr>
            <a:r>
              <a:t>Largely adopted:</a:t>
            </a:r>
          </a:p>
          <a:p>
            <a:pPr/>
            <a:r>
              <a:t>The response from the community was very positive and the plugin received a wide adoption that demonstrated that the direction of the plugin was correct and should be explored more.</a:t>
            </a:r>
          </a:p>
          <a:p>
            <a:pPr/>
          </a:p>
          <a:p>
            <a:pPr>
              <a:defRPr b="1"/>
            </a:pPr>
            <a:r>
              <a:t>Technical limitations:</a:t>
            </a:r>
          </a:p>
          <a:p>
            <a:pPr/>
            <a:r>
              <a:t>The plugin hit some technical limitations that prevented the community from developing it further. We had to start fresh using the knowledge and experience obtained through the Build Flow plugin. As a consequence, the Workflow plugin was born and, later, renamed to the Pipeline plugin.</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342" name="Shape 4342"/>
          <p:cNvSpPr/>
          <p:nvPr>
            <p:ph type="sldImg"/>
          </p:nvPr>
        </p:nvSpPr>
        <p:spPr>
          <a:prstGeom prst="rect">
            <a:avLst/>
          </a:prstGeom>
        </p:spPr>
        <p:txBody>
          <a:bodyPr/>
          <a:lstStyle/>
          <a:p>
            <a:pPr/>
          </a:p>
        </p:txBody>
      </p:sp>
      <p:sp>
        <p:nvSpPr>
          <p:cNvPr id="4343" name="Shape 4343"/>
          <p:cNvSpPr/>
          <p:nvPr>
            <p:ph type="body" sz="quarter" idx="1"/>
          </p:nvPr>
        </p:nvSpPr>
        <p:spPr>
          <a:prstGeom prst="rect">
            <a:avLst/>
          </a:prstGeom>
        </p:spPr>
        <p:txBody>
          <a:bodyPr/>
          <a:lstStyle/>
          <a:p>
            <a:pPr/>
            <a:r>
              <a:t>Visiualization is available only in the enterprise edition, no Team (opensource).</a:t>
            </a:r>
          </a:p>
          <a:p>
            <a:pPr/>
          </a:p>
          <a:p>
            <a:pPr/>
            <a:r>
              <a:t>Also enterprise only is Check.points</a:t>
            </a:r>
          </a:p>
        </p:txBody>
      </p:sp>
    </p:spTree>
  </p:cSld>
  <p:clrMapOvr>
    <a:masterClrMapping/>
  </p:clrMapOvr>
</p:note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1.png"/></Relationships>

</file>

<file path=ppt/slideLayouts/_rels/slideLayout101.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1.png"/></Relationships>

</file>

<file path=ppt/slideLayouts/_rels/slideLayout102.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1.png"/></Relationships>

</file>

<file path=ppt/slideLayouts/_rels/slideLayout103.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1.png"/></Relationships>

</file>

<file path=ppt/slideLayouts/_rels/slideLayout104.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1.png"/></Relationships>

</file>

<file path=ppt/slideLayouts/_rels/slideLayout105.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1.png"/><Relationship Id="rId4" Type="http://schemas.openxmlformats.org/officeDocument/2006/relationships/image" Target="../media/image3.jpeg"/></Relationships>

</file>

<file path=ppt/slideLayouts/_rels/slideLayout106.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1.png"/><Relationship Id="rId4" Type="http://schemas.openxmlformats.org/officeDocument/2006/relationships/image" Target="../media/image3.jpeg"/></Relationships>

</file>

<file path=ppt/slideLayouts/_rels/slideLayout107.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1.png"/><Relationship Id="rId4" Type="http://schemas.openxmlformats.org/officeDocument/2006/relationships/image" Target="../media/image3.png"/></Relationships>

</file>

<file path=ppt/slideLayouts/_rels/slideLayout108.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1.png"/><Relationship Id="rId4" Type="http://schemas.openxmlformats.org/officeDocument/2006/relationships/image" Target="../media/image4.png"/></Relationships>

</file>

<file path=ppt/slideLayouts/_rels/slideLayout109.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1.png"/></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1.png"/><Relationship Id="rId4" Type="http://schemas.openxmlformats.org/officeDocument/2006/relationships/image" Target="../media/image2.jpeg"/><Relationship Id="rId5" Type="http://schemas.openxmlformats.org/officeDocument/2006/relationships/image" Target="../media/image2.png"/></Relationships>

</file>

<file path=ppt/slideLayouts/_rels/slideLayout110.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1.png"/></Relationships>

</file>

<file path=ppt/slideLayouts/_rels/slideLayout111.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1.png"/></Relationships>

</file>

<file path=ppt/slideLayouts/_rels/slideLayout112.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1.png"/><Relationship Id="rId4" Type="http://schemas.openxmlformats.org/officeDocument/2006/relationships/image" Target="../media/image2.jpeg"/><Relationship Id="rId5" Type="http://schemas.openxmlformats.org/officeDocument/2006/relationships/image" Target="../media/image2.png"/></Relationships>

</file>

<file path=ppt/slideLayouts/_rels/slideLayout113.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1.png"/><Relationship Id="rId4" Type="http://schemas.openxmlformats.org/officeDocument/2006/relationships/image" Target="../media/image3.jpeg"/></Relationships>

</file>

<file path=ppt/slideLayouts/_rels/slideLayout11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1.png"/></Relationships>

</file>

<file path=ppt/slideLayouts/_rels/slideLayout12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5.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1.png"/><Relationship Id="rId4" Type="http://schemas.openxmlformats.org/officeDocument/2006/relationships/image" Target="../media/image2.jpeg"/><Relationship Id="rId5" Type="http://schemas.openxmlformats.org/officeDocument/2006/relationships/image" Target="../media/image2.png"/></Relationships>

</file>

<file path=ppt/slideLayouts/_rels/slideLayout126.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1.png"/></Relationships>

</file>

<file path=ppt/slideLayouts/_rels/slideLayout127.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1.png"/></Relationships>

</file>

<file path=ppt/slideLayouts/_rels/slideLayout128.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1.png"/></Relationships>

</file>

<file path=ppt/slideLayouts/_rels/slideLayout129.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1.png"/></Relationships>

</file>

<file path=ppt/slideLayouts/_rels/slideLayout13.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1.png"/></Relationships>

</file>

<file path=ppt/slideLayouts/_rels/slideLayout130.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1.png"/></Relationships>

</file>

<file path=ppt/slideLayouts/_rels/slideLayout131.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1.png"/></Relationships>

</file>

<file path=ppt/slideLayouts/_rels/slideLayout132.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1.png"/></Relationships>

</file>

<file path=ppt/slideLayouts/_rels/slideLayout133.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1.png"/></Relationships>

</file>

<file path=ppt/slideLayouts/_rels/slideLayout134.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1.png"/><Relationship Id="rId4" Type="http://schemas.openxmlformats.org/officeDocument/2006/relationships/image" Target="../media/image3.jpeg"/></Relationships>

</file>

<file path=ppt/slideLayouts/_rels/slideLayout135.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1.png"/><Relationship Id="rId4" Type="http://schemas.openxmlformats.org/officeDocument/2006/relationships/image" Target="../media/image3.jpeg"/></Relationships>

</file>

<file path=ppt/slideLayouts/_rels/slideLayout136.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1.png"/><Relationship Id="rId4" Type="http://schemas.openxmlformats.org/officeDocument/2006/relationships/image" Target="../media/image3.png"/></Relationships>

</file>

<file path=ppt/slideLayouts/_rels/slideLayout137.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1.png"/><Relationship Id="rId4" Type="http://schemas.openxmlformats.org/officeDocument/2006/relationships/image" Target="../media/image4.png"/></Relationships>

</file>

<file path=ppt/slideLayouts/_rels/slideLayout138.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1.png"/></Relationships>

</file>

<file path=ppt/slideLayouts/_rels/slideLayout139.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1.png"/></Relationships>

</file>

<file path=ppt/slideLayouts/_rels/slideLayout14.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1.png"/></Relationships>

</file>

<file path=ppt/slideLayouts/_rels/slideLayout140.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1.png"/></Relationships>

</file>

<file path=ppt/slideLayouts/_rels/slideLayout141.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1.png"/></Relationships>

</file>

<file path=ppt/slideLayouts/_rels/slideLayout142.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1.png"/></Relationships>

</file>

<file path=ppt/slideLayouts/_rels/slideLayout143.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1.png"/></Relationships>

</file>

<file path=ppt/slideLayouts/_rels/slideLayout144.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1.png"/></Relationships>

</file>

<file path=ppt/slideLayouts/_rels/slideLayout145.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1.png"/></Relationships>

</file>

<file path=ppt/slideLayouts/_rels/slideLayout146.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1.png"/></Relationships>

</file>

<file path=ppt/slideLayouts/_rels/slideLayout147.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1.png"/><Relationship Id="rId4" Type="http://schemas.openxmlformats.org/officeDocument/2006/relationships/image" Target="../media/image3.jpeg"/></Relationships>

</file>

<file path=ppt/slideLayouts/_rels/slideLayout148.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1.png"/><Relationship Id="rId4" Type="http://schemas.openxmlformats.org/officeDocument/2006/relationships/image" Target="../media/image3.jpeg"/></Relationships>

</file>

<file path=ppt/slideLayouts/_rels/slideLayout149.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1.png"/><Relationship Id="rId4" Type="http://schemas.openxmlformats.org/officeDocument/2006/relationships/image" Target="../media/image3.png"/></Relationships>

</file>

<file path=ppt/slideLayouts/_rels/slideLayout15.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1.png"/></Relationships>

</file>

<file path=ppt/slideLayouts/_rels/slideLayout150.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1.png"/><Relationship Id="rId4" Type="http://schemas.openxmlformats.org/officeDocument/2006/relationships/image" Target="../media/image4.png"/></Relationships>

</file>

<file path=ppt/slideLayouts/_rels/slideLayout151.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1.png"/></Relationships>

</file>

<file path=ppt/slideLayouts/_rels/slideLayout152.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1.png"/><Relationship Id="rId4" Type="http://schemas.openxmlformats.org/officeDocument/2006/relationships/image" Target="../media/image2.jpeg"/><Relationship Id="rId5" Type="http://schemas.openxmlformats.org/officeDocument/2006/relationships/image" Target="../media/image2.png"/></Relationships>

</file>

<file path=ppt/slideLayouts/_rels/slideLayout153.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1.png"/><Relationship Id="rId4" Type="http://schemas.openxmlformats.org/officeDocument/2006/relationships/image" Target="../media/image2.jpeg"/><Relationship Id="rId5" Type="http://schemas.openxmlformats.org/officeDocument/2006/relationships/image" Target="../media/image2.png"/></Relationships>

</file>

<file path=ppt/slideLayouts/_rels/slideLayout154.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1.png"/></Relationships>

</file>

<file path=ppt/slideLayouts/_rels/slideLayout155.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1.png"/></Relationships>

</file>

<file path=ppt/slideLayouts/_rels/slideLayout156.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1.png"/></Relationships>

</file>

<file path=ppt/slideLayouts/_rels/slideLayout157.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1.png"/></Relationships>

</file>

<file path=ppt/slideLayouts/_rels/slideLayout158.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1.png"/></Relationships>

</file>

<file path=ppt/slideLayouts/_rels/slideLayout159.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1.png"/></Relationships>

</file>

<file path=ppt/slideLayouts/_rels/slideLayout16.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1.png"/></Relationships>

</file>

<file path=ppt/slideLayouts/_rels/slideLayout160.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1.png"/></Relationships>

</file>

<file path=ppt/slideLayouts/_rels/slideLayout161.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1.png"/></Relationships>

</file>

<file path=ppt/slideLayouts/_rels/slideLayout162.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1.png"/><Relationship Id="rId4" Type="http://schemas.openxmlformats.org/officeDocument/2006/relationships/image" Target="../media/image3.jpeg"/></Relationships>

</file>

<file path=ppt/slideLayouts/_rels/slideLayout163.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1.png"/><Relationship Id="rId4" Type="http://schemas.openxmlformats.org/officeDocument/2006/relationships/image" Target="../media/image3.jpeg"/></Relationships>

</file>

<file path=ppt/slideLayouts/_rels/slideLayout164.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1.png"/><Relationship Id="rId4" Type="http://schemas.openxmlformats.org/officeDocument/2006/relationships/image" Target="../media/image3.png"/></Relationships>

</file>

<file path=ppt/slideLayouts/_rels/slideLayout165.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1.png"/><Relationship Id="rId4" Type="http://schemas.openxmlformats.org/officeDocument/2006/relationships/image" Target="../media/image4.png"/></Relationships>

</file>

<file path=ppt/slideLayouts/_rels/slideLayout166.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1.png"/></Relationships>

</file>

<file path=ppt/slideLayouts/_rels/slideLayout167.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1.png"/></Relationships>

</file>

<file path=ppt/slideLayouts/_rels/slideLayout168.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1.png"/></Relationships>

</file>

<file path=ppt/slideLayouts/_rels/slideLayout169.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1.png"/><Relationship Id="rId4" Type="http://schemas.openxmlformats.org/officeDocument/2006/relationships/image" Target="../media/image2.jpeg"/><Relationship Id="rId5" Type="http://schemas.openxmlformats.org/officeDocument/2006/relationships/image" Target="../media/image2.png"/></Relationships>

</file>

<file path=ppt/slideLayouts/_rels/slideLayout17.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1.png"/></Relationships>

</file>

<file path=ppt/slideLayouts/_rels/slideLayout170.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1.png"/><Relationship Id="rId4" Type="http://schemas.openxmlformats.org/officeDocument/2006/relationships/image" Target="../media/image3.jpeg"/></Relationships>

</file>

<file path=ppt/slideLayouts/_rels/slideLayout17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7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7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7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7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7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7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7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7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1.png"/></Relationships>

</file>

<file path=ppt/slideLayouts/_rels/slideLayout18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8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82.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1.png"/><Relationship Id="rId4" Type="http://schemas.openxmlformats.org/officeDocument/2006/relationships/image" Target="../media/image2.jpeg"/><Relationship Id="rId5" Type="http://schemas.openxmlformats.org/officeDocument/2006/relationships/image" Target="../media/image2.png"/></Relationships>

</file>

<file path=ppt/slideLayouts/_rels/slideLayout183.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1.png"/></Relationships>

</file>

<file path=ppt/slideLayouts/_rels/slideLayout184.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1.png"/></Relationships>

</file>

<file path=ppt/slideLayouts/_rels/slideLayout185.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1.png"/></Relationships>

</file>

<file path=ppt/slideLayouts/_rels/slideLayout186.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1.png"/></Relationships>

</file>

<file path=ppt/slideLayouts/_rels/slideLayout187.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1.png"/></Relationships>

</file>

<file path=ppt/slideLayouts/_rels/slideLayout188.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1.png"/></Relationships>

</file>

<file path=ppt/slideLayouts/_rels/slideLayout189.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1.png"/></Relationships>

</file>

<file path=ppt/slideLayouts/_rels/slideLayout19.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1.png"/></Relationships>

</file>

<file path=ppt/slideLayouts/_rels/slideLayout190.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1.png"/></Relationships>

</file>

<file path=ppt/slideLayouts/_rels/slideLayout191.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1.png"/><Relationship Id="rId4" Type="http://schemas.openxmlformats.org/officeDocument/2006/relationships/image" Target="../media/image3.jpeg"/></Relationships>

</file>

<file path=ppt/slideLayouts/_rels/slideLayout192.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1.png"/><Relationship Id="rId4" Type="http://schemas.openxmlformats.org/officeDocument/2006/relationships/image" Target="../media/image3.jpeg"/></Relationships>

</file>

<file path=ppt/slideLayouts/_rels/slideLayout193.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1.png"/><Relationship Id="rId4" Type="http://schemas.openxmlformats.org/officeDocument/2006/relationships/image" Target="../media/image3.png"/></Relationships>

</file>

<file path=ppt/slideLayouts/_rels/slideLayout194.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1.png"/><Relationship Id="rId4" Type="http://schemas.openxmlformats.org/officeDocument/2006/relationships/image" Target="../media/image4.png"/></Relationships>

</file>

<file path=ppt/slideLayouts/_rels/slideLayout195.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1.png"/></Relationships>

</file>

<file path=ppt/slideLayouts/_rels/slideLayout196.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1.png"/></Relationships>

</file>

<file path=ppt/slideLayouts/_rels/slideLayout197.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1.png"/></Relationships>

</file>

<file path=ppt/slideLayouts/_rels/slideLayout198.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1.png"/></Relationships>

</file>

<file path=ppt/slideLayouts/_rels/slideLayout199.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1.png"/></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1.png"/><Relationship Id="rId4" Type="http://schemas.openxmlformats.org/officeDocument/2006/relationships/image" Target="../media/image3.jpeg"/></Relationships>

</file>

<file path=ppt/slideLayouts/_rels/slideLayout200.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1.png"/></Relationships>

</file>

<file path=ppt/slideLayouts/_rels/slideLayout201.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1.png"/></Relationships>

</file>

<file path=ppt/slideLayouts/_rels/slideLayout202.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1.png"/></Relationships>

</file>

<file path=ppt/slideLayouts/_rels/slideLayout203.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1.png"/></Relationships>

</file>

<file path=ppt/slideLayouts/_rels/slideLayout204.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1.png"/><Relationship Id="rId4" Type="http://schemas.openxmlformats.org/officeDocument/2006/relationships/image" Target="../media/image3.jpeg"/></Relationships>

</file>

<file path=ppt/slideLayouts/_rels/slideLayout205.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1.png"/><Relationship Id="rId4" Type="http://schemas.openxmlformats.org/officeDocument/2006/relationships/image" Target="../media/image3.jpeg"/></Relationships>

</file>

<file path=ppt/slideLayouts/_rels/slideLayout206.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1.png"/><Relationship Id="rId4" Type="http://schemas.openxmlformats.org/officeDocument/2006/relationships/image" Target="../media/image3.png"/></Relationships>

</file>

<file path=ppt/slideLayouts/_rels/slideLayout207.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1.png"/><Relationship Id="rId4" Type="http://schemas.openxmlformats.org/officeDocument/2006/relationships/image" Target="../media/image4.png"/></Relationships>

</file>

<file path=ppt/slideLayouts/_rels/slideLayout208.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1.png"/></Relationships>

</file>

<file path=ppt/slideLayouts/_rels/slideLayout209.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1.png"/><Relationship Id="rId4" Type="http://schemas.openxmlformats.org/officeDocument/2006/relationships/image" Target="../media/image2.jpeg"/><Relationship Id="rId5" Type="http://schemas.openxmlformats.org/officeDocument/2006/relationships/image" Target="../media/image2.png"/></Relationships>

</file>

<file path=ppt/slideLayouts/_rels/slideLayout21.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1.png"/><Relationship Id="rId4" Type="http://schemas.openxmlformats.org/officeDocument/2006/relationships/image" Target="../media/image3.jpeg"/></Relationships>

</file>

<file path=ppt/slideLayouts/_rels/slideLayout210.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1.png"/><Relationship Id="rId4" Type="http://schemas.openxmlformats.org/officeDocument/2006/relationships/image" Target="../media/image2.jpeg"/><Relationship Id="rId5" Type="http://schemas.openxmlformats.org/officeDocument/2006/relationships/image" Target="../media/image2.png"/></Relationships>

</file>

<file path=ppt/slideLayouts/_rels/slideLayout211.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1.png"/></Relationships>

</file>

<file path=ppt/slideLayouts/_rels/slideLayout212.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1.png"/></Relationships>

</file>

<file path=ppt/slideLayouts/_rels/slideLayout213.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1.png"/></Relationships>

</file>

<file path=ppt/slideLayouts/_rels/slideLayout214.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1.png"/></Relationships>

</file>

<file path=ppt/slideLayouts/_rels/slideLayout215.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1.png"/></Relationships>

</file>

<file path=ppt/slideLayouts/_rels/slideLayout216.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1.png"/></Relationships>

</file>

<file path=ppt/slideLayouts/_rels/slideLayout217.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1.png"/></Relationships>

</file>

<file path=ppt/slideLayouts/_rels/slideLayout218.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1.png"/></Relationships>

</file>

<file path=ppt/slideLayouts/_rels/slideLayout219.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1.png"/><Relationship Id="rId4" Type="http://schemas.openxmlformats.org/officeDocument/2006/relationships/image" Target="../media/image3.jpeg"/></Relationships>

</file>

<file path=ppt/slideLayouts/_rels/slideLayout22.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1.png"/><Relationship Id="rId4" Type="http://schemas.openxmlformats.org/officeDocument/2006/relationships/image" Target="../media/image3.png"/></Relationships>

</file>

<file path=ppt/slideLayouts/_rels/slideLayout220.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1.png"/><Relationship Id="rId4" Type="http://schemas.openxmlformats.org/officeDocument/2006/relationships/image" Target="../media/image3.jpeg"/></Relationships>

</file>

<file path=ppt/slideLayouts/_rels/slideLayout221.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1.png"/><Relationship Id="rId4" Type="http://schemas.openxmlformats.org/officeDocument/2006/relationships/image" Target="../media/image3.png"/></Relationships>

</file>

<file path=ppt/slideLayouts/_rels/slideLayout222.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1.png"/><Relationship Id="rId4" Type="http://schemas.openxmlformats.org/officeDocument/2006/relationships/image" Target="../media/image4.png"/></Relationships>

</file>

<file path=ppt/slideLayouts/_rels/slideLayout223.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1.png"/></Relationships>

</file>

<file path=ppt/slideLayouts/_rels/slideLayout224.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1.png"/></Relationships>

</file>

<file path=ppt/slideLayouts/_rels/slideLayout225.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1.png"/></Relationships>

</file>

<file path=ppt/slideLayouts/_rels/slideLayout226.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1.png"/><Relationship Id="rId4" Type="http://schemas.openxmlformats.org/officeDocument/2006/relationships/image" Target="../media/image2.jpeg"/><Relationship Id="rId5" Type="http://schemas.openxmlformats.org/officeDocument/2006/relationships/image" Target="../media/image2.png"/></Relationships>

</file>

<file path=ppt/slideLayouts/_rels/slideLayout227.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1.png"/><Relationship Id="rId4" Type="http://schemas.openxmlformats.org/officeDocument/2006/relationships/image" Target="../media/image3.jpeg"/></Relationships>

</file>

<file path=ppt/slideLayouts/_rels/slideLayout22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2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1.png"/><Relationship Id="rId4" Type="http://schemas.openxmlformats.org/officeDocument/2006/relationships/image" Target="../media/image4.png"/></Relationships>

</file>

<file path=ppt/slideLayouts/_rels/slideLayout23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3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3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3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3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3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3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3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38.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1.png"/><Relationship Id="rId4" Type="http://schemas.openxmlformats.org/officeDocument/2006/relationships/image" Target="../media/image2.jpeg"/><Relationship Id="rId5" Type="http://schemas.openxmlformats.org/officeDocument/2006/relationships/image" Target="../media/image2.png"/></Relationships>

</file>

<file path=ppt/slideLayouts/_rels/slideLayout239.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1.png"/></Relationships>

</file>

<file path=ppt/slideLayouts/_rels/slideLayout24.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1.png"/></Relationships>

</file>

<file path=ppt/slideLayouts/_rels/slideLayout240.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1.png"/></Relationships>

</file>

<file path=ppt/slideLayouts/_rels/slideLayout241.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1.png"/></Relationships>

</file>

<file path=ppt/slideLayouts/_rels/slideLayout242.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1.png"/></Relationships>

</file>

<file path=ppt/slideLayouts/_rels/slideLayout243.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1.png"/></Relationships>

</file>

<file path=ppt/slideLayouts/_rels/slideLayout244.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1.png"/></Relationships>

</file>

<file path=ppt/slideLayouts/_rels/slideLayout245.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1.png"/></Relationships>

</file>

<file path=ppt/slideLayouts/_rels/slideLayout246.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1.png"/></Relationships>

</file>

<file path=ppt/slideLayouts/_rels/slideLayout247.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1.png"/><Relationship Id="rId4" Type="http://schemas.openxmlformats.org/officeDocument/2006/relationships/image" Target="../media/image3.jpeg"/></Relationships>

</file>

<file path=ppt/slideLayouts/_rels/slideLayout248.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1.png"/><Relationship Id="rId4" Type="http://schemas.openxmlformats.org/officeDocument/2006/relationships/image" Target="../media/image3.jpeg"/></Relationships>

</file>

<file path=ppt/slideLayouts/_rels/slideLayout249.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1.png"/><Relationship Id="rId4" Type="http://schemas.openxmlformats.org/officeDocument/2006/relationships/image" Target="../media/image3.png"/></Relationships>

</file>

<file path=ppt/slideLayouts/_rels/slideLayout25.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1.png"/></Relationships>

</file>

<file path=ppt/slideLayouts/_rels/slideLayout250.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1.png"/><Relationship Id="rId4" Type="http://schemas.openxmlformats.org/officeDocument/2006/relationships/image" Target="../media/image4.png"/></Relationships>

</file>

<file path=ppt/slideLayouts/_rels/slideLayout251.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1.png"/></Relationships>

</file>

<file path=ppt/slideLayouts/_rels/slideLayout252.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1.png"/></Relationships>

</file>

<file path=ppt/slideLayouts/_rels/slideLayout253.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1.png"/></Relationships>

</file>

<file path=ppt/slideLayouts/_rels/slideLayout254.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1.png"/></Relationships>

</file>

<file path=ppt/slideLayouts/_rels/slideLayout255.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1.png"/></Relationships>

</file>

<file path=ppt/slideLayouts/_rels/slideLayout256.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1.png"/></Relationships>

</file>

<file path=ppt/slideLayouts/_rels/slideLayout257.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1.png"/></Relationships>

</file>

<file path=ppt/slideLayouts/_rels/slideLayout258.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1.png"/></Relationships>

</file>

<file path=ppt/slideLayouts/_rels/slideLayout259.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1.png"/></Relationships>

</file>

<file path=ppt/slideLayouts/_rels/slideLayout26.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1.png"/></Relationships>

</file>

<file path=ppt/slideLayouts/_rels/slideLayout260.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1.png"/><Relationship Id="rId4" Type="http://schemas.openxmlformats.org/officeDocument/2006/relationships/image" Target="../media/image3.jpeg"/></Relationships>

</file>

<file path=ppt/slideLayouts/_rels/slideLayout261.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1.png"/><Relationship Id="rId4" Type="http://schemas.openxmlformats.org/officeDocument/2006/relationships/image" Target="../media/image3.jpeg"/></Relationships>

</file>

<file path=ppt/slideLayouts/_rels/slideLayout262.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1.png"/><Relationship Id="rId4" Type="http://schemas.openxmlformats.org/officeDocument/2006/relationships/image" Target="../media/image3.png"/></Relationships>

</file>

<file path=ppt/slideLayouts/_rels/slideLayout263.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1.png"/><Relationship Id="rId4" Type="http://schemas.openxmlformats.org/officeDocument/2006/relationships/image" Target="../media/image4.png"/></Relationships>

</file>

<file path=ppt/slideLayouts/_rels/slideLayout264.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1.png"/></Relationships>

</file>

<file path=ppt/slideLayouts/_rels/slideLayout265.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1.png"/><Relationship Id="rId4" Type="http://schemas.openxmlformats.org/officeDocument/2006/relationships/image" Target="../media/image2.jpeg"/><Relationship Id="rId5" Type="http://schemas.openxmlformats.org/officeDocument/2006/relationships/image" Target="../media/image2.png"/></Relationships>

</file>

<file path=ppt/slideLayouts/_rels/slideLayout266.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1.png"/><Relationship Id="rId4" Type="http://schemas.openxmlformats.org/officeDocument/2006/relationships/image" Target="../media/image2.jpeg"/><Relationship Id="rId5" Type="http://schemas.openxmlformats.org/officeDocument/2006/relationships/image" Target="../media/image2.png"/></Relationships>

</file>

<file path=ppt/slideLayouts/_rels/slideLayout267.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1.png"/></Relationships>

</file>

<file path=ppt/slideLayouts/_rels/slideLayout268.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1.png"/></Relationships>

</file>

<file path=ppt/slideLayouts/_rels/slideLayout269.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1.png"/></Relationships>

</file>

<file path=ppt/slideLayouts/_rels/slideLayout27.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1.png"/></Relationships>

</file>

<file path=ppt/slideLayouts/_rels/slideLayout270.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1.png"/></Relationships>

</file>

<file path=ppt/slideLayouts/_rels/slideLayout271.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1.png"/></Relationships>

</file>

<file path=ppt/slideLayouts/_rels/slideLayout272.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1.png"/></Relationships>

</file>

<file path=ppt/slideLayouts/_rels/slideLayout273.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1.png"/></Relationships>

</file>

<file path=ppt/slideLayouts/_rels/slideLayout274.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1.png"/></Relationships>

</file>

<file path=ppt/slideLayouts/_rels/slideLayout275.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1.png"/><Relationship Id="rId4" Type="http://schemas.openxmlformats.org/officeDocument/2006/relationships/image" Target="../media/image3.jpeg"/></Relationships>

</file>

<file path=ppt/slideLayouts/_rels/slideLayout276.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1.png"/><Relationship Id="rId4" Type="http://schemas.openxmlformats.org/officeDocument/2006/relationships/image" Target="../media/image3.jpeg"/></Relationships>

</file>

<file path=ppt/slideLayouts/_rels/slideLayout277.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1.png"/><Relationship Id="rId4" Type="http://schemas.openxmlformats.org/officeDocument/2006/relationships/image" Target="../media/image3.png"/></Relationships>

</file>

<file path=ppt/slideLayouts/_rels/slideLayout278.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1.png"/><Relationship Id="rId4" Type="http://schemas.openxmlformats.org/officeDocument/2006/relationships/image" Target="../media/image4.png"/></Relationships>

</file>

<file path=ppt/slideLayouts/_rels/slideLayout279.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1.png"/></Relationships>

</file>

<file path=ppt/slideLayouts/_rels/slideLayout28.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1.png"/></Relationships>

</file>

<file path=ppt/slideLayouts/_rels/slideLayout280.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1.png"/></Relationships>

</file>

<file path=ppt/slideLayouts/_rels/slideLayout281.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1.png"/></Relationships>

</file>

<file path=ppt/slideLayouts/_rels/slideLayout282.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1.png"/><Relationship Id="rId4" Type="http://schemas.openxmlformats.org/officeDocument/2006/relationships/image" Target="../media/image2.jpeg"/><Relationship Id="rId5" Type="http://schemas.openxmlformats.org/officeDocument/2006/relationships/image" Target="../media/image2.png"/></Relationships>

</file>

<file path=ppt/slideLayouts/_rels/slideLayout283.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1.png"/><Relationship Id="rId4" Type="http://schemas.openxmlformats.org/officeDocument/2006/relationships/image" Target="../media/image3.jpeg"/></Relationships>

</file>

<file path=ppt/slideLayouts/_rels/slideLayout28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8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8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8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8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8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1.png"/></Relationships>

</file>

<file path=ppt/slideLayouts/_rels/slideLayout29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9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9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9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94.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1.png"/><Relationship Id="rId4" Type="http://schemas.openxmlformats.org/officeDocument/2006/relationships/image" Target="../media/image2.jpeg"/><Relationship Id="rId5" Type="http://schemas.openxmlformats.org/officeDocument/2006/relationships/image" Target="../media/image2.png"/></Relationships>

</file>

<file path=ppt/slideLayouts/_rels/slideLayout295.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1.png"/></Relationships>

</file>

<file path=ppt/slideLayouts/_rels/slideLayout296.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1.png"/></Relationships>

</file>

<file path=ppt/slideLayouts/_rels/slideLayout297.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1.png"/></Relationships>

</file>

<file path=ppt/slideLayouts/_rels/slideLayout298.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1.png"/></Relationships>

</file>

<file path=ppt/slideLayouts/_rels/slideLayout299.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1.png"/></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1.png"/></Relationships>

</file>

<file path=ppt/slideLayouts/_rels/slideLayout300.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1.png"/></Relationships>

</file>

<file path=ppt/slideLayouts/_rels/slideLayout301.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1.png"/></Relationships>

</file>

<file path=ppt/slideLayouts/_rels/slideLayout302.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1.png"/></Relationships>

</file>

<file path=ppt/slideLayouts/_rels/slideLayout303.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1.png"/><Relationship Id="rId4" Type="http://schemas.openxmlformats.org/officeDocument/2006/relationships/image" Target="../media/image3.jpeg"/></Relationships>

</file>

<file path=ppt/slideLayouts/_rels/slideLayout304.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1.png"/><Relationship Id="rId4" Type="http://schemas.openxmlformats.org/officeDocument/2006/relationships/image" Target="../media/image3.jpeg"/></Relationships>

</file>

<file path=ppt/slideLayouts/_rels/slideLayout305.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1.png"/><Relationship Id="rId4" Type="http://schemas.openxmlformats.org/officeDocument/2006/relationships/image" Target="../media/image3.png"/></Relationships>

</file>

<file path=ppt/slideLayouts/_rels/slideLayout306.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1.png"/><Relationship Id="rId4" Type="http://schemas.openxmlformats.org/officeDocument/2006/relationships/image" Target="../media/image4.png"/></Relationships>

</file>

<file path=ppt/slideLayouts/_rels/slideLayout307.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1.png"/></Relationships>

</file>

<file path=ppt/slideLayouts/_rels/slideLayout308.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1.png"/></Relationships>

</file>

<file path=ppt/slideLayouts/_rels/slideLayout309.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1.png"/></Relationships>

</file>

<file path=ppt/slideLayouts/_rels/slideLayout31.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1.png"/></Relationships>

</file>

<file path=ppt/slideLayouts/_rels/slideLayout310.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1.png"/></Relationships>

</file>

<file path=ppt/slideLayouts/_rels/slideLayout311.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1.png"/></Relationships>

</file>

<file path=ppt/slideLayouts/_rels/slideLayout312.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1.png"/></Relationships>

</file>

<file path=ppt/slideLayouts/_rels/slideLayout313.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1.png"/></Relationships>

</file>

<file path=ppt/slideLayouts/_rels/slideLayout314.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1.png"/></Relationships>

</file>

<file path=ppt/slideLayouts/_rels/slideLayout315.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1.png"/></Relationships>

</file>

<file path=ppt/slideLayouts/_rels/slideLayout316.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1.png"/><Relationship Id="rId4" Type="http://schemas.openxmlformats.org/officeDocument/2006/relationships/image" Target="../media/image3.jpeg"/></Relationships>

</file>

<file path=ppt/slideLayouts/_rels/slideLayout317.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1.png"/><Relationship Id="rId4" Type="http://schemas.openxmlformats.org/officeDocument/2006/relationships/image" Target="../media/image3.jpeg"/></Relationships>

</file>

<file path=ppt/slideLayouts/_rels/slideLayout318.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1.png"/><Relationship Id="rId4" Type="http://schemas.openxmlformats.org/officeDocument/2006/relationships/image" Target="../media/image3.png"/></Relationships>

</file>

<file path=ppt/slideLayouts/_rels/slideLayout319.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1.png"/><Relationship Id="rId4" Type="http://schemas.openxmlformats.org/officeDocument/2006/relationships/image" Target="../media/image4.png"/></Relationships>

</file>

<file path=ppt/slideLayouts/_rels/slideLayout32.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1.png"/></Relationships>

</file>

<file path=ppt/slideLayouts/_rels/slideLayout320.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1.png"/></Relationships>

</file>

<file path=ppt/slideLayouts/_rels/slideLayout321.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1.png"/><Relationship Id="rId4" Type="http://schemas.openxmlformats.org/officeDocument/2006/relationships/image" Target="../media/image2.jpeg"/><Relationship Id="rId5" Type="http://schemas.openxmlformats.org/officeDocument/2006/relationships/image" Target="../media/image2.png"/></Relationships>

</file>

<file path=ppt/slideLayouts/_rels/slideLayout322.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1.png"/><Relationship Id="rId4" Type="http://schemas.openxmlformats.org/officeDocument/2006/relationships/image" Target="../media/image2.jpeg"/><Relationship Id="rId5" Type="http://schemas.openxmlformats.org/officeDocument/2006/relationships/image" Target="../media/image2.png"/></Relationships>

</file>

<file path=ppt/slideLayouts/_rels/slideLayout323.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1.png"/></Relationships>

</file>

<file path=ppt/slideLayouts/_rels/slideLayout324.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1.png"/></Relationships>

</file>

<file path=ppt/slideLayouts/_rels/slideLayout325.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1.png"/></Relationships>

</file>

<file path=ppt/slideLayouts/_rels/slideLayout326.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1.png"/></Relationships>

</file>

<file path=ppt/slideLayouts/_rels/slideLayout327.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1.png"/></Relationships>

</file>

<file path=ppt/slideLayouts/_rels/slideLayout328.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1.png"/></Relationships>

</file>

<file path=ppt/slideLayouts/_rels/slideLayout329.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1.png"/></Relationships>

</file>

<file path=ppt/slideLayouts/_rels/slideLayout33.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1.png"/><Relationship Id="rId4" Type="http://schemas.openxmlformats.org/officeDocument/2006/relationships/image" Target="../media/image3.jpeg"/></Relationships>

</file>

<file path=ppt/slideLayouts/_rels/slideLayout330.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1.png"/></Relationships>

</file>

<file path=ppt/slideLayouts/_rels/slideLayout331.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1.png"/><Relationship Id="rId4" Type="http://schemas.openxmlformats.org/officeDocument/2006/relationships/image" Target="../media/image3.jpeg"/></Relationships>

</file>

<file path=ppt/slideLayouts/_rels/slideLayout332.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1.png"/><Relationship Id="rId4" Type="http://schemas.openxmlformats.org/officeDocument/2006/relationships/image" Target="../media/image3.jpeg"/></Relationships>

</file>

<file path=ppt/slideLayouts/_rels/slideLayout333.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1.png"/><Relationship Id="rId4" Type="http://schemas.openxmlformats.org/officeDocument/2006/relationships/image" Target="../media/image3.png"/></Relationships>

</file>

<file path=ppt/slideLayouts/_rels/slideLayout334.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1.png"/><Relationship Id="rId4" Type="http://schemas.openxmlformats.org/officeDocument/2006/relationships/image" Target="../media/image4.png"/></Relationships>

</file>

<file path=ppt/slideLayouts/_rels/slideLayout335.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1.png"/></Relationships>

</file>

<file path=ppt/slideLayouts/_rels/slideLayout336.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1.png"/></Relationships>

</file>

<file path=ppt/slideLayouts/_rels/slideLayout337.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1.png"/></Relationships>

</file>

<file path=ppt/slideLayouts/_rels/slideLayout338.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1.png"/><Relationship Id="rId4" Type="http://schemas.openxmlformats.org/officeDocument/2006/relationships/image" Target="../media/image2.jpeg"/><Relationship Id="rId5" Type="http://schemas.openxmlformats.org/officeDocument/2006/relationships/image" Target="../media/image2.png"/></Relationships>

</file>

<file path=ppt/slideLayouts/_rels/slideLayout339.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1.png"/><Relationship Id="rId4" Type="http://schemas.openxmlformats.org/officeDocument/2006/relationships/image" Target="../media/image3.jpeg"/></Relationships>

</file>

<file path=ppt/slideLayouts/_rels/slideLayout34.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1.png"/><Relationship Id="rId4" Type="http://schemas.openxmlformats.org/officeDocument/2006/relationships/image" Target="../media/image3.jpeg"/></Relationships>

</file>

<file path=ppt/slideLayouts/_rels/slideLayout35.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1.png"/><Relationship Id="rId4" Type="http://schemas.openxmlformats.org/officeDocument/2006/relationships/image" Target="../media/image3.png"/></Relationships>

</file>

<file path=ppt/slideLayouts/_rels/slideLayout36.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1.png"/><Relationship Id="rId4" Type="http://schemas.openxmlformats.org/officeDocument/2006/relationships/image" Target="../media/image4.png"/></Relationships>

</file>

<file path=ppt/slideLayouts/_rels/slideLayout37.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1.png"/></Relationships>

</file>

<file path=ppt/slideLayouts/_rels/slideLayout38.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1.png"/><Relationship Id="rId4" Type="http://schemas.openxmlformats.org/officeDocument/2006/relationships/image" Target="../media/image2.jpeg"/><Relationship Id="rId5" Type="http://schemas.openxmlformats.org/officeDocument/2006/relationships/image" Target="../media/image2.png"/></Relationships>

</file>

<file path=ppt/slideLayouts/_rels/slideLayout39.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1.png"/><Relationship Id="rId4" Type="http://schemas.openxmlformats.org/officeDocument/2006/relationships/image" Target="../media/image2.jpeg"/><Relationship Id="rId5" Type="http://schemas.openxmlformats.org/officeDocument/2006/relationships/image" Target="../media/image2.png"/></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1.png"/></Relationships>

</file>

<file path=ppt/slideLayouts/_rels/slideLayout41.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1.png"/></Relationships>

</file>

<file path=ppt/slideLayouts/_rels/slideLayout42.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1.png"/></Relationships>

</file>

<file path=ppt/slideLayouts/_rels/slideLayout43.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1.png"/></Relationships>

</file>

<file path=ppt/slideLayouts/_rels/slideLayout44.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1.png"/></Relationships>

</file>

<file path=ppt/slideLayouts/_rels/slideLayout45.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1.png"/></Relationships>

</file>

<file path=ppt/slideLayouts/_rels/slideLayout46.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1.png"/></Relationships>

</file>

<file path=ppt/slideLayouts/_rels/slideLayout47.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1.png"/></Relationships>

</file>

<file path=ppt/slideLayouts/_rels/slideLayout48.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1.png"/><Relationship Id="rId4" Type="http://schemas.openxmlformats.org/officeDocument/2006/relationships/image" Target="../media/image3.jpeg"/></Relationships>

</file>

<file path=ppt/slideLayouts/_rels/slideLayout49.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1.png"/><Relationship Id="rId4" Type="http://schemas.openxmlformats.org/officeDocument/2006/relationships/image" Target="../media/image3.jpeg"/></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1.png"/><Relationship Id="rId4" Type="http://schemas.openxmlformats.org/officeDocument/2006/relationships/image" Target="../media/image3.png"/></Relationships>

</file>

<file path=ppt/slideLayouts/_rels/slideLayout51.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1.png"/><Relationship Id="rId4" Type="http://schemas.openxmlformats.org/officeDocument/2006/relationships/image" Target="../media/image4.png"/></Relationships>

</file>

<file path=ppt/slideLayouts/_rels/slideLayout52.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1.png"/></Relationships>

</file>

<file path=ppt/slideLayouts/_rels/slideLayout53.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1.png"/></Relationships>

</file>

<file path=ppt/slideLayouts/_rels/slideLayout54.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1.png"/></Relationships>

</file>

<file path=ppt/slideLayouts/_rels/slideLayout55.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1.png"/><Relationship Id="rId4" Type="http://schemas.openxmlformats.org/officeDocument/2006/relationships/image" Target="../media/image2.jpeg"/><Relationship Id="rId5" Type="http://schemas.openxmlformats.org/officeDocument/2006/relationships/image" Target="../media/image2.png"/></Relationships>

</file>

<file path=ppt/slideLayouts/_rels/slideLayout56.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1.png"/><Relationship Id="rId4" Type="http://schemas.openxmlformats.org/officeDocument/2006/relationships/image" Target="../media/image3.jpeg"/></Relationships>

</file>

<file path=ppt/slideLayouts/_rels/slideLayout5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8.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1.png"/><Relationship Id="rId4" Type="http://schemas.openxmlformats.org/officeDocument/2006/relationships/image" Target="../media/image2.jpeg"/><Relationship Id="rId5" Type="http://schemas.openxmlformats.org/officeDocument/2006/relationships/image" Target="../media/image2.png"/></Relationships>

</file>

<file path=ppt/slideLayouts/_rels/slideLayout69.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1.png"/></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1.png"/></Relationships>

</file>

<file path=ppt/slideLayouts/_rels/slideLayout71.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1.png"/></Relationships>

</file>

<file path=ppt/slideLayouts/_rels/slideLayout72.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1.png"/></Relationships>

</file>

<file path=ppt/slideLayouts/_rels/slideLayout73.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1.png"/></Relationships>

</file>

<file path=ppt/slideLayouts/_rels/slideLayout74.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1.png"/></Relationships>

</file>

<file path=ppt/slideLayouts/_rels/slideLayout75.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1.png"/></Relationships>

</file>

<file path=ppt/slideLayouts/_rels/slideLayout76.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1.png"/></Relationships>

</file>

<file path=ppt/slideLayouts/_rels/slideLayout77.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1.png"/><Relationship Id="rId4" Type="http://schemas.openxmlformats.org/officeDocument/2006/relationships/image" Target="../media/image3.jpeg"/></Relationships>

</file>

<file path=ppt/slideLayouts/_rels/slideLayout78.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1.png"/><Relationship Id="rId4" Type="http://schemas.openxmlformats.org/officeDocument/2006/relationships/image" Target="../media/image3.jpeg"/></Relationships>

</file>

<file path=ppt/slideLayouts/_rels/slideLayout79.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1.png"/><Relationship Id="rId4" Type="http://schemas.openxmlformats.org/officeDocument/2006/relationships/image" Target="../media/image3.png"/></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1.png"/><Relationship Id="rId4" Type="http://schemas.openxmlformats.org/officeDocument/2006/relationships/image" Target="../media/image4.png"/></Relationships>

</file>

<file path=ppt/slideLayouts/_rels/slideLayout81.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1.png"/></Relationships>

</file>

<file path=ppt/slideLayouts/_rels/slideLayout82.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1.png"/></Relationships>

</file>

<file path=ppt/slideLayouts/_rels/slideLayout83.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1.png"/></Relationships>

</file>

<file path=ppt/slideLayouts/_rels/slideLayout84.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1.png"/></Relationships>

</file>

<file path=ppt/slideLayouts/_rels/slideLayout85.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1.png"/></Relationships>

</file>

<file path=ppt/slideLayouts/_rels/slideLayout86.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1.png"/></Relationships>

</file>

<file path=ppt/slideLayouts/_rels/slideLayout87.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1.png"/></Relationships>

</file>

<file path=ppt/slideLayouts/_rels/slideLayout88.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1.png"/></Relationships>

</file>

<file path=ppt/slideLayouts/_rels/slideLayout89.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1.png"/></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1.png"/><Relationship Id="rId4" Type="http://schemas.openxmlformats.org/officeDocument/2006/relationships/image" Target="../media/image3.jpeg"/></Relationships>

</file>

<file path=ppt/slideLayouts/_rels/slideLayout91.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1.png"/><Relationship Id="rId4" Type="http://schemas.openxmlformats.org/officeDocument/2006/relationships/image" Target="../media/image3.jpeg"/></Relationships>

</file>

<file path=ppt/slideLayouts/_rels/slideLayout92.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1.png"/><Relationship Id="rId4" Type="http://schemas.openxmlformats.org/officeDocument/2006/relationships/image" Target="../media/image3.png"/></Relationships>

</file>

<file path=ppt/slideLayouts/_rels/slideLayout93.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1.png"/><Relationship Id="rId4" Type="http://schemas.openxmlformats.org/officeDocument/2006/relationships/image" Target="../media/image4.png"/></Relationships>

</file>

<file path=ppt/slideLayouts/_rels/slideLayout94.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1.png"/></Relationships>

</file>

<file path=ppt/slideLayouts/_rels/slideLayout95.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1.png"/><Relationship Id="rId4" Type="http://schemas.openxmlformats.org/officeDocument/2006/relationships/image" Target="../media/image2.jpeg"/><Relationship Id="rId5" Type="http://schemas.openxmlformats.org/officeDocument/2006/relationships/image" Target="../media/image2.png"/></Relationships>

</file>

<file path=ppt/slideLayouts/_rels/slideLayout96.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1.png"/><Relationship Id="rId4" Type="http://schemas.openxmlformats.org/officeDocument/2006/relationships/image" Target="../media/image2.jpeg"/><Relationship Id="rId5" Type="http://schemas.openxmlformats.org/officeDocument/2006/relationships/image" Target="../media/image2.png"/></Relationships>

</file>

<file path=ppt/slideLayouts/_rels/slideLayout97.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1.png"/></Relationships>

</file>

<file path=ppt/slideLayouts/_rels/slideLayout98.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1.png"/></Relationships>

</file>

<file path=ppt/slideLayouts/_rels/slideLayout99.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p="http://schemas.openxmlformats.org/presentationml/2006/main" type="tx" showMasterSp="1" showMasterPhAnim="1">
  <p:cSld name="Title and Content">
    <p:spTree>
      <p:nvGrpSpPr>
        <p:cNvPr id="1" name=""/>
        <p:cNvGrpSpPr/>
        <p:nvPr/>
      </p:nvGrpSpPr>
      <p:grpSpPr>
        <a:xfrm>
          <a:off x="0" y="0"/>
          <a:ext cx="0" cy="0"/>
          <a:chOff x="0" y="0"/>
          <a:chExt cx="0" cy="0"/>
        </a:xfrm>
      </p:grpSpPr>
      <p:sp>
        <p:nvSpPr>
          <p:cNvPr id="11" name="Shape 11"/>
          <p:cNvSpPr/>
          <p:nvPr>
            <p:ph type="title"/>
          </p:nvPr>
        </p:nvSpPr>
        <p:spPr>
          <a:prstGeom prst="rect">
            <a:avLst/>
          </a:prstGeom>
        </p:spPr>
        <p:txBody>
          <a:bodyPr/>
          <a:lstStyle/>
          <a:p>
            <a:pPr/>
            <a:r>
              <a:t>Title Text</a:t>
            </a:r>
          </a:p>
        </p:txBody>
      </p:sp>
      <p:sp>
        <p:nvSpPr>
          <p:cNvPr id="12" name="Shape 12"/>
          <p:cNvSpPr/>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13" name="Shape 1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Vertical Title and Text">
    <p:spTree>
      <p:nvGrpSpPr>
        <p:cNvPr id="1" name=""/>
        <p:cNvGrpSpPr/>
        <p:nvPr/>
      </p:nvGrpSpPr>
      <p:grpSpPr>
        <a:xfrm>
          <a:off x="0" y="0"/>
          <a:ext cx="0" cy="0"/>
          <a:chOff x="0" y="0"/>
          <a:chExt cx="0" cy="0"/>
        </a:xfrm>
      </p:grpSpPr>
      <p:sp>
        <p:nvSpPr>
          <p:cNvPr id="92" name="Shape 92"/>
          <p:cNvSpPr/>
          <p:nvPr>
            <p:ph type="title"/>
          </p:nvPr>
        </p:nvSpPr>
        <p:spPr>
          <a:xfrm>
            <a:off x="8724900" y="365125"/>
            <a:ext cx="2628900" cy="5811838"/>
          </a:xfrm>
          <a:prstGeom prst="rect">
            <a:avLst/>
          </a:prstGeom>
        </p:spPr>
        <p:txBody>
          <a:bodyPr/>
          <a:lstStyle/>
          <a:p>
            <a:pPr/>
            <a:r>
              <a:t>Title Text</a:t>
            </a:r>
          </a:p>
        </p:txBody>
      </p:sp>
      <p:sp>
        <p:nvSpPr>
          <p:cNvPr id="93" name="Shape 93"/>
          <p:cNvSpPr/>
          <p:nvPr>
            <p:ph type="body" idx="1"/>
          </p:nvPr>
        </p:nvSpPr>
        <p:spPr>
          <a:xfrm>
            <a:off x="838200" y="365125"/>
            <a:ext cx="7734300" cy="5811838"/>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94" name="Shape 94"/>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0.xml><?xml version="1.0" encoding="utf-8"?>
<p:sldLayout xmlns:a="http://schemas.openxmlformats.org/drawingml/2006/main" xmlns:r="http://schemas.openxmlformats.org/officeDocument/2006/relationships" xmlns:p="http://schemas.openxmlformats.org/presentationml/2006/main" type="tx" showMasterSp="1" showMasterPhAnim="1">
  <p:cSld name="3_Title Only">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241" name="Shape 1241"/>
          <p:cNvSpPr/>
          <p:nvPr/>
        </p:nvSpPr>
        <p:spPr>
          <a:xfrm>
            <a:off x="478366" y="582082"/>
            <a:ext cx="11713604" cy="6276006"/>
          </a:xfrm>
          <a:prstGeom prst="rect">
            <a:avLst/>
          </a:prstGeom>
          <a:solidFill>
            <a:srgbClr val="FFFFFF"/>
          </a:solidFill>
          <a:ln w="12700">
            <a:miter lim="400000"/>
          </a:ln>
        </p:spPr>
        <p:txBody>
          <a:bodyPr lIns="45718" tIns="45718" rIns="45718" bIns="45718" anchor="ctr"/>
          <a:lstStyle/>
          <a:p>
            <a:pPr algn="ctr">
              <a:defRPr>
                <a:solidFill>
                  <a:srgbClr val="FFFFFF"/>
                </a:solidFill>
              </a:defRPr>
            </a:pPr>
          </a:p>
        </p:txBody>
      </p:sp>
      <p:sp>
        <p:nvSpPr>
          <p:cNvPr id="1242" name="Shape 1242"/>
          <p:cNvSpPr/>
          <p:nvPr/>
        </p:nvSpPr>
        <p:spPr>
          <a:xfrm rot="16200000">
            <a:off x="-1045757" y="5541432"/>
            <a:ext cx="2414702" cy="2184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800">
                <a:solidFill>
                  <a:srgbClr val="54585B"/>
                </a:solidFill>
              </a:defRPr>
            </a:lvl1pPr>
          </a:lstStyle>
          <a:p>
            <a:pPr/>
            <a:r>
              <a:t>© 2015 CloudBees, Inc.  All Rights Reserved</a:t>
            </a:r>
          </a:p>
        </p:txBody>
      </p:sp>
      <p:pic>
        <p:nvPicPr>
          <p:cNvPr id="1243" name="image2.png"/>
          <p:cNvPicPr>
            <a:picLocks noChangeAspect="1"/>
          </p:cNvPicPr>
          <p:nvPr/>
        </p:nvPicPr>
        <p:blipFill>
          <a:blip r:embed="rId3">
            <a:extLst/>
          </a:blip>
          <a:stretch>
            <a:fillRect/>
          </a:stretch>
        </p:blipFill>
        <p:spPr>
          <a:xfrm>
            <a:off x="10080200" y="32518"/>
            <a:ext cx="1746802" cy="562504"/>
          </a:xfrm>
          <a:prstGeom prst="rect">
            <a:avLst/>
          </a:prstGeom>
          <a:ln w="12700">
            <a:miter lim="400000"/>
          </a:ln>
        </p:spPr>
      </p:pic>
      <p:sp>
        <p:nvSpPr>
          <p:cNvPr id="1244" name="Shape 1244"/>
          <p:cNvSpPr/>
          <p:nvPr>
            <p:ph type="title"/>
          </p:nvPr>
        </p:nvSpPr>
        <p:spPr>
          <a:xfrm>
            <a:off x="798782" y="833967"/>
            <a:ext cx="10970002" cy="836099"/>
          </a:xfrm>
          <a:prstGeom prst="rect">
            <a:avLst/>
          </a:prstGeom>
        </p:spPr>
        <p:txBody>
          <a:bodyPr lIns="91422" tIns="91422" rIns="91422" bIns="91422"/>
          <a:lstStyle>
            <a:lvl1pPr>
              <a:lnSpc>
                <a:spcPct val="100000"/>
              </a:lnSpc>
              <a:defRPr sz="3600">
                <a:solidFill>
                  <a:srgbClr val="CB3725"/>
                </a:solidFill>
                <a:latin typeface="PT Sans"/>
                <a:ea typeface="PT Sans"/>
                <a:cs typeface="PT Sans"/>
                <a:sym typeface="PT Sans"/>
              </a:defRPr>
            </a:lvl1pPr>
          </a:lstStyle>
          <a:p>
            <a:pPr/>
            <a:r>
              <a:t>Title Text</a:t>
            </a:r>
          </a:p>
        </p:txBody>
      </p:sp>
      <p:sp>
        <p:nvSpPr>
          <p:cNvPr id="1245" name="Shape 1245"/>
          <p:cNvSpPr/>
          <p:nvPr>
            <p:ph type="sldNum" sz="quarter" idx="2"/>
          </p:nvPr>
        </p:nvSpPr>
        <p:spPr>
          <a:xfrm>
            <a:off x="11621460" y="6543380"/>
            <a:ext cx="137288" cy="127001"/>
          </a:xfrm>
          <a:prstGeom prst="rect">
            <a:avLst/>
          </a:prstGeom>
        </p:spPr>
        <p:txBody>
          <a:bodyPr lIns="0" tIns="0" rIns="0" bIns="0"/>
          <a:lstStyle>
            <a:lvl1pPr algn="ctr">
              <a:defRPr sz="900">
                <a:solidFill>
                  <a:srgbClr val="7F7F7F"/>
                </a:solidFill>
                <a:latin typeface="PT Sans"/>
                <a:ea typeface="PT Sans"/>
                <a:cs typeface="PT Sans"/>
                <a:sym typeface="PT Sans"/>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1.xml><?xml version="1.0" encoding="utf-8"?>
<p:sldLayout xmlns:a="http://schemas.openxmlformats.org/drawingml/2006/main" xmlns:r="http://schemas.openxmlformats.org/officeDocument/2006/relationships" xmlns:p="http://schemas.openxmlformats.org/presentationml/2006/main" type="tx" showMasterSp="1" showMasterPhAnim="1">
  <p:cSld name="3_Blank">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252" name="Shape 1252"/>
          <p:cNvSpPr/>
          <p:nvPr/>
        </p:nvSpPr>
        <p:spPr>
          <a:xfrm>
            <a:off x="478366" y="582082"/>
            <a:ext cx="11713604" cy="6276006"/>
          </a:xfrm>
          <a:prstGeom prst="rect">
            <a:avLst/>
          </a:prstGeom>
          <a:solidFill>
            <a:srgbClr val="FFFFFF"/>
          </a:solidFill>
          <a:ln w="12700">
            <a:miter lim="400000"/>
          </a:ln>
        </p:spPr>
        <p:txBody>
          <a:bodyPr lIns="45718" tIns="45718" rIns="45718" bIns="45718" anchor="ctr"/>
          <a:lstStyle/>
          <a:p>
            <a:pPr algn="ctr">
              <a:defRPr>
                <a:solidFill>
                  <a:srgbClr val="FFFFFF"/>
                </a:solidFill>
              </a:defRPr>
            </a:pPr>
          </a:p>
        </p:txBody>
      </p:sp>
      <p:sp>
        <p:nvSpPr>
          <p:cNvPr id="1253" name="Shape 1253"/>
          <p:cNvSpPr/>
          <p:nvPr/>
        </p:nvSpPr>
        <p:spPr>
          <a:xfrm rot="16200000">
            <a:off x="-1045757" y="5541432"/>
            <a:ext cx="2414702" cy="2184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800">
                <a:solidFill>
                  <a:srgbClr val="54585B"/>
                </a:solidFill>
              </a:defRPr>
            </a:lvl1pPr>
          </a:lstStyle>
          <a:p>
            <a:pPr/>
            <a:r>
              <a:t>© 2015 CloudBees, Inc.  All Rights Reserved</a:t>
            </a:r>
          </a:p>
        </p:txBody>
      </p:sp>
      <p:pic>
        <p:nvPicPr>
          <p:cNvPr id="1254" name="image2.png"/>
          <p:cNvPicPr>
            <a:picLocks noChangeAspect="1"/>
          </p:cNvPicPr>
          <p:nvPr/>
        </p:nvPicPr>
        <p:blipFill>
          <a:blip r:embed="rId3">
            <a:extLst/>
          </a:blip>
          <a:stretch>
            <a:fillRect/>
          </a:stretch>
        </p:blipFill>
        <p:spPr>
          <a:xfrm>
            <a:off x="10080200" y="32518"/>
            <a:ext cx="1746802" cy="562504"/>
          </a:xfrm>
          <a:prstGeom prst="rect">
            <a:avLst/>
          </a:prstGeom>
          <a:ln w="12700">
            <a:miter lim="400000"/>
          </a:ln>
        </p:spPr>
      </p:pic>
      <p:sp>
        <p:nvSpPr>
          <p:cNvPr id="1255" name="Shape 1255"/>
          <p:cNvSpPr/>
          <p:nvPr>
            <p:ph type="sldNum" sz="quarter" idx="2"/>
          </p:nvPr>
        </p:nvSpPr>
        <p:spPr>
          <a:xfrm>
            <a:off x="11621460" y="6543380"/>
            <a:ext cx="137288" cy="127001"/>
          </a:xfrm>
          <a:prstGeom prst="rect">
            <a:avLst/>
          </a:prstGeom>
        </p:spPr>
        <p:txBody>
          <a:bodyPr lIns="0" tIns="0" rIns="0" bIns="0"/>
          <a:lstStyle>
            <a:lvl1pPr algn="ctr">
              <a:defRPr sz="900">
                <a:solidFill>
                  <a:srgbClr val="7F7F7F"/>
                </a:solidFill>
                <a:latin typeface="PT Sans"/>
                <a:ea typeface="PT Sans"/>
                <a:cs typeface="PT Sans"/>
                <a:sym typeface="PT Sans"/>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2.xml><?xml version="1.0" encoding="utf-8"?>
<p:sldLayout xmlns:a="http://schemas.openxmlformats.org/drawingml/2006/main" xmlns:r="http://schemas.openxmlformats.org/officeDocument/2006/relationships" xmlns:p="http://schemas.openxmlformats.org/presentationml/2006/main" type="tx" showMasterSp="1" showMasterPhAnim="1">
  <p:cSld name="3_Text with Chart or Graphic">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262" name="Shape 1262"/>
          <p:cNvSpPr/>
          <p:nvPr/>
        </p:nvSpPr>
        <p:spPr>
          <a:xfrm>
            <a:off x="478366" y="582082"/>
            <a:ext cx="11713604" cy="6276006"/>
          </a:xfrm>
          <a:prstGeom prst="rect">
            <a:avLst/>
          </a:prstGeom>
          <a:solidFill>
            <a:srgbClr val="FFFFFF"/>
          </a:solidFill>
          <a:ln w="12700">
            <a:miter lim="400000"/>
          </a:ln>
        </p:spPr>
        <p:txBody>
          <a:bodyPr lIns="45718" tIns="45718" rIns="45718" bIns="45718" anchor="ctr"/>
          <a:lstStyle/>
          <a:p>
            <a:pPr algn="ctr">
              <a:defRPr>
                <a:solidFill>
                  <a:srgbClr val="FFFFFF"/>
                </a:solidFill>
              </a:defRPr>
            </a:pPr>
          </a:p>
        </p:txBody>
      </p:sp>
      <p:sp>
        <p:nvSpPr>
          <p:cNvPr id="1263" name="Shape 1263"/>
          <p:cNvSpPr/>
          <p:nvPr/>
        </p:nvSpPr>
        <p:spPr>
          <a:xfrm rot="16200000">
            <a:off x="-1045757" y="5541432"/>
            <a:ext cx="2414702" cy="2184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800">
                <a:solidFill>
                  <a:srgbClr val="54585B"/>
                </a:solidFill>
              </a:defRPr>
            </a:lvl1pPr>
          </a:lstStyle>
          <a:p>
            <a:pPr/>
            <a:r>
              <a:t>© 2015 CloudBees, Inc.  All Rights Reserved</a:t>
            </a:r>
          </a:p>
        </p:txBody>
      </p:sp>
      <p:pic>
        <p:nvPicPr>
          <p:cNvPr id="1264" name="image2.png"/>
          <p:cNvPicPr>
            <a:picLocks noChangeAspect="1"/>
          </p:cNvPicPr>
          <p:nvPr/>
        </p:nvPicPr>
        <p:blipFill>
          <a:blip r:embed="rId3">
            <a:extLst/>
          </a:blip>
          <a:stretch>
            <a:fillRect/>
          </a:stretch>
        </p:blipFill>
        <p:spPr>
          <a:xfrm>
            <a:off x="10080200" y="32518"/>
            <a:ext cx="1746802" cy="562504"/>
          </a:xfrm>
          <a:prstGeom prst="rect">
            <a:avLst/>
          </a:prstGeom>
          <a:ln w="12700">
            <a:miter lim="400000"/>
          </a:ln>
        </p:spPr>
      </p:pic>
      <p:sp>
        <p:nvSpPr>
          <p:cNvPr id="1265" name="Shape 1265"/>
          <p:cNvSpPr/>
          <p:nvPr/>
        </p:nvSpPr>
        <p:spPr>
          <a:xfrm flipH="1">
            <a:off x="5747549" y="1113364"/>
            <a:ext cx="2" cy="5181605"/>
          </a:xfrm>
          <a:prstGeom prst="line">
            <a:avLst/>
          </a:prstGeom>
          <a:ln>
            <a:solidFill>
              <a:srgbClr val="54575A"/>
            </a:solidFill>
          </a:ln>
        </p:spPr>
        <p:txBody>
          <a:bodyPr lIns="45718" tIns="45718" rIns="45718" bIns="45718"/>
          <a:lstStyle/>
          <a:p>
            <a:pPr/>
          </a:p>
        </p:txBody>
      </p:sp>
      <p:sp>
        <p:nvSpPr>
          <p:cNvPr id="1266" name="Shape 1266"/>
          <p:cNvSpPr/>
          <p:nvPr>
            <p:ph type="title"/>
          </p:nvPr>
        </p:nvSpPr>
        <p:spPr>
          <a:xfrm>
            <a:off x="892923" y="1070757"/>
            <a:ext cx="4542803" cy="834303"/>
          </a:xfrm>
          <a:prstGeom prst="rect">
            <a:avLst/>
          </a:prstGeom>
        </p:spPr>
        <p:txBody>
          <a:bodyPr lIns="91422" tIns="91422" rIns="91422" bIns="91422" anchor="b"/>
          <a:lstStyle>
            <a:lvl1pPr>
              <a:lnSpc>
                <a:spcPct val="100000"/>
              </a:lnSpc>
              <a:defRPr sz="3600">
                <a:solidFill>
                  <a:srgbClr val="CB3725"/>
                </a:solidFill>
                <a:latin typeface="PT Sans"/>
                <a:ea typeface="PT Sans"/>
                <a:cs typeface="PT Sans"/>
                <a:sym typeface="PT Sans"/>
              </a:defRPr>
            </a:lvl1pPr>
          </a:lstStyle>
          <a:p>
            <a:pPr/>
            <a:r>
              <a:t>Title Text</a:t>
            </a:r>
          </a:p>
        </p:txBody>
      </p:sp>
      <p:sp>
        <p:nvSpPr>
          <p:cNvPr id="1267" name="Shape 1267"/>
          <p:cNvSpPr/>
          <p:nvPr>
            <p:ph type="body" sz="half" idx="1"/>
          </p:nvPr>
        </p:nvSpPr>
        <p:spPr>
          <a:xfrm>
            <a:off x="6129866" y="1069678"/>
            <a:ext cx="5588002" cy="5284504"/>
          </a:xfrm>
          <a:prstGeom prst="rect">
            <a:avLst/>
          </a:prstGeom>
        </p:spPr>
        <p:txBody>
          <a:bodyPr lIns="91422" tIns="91422" rIns="91422" bIns="91422"/>
          <a:lstStyle>
            <a:lvl1pPr marL="0" indent="0">
              <a:lnSpc>
                <a:spcPct val="100000"/>
              </a:lnSpc>
              <a:spcBef>
                <a:spcPts val="0"/>
              </a:spcBef>
              <a:buSzTx/>
              <a:buFontTx/>
              <a:buNone/>
              <a:defRPr>
                <a:solidFill>
                  <a:srgbClr val="54585B"/>
                </a:solidFill>
                <a:latin typeface="PT Sans"/>
                <a:ea typeface="PT Sans"/>
                <a:cs typeface="PT Sans"/>
                <a:sym typeface="PT Sans"/>
              </a:defRPr>
            </a:lvl1pPr>
            <a:lvl2pPr marL="0" indent="0">
              <a:lnSpc>
                <a:spcPct val="100000"/>
              </a:lnSpc>
              <a:spcBef>
                <a:spcPts val="0"/>
              </a:spcBef>
              <a:buSzTx/>
              <a:buFontTx/>
              <a:buNone/>
              <a:defRPr>
                <a:solidFill>
                  <a:srgbClr val="54585B"/>
                </a:solidFill>
                <a:latin typeface="PT Sans"/>
                <a:ea typeface="PT Sans"/>
                <a:cs typeface="PT Sans"/>
                <a:sym typeface="PT Sans"/>
              </a:defRPr>
            </a:lvl2pPr>
            <a:lvl3pPr marL="0" indent="0">
              <a:lnSpc>
                <a:spcPct val="100000"/>
              </a:lnSpc>
              <a:spcBef>
                <a:spcPts val="0"/>
              </a:spcBef>
              <a:buSzTx/>
              <a:buFontTx/>
              <a:buNone/>
              <a:defRPr>
                <a:solidFill>
                  <a:srgbClr val="54585B"/>
                </a:solidFill>
                <a:latin typeface="PT Sans"/>
                <a:ea typeface="PT Sans"/>
                <a:cs typeface="PT Sans"/>
                <a:sym typeface="PT Sans"/>
              </a:defRPr>
            </a:lvl3pPr>
            <a:lvl4pPr marL="0" indent="0">
              <a:lnSpc>
                <a:spcPct val="100000"/>
              </a:lnSpc>
              <a:spcBef>
                <a:spcPts val="0"/>
              </a:spcBef>
              <a:buSzTx/>
              <a:buFontTx/>
              <a:buNone/>
              <a:defRPr>
                <a:solidFill>
                  <a:srgbClr val="54585B"/>
                </a:solidFill>
                <a:latin typeface="PT Sans"/>
                <a:ea typeface="PT Sans"/>
                <a:cs typeface="PT Sans"/>
                <a:sym typeface="PT Sans"/>
              </a:defRPr>
            </a:lvl4pPr>
            <a:lvl5pPr marL="0" indent="0">
              <a:lnSpc>
                <a:spcPct val="100000"/>
              </a:lnSpc>
              <a:spcBef>
                <a:spcPts val="0"/>
              </a:spcBef>
              <a:buSzTx/>
              <a:buFontTx/>
              <a:buNone/>
              <a:defRPr>
                <a:solidFill>
                  <a:srgbClr val="54585B"/>
                </a:solidFill>
                <a:latin typeface="PT Sans"/>
                <a:ea typeface="PT Sans"/>
                <a:cs typeface="PT Sans"/>
                <a:sym typeface="PT Sans"/>
              </a:defRPr>
            </a:lvl5pPr>
          </a:lstStyle>
          <a:p>
            <a:pPr/>
            <a:r>
              <a:t>Body Level One</a:t>
            </a:r>
          </a:p>
          <a:p>
            <a:pPr lvl="1"/>
            <a:r>
              <a:t>Body Level Two</a:t>
            </a:r>
          </a:p>
          <a:p>
            <a:pPr lvl="2"/>
            <a:r>
              <a:t>Body Level Three</a:t>
            </a:r>
          </a:p>
          <a:p>
            <a:pPr lvl="3"/>
            <a:r>
              <a:t>Body Level Four</a:t>
            </a:r>
          </a:p>
          <a:p>
            <a:pPr lvl="4"/>
            <a:r>
              <a:t>Body Level Five</a:t>
            </a:r>
          </a:p>
        </p:txBody>
      </p:sp>
      <p:sp>
        <p:nvSpPr>
          <p:cNvPr id="1268" name="Shape 1268"/>
          <p:cNvSpPr/>
          <p:nvPr>
            <p:ph type="body" sz="half" idx="13"/>
          </p:nvPr>
        </p:nvSpPr>
        <p:spPr>
          <a:xfrm>
            <a:off x="892922" y="1905000"/>
            <a:ext cx="4542804" cy="4448701"/>
          </a:xfrm>
          <a:prstGeom prst="rect">
            <a:avLst/>
          </a:prstGeom>
        </p:spPr>
        <p:txBody>
          <a:bodyPr lIns="91422" tIns="91422" rIns="91422" bIns="91422"/>
          <a:lstStyle/>
          <a:p>
            <a:pPr/>
          </a:p>
        </p:txBody>
      </p:sp>
      <p:sp>
        <p:nvSpPr>
          <p:cNvPr id="1269" name="Shape 1269"/>
          <p:cNvSpPr/>
          <p:nvPr>
            <p:ph type="sldNum" sz="quarter" idx="2"/>
          </p:nvPr>
        </p:nvSpPr>
        <p:spPr>
          <a:xfrm>
            <a:off x="11621460" y="6543380"/>
            <a:ext cx="137288" cy="127001"/>
          </a:xfrm>
          <a:prstGeom prst="rect">
            <a:avLst/>
          </a:prstGeom>
        </p:spPr>
        <p:txBody>
          <a:bodyPr lIns="0" tIns="0" rIns="0" bIns="0"/>
          <a:lstStyle>
            <a:lvl1pPr algn="ctr">
              <a:defRPr sz="900">
                <a:solidFill>
                  <a:srgbClr val="7F7F7F"/>
                </a:solidFill>
                <a:latin typeface="PT Sans"/>
                <a:ea typeface="PT Sans"/>
                <a:cs typeface="PT Sans"/>
                <a:sym typeface="PT Sans"/>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3.xml><?xml version="1.0" encoding="utf-8"?>
<p:sldLayout xmlns:a="http://schemas.openxmlformats.org/drawingml/2006/main" xmlns:r="http://schemas.openxmlformats.org/officeDocument/2006/relationships" xmlns:p="http://schemas.openxmlformats.org/presentationml/2006/main" type="tx" showMasterSp="1" showMasterPhAnim="1">
  <p:cSld name="3_Picture with Caption">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276" name="Shape 1276"/>
          <p:cNvSpPr/>
          <p:nvPr/>
        </p:nvSpPr>
        <p:spPr>
          <a:xfrm>
            <a:off x="478366" y="582082"/>
            <a:ext cx="11713604" cy="6276006"/>
          </a:xfrm>
          <a:prstGeom prst="rect">
            <a:avLst/>
          </a:prstGeom>
          <a:solidFill>
            <a:srgbClr val="FFFFFF"/>
          </a:solidFill>
          <a:ln w="12700">
            <a:miter lim="400000"/>
          </a:ln>
        </p:spPr>
        <p:txBody>
          <a:bodyPr lIns="45718" tIns="45718" rIns="45718" bIns="45718" anchor="ctr"/>
          <a:lstStyle/>
          <a:p>
            <a:pPr algn="ctr">
              <a:defRPr>
                <a:solidFill>
                  <a:srgbClr val="FFFFFF"/>
                </a:solidFill>
              </a:defRPr>
            </a:pPr>
          </a:p>
        </p:txBody>
      </p:sp>
      <p:sp>
        <p:nvSpPr>
          <p:cNvPr id="1277" name="Shape 1277"/>
          <p:cNvSpPr/>
          <p:nvPr/>
        </p:nvSpPr>
        <p:spPr>
          <a:xfrm rot="16200000">
            <a:off x="-1045757" y="5541432"/>
            <a:ext cx="2414702" cy="2184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800">
                <a:solidFill>
                  <a:srgbClr val="54585B"/>
                </a:solidFill>
              </a:defRPr>
            </a:lvl1pPr>
          </a:lstStyle>
          <a:p>
            <a:pPr/>
            <a:r>
              <a:t>© 2015 CloudBees, Inc.  All Rights Reserved</a:t>
            </a:r>
          </a:p>
        </p:txBody>
      </p:sp>
      <p:pic>
        <p:nvPicPr>
          <p:cNvPr id="1278" name="image2.png"/>
          <p:cNvPicPr>
            <a:picLocks noChangeAspect="1"/>
          </p:cNvPicPr>
          <p:nvPr/>
        </p:nvPicPr>
        <p:blipFill>
          <a:blip r:embed="rId3">
            <a:extLst/>
          </a:blip>
          <a:stretch>
            <a:fillRect/>
          </a:stretch>
        </p:blipFill>
        <p:spPr>
          <a:xfrm>
            <a:off x="10080200" y="32518"/>
            <a:ext cx="1746802" cy="562504"/>
          </a:xfrm>
          <a:prstGeom prst="rect">
            <a:avLst/>
          </a:prstGeom>
          <a:ln w="12700">
            <a:miter lim="400000"/>
          </a:ln>
        </p:spPr>
      </p:pic>
      <p:sp>
        <p:nvSpPr>
          <p:cNvPr id="1279" name="Shape 1279"/>
          <p:cNvSpPr/>
          <p:nvPr>
            <p:ph type="title"/>
          </p:nvPr>
        </p:nvSpPr>
        <p:spPr>
          <a:xfrm>
            <a:off x="719388" y="854021"/>
            <a:ext cx="5410402" cy="984900"/>
          </a:xfrm>
          <a:prstGeom prst="rect">
            <a:avLst/>
          </a:prstGeom>
        </p:spPr>
        <p:txBody>
          <a:bodyPr lIns="91422" tIns="91422" rIns="91422" bIns="91422" anchor="b"/>
          <a:lstStyle>
            <a:lvl1pPr>
              <a:lnSpc>
                <a:spcPct val="100000"/>
              </a:lnSpc>
              <a:defRPr sz="3600">
                <a:solidFill>
                  <a:srgbClr val="CB3725"/>
                </a:solidFill>
                <a:latin typeface="PT Sans"/>
                <a:ea typeface="PT Sans"/>
                <a:cs typeface="PT Sans"/>
                <a:sym typeface="PT Sans"/>
              </a:defRPr>
            </a:lvl1pPr>
          </a:lstStyle>
          <a:p>
            <a:pPr/>
            <a:r>
              <a:t>Title Text</a:t>
            </a:r>
          </a:p>
        </p:txBody>
      </p:sp>
      <p:sp>
        <p:nvSpPr>
          <p:cNvPr id="1280" name="Shape 1280"/>
          <p:cNvSpPr/>
          <p:nvPr>
            <p:ph type="pic" sz="quarter" idx="13"/>
          </p:nvPr>
        </p:nvSpPr>
        <p:spPr>
          <a:xfrm>
            <a:off x="6417731" y="854018"/>
            <a:ext cx="4060000" cy="3076502"/>
          </a:xfrm>
          <a:prstGeom prst="rect">
            <a:avLst/>
          </a:prstGeom>
        </p:spPr>
        <p:txBody>
          <a:bodyPr lIns="91439" tIns="45719" rIns="91439" bIns="45719">
            <a:noAutofit/>
          </a:bodyPr>
          <a:lstStyle/>
          <a:p>
            <a:pPr/>
          </a:p>
        </p:txBody>
      </p:sp>
      <p:sp>
        <p:nvSpPr>
          <p:cNvPr id="1281" name="Shape 1281"/>
          <p:cNvSpPr/>
          <p:nvPr>
            <p:ph type="body" sz="half" idx="1"/>
          </p:nvPr>
        </p:nvSpPr>
        <p:spPr>
          <a:xfrm>
            <a:off x="719388" y="1838872"/>
            <a:ext cx="5410402" cy="4484400"/>
          </a:xfrm>
          <a:prstGeom prst="rect">
            <a:avLst/>
          </a:prstGeom>
        </p:spPr>
        <p:txBody>
          <a:bodyPr lIns="91422" tIns="91422" rIns="91422" bIns="91422"/>
          <a:lstStyle>
            <a:lvl1pPr marL="0" indent="0">
              <a:lnSpc>
                <a:spcPct val="100000"/>
              </a:lnSpc>
              <a:spcBef>
                <a:spcPts val="0"/>
              </a:spcBef>
              <a:buSzTx/>
              <a:buFontTx/>
              <a:buNone/>
              <a:defRPr>
                <a:solidFill>
                  <a:srgbClr val="54585B"/>
                </a:solidFill>
                <a:latin typeface="PT Sans"/>
                <a:ea typeface="PT Sans"/>
                <a:cs typeface="PT Sans"/>
                <a:sym typeface="PT Sans"/>
              </a:defRPr>
            </a:lvl1pPr>
            <a:lvl2pPr marL="0" indent="0">
              <a:lnSpc>
                <a:spcPct val="100000"/>
              </a:lnSpc>
              <a:spcBef>
                <a:spcPts val="0"/>
              </a:spcBef>
              <a:buSzTx/>
              <a:buFontTx/>
              <a:buNone/>
              <a:defRPr>
                <a:solidFill>
                  <a:srgbClr val="54585B"/>
                </a:solidFill>
                <a:latin typeface="PT Sans"/>
                <a:ea typeface="PT Sans"/>
                <a:cs typeface="PT Sans"/>
                <a:sym typeface="PT Sans"/>
              </a:defRPr>
            </a:lvl2pPr>
            <a:lvl3pPr marL="0" indent="0">
              <a:lnSpc>
                <a:spcPct val="100000"/>
              </a:lnSpc>
              <a:spcBef>
                <a:spcPts val="0"/>
              </a:spcBef>
              <a:buSzTx/>
              <a:buFontTx/>
              <a:buNone/>
              <a:defRPr>
                <a:solidFill>
                  <a:srgbClr val="54585B"/>
                </a:solidFill>
                <a:latin typeface="PT Sans"/>
                <a:ea typeface="PT Sans"/>
                <a:cs typeface="PT Sans"/>
                <a:sym typeface="PT Sans"/>
              </a:defRPr>
            </a:lvl3pPr>
            <a:lvl4pPr marL="0" indent="0">
              <a:lnSpc>
                <a:spcPct val="100000"/>
              </a:lnSpc>
              <a:spcBef>
                <a:spcPts val="0"/>
              </a:spcBef>
              <a:buSzTx/>
              <a:buFontTx/>
              <a:buNone/>
              <a:defRPr>
                <a:solidFill>
                  <a:srgbClr val="54585B"/>
                </a:solidFill>
                <a:latin typeface="PT Sans"/>
                <a:ea typeface="PT Sans"/>
                <a:cs typeface="PT Sans"/>
                <a:sym typeface="PT Sans"/>
              </a:defRPr>
            </a:lvl4pPr>
            <a:lvl5pPr marL="0" indent="0">
              <a:lnSpc>
                <a:spcPct val="100000"/>
              </a:lnSpc>
              <a:spcBef>
                <a:spcPts val="0"/>
              </a:spcBef>
              <a:buSzTx/>
              <a:buFontTx/>
              <a:buNone/>
              <a:defRPr>
                <a:solidFill>
                  <a:srgbClr val="54585B"/>
                </a:solidFill>
                <a:latin typeface="PT Sans"/>
                <a:ea typeface="PT Sans"/>
                <a:cs typeface="PT Sans"/>
                <a:sym typeface="PT Sans"/>
              </a:defRPr>
            </a:lvl5pPr>
          </a:lstStyle>
          <a:p>
            <a:pPr/>
            <a:r>
              <a:t>Body Level One</a:t>
            </a:r>
          </a:p>
          <a:p>
            <a:pPr lvl="1"/>
            <a:r>
              <a:t>Body Level Two</a:t>
            </a:r>
          </a:p>
          <a:p>
            <a:pPr lvl="2"/>
            <a:r>
              <a:t>Body Level Three</a:t>
            </a:r>
          </a:p>
          <a:p>
            <a:pPr lvl="3"/>
            <a:r>
              <a:t>Body Level Four</a:t>
            </a:r>
          </a:p>
          <a:p>
            <a:pPr lvl="4"/>
            <a:r>
              <a:t>Body Level Five</a:t>
            </a:r>
          </a:p>
        </p:txBody>
      </p:sp>
      <p:sp>
        <p:nvSpPr>
          <p:cNvPr id="1282" name="Shape 1282"/>
          <p:cNvSpPr/>
          <p:nvPr>
            <p:ph type="sldNum" sz="quarter" idx="2"/>
          </p:nvPr>
        </p:nvSpPr>
        <p:spPr>
          <a:xfrm>
            <a:off x="11621460" y="6543380"/>
            <a:ext cx="137288" cy="127001"/>
          </a:xfrm>
          <a:prstGeom prst="rect">
            <a:avLst/>
          </a:prstGeom>
        </p:spPr>
        <p:txBody>
          <a:bodyPr lIns="0" tIns="0" rIns="0" bIns="0"/>
          <a:lstStyle>
            <a:lvl1pPr algn="ctr">
              <a:defRPr sz="900">
                <a:solidFill>
                  <a:srgbClr val="7F7F7F"/>
                </a:solidFill>
                <a:latin typeface="PT Sans"/>
                <a:ea typeface="PT Sans"/>
                <a:cs typeface="PT Sans"/>
                <a:sym typeface="PT Sans"/>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4.xml><?xml version="1.0" encoding="utf-8"?>
<p:sldLayout xmlns:a="http://schemas.openxmlformats.org/drawingml/2006/main" xmlns:r="http://schemas.openxmlformats.org/officeDocument/2006/relationships" xmlns:p="http://schemas.openxmlformats.org/presentationml/2006/main" type="tx" showMasterSp="1" showMasterPhAnim="1">
  <p:cSld name="7_Custom Layout">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289" name="Shape 1289"/>
          <p:cNvSpPr/>
          <p:nvPr/>
        </p:nvSpPr>
        <p:spPr>
          <a:xfrm>
            <a:off x="478366" y="582082"/>
            <a:ext cx="11713604" cy="6276006"/>
          </a:xfrm>
          <a:prstGeom prst="rect">
            <a:avLst/>
          </a:prstGeom>
          <a:solidFill>
            <a:srgbClr val="FFFFFF"/>
          </a:solidFill>
          <a:ln w="12700">
            <a:miter lim="400000"/>
          </a:ln>
        </p:spPr>
        <p:txBody>
          <a:bodyPr lIns="45718" tIns="45718" rIns="45718" bIns="45718" anchor="ctr"/>
          <a:lstStyle/>
          <a:p>
            <a:pPr algn="ctr">
              <a:defRPr>
                <a:solidFill>
                  <a:srgbClr val="FFFFFF"/>
                </a:solidFill>
              </a:defRPr>
            </a:pPr>
          </a:p>
        </p:txBody>
      </p:sp>
      <p:sp>
        <p:nvSpPr>
          <p:cNvPr id="1290" name="Shape 1290"/>
          <p:cNvSpPr/>
          <p:nvPr/>
        </p:nvSpPr>
        <p:spPr>
          <a:xfrm rot="16200000">
            <a:off x="-1045757" y="5541432"/>
            <a:ext cx="2414702" cy="2184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800">
                <a:solidFill>
                  <a:srgbClr val="54585B"/>
                </a:solidFill>
              </a:defRPr>
            </a:lvl1pPr>
          </a:lstStyle>
          <a:p>
            <a:pPr/>
            <a:r>
              <a:t>© 2015 CloudBees, Inc.  All Rights Reserved</a:t>
            </a:r>
          </a:p>
        </p:txBody>
      </p:sp>
      <p:pic>
        <p:nvPicPr>
          <p:cNvPr id="1291" name="image2.png"/>
          <p:cNvPicPr>
            <a:picLocks noChangeAspect="1"/>
          </p:cNvPicPr>
          <p:nvPr/>
        </p:nvPicPr>
        <p:blipFill>
          <a:blip r:embed="rId3">
            <a:extLst/>
          </a:blip>
          <a:stretch>
            <a:fillRect/>
          </a:stretch>
        </p:blipFill>
        <p:spPr>
          <a:xfrm>
            <a:off x="10080200" y="32518"/>
            <a:ext cx="1746802" cy="562504"/>
          </a:xfrm>
          <a:prstGeom prst="rect">
            <a:avLst/>
          </a:prstGeom>
          <a:ln w="12700">
            <a:miter lim="400000"/>
          </a:ln>
        </p:spPr>
      </p:pic>
      <p:sp>
        <p:nvSpPr>
          <p:cNvPr id="1292" name="Shape 1292"/>
          <p:cNvSpPr/>
          <p:nvPr/>
        </p:nvSpPr>
        <p:spPr>
          <a:xfrm>
            <a:off x="0" y="0"/>
            <a:ext cx="12192000" cy="6858000"/>
          </a:xfrm>
          <a:prstGeom prst="rect">
            <a:avLst/>
          </a:prstGeom>
          <a:solidFill>
            <a:srgbClr val="FFFFFF"/>
          </a:solidFill>
          <a:ln w="12700">
            <a:miter lim="400000"/>
          </a:ln>
        </p:spPr>
        <p:txBody>
          <a:bodyPr lIns="45718" tIns="45718" rIns="45718" bIns="45718" anchor="ctr"/>
          <a:lstStyle/>
          <a:p>
            <a:pPr algn="ctr">
              <a:defRPr>
                <a:solidFill>
                  <a:srgbClr val="FFFFFF"/>
                </a:solidFill>
              </a:defRPr>
            </a:pPr>
          </a:p>
        </p:txBody>
      </p:sp>
      <p:pic>
        <p:nvPicPr>
          <p:cNvPr id="1293" name="image1.jpeg"/>
          <p:cNvPicPr>
            <a:picLocks noChangeAspect="1"/>
          </p:cNvPicPr>
          <p:nvPr/>
        </p:nvPicPr>
        <p:blipFill>
          <a:blip r:embed="rId2">
            <a:extLst/>
          </a:blip>
          <a:srcRect l="0" t="2" r="0" b="91998"/>
          <a:stretch>
            <a:fillRect/>
          </a:stretch>
        </p:blipFill>
        <p:spPr>
          <a:xfrm rot="10800000">
            <a:off x="0" y="6309300"/>
            <a:ext cx="12192000" cy="548702"/>
          </a:xfrm>
          <a:prstGeom prst="rect">
            <a:avLst/>
          </a:prstGeom>
          <a:ln w="12700">
            <a:miter lim="400000"/>
          </a:ln>
        </p:spPr>
      </p:pic>
      <p:sp>
        <p:nvSpPr>
          <p:cNvPr id="1294" name="Shape 1294"/>
          <p:cNvSpPr/>
          <p:nvPr>
            <p:ph type="title"/>
          </p:nvPr>
        </p:nvSpPr>
        <p:spPr>
          <a:xfrm>
            <a:off x="561716" y="301625"/>
            <a:ext cx="11128800" cy="836102"/>
          </a:xfrm>
          <a:prstGeom prst="rect">
            <a:avLst/>
          </a:prstGeom>
        </p:spPr>
        <p:txBody>
          <a:bodyPr lIns="91422" tIns="91422" rIns="91422" bIns="91422"/>
          <a:lstStyle>
            <a:lvl1pPr>
              <a:lnSpc>
                <a:spcPct val="100000"/>
              </a:lnSpc>
              <a:defRPr sz="3600">
                <a:solidFill>
                  <a:srgbClr val="CB3725"/>
                </a:solidFill>
                <a:latin typeface="PT Sans"/>
                <a:ea typeface="PT Sans"/>
                <a:cs typeface="PT Sans"/>
                <a:sym typeface="PT Sans"/>
              </a:defRPr>
            </a:lvl1pPr>
          </a:lstStyle>
          <a:p>
            <a:pPr/>
            <a:r>
              <a:t>Title Text</a:t>
            </a:r>
          </a:p>
        </p:txBody>
      </p:sp>
      <p:sp>
        <p:nvSpPr>
          <p:cNvPr id="1295" name="Shape 1295"/>
          <p:cNvSpPr/>
          <p:nvPr>
            <p:ph type="body" idx="1"/>
          </p:nvPr>
        </p:nvSpPr>
        <p:spPr>
          <a:xfrm>
            <a:off x="561716" y="1158875"/>
            <a:ext cx="11128800" cy="4886401"/>
          </a:xfrm>
          <a:prstGeom prst="rect">
            <a:avLst/>
          </a:prstGeom>
        </p:spPr>
        <p:txBody>
          <a:bodyPr lIns="91422" tIns="91422" rIns="91422" bIns="91422"/>
          <a:lstStyle>
            <a:lvl1pPr marL="169862" indent="-30162">
              <a:lnSpc>
                <a:spcPct val="100000"/>
              </a:lnSpc>
              <a:spcBef>
                <a:spcPts val="400"/>
              </a:spcBef>
              <a:buClr>
                <a:srgbClr val="54585B"/>
              </a:buClr>
              <a:defRPr>
                <a:solidFill>
                  <a:srgbClr val="54585B"/>
                </a:solidFill>
                <a:latin typeface="PT Sans"/>
                <a:ea typeface="PT Sans"/>
                <a:cs typeface="PT Sans"/>
                <a:sym typeface="PT Sans"/>
              </a:defRPr>
            </a:lvl1pPr>
            <a:lvl2pPr marL="786244" indent="-202044">
              <a:lnSpc>
                <a:spcPct val="100000"/>
              </a:lnSpc>
              <a:spcBef>
                <a:spcPts val="400"/>
              </a:spcBef>
              <a:buClr>
                <a:srgbClr val="54585B"/>
              </a:buClr>
              <a:buChar char="–"/>
              <a:defRPr>
                <a:solidFill>
                  <a:srgbClr val="54585B"/>
                </a:solidFill>
                <a:latin typeface="PT Sans"/>
                <a:ea typeface="PT Sans"/>
                <a:cs typeface="PT Sans"/>
                <a:sym typeface="PT Sans"/>
              </a:defRPr>
            </a:lvl2pPr>
            <a:lvl3pPr marL="1206500" indent="-177800">
              <a:lnSpc>
                <a:spcPct val="100000"/>
              </a:lnSpc>
              <a:spcBef>
                <a:spcPts val="400"/>
              </a:spcBef>
              <a:buClr>
                <a:srgbClr val="54585B"/>
              </a:buClr>
              <a:buChar char="o"/>
              <a:defRPr>
                <a:solidFill>
                  <a:srgbClr val="54585B"/>
                </a:solidFill>
                <a:latin typeface="PT Sans"/>
                <a:ea typeface="PT Sans"/>
                <a:cs typeface="PT Sans"/>
                <a:sym typeface="PT Sans"/>
              </a:defRPr>
            </a:lvl3pPr>
            <a:lvl4pPr marL="1676400" indent="-177800">
              <a:lnSpc>
                <a:spcPct val="100000"/>
              </a:lnSpc>
              <a:spcBef>
                <a:spcPts val="400"/>
              </a:spcBef>
              <a:buClr>
                <a:srgbClr val="54585B"/>
              </a:buClr>
              <a:buChar char="–"/>
              <a:defRPr>
                <a:solidFill>
                  <a:srgbClr val="54585B"/>
                </a:solidFill>
                <a:latin typeface="PT Sans"/>
                <a:ea typeface="PT Sans"/>
                <a:cs typeface="PT Sans"/>
                <a:sym typeface="PT Sans"/>
              </a:defRPr>
            </a:lvl4pPr>
            <a:lvl5pPr marL="2133600" indent="-177800">
              <a:lnSpc>
                <a:spcPct val="100000"/>
              </a:lnSpc>
              <a:spcBef>
                <a:spcPts val="400"/>
              </a:spcBef>
              <a:buClr>
                <a:srgbClr val="54585B"/>
              </a:buClr>
              <a:buChar char="»"/>
              <a:defRPr>
                <a:solidFill>
                  <a:srgbClr val="54585B"/>
                </a:solidFill>
                <a:latin typeface="PT Sans"/>
                <a:ea typeface="PT Sans"/>
                <a:cs typeface="PT Sans"/>
                <a:sym typeface="PT Sans"/>
              </a:defRPr>
            </a:lvl5pPr>
          </a:lstStyle>
          <a:p>
            <a:pPr/>
            <a:r>
              <a:t>Body Level One</a:t>
            </a:r>
          </a:p>
          <a:p>
            <a:pPr lvl="1"/>
            <a:r>
              <a:t>Body Level Two</a:t>
            </a:r>
          </a:p>
          <a:p>
            <a:pPr lvl="2"/>
            <a:r>
              <a:t>Body Level Three</a:t>
            </a:r>
          </a:p>
          <a:p>
            <a:pPr lvl="3"/>
            <a:r>
              <a:t>Body Level Four</a:t>
            </a:r>
          </a:p>
          <a:p>
            <a:pPr lvl="4"/>
            <a:r>
              <a:t>Body Level Five</a:t>
            </a:r>
          </a:p>
        </p:txBody>
      </p:sp>
      <p:sp>
        <p:nvSpPr>
          <p:cNvPr id="1296" name="Shape 1296"/>
          <p:cNvSpPr/>
          <p:nvPr/>
        </p:nvSpPr>
        <p:spPr>
          <a:xfrm>
            <a:off x="4505961" y="6503760"/>
            <a:ext cx="3220000" cy="2184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800">
                <a:solidFill>
                  <a:srgbClr val="FFFFFF"/>
                </a:solidFill>
              </a:defRPr>
            </a:lvl1pPr>
          </a:lstStyle>
          <a:p>
            <a:pPr/>
            <a:r>
              <a:t>© 2015 CloudBees, Inc.  All Rights Reserved</a:t>
            </a:r>
          </a:p>
        </p:txBody>
      </p:sp>
      <p:pic>
        <p:nvPicPr>
          <p:cNvPr id="1297" name="image2.png"/>
          <p:cNvPicPr>
            <a:picLocks noChangeAspect="1"/>
          </p:cNvPicPr>
          <p:nvPr/>
        </p:nvPicPr>
        <p:blipFill>
          <a:blip r:embed="rId3">
            <a:extLst/>
          </a:blip>
          <a:stretch>
            <a:fillRect/>
          </a:stretch>
        </p:blipFill>
        <p:spPr>
          <a:xfrm>
            <a:off x="478999" y="6311900"/>
            <a:ext cx="1746801" cy="562501"/>
          </a:xfrm>
          <a:prstGeom prst="rect">
            <a:avLst/>
          </a:prstGeom>
          <a:ln w="12700">
            <a:miter lim="400000"/>
          </a:ln>
        </p:spPr>
      </p:pic>
      <p:sp>
        <p:nvSpPr>
          <p:cNvPr id="1298" name="Shape 1298"/>
          <p:cNvSpPr/>
          <p:nvPr>
            <p:ph type="sldNum" sz="quarter" idx="2"/>
          </p:nvPr>
        </p:nvSpPr>
        <p:spPr>
          <a:xfrm>
            <a:off x="11621460" y="6543380"/>
            <a:ext cx="137288" cy="127001"/>
          </a:xfrm>
          <a:prstGeom prst="rect">
            <a:avLst/>
          </a:prstGeom>
        </p:spPr>
        <p:txBody>
          <a:bodyPr lIns="0" tIns="0" rIns="0" bIns="0"/>
          <a:lstStyle>
            <a:lvl1pPr algn="ctr">
              <a:defRPr sz="900">
                <a:solidFill>
                  <a:srgbClr val="FFFFFF"/>
                </a:solidFill>
                <a:latin typeface="PT Sans"/>
                <a:ea typeface="PT Sans"/>
                <a:cs typeface="PT Sans"/>
                <a:sym typeface="PT Sans"/>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5.xml><?xml version="1.0" encoding="utf-8"?>
<p:sldLayout xmlns:a="http://schemas.openxmlformats.org/drawingml/2006/main" xmlns:r="http://schemas.openxmlformats.org/officeDocument/2006/relationships" xmlns:p="http://schemas.openxmlformats.org/presentationml/2006/main" type="tx" showMasterSp="1" showMasterPhAnim="1">
  <p:cSld name="2_Top Bar-bee">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305" name="Shape 1305"/>
          <p:cNvSpPr/>
          <p:nvPr/>
        </p:nvSpPr>
        <p:spPr>
          <a:xfrm>
            <a:off x="478366" y="582082"/>
            <a:ext cx="11713604" cy="6276006"/>
          </a:xfrm>
          <a:prstGeom prst="rect">
            <a:avLst/>
          </a:prstGeom>
          <a:solidFill>
            <a:srgbClr val="FFFFFF"/>
          </a:solidFill>
          <a:ln w="12700">
            <a:miter lim="400000"/>
          </a:ln>
        </p:spPr>
        <p:txBody>
          <a:bodyPr lIns="45718" tIns="45718" rIns="45718" bIns="45718" anchor="ctr"/>
          <a:lstStyle/>
          <a:p>
            <a:pPr algn="ctr">
              <a:defRPr>
                <a:solidFill>
                  <a:srgbClr val="FFFFFF"/>
                </a:solidFill>
              </a:defRPr>
            </a:pPr>
          </a:p>
        </p:txBody>
      </p:sp>
      <p:sp>
        <p:nvSpPr>
          <p:cNvPr id="1306" name="Shape 1306"/>
          <p:cNvSpPr/>
          <p:nvPr/>
        </p:nvSpPr>
        <p:spPr>
          <a:xfrm rot="16200000">
            <a:off x="-1045757" y="5541432"/>
            <a:ext cx="2414702" cy="2184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800">
                <a:solidFill>
                  <a:srgbClr val="54585B"/>
                </a:solidFill>
              </a:defRPr>
            </a:lvl1pPr>
          </a:lstStyle>
          <a:p>
            <a:pPr/>
            <a:r>
              <a:t>© 2015 CloudBees, Inc.  All Rights Reserved</a:t>
            </a:r>
          </a:p>
        </p:txBody>
      </p:sp>
      <p:pic>
        <p:nvPicPr>
          <p:cNvPr id="1307" name="image2.png"/>
          <p:cNvPicPr>
            <a:picLocks noChangeAspect="1"/>
          </p:cNvPicPr>
          <p:nvPr/>
        </p:nvPicPr>
        <p:blipFill>
          <a:blip r:embed="rId3">
            <a:extLst/>
          </a:blip>
          <a:stretch>
            <a:fillRect/>
          </a:stretch>
        </p:blipFill>
        <p:spPr>
          <a:xfrm>
            <a:off x="10080200" y="32518"/>
            <a:ext cx="1746802" cy="562504"/>
          </a:xfrm>
          <a:prstGeom prst="rect">
            <a:avLst/>
          </a:prstGeom>
          <a:ln w="12700">
            <a:miter lim="400000"/>
          </a:ln>
        </p:spPr>
      </p:pic>
      <p:pic>
        <p:nvPicPr>
          <p:cNvPr id="1308" name="image5.jpeg"/>
          <p:cNvPicPr>
            <a:picLocks noChangeAspect="1"/>
          </p:cNvPicPr>
          <p:nvPr/>
        </p:nvPicPr>
        <p:blipFill>
          <a:blip r:embed="rId4">
            <a:extLst/>
          </a:blip>
          <a:stretch>
            <a:fillRect/>
          </a:stretch>
        </p:blipFill>
        <p:spPr>
          <a:xfrm>
            <a:off x="3810001" y="3412066"/>
            <a:ext cx="8009599" cy="2999104"/>
          </a:xfrm>
          <a:prstGeom prst="rect">
            <a:avLst/>
          </a:prstGeom>
          <a:ln w="12700">
            <a:miter lim="400000"/>
          </a:ln>
        </p:spPr>
      </p:pic>
      <p:sp>
        <p:nvSpPr>
          <p:cNvPr id="1309" name="Shape 1309"/>
          <p:cNvSpPr/>
          <p:nvPr>
            <p:ph type="title"/>
          </p:nvPr>
        </p:nvSpPr>
        <p:spPr>
          <a:xfrm>
            <a:off x="798782" y="833967"/>
            <a:ext cx="10970002" cy="836099"/>
          </a:xfrm>
          <a:prstGeom prst="rect">
            <a:avLst/>
          </a:prstGeom>
        </p:spPr>
        <p:txBody>
          <a:bodyPr lIns="91422" tIns="91422" rIns="91422" bIns="91422"/>
          <a:lstStyle>
            <a:lvl1pPr>
              <a:lnSpc>
                <a:spcPct val="100000"/>
              </a:lnSpc>
              <a:defRPr sz="3600">
                <a:solidFill>
                  <a:srgbClr val="CB3725"/>
                </a:solidFill>
                <a:latin typeface="PT Sans"/>
                <a:ea typeface="PT Sans"/>
                <a:cs typeface="PT Sans"/>
                <a:sym typeface="PT Sans"/>
              </a:defRPr>
            </a:lvl1pPr>
          </a:lstStyle>
          <a:p>
            <a:pPr/>
            <a:r>
              <a:t>Title Text</a:t>
            </a:r>
          </a:p>
        </p:txBody>
      </p:sp>
      <p:sp>
        <p:nvSpPr>
          <p:cNvPr id="1310" name="Shape 1310"/>
          <p:cNvSpPr/>
          <p:nvPr>
            <p:ph type="body" idx="1"/>
          </p:nvPr>
        </p:nvSpPr>
        <p:spPr>
          <a:xfrm>
            <a:off x="799775" y="1691863"/>
            <a:ext cx="10968799" cy="4526105"/>
          </a:xfrm>
          <a:prstGeom prst="rect">
            <a:avLst/>
          </a:prstGeom>
        </p:spPr>
        <p:txBody>
          <a:bodyPr lIns="91422" tIns="91422" rIns="91422" bIns="91422"/>
          <a:lstStyle>
            <a:lvl1pPr marL="182879" indent="-182879">
              <a:lnSpc>
                <a:spcPct val="100000"/>
              </a:lnSpc>
              <a:spcBef>
                <a:spcPts val="0"/>
              </a:spcBef>
              <a:buSzTx/>
              <a:buFontTx/>
              <a:buNone/>
              <a:defRPr>
                <a:solidFill>
                  <a:srgbClr val="54585B"/>
                </a:solidFill>
                <a:latin typeface="PT Sans"/>
                <a:ea typeface="PT Sans"/>
                <a:cs typeface="PT Sans"/>
                <a:sym typeface="PT Sans"/>
              </a:defRPr>
            </a:lvl1pPr>
            <a:lvl2pPr marL="182879" indent="-182879">
              <a:lnSpc>
                <a:spcPct val="100000"/>
              </a:lnSpc>
              <a:spcBef>
                <a:spcPts val="0"/>
              </a:spcBef>
              <a:buSzTx/>
              <a:buFontTx/>
              <a:buNone/>
              <a:defRPr>
                <a:solidFill>
                  <a:srgbClr val="54585B"/>
                </a:solidFill>
                <a:latin typeface="PT Sans"/>
                <a:ea typeface="PT Sans"/>
                <a:cs typeface="PT Sans"/>
                <a:sym typeface="PT Sans"/>
              </a:defRPr>
            </a:lvl2pPr>
            <a:lvl3pPr marL="182879" indent="-182879">
              <a:lnSpc>
                <a:spcPct val="100000"/>
              </a:lnSpc>
              <a:spcBef>
                <a:spcPts val="0"/>
              </a:spcBef>
              <a:buSzTx/>
              <a:buFontTx/>
              <a:buNone/>
              <a:defRPr>
                <a:solidFill>
                  <a:srgbClr val="54585B"/>
                </a:solidFill>
                <a:latin typeface="PT Sans"/>
                <a:ea typeface="PT Sans"/>
                <a:cs typeface="PT Sans"/>
                <a:sym typeface="PT Sans"/>
              </a:defRPr>
            </a:lvl3pPr>
            <a:lvl4pPr marL="182879" indent="-182879">
              <a:lnSpc>
                <a:spcPct val="100000"/>
              </a:lnSpc>
              <a:spcBef>
                <a:spcPts val="0"/>
              </a:spcBef>
              <a:buSzTx/>
              <a:buFontTx/>
              <a:buNone/>
              <a:defRPr>
                <a:solidFill>
                  <a:srgbClr val="54585B"/>
                </a:solidFill>
                <a:latin typeface="PT Sans"/>
                <a:ea typeface="PT Sans"/>
                <a:cs typeface="PT Sans"/>
                <a:sym typeface="PT Sans"/>
              </a:defRPr>
            </a:lvl4pPr>
            <a:lvl5pPr marL="182879" indent="-182879">
              <a:lnSpc>
                <a:spcPct val="100000"/>
              </a:lnSpc>
              <a:spcBef>
                <a:spcPts val="0"/>
              </a:spcBef>
              <a:buSzTx/>
              <a:buFontTx/>
              <a:buNone/>
              <a:defRPr>
                <a:solidFill>
                  <a:srgbClr val="54585B"/>
                </a:solidFill>
                <a:latin typeface="PT Sans"/>
                <a:ea typeface="PT Sans"/>
                <a:cs typeface="PT Sans"/>
                <a:sym typeface="PT Sans"/>
              </a:defRPr>
            </a:lvl5pPr>
          </a:lstStyle>
          <a:p>
            <a:pPr/>
            <a:r>
              <a:t>Body Level One</a:t>
            </a:r>
          </a:p>
          <a:p>
            <a:pPr lvl="1"/>
            <a:r>
              <a:t>Body Level Two</a:t>
            </a:r>
          </a:p>
          <a:p>
            <a:pPr lvl="2"/>
            <a:r>
              <a:t>Body Level Three</a:t>
            </a:r>
          </a:p>
          <a:p>
            <a:pPr lvl="3"/>
            <a:r>
              <a:t>Body Level Four</a:t>
            </a:r>
          </a:p>
          <a:p>
            <a:pPr lvl="4"/>
            <a:r>
              <a:t>Body Level Five</a:t>
            </a:r>
          </a:p>
        </p:txBody>
      </p:sp>
      <p:sp>
        <p:nvSpPr>
          <p:cNvPr id="1311" name="Shape 1311"/>
          <p:cNvSpPr/>
          <p:nvPr>
            <p:ph type="sldNum" sz="quarter" idx="2"/>
          </p:nvPr>
        </p:nvSpPr>
        <p:spPr>
          <a:xfrm>
            <a:off x="11621460" y="6543380"/>
            <a:ext cx="137288" cy="127001"/>
          </a:xfrm>
          <a:prstGeom prst="rect">
            <a:avLst/>
          </a:prstGeom>
        </p:spPr>
        <p:txBody>
          <a:bodyPr lIns="0" tIns="0" rIns="0" bIns="0"/>
          <a:lstStyle>
            <a:lvl1pPr algn="ctr">
              <a:defRPr sz="900">
                <a:solidFill>
                  <a:srgbClr val="7F7F7F"/>
                </a:solidFill>
                <a:latin typeface="PT Sans"/>
                <a:ea typeface="PT Sans"/>
                <a:cs typeface="PT Sans"/>
                <a:sym typeface="PT Sans"/>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6.xml><?xml version="1.0" encoding="utf-8"?>
<p:sldLayout xmlns:a="http://schemas.openxmlformats.org/drawingml/2006/main" xmlns:r="http://schemas.openxmlformats.org/officeDocument/2006/relationships" xmlns:p="http://schemas.openxmlformats.org/presentationml/2006/main" type="tx" showMasterSp="1" showMasterPhAnim="1">
  <p:cSld name="2_Bottom Bar-bee">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318" name="Shape 1318"/>
          <p:cNvSpPr/>
          <p:nvPr/>
        </p:nvSpPr>
        <p:spPr>
          <a:xfrm>
            <a:off x="478366" y="582082"/>
            <a:ext cx="11713604" cy="6276006"/>
          </a:xfrm>
          <a:prstGeom prst="rect">
            <a:avLst/>
          </a:prstGeom>
          <a:solidFill>
            <a:srgbClr val="FFFFFF"/>
          </a:solidFill>
          <a:ln w="12700">
            <a:miter lim="400000"/>
          </a:ln>
        </p:spPr>
        <p:txBody>
          <a:bodyPr lIns="45718" tIns="45718" rIns="45718" bIns="45718" anchor="ctr"/>
          <a:lstStyle/>
          <a:p>
            <a:pPr algn="ctr">
              <a:defRPr>
                <a:solidFill>
                  <a:srgbClr val="FFFFFF"/>
                </a:solidFill>
              </a:defRPr>
            </a:pPr>
          </a:p>
        </p:txBody>
      </p:sp>
      <p:sp>
        <p:nvSpPr>
          <p:cNvPr id="1319" name="Shape 1319"/>
          <p:cNvSpPr/>
          <p:nvPr/>
        </p:nvSpPr>
        <p:spPr>
          <a:xfrm rot="16200000">
            <a:off x="-1045757" y="5541432"/>
            <a:ext cx="2414702" cy="2184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800">
                <a:solidFill>
                  <a:srgbClr val="54585B"/>
                </a:solidFill>
              </a:defRPr>
            </a:lvl1pPr>
          </a:lstStyle>
          <a:p>
            <a:pPr/>
            <a:r>
              <a:t>© 2015 CloudBees, Inc.  All Rights Reserved</a:t>
            </a:r>
          </a:p>
        </p:txBody>
      </p:sp>
      <p:pic>
        <p:nvPicPr>
          <p:cNvPr id="1320" name="image2.png"/>
          <p:cNvPicPr>
            <a:picLocks noChangeAspect="1"/>
          </p:cNvPicPr>
          <p:nvPr/>
        </p:nvPicPr>
        <p:blipFill>
          <a:blip r:embed="rId3">
            <a:extLst/>
          </a:blip>
          <a:stretch>
            <a:fillRect/>
          </a:stretch>
        </p:blipFill>
        <p:spPr>
          <a:xfrm>
            <a:off x="10080200" y="32518"/>
            <a:ext cx="1746802" cy="562504"/>
          </a:xfrm>
          <a:prstGeom prst="rect">
            <a:avLst/>
          </a:prstGeom>
          <a:ln w="12700">
            <a:miter lim="400000"/>
          </a:ln>
        </p:spPr>
      </p:pic>
      <p:sp>
        <p:nvSpPr>
          <p:cNvPr id="1321" name="Shape 1321"/>
          <p:cNvSpPr/>
          <p:nvPr/>
        </p:nvSpPr>
        <p:spPr>
          <a:xfrm>
            <a:off x="0" y="0"/>
            <a:ext cx="12192000" cy="6858000"/>
          </a:xfrm>
          <a:prstGeom prst="rect">
            <a:avLst/>
          </a:prstGeom>
          <a:solidFill>
            <a:srgbClr val="FFFFFF"/>
          </a:solidFill>
          <a:ln w="12700">
            <a:miter lim="400000"/>
          </a:ln>
        </p:spPr>
        <p:txBody>
          <a:bodyPr lIns="45718" tIns="45718" rIns="45718" bIns="45718" anchor="ctr"/>
          <a:lstStyle/>
          <a:p>
            <a:pPr algn="ctr">
              <a:defRPr>
                <a:solidFill>
                  <a:srgbClr val="FFFFFF"/>
                </a:solidFill>
              </a:defRPr>
            </a:pPr>
          </a:p>
        </p:txBody>
      </p:sp>
      <p:pic>
        <p:nvPicPr>
          <p:cNvPr id="1322" name="image5.jpeg"/>
          <p:cNvPicPr>
            <a:picLocks noChangeAspect="1"/>
          </p:cNvPicPr>
          <p:nvPr/>
        </p:nvPicPr>
        <p:blipFill>
          <a:blip r:embed="rId4">
            <a:extLst/>
          </a:blip>
          <a:stretch>
            <a:fillRect/>
          </a:stretch>
        </p:blipFill>
        <p:spPr>
          <a:xfrm>
            <a:off x="3810001" y="3045883"/>
            <a:ext cx="8009599" cy="2999103"/>
          </a:xfrm>
          <a:prstGeom prst="rect">
            <a:avLst/>
          </a:prstGeom>
          <a:ln w="12700">
            <a:miter lim="400000"/>
          </a:ln>
        </p:spPr>
      </p:pic>
      <p:pic>
        <p:nvPicPr>
          <p:cNvPr id="1323" name="image1.jpeg"/>
          <p:cNvPicPr>
            <a:picLocks noChangeAspect="1"/>
          </p:cNvPicPr>
          <p:nvPr/>
        </p:nvPicPr>
        <p:blipFill>
          <a:blip r:embed="rId2">
            <a:extLst/>
          </a:blip>
          <a:srcRect l="0" t="2" r="0" b="91998"/>
          <a:stretch>
            <a:fillRect/>
          </a:stretch>
        </p:blipFill>
        <p:spPr>
          <a:xfrm rot="10800000">
            <a:off x="0" y="6309300"/>
            <a:ext cx="12192000" cy="548702"/>
          </a:xfrm>
          <a:prstGeom prst="rect">
            <a:avLst/>
          </a:prstGeom>
          <a:ln w="12700">
            <a:miter lim="400000"/>
          </a:ln>
        </p:spPr>
      </p:pic>
      <p:sp>
        <p:nvSpPr>
          <p:cNvPr id="1324" name="Shape 1324"/>
          <p:cNvSpPr/>
          <p:nvPr>
            <p:ph type="title"/>
          </p:nvPr>
        </p:nvSpPr>
        <p:spPr>
          <a:xfrm>
            <a:off x="561716" y="301625"/>
            <a:ext cx="11128800" cy="836102"/>
          </a:xfrm>
          <a:prstGeom prst="rect">
            <a:avLst/>
          </a:prstGeom>
        </p:spPr>
        <p:txBody>
          <a:bodyPr lIns="91422" tIns="91422" rIns="91422" bIns="91422"/>
          <a:lstStyle>
            <a:lvl1pPr>
              <a:lnSpc>
                <a:spcPct val="100000"/>
              </a:lnSpc>
              <a:defRPr sz="3600">
                <a:solidFill>
                  <a:srgbClr val="CB3725"/>
                </a:solidFill>
                <a:latin typeface="PT Sans"/>
                <a:ea typeface="PT Sans"/>
                <a:cs typeface="PT Sans"/>
                <a:sym typeface="PT Sans"/>
              </a:defRPr>
            </a:lvl1pPr>
          </a:lstStyle>
          <a:p>
            <a:pPr/>
            <a:r>
              <a:t>Title Text</a:t>
            </a:r>
          </a:p>
        </p:txBody>
      </p:sp>
      <p:sp>
        <p:nvSpPr>
          <p:cNvPr id="1325" name="Shape 1325"/>
          <p:cNvSpPr/>
          <p:nvPr>
            <p:ph type="body" idx="1"/>
          </p:nvPr>
        </p:nvSpPr>
        <p:spPr>
          <a:xfrm>
            <a:off x="561716" y="1158875"/>
            <a:ext cx="11128800" cy="4886401"/>
          </a:xfrm>
          <a:prstGeom prst="rect">
            <a:avLst/>
          </a:prstGeom>
        </p:spPr>
        <p:txBody>
          <a:bodyPr lIns="91422" tIns="91422" rIns="91422" bIns="91422"/>
          <a:lstStyle>
            <a:lvl1pPr marL="169862" indent="-30162">
              <a:lnSpc>
                <a:spcPct val="100000"/>
              </a:lnSpc>
              <a:spcBef>
                <a:spcPts val="400"/>
              </a:spcBef>
              <a:buClr>
                <a:srgbClr val="54585B"/>
              </a:buClr>
              <a:defRPr>
                <a:solidFill>
                  <a:srgbClr val="54585B"/>
                </a:solidFill>
                <a:latin typeface="PT Sans"/>
                <a:ea typeface="PT Sans"/>
                <a:cs typeface="PT Sans"/>
                <a:sym typeface="PT Sans"/>
              </a:defRPr>
            </a:lvl1pPr>
            <a:lvl2pPr marL="786244" indent="-202044">
              <a:lnSpc>
                <a:spcPct val="100000"/>
              </a:lnSpc>
              <a:spcBef>
                <a:spcPts val="400"/>
              </a:spcBef>
              <a:buClr>
                <a:srgbClr val="54585B"/>
              </a:buClr>
              <a:buChar char="–"/>
              <a:defRPr>
                <a:solidFill>
                  <a:srgbClr val="54585B"/>
                </a:solidFill>
                <a:latin typeface="PT Sans"/>
                <a:ea typeface="PT Sans"/>
                <a:cs typeface="PT Sans"/>
                <a:sym typeface="PT Sans"/>
              </a:defRPr>
            </a:lvl2pPr>
            <a:lvl3pPr marL="1206500" indent="-177800">
              <a:lnSpc>
                <a:spcPct val="100000"/>
              </a:lnSpc>
              <a:spcBef>
                <a:spcPts val="400"/>
              </a:spcBef>
              <a:buClr>
                <a:srgbClr val="54585B"/>
              </a:buClr>
              <a:buChar char="o"/>
              <a:defRPr>
                <a:solidFill>
                  <a:srgbClr val="54585B"/>
                </a:solidFill>
                <a:latin typeface="PT Sans"/>
                <a:ea typeface="PT Sans"/>
                <a:cs typeface="PT Sans"/>
                <a:sym typeface="PT Sans"/>
              </a:defRPr>
            </a:lvl3pPr>
            <a:lvl4pPr marL="1676400" indent="-177800">
              <a:lnSpc>
                <a:spcPct val="100000"/>
              </a:lnSpc>
              <a:spcBef>
                <a:spcPts val="400"/>
              </a:spcBef>
              <a:buClr>
                <a:srgbClr val="54585B"/>
              </a:buClr>
              <a:buChar char="–"/>
              <a:defRPr>
                <a:solidFill>
                  <a:srgbClr val="54585B"/>
                </a:solidFill>
                <a:latin typeface="PT Sans"/>
                <a:ea typeface="PT Sans"/>
                <a:cs typeface="PT Sans"/>
                <a:sym typeface="PT Sans"/>
              </a:defRPr>
            </a:lvl4pPr>
            <a:lvl5pPr marL="2133600" indent="-177800">
              <a:lnSpc>
                <a:spcPct val="100000"/>
              </a:lnSpc>
              <a:spcBef>
                <a:spcPts val="400"/>
              </a:spcBef>
              <a:buClr>
                <a:srgbClr val="54585B"/>
              </a:buClr>
              <a:buChar char="»"/>
              <a:defRPr>
                <a:solidFill>
                  <a:srgbClr val="54585B"/>
                </a:solidFill>
                <a:latin typeface="PT Sans"/>
                <a:ea typeface="PT Sans"/>
                <a:cs typeface="PT Sans"/>
                <a:sym typeface="PT Sans"/>
              </a:defRPr>
            </a:lvl5pPr>
          </a:lstStyle>
          <a:p>
            <a:pPr/>
            <a:r>
              <a:t>Body Level One</a:t>
            </a:r>
          </a:p>
          <a:p>
            <a:pPr lvl="1"/>
            <a:r>
              <a:t>Body Level Two</a:t>
            </a:r>
          </a:p>
          <a:p>
            <a:pPr lvl="2"/>
            <a:r>
              <a:t>Body Level Three</a:t>
            </a:r>
          </a:p>
          <a:p>
            <a:pPr lvl="3"/>
            <a:r>
              <a:t>Body Level Four</a:t>
            </a:r>
          </a:p>
          <a:p>
            <a:pPr lvl="4"/>
            <a:r>
              <a:t>Body Level Five</a:t>
            </a:r>
          </a:p>
        </p:txBody>
      </p:sp>
      <p:sp>
        <p:nvSpPr>
          <p:cNvPr id="1326" name="Shape 1326"/>
          <p:cNvSpPr/>
          <p:nvPr/>
        </p:nvSpPr>
        <p:spPr>
          <a:xfrm>
            <a:off x="4492416" y="6503760"/>
            <a:ext cx="3220003" cy="2184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800">
                <a:solidFill>
                  <a:srgbClr val="FFFFFF"/>
                </a:solidFill>
              </a:defRPr>
            </a:lvl1pPr>
          </a:lstStyle>
          <a:p>
            <a:pPr/>
            <a:r>
              <a:t>© 2015 CloudBees, Inc.  All Rights Reserved</a:t>
            </a:r>
          </a:p>
        </p:txBody>
      </p:sp>
      <p:pic>
        <p:nvPicPr>
          <p:cNvPr id="1327" name="image2.png"/>
          <p:cNvPicPr>
            <a:picLocks noChangeAspect="1"/>
          </p:cNvPicPr>
          <p:nvPr/>
        </p:nvPicPr>
        <p:blipFill>
          <a:blip r:embed="rId3">
            <a:extLst/>
          </a:blip>
          <a:stretch>
            <a:fillRect/>
          </a:stretch>
        </p:blipFill>
        <p:spPr>
          <a:xfrm>
            <a:off x="478999" y="6311900"/>
            <a:ext cx="1746801" cy="562501"/>
          </a:xfrm>
          <a:prstGeom prst="rect">
            <a:avLst/>
          </a:prstGeom>
          <a:ln w="12700">
            <a:miter lim="400000"/>
          </a:ln>
        </p:spPr>
      </p:pic>
      <p:sp>
        <p:nvSpPr>
          <p:cNvPr id="1328" name="Shape 1328"/>
          <p:cNvSpPr/>
          <p:nvPr>
            <p:ph type="sldNum" sz="quarter" idx="2"/>
          </p:nvPr>
        </p:nvSpPr>
        <p:spPr>
          <a:xfrm>
            <a:off x="11621460" y="6543380"/>
            <a:ext cx="137288" cy="127001"/>
          </a:xfrm>
          <a:prstGeom prst="rect">
            <a:avLst/>
          </a:prstGeom>
        </p:spPr>
        <p:txBody>
          <a:bodyPr lIns="0" tIns="0" rIns="0" bIns="0"/>
          <a:lstStyle>
            <a:lvl1pPr algn="ctr">
              <a:defRPr sz="900">
                <a:solidFill>
                  <a:srgbClr val="FFFFFF"/>
                </a:solidFill>
                <a:latin typeface="PT Sans"/>
                <a:ea typeface="PT Sans"/>
                <a:cs typeface="PT Sans"/>
                <a:sym typeface="PT Sans"/>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7.xml><?xml version="1.0" encoding="utf-8"?>
<p:sldLayout xmlns:a="http://schemas.openxmlformats.org/drawingml/2006/main" xmlns:r="http://schemas.openxmlformats.org/officeDocument/2006/relationships" xmlns:p="http://schemas.openxmlformats.org/presentationml/2006/main" type="tx" showMasterSp="1" showMasterPhAnim="1">
  <p:cSld name="8_Custom Layout">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335" name="Shape 1335"/>
          <p:cNvSpPr/>
          <p:nvPr/>
        </p:nvSpPr>
        <p:spPr>
          <a:xfrm>
            <a:off x="478366" y="582082"/>
            <a:ext cx="11713604" cy="6276006"/>
          </a:xfrm>
          <a:prstGeom prst="rect">
            <a:avLst/>
          </a:prstGeom>
          <a:solidFill>
            <a:srgbClr val="FFFFFF"/>
          </a:solidFill>
          <a:ln w="12700">
            <a:miter lim="400000"/>
          </a:ln>
        </p:spPr>
        <p:txBody>
          <a:bodyPr lIns="45718" tIns="45718" rIns="45718" bIns="45718" anchor="ctr"/>
          <a:lstStyle/>
          <a:p>
            <a:pPr algn="ctr">
              <a:defRPr>
                <a:solidFill>
                  <a:srgbClr val="FFFFFF"/>
                </a:solidFill>
              </a:defRPr>
            </a:pPr>
          </a:p>
        </p:txBody>
      </p:sp>
      <p:sp>
        <p:nvSpPr>
          <p:cNvPr id="1336" name="Shape 1336"/>
          <p:cNvSpPr/>
          <p:nvPr/>
        </p:nvSpPr>
        <p:spPr>
          <a:xfrm rot="16200000">
            <a:off x="-1045757" y="5541432"/>
            <a:ext cx="2414702" cy="2184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800">
                <a:solidFill>
                  <a:srgbClr val="54585B"/>
                </a:solidFill>
              </a:defRPr>
            </a:lvl1pPr>
          </a:lstStyle>
          <a:p>
            <a:pPr/>
            <a:r>
              <a:t>© 2015 CloudBees, Inc.  All Rights Reserved</a:t>
            </a:r>
          </a:p>
        </p:txBody>
      </p:sp>
      <p:pic>
        <p:nvPicPr>
          <p:cNvPr id="1337" name="image2.png"/>
          <p:cNvPicPr>
            <a:picLocks noChangeAspect="1"/>
          </p:cNvPicPr>
          <p:nvPr/>
        </p:nvPicPr>
        <p:blipFill>
          <a:blip r:embed="rId3">
            <a:extLst/>
          </a:blip>
          <a:stretch>
            <a:fillRect/>
          </a:stretch>
        </p:blipFill>
        <p:spPr>
          <a:xfrm>
            <a:off x="10080200" y="32518"/>
            <a:ext cx="1746802" cy="562504"/>
          </a:xfrm>
          <a:prstGeom prst="rect">
            <a:avLst/>
          </a:prstGeom>
          <a:ln w="12700">
            <a:miter lim="400000"/>
          </a:ln>
        </p:spPr>
      </p:pic>
      <p:pic>
        <p:nvPicPr>
          <p:cNvPr id="1338" name="image1.jpeg"/>
          <p:cNvPicPr>
            <a:picLocks noChangeAspect="1"/>
          </p:cNvPicPr>
          <p:nvPr/>
        </p:nvPicPr>
        <p:blipFill>
          <a:blip r:embed="rId2">
            <a:extLst/>
          </a:blip>
          <a:stretch>
            <a:fillRect/>
          </a:stretch>
        </p:blipFill>
        <p:spPr>
          <a:xfrm>
            <a:off x="0" y="0"/>
            <a:ext cx="12192000" cy="6858000"/>
          </a:xfrm>
          <a:prstGeom prst="rect">
            <a:avLst/>
          </a:prstGeom>
          <a:ln w="12700">
            <a:miter lim="400000"/>
          </a:ln>
        </p:spPr>
      </p:pic>
      <p:sp>
        <p:nvSpPr>
          <p:cNvPr id="1339" name="Shape 1339"/>
          <p:cNvSpPr/>
          <p:nvPr/>
        </p:nvSpPr>
        <p:spPr>
          <a:xfrm rot="16200000">
            <a:off x="-1045757" y="5541432"/>
            <a:ext cx="2414702" cy="2184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800">
                <a:solidFill>
                  <a:srgbClr val="54585B"/>
                </a:solidFill>
              </a:defRPr>
            </a:lvl1pPr>
          </a:lstStyle>
          <a:p>
            <a:pPr/>
            <a:r>
              <a:t>© 2015 CloudBees, Inc.  All Rights Reserved</a:t>
            </a:r>
          </a:p>
        </p:txBody>
      </p:sp>
      <p:pic>
        <p:nvPicPr>
          <p:cNvPr id="1340" name="image6.png"/>
          <p:cNvPicPr>
            <a:picLocks noChangeAspect="1"/>
          </p:cNvPicPr>
          <p:nvPr/>
        </p:nvPicPr>
        <p:blipFill>
          <a:blip r:embed="rId4">
            <a:extLst/>
          </a:blip>
          <a:stretch>
            <a:fillRect/>
          </a:stretch>
        </p:blipFill>
        <p:spPr>
          <a:xfrm>
            <a:off x="2895600" y="2400300"/>
            <a:ext cx="6400800" cy="2057700"/>
          </a:xfrm>
          <a:prstGeom prst="rect">
            <a:avLst/>
          </a:prstGeom>
          <a:ln w="12700">
            <a:miter lim="400000"/>
          </a:ln>
        </p:spPr>
      </p:pic>
      <p:sp>
        <p:nvSpPr>
          <p:cNvPr id="1341" name="Shape 1341"/>
          <p:cNvSpPr/>
          <p:nvPr>
            <p:ph type="sldNum" sz="quarter" idx="2"/>
          </p:nvPr>
        </p:nvSpPr>
        <p:spPr>
          <a:xfrm>
            <a:off x="8473622" y="6221732"/>
            <a:ext cx="263979" cy="269237"/>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8.xml><?xml version="1.0" encoding="utf-8"?>
<p:sldLayout xmlns:a="http://schemas.openxmlformats.org/drawingml/2006/main" xmlns:r="http://schemas.openxmlformats.org/officeDocument/2006/relationships" xmlns:p="http://schemas.openxmlformats.org/presentationml/2006/main" type="tx" showMasterSp="1" showMasterPhAnim="1">
  <p:cSld name="9_Custom Layout">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348" name="Shape 1348"/>
          <p:cNvSpPr/>
          <p:nvPr/>
        </p:nvSpPr>
        <p:spPr>
          <a:xfrm>
            <a:off x="478366" y="582082"/>
            <a:ext cx="11713604" cy="6276006"/>
          </a:xfrm>
          <a:prstGeom prst="rect">
            <a:avLst/>
          </a:prstGeom>
          <a:solidFill>
            <a:srgbClr val="FFFFFF"/>
          </a:solidFill>
          <a:ln w="12700">
            <a:miter lim="400000"/>
          </a:ln>
        </p:spPr>
        <p:txBody>
          <a:bodyPr lIns="45718" tIns="45718" rIns="45718" bIns="45718" anchor="ctr"/>
          <a:lstStyle/>
          <a:p>
            <a:pPr algn="ctr">
              <a:defRPr>
                <a:solidFill>
                  <a:srgbClr val="FFFFFF"/>
                </a:solidFill>
              </a:defRPr>
            </a:pPr>
          </a:p>
        </p:txBody>
      </p:sp>
      <p:sp>
        <p:nvSpPr>
          <p:cNvPr id="1349" name="Shape 1349"/>
          <p:cNvSpPr/>
          <p:nvPr/>
        </p:nvSpPr>
        <p:spPr>
          <a:xfrm rot="16200000">
            <a:off x="-1045757" y="5541432"/>
            <a:ext cx="2414702" cy="2184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800">
                <a:solidFill>
                  <a:srgbClr val="54585B"/>
                </a:solidFill>
              </a:defRPr>
            </a:lvl1pPr>
          </a:lstStyle>
          <a:p>
            <a:pPr/>
            <a:r>
              <a:t>© 2015 CloudBees, Inc.  All Rights Reserved</a:t>
            </a:r>
          </a:p>
        </p:txBody>
      </p:sp>
      <p:pic>
        <p:nvPicPr>
          <p:cNvPr id="1350" name="image2.png"/>
          <p:cNvPicPr>
            <a:picLocks noChangeAspect="1"/>
          </p:cNvPicPr>
          <p:nvPr/>
        </p:nvPicPr>
        <p:blipFill>
          <a:blip r:embed="rId3">
            <a:extLst/>
          </a:blip>
          <a:stretch>
            <a:fillRect/>
          </a:stretch>
        </p:blipFill>
        <p:spPr>
          <a:xfrm>
            <a:off x="10080200" y="32518"/>
            <a:ext cx="1746802" cy="562504"/>
          </a:xfrm>
          <a:prstGeom prst="rect">
            <a:avLst/>
          </a:prstGeom>
          <a:ln w="12700">
            <a:miter lim="400000"/>
          </a:ln>
        </p:spPr>
      </p:pic>
      <p:pic>
        <p:nvPicPr>
          <p:cNvPr id="1351" name="image1.jpeg"/>
          <p:cNvPicPr>
            <a:picLocks noChangeAspect="1"/>
          </p:cNvPicPr>
          <p:nvPr/>
        </p:nvPicPr>
        <p:blipFill>
          <a:blip r:embed="rId2">
            <a:extLst/>
          </a:blip>
          <a:stretch>
            <a:fillRect/>
          </a:stretch>
        </p:blipFill>
        <p:spPr>
          <a:xfrm>
            <a:off x="0" y="0"/>
            <a:ext cx="12192000" cy="6858000"/>
          </a:xfrm>
          <a:prstGeom prst="rect">
            <a:avLst/>
          </a:prstGeom>
          <a:ln w="12700">
            <a:miter lim="400000"/>
          </a:ln>
        </p:spPr>
      </p:pic>
      <p:pic>
        <p:nvPicPr>
          <p:cNvPr id="1352" name="image7.png"/>
          <p:cNvPicPr>
            <a:picLocks noChangeAspect="1"/>
          </p:cNvPicPr>
          <p:nvPr/>
        </p:nvPicPr>
        <p:blipFill>
          <a:blip r:embed="rId4">
            <a:extLst/>
          </a:blip>
          <a:stretch>
            <a:fillRect/>
          </a:stretch>
        </p:blipFill>
        <p:spPr>
          <a:xfrm>
            <a:off x="3947967" y="2644849"/>
            <a:ext cx="4718403" cy="1686904"/>
          </a:xfrm>
          <a:prstGeom prst="rect">
            <a:avLst/>
          </a:prstGeom>
          <a:ln w="12700">
            <a:miter lim="400000"/>
          </a:ln>
        </p:spPr>
      </p:pic>
      <p:sp>
        <p:nvSpPr>
          <p:cNvPr id="1353" name="Shape 1353"/>
          <p:cNvSpPr/>
          <p:nvPr/>
        </p:nvSpPr>
        <p:spPr>
          <a:xfrm rot="16200000">
            <a:off x="-1045757" y="5541432"/>
            <a:ext cx="2414702" cy="2184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800">
                <a:solidFill>
                  <a:srgbClr val="54585B"/>
                </a:solidFill>
              </a:defRPr>
            </a:lvl1pPr>
          </a:lstStyle>
          <a:p>
            <a:pPr/>
            <a:r>
              <a:t>© 2015 CloudBees, Inc.  All Rights Reserved</a:t>
            </a:r>
          </a:p>
        </p:txBody>
      </p:sp>
      <p:sp>
        <p:nvSpPr>
          <p:cNvPr id="1354" name="Shape 1354"/>
          <p:cNvSpPr/>
          <p:nvPr>
            <p:ph type="sldNum" sz="quarter" idx="2"/>
          </p:nvPr>
        </p:nvSpPr>
        <p:spPr>
          <a:xfrm>
            <a:off x="8473622" y="6221732"/>
            <a:ext cx="263979" cy="269237"/>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9.xml><?xml version="1.0" encoding="utf-8"?>
<p:sldLayout xmlns:a="http://schemas.openxmlformats.org/drawingml/2006/main" xmlns:r="http://schemas.openxmlformats.org/officeDocument/2006/relationships" xmlns:p="http://schemas.openxmlformats.org/presentationml/2006/main" type="tx" showMasterSp="1" showMasterPhAnim="1">
  <p:cSld name="2_Title Slide 1">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361" name="Shape 1361"/>
          <p:cNvSpPr/>
          <p:nvPr/>
        </p:nvSpPr>
        <p:spPr>
          <a:xfrm>
            <a:off x="478366" y="582082"/>
            <a:ext cx="11713604" cy="6276006"/>
          </a:xfrm>
          <a:prstGeom prst="rect">
            <a:avLst/>
          </a:prstGeom>
          <a:solidFill>
            <a:srgbClr val="FFFFFF"/>
          </a:solidFill>
          <a:ln w="12700">
            <a:miter lim="400000"/>
          </a:ln>
        </p:spPr>
        <p:txBody>
          <a:bodyPr lIns="45718" tIns="45718" rIns="45718" bIns="45718" anchor="ctr"/>
          <a:lstStyle/>
          <a:p>
            <a:pPr algn="ctr">
              <a:defRPr>
                <a:solidFill>
                  <a:srgbClr val="FFFFFF"/>
                </a:solidFill>
              </a:defRPr>
            </a:pPr>
          </a:p>
        </p:txBody>
      </p:sp>
      <p:sp>
        <p:nvSpPr>
          <p:cNvPr id="1362" name="Shape 1362"/>
          <p:cNvSpPr/>
          <p:nvPr/>
        </p:nvSpPr>
        <p:spPr>
          <a:xfrm rot="16200000">
            <a:off x="-1045757" y="5541432"/>
            <a:ext cx="2414702" cy="2184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800">
                <a:solidFill>
                  <a:srgbClr val="54585B"/>
                </a:solidFill>
              </a:defRPr>
            </a:lvl1pPr>
          </a:lstStyle>
          <a:p>
            <a:pPr/>
            <a:r>
              <a:t>© 2015 CloudBees, Inc.  All Rights Reserved</a:t>
            </a:r>
          </a:p>
        </p:txBody>
      </p:sp>
      <p:pic>
        <p:nvPicPr>
          <p:cNvPr id="1363" name="image2.png"/>
          <p:cNvPicPr>
            <a:picLocks noChangeAspect="1"/>
          </p:cNvPicPr>
          <p:nvPr/>
        </p:nvPicPr>
        <p:blipFill>
          <a:blip r:embed="rId3">
            <a:extLst/>
          </a:blip>
          <a:stretch>
            <a:fillRect/>
          </a:stretch>
        </p:blipFill>
        <p:spPr>
          <a:xfrm>
            <a:off x="10080200" y="32518"/>
            <a:ext cx="1746802" cy="562504"/>
          </a:xfrm>
          <a:prstGeom prst="rect">
            <a:avLst/>
          </a:prstGeom>
          <a:ln w="12700">
            <a:miter lim="400000"/>
          </a:ln>
        </p:spPr>
      </p:pic>
      <p:sp>
        <p:nvSpPr>
          <p:cNvPr id="1364" name="Shape 1364"/>
          <p:cNvSpPr/>
          <p:nvPr>
            <p:ph type="title"/>
          </p:nvPr>
        </p:nvSpPr>
        <p:spPr>
          <a:xfrm>
            <a:off x="914400" y="2111123"/>
            <a:ext cx="10363200" cy="1546503"/>
          </a:xfrm>
          <a:prstGeom prst="rect">
            <a:avLst/>
          </a:prstGeom>
        </p:spPr>
        <p:txBody>
          <a:bodyPr lIns="91422" tIns="91422" rIns="91422" bIns="91422" anchor="b"/>
          <a:lstStyle>
            <a:lvl1pPr algn="ctr">
              <a:lnSpc>
                <a:spcPct val="100000"/>
              </a:lnSpc>
              <a:defRPr sz="4800">
                <a:solidFill>
                  <a:srgbClr val="CB3725"/>
                </a:solidFill>
                <a:latin typeface="PT Sans"/>
                <a:ea typeface="PT Sans"/>
                <a:cs typeface="PT Sans"/>
                <a:sym typeface="PT Sans"/>
              </a:defRPr>
            </a:lvl1pPr>
          </a:lstStyle>
          <a:p>
            <a:pPr/>
            <a:r>
              <a:t>Title Text</a:t>
            </a:r>
          </a:p>
        </p:txBody>
      </p:sp>
      <p:sp>
        <p:nvSpPr>
          <p:cNvPr id="1365" name="Shape 1365"/>
          <p:cNvSpPr/>
          <p:nvPr>
            <p:ph type="body" sz="quarter" idx="1"/>
          </p:nvPr>
        </p:nvSpPr>
        <p:spPr>
          <a:xfrm>
            <a:off x="914400" y="3786737"/>
            <a:ext cx="10363200" cy="1046403"/>
          </a:xfrm>
          <a:prstGeom prst="rect">
            <a:avLst/>
          </a:prstGeom>
        </p:spPr>
        <p:txBody>
          <a:bodyPr lIns="91422" tIns="91422" rIns="91422" bIns="91422"/>
          <a:lstStyle>
            <a:lvl1pPr marL="0" indent="0" algn="ctr">
              <a:lnSpc>
                <a:spcPct val="100000"/>
              </a:lnSpc>
              <a:spcBef>
                <a:spcPts val="0"/>
              </a:spcBef>
              <a:buSzTx/>
              <a:buFontTx/>
              <a:buNone/>
              <a:defRPr>
                <a:solidFill>
                  <a:srgbClr val="006098"/>
                </a:solidFill>
                <a:latin typeface="PT Sans"/>
                <a:ea typeface="PT Sans"/>
                <a:cs typeface="PT Sans"/>
                <a:sym typeface="PT Sans"/>
              </a:defRPr>
            </a:lvl1pPr>
            <a:lvl2pPr marL="0" indent="0" algn="ctr">
              <a:lnSpc>
                <a:spcPct val="100000"/>
              </a:lnSpc>
              <a:spcBef>
                <a:spcPts val="0"/>
              </a:spcBef>
              <a:buSzTx/>
              <a:buFontTx/>
              <a:buNone/>
              <a:defRPr>
                <a:solidFill>
                  <a:srgbClr val="006098"/>
                </a:solidFill>
                <a:latin typeface="PT Sans"/>
                <a:ea typeface="PT Sans"/>
                <a:cs typeface="PT Sans"/>
                <a:sym typeface="PT Sans"/>
              </a:defRPr>
            </a:lvl2pPr>
            <a:lvl3pPr marL="0" indent="0" algn="ctr">
              <a:lnSpc>
                <a:spcPct val="100000"/>
              </a:lnSpc>
              <a:spcBef>
                <a:spcPts val="0"/>
              </a:spcBef>
              <a:buSzTx/>
              <a:buFontTx/>
              <a:buNone/>
              <a:defRPr>
                <a:solidFill>
                  <a:srgbClr val="006098"/>
                </a:solidFill>
                <a:latin typeface="PT Sans"/>
                <a:ea typeface="PT Sans"/>
                <a:cs typeface="PT Sans"/>
                <a:sym typeface="PT Sans"/>
              </a:defRPr>
            </a:lvl3pPr>
            <a:lvl4pPr marL="0" indent="0" algn="ctr">
              <a:lnSpc>
                <a:spcPct val="100000"/>
              </a:lnSpc>
              <a:spcBef>
                <a:spcPts val="0"/>
              </a:spcBef>
              <a:buSzTx/>
              <a:buFontTx/>
              <a:buNone/>
              <a:defRPr>
                <a:solidFill>
                  <a:srgbClr val="006098"/>
                </a:solidFill>
                <a:latin typeface="PT Sans"/>
                <a:ea typeface="PT Sans"/>
                <a:cs typeface="PT Sans"/>
                <a:sym typeface="PT Sans"/>
              </a:defRPr>
            </a:lvl4pPr>
            <a:lvl5pPr marL="0" indent="0" algn="ctr">
              <a:lnSpc>
                <a:spcPct val="100000"/>
              </a:lnSpc>
              <a:spcBef>
                <a:spcPts val="0"/>
              </a:spcBef>
              <a:buSzTx/>
              <a:buFontTx/>
              <a:buNone/>
              <a:defRPr>
                <a:solidFill>
                  <a:srgbClr val="006098"/>
                </a:solidFill>
                <a:latin typeface="PT Sans"/>
                <a:ea typeface="PT Sans"/>
                <a:cs typeface="PT Sans"/>
                <a:sym typeface="PT Sans"/>
              </a:defRPr>
            </a:lvl5pPr>
          </a:lstStyle>
          <a:p>
            <a:pPr/>
            <a:r>
              <a:t>Body Level One</a:t>
            </a:r>
          </a:p>
          <a:p>
            <a:pPr lvl="1"/>
            <a:r>
              <a:t>Body Level Two</a:t>
            </a:r>
          </a:p>
          <a:p>
            <a:pPr lvl="2"/>
            <a:r>
              <a:t>Body Level Three</a:t>
            </a:r>
          </a:p>
          <a:p>
            <a:pPr lvl="3"/>
            <a:r>
              <a:t>Body Level Four</a:t>
            </a:r>
          </a:p>
          <a:p>
            <a:pPr lvl="4"/>
            <a:r>
              <a:t>Body Level Five</a:t>
            </a:r>
          </a:p>
        </p:txBody>
      </p:sp>
      <p:sp>
        <p:nvSpPr>
          <p:cNvPr id="1366" name="Shape 1366"/>
          <p:cNvSpPr/>
          <p:nvPr>
            <p:ph type="sldNum" sz="quarter" idx="2"/>
          </p:nvPr>
        </p:nvSpPr>
        <p:spPr>
          <a:xfrm>
            <a:off x="11409053" y="6465873"/>
            <a:ext cx="266974" cy="259222"/>
          </a:xfrm>
          <a:prstGeom prst="rect">
            <a:avLst/>
          </a:prstGeom>
        </p:spPr>
        <p:txBody>
          <a:bodyPr lIns="0" tIns="0" rIns="0" bIns="0"/>
          <a:lstStyle>
            <a:lvl1pPr algn="l">
              <a:defRPr sz="1800">
                <a:solidFill>
                  <a:srgbClr val="54585B"/>
                </a:solidFill>
                <a:latin typeface="Arial"/>
                <a:ea typeface="Arial"/>
                <a:cs typeface="Arial"/>
                <a:sym typeface="Aria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Title Slide">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01" name="Shape 101"/>
          <p:cNvSpPr/>
          <p:nvPr/>
        </p:nvSpPr>
        <p:spPr>
          <a:xfrm>
            <a:off x="478366" y="582082"/>
            <a:ext cx="11713604" cy="6276006"/>
          </a:xfrm>
          <a:prstGeom prst="rect">
            <a:avLst/>
          </a:prstGeom>
          <a:solidFill>
            <a:srgbClr val="FFFFFF"/>
          </a:solidFill>
          <a:ln w="12700">
            <a:miter lim="400000"/>
          </a:ln>
        </p:spPr>
        <p:txBody>
          <a:bodyPr lIns="45718" tIns="45718" rIns="45718" bIns="45718" anchor="ctr"/>
          <a:lstStyle/>
          <a:p>
            <a:pPr algn="ctr">
              <a:defRPr>
                <a:solidFill>
                  <a:srgbClr val="FFFFFF"/>
                </a:solidFill>
              </a:defRPr>
            </a:pPr>
          </a:p>
        </p:txBody>
      </p:sp>
      <p:sp>
        <p:nvSpPr>
          <p:cNvPr id="102" name="Shape 102"/>
          <p:cNvSpPr/>
          <p:nvPr/>
        </p:nvSpPr>
        <p:spPr>
          <a:xfrm rot="16200000">
            <a:off x="-1045757" y="5541432"/>
            <a:ext cx="2414702" cy="2184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800">
                <a:solidFill>
                  <a:srgbClr val="54585B"/>
                </a:solidFill>
              </a:defRPr>
            </a:lvl1pPr>
          </a:lstStyle>
          <a:p>
            <a:pPr/>
            <a:r>
              <a:t>© 2015 CloudBees, Inc.  All Rights Reserved</a:t>
            </a:r>
          </a:p>
        </p:txBody>
      </p:sp>
      <p:pic>
        <p:nvPicPr>
          <p:cNvPr id="103" name="image2.png"/>
          <p:cNvPicPr>
            <a:picLocks noChangeAspect="1"/>
          </p:cNvPicPr>
          <p:nvPr/>
        </p:nvPicPr>
        <p:blipFill>
          <a:blip r:embed="rId3">
            <a:extLst/>
          </a:blip>
          <a:stretch>
            <a:fillRect/>
          </a:stretch>
        </p:blipFill>
        <p:spPr>
          <a:xfrm>
            <a:off x="10080200" y="32518"/>
            <a:ext cx="1746802" cy="562504"/>
          </a:xfrm>
          <a:prstGeom prst="rect">
            <a:avLst/>
          </a:prstGeom>
          <a:ln w="12700">
            <a:miter lim="400000"/>
          </a:ln>
        </p:spPr>
      </p:pic>
      <p:pic>
        <p:nvPicPr>
          <p:cNvPr id="104" name="image3.jpeg"/>
          <p:cNvPicPr>
            <a:picLocks noChangeAspect="1"/>
          </p:cNvPicPr>
          <p:nvPr/>
        </p:nvPicPr>
        <p:blipFill>
          <a:blip r:embed="rId4">
            <a:extLst/>
          </a:blip>
          <a:stretch>
            <a:fillRect/>
          </a:stretch>
        </p:blipFill>
        <p:spPr>
          <a:xfrm>
            <a:off x="0" y="9201"/>
            <a:ext cx="12192000" cy="6858001"/>
          </a:xfrm>
          <a:prstGeom prst="rect">
            <a:avLst/>
          </a:prstGeom>
          <a:ln w="12700">
            <a:miter lim="400000"/>
          </a:ln>
        </p:spPr>
      </p:pic>
      <p:sp>
        <p:nvSpPr>
          <p:cNvPr id="105" name="Shape 105"/>
          <p:cNvSpPr/>
          <p:nvPr>
            <p:ph type="title"/>
          </p:nvPr>
        </p:nvSpPr>
        <p:spPr>
          <a:xfrm>
            <a:off x="914400" y="2127736"/>
            <a:ext cx="10464801" cy="2111103"/>
          </a:xfrm>
          <a:prstGeom prst="rect">
            <a:avLst/>
          </a:prstGeom>
        </p:spPr>
        <p:txBody>
          <a:bodyPr lIns="91422" tIns="91422" rIns="91422" bIns="91422" anchor="b"/>
          <a:lstStyle>
            <a:lvl1pPr>
              <a:lnSpc>
                <a:spcPct val="100000"/>
              </a:lnSpc>
              <a:defRPr sz="3600">
                <a:solidFill>
                  <a:srgbClr val="FFFFFF"/>
                </a:solidFill>
                <a:latin typeface="PT Sans"/>
                <a:ea typeface="PT Sans"/>
                <a:cs typeface="PT Sans"/>
                <a:sym typeface="PT Sans"/>
              </a:defRPr>
            </a:lvl1pPr>
          </a:lstStyle>
          <a:p>
            <a:pPr/>
            <a:r>
              <a:t>Title Text</a:t>
            </a:r>
          </a:p>
        </p:txBody>
      </p:sp>
      <p:sp>
        <p:nvSpPr>
          <p:cNvPr id="106" name="Shape 106"/>
          <p:cNvSpPr/>
          <p:nvPr>
            <p:ph type="body" sz="quarter" idx="1"/>
          </p:nvPr>
        </p:nvSpPr>
        <p:spPr>
          <a:xfrm>
            <a:off x="914400" y="4312137"/>
            <a:ext cx="7721600" cy="1066802"/>
          </a:xfrm>
          <a:prstGeom prst="rect">
            <a:avLst/>
          </a:prstGeom>
        </p:spPr>
        <p:txBody>
          <a:bodyPr lIns="91422" tIns="91422" rIns="91422" bIns="91422"/>
          <a:lstStyle>
            <a:lvl1pPr marL="0" indent="0">
              <a:lnSpc>
                <a:spcPct val="100000"/>
              </a:lnSpc>
              <a:spcBef>
                <a:spcPts val="400"/>
              </a:spcBef>
              <a:buSzTx/>
              <a:buFontTx/>
              <a:buNone/>
              <a:defRPr>
                <a:solidFill>
                  <a:srgbClr val="FFFFFF"/>
                </a:solidFill>
                <a:latin typeface="PT Sans"/>
                <a:ea typeface="PT Sans"/>
                <a:cs typeface="PT Sans"/>
                <a:sym typeface="PT Sans"/>
              </a:defRPr>
            </a:lvl1pPr>
            <a:lvl2pPr marL="0" indent="0">
              <a:lnSpc>
                <a:spcPct val="100000"/>
              </a:lnSpc>
              <a:spcBef>
                <a:spcPts val="400"/>
              </a:spcBef>
              <a:buSzTx/>
              <a:buFontTx/>
              <a:buNone/>
              <a:defRPr>
                <a:solidFill>
                  <a:srgbClr val="FFFFFF"/>
                </a:solidFill>
                <a:latin typeface="PT Sans"/>
                <a:ea typeface="PT Sans"/>
                <a:cs typeface="PT Sans"/>
                <a:sym typeface="PT Sans"/>
              </a:defRPr>
            </a:lvl2pPr>
            <a:lvl3pPr marL="0" indent="0">
              <a:lnSpc>
                <a:spcPct val="100000"/>
              </a:lnSpc>
              <a:spcBef>
                <a:spcPts val="400"/>
              </a:spcBef>
              <a:buSzTx/>
              <a:buFontTx/>
              <a:buNone/>
              <a:defRPr>
                <a:solidFill>
                  <a:srgbClr val="FFFFFF"/>
                </a:solidFill>
                <a:latin typeface="PT Sans"/>
                <a:ea typeface="PT Sans"/>
                <a:cs typeface="PT Sans"/>
                <a:sym typeface="PT Sans"/>
              </a:defRPr>
            </a:lvl3pPr>
            <a:lvl4pPr marL="0" indent="0">
              <a:lnSpc>
                <a:spcPct val="100000"/>
              </a:lnSpc>
              <a:spcBef>
                <a:spcPts val="400"/>
              </a:spcBef>
              <a:buSzTx/>
              <a:buFontTx/>
              <a:buNone/>
              <a:defRPr>
                <a:solidFill>
                  <a:srgbClr val="FFFFFF"/>
                </a:solidFill>
                <a:latin typeface="PT Sans"/>
                <a:ea typeface="PT Sans"/>
                <a:cs typeface="PT Sans"/>
                <a:sym typeface="PT Sans"/>
              </a:defRPr>
            </a:lvl4pPr>
            <a:lvl5pPr marL="0" indent="0">
              <a:lnSpc>
                <a:spcPct val="100000"/>
              </a:lnSpc>
              <a:spcBef>
                <a:spcPts val="400"/>
              </a:spcBef>
              <a:buSzTx/>
              <a:buFontTx/>
              <a:buNone/>
              <a:defRPr>
                <a:solidFill>
                  <a:srgbClr val="FFFFFF"/>
                </a:solidFill>
                <a:latin typeface="PT Sans"/>
                <a:ea typeface="PT Sans"/>
                <a:cs typeface="PT Sans"/>
                <a:sym typeface="PT Sans"/>
              </a:defRPr>
            </a:lvl5pPr>
          </a:lstStyle>
          <a:p>
            <a:pPr/>
            <a:r>
              <a:t>Body Level One</a:t>
            </a:r>
          </a:p>
          <a:p>
            <a:pPr lvl="1"/>
            <a:r>
              <a:t>Body Level Two</a:t>
            </a:r>
          </a:p>
          <a:p>
            <a:pPr lvl="2"/>
            <a:r>
              <a:t>Body Level Three</a:t>
            </a:r>
          </a:p>
          <a:p>
            <a:pPr lvl="3"/>
            <a:r>
              <a:t>Body Level Four</a:t>
            </a:r>
          </a:p>
          <a:p>
            <a:pPr lvl="4"/>
            <a:r>
              <a:t>Body Level Five</a:t>
            </a:r>
          </a:p>
        </p:txBody>
      </p:sp>
      <p:pic>
        <p:nvPicPr>
          <p:cNvPr id="107" name="image4.png"/>
          <p:cNvPicPr>
            <a:picLocks noChangeAspect="1"/>
          </p:cNvPicPr>
          <p:nvPr/>
        </p:nvPicPr>
        <p:blipFill>
          <a:blip r:embed="rId5">
            <a:extLst/>
          </a:blip>
          <a:stretch>
            <a:fillRect/>
          </a:stretch>
        </p:blipFill>
        <p:spPr>
          <a:xfrm>
            <a:off x="8636000" y="232712"/>
            <a:ext cx="3194001" cy="1026901"/>
          </a:xfrm>
          <a:prstGeom prst="rect">
            <a:avLst/>
          </a:prstGeom>
          <a:ln w="12700">
            <a:miter lim="400000"/>
          </a:ln>
        </p:spPr>
      </p:pic>
      <p:sp>
        <p:nvSpPr>
          <p:cNvPr id="108" name="Shape 108"/>
          <p:cNvSpPr/>
          <p:nvPr/>
        </p:nvSpPr>
        <p:spPr>
          <a:xfrm rot="16200000">
            <a:off x="-1045757" y="5541432"/>
            <a:ext cx="2414702" cy="2184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800">
                <a:solidFill>
                  <a:srgbClr val="FFFFFF"/>
                </a:solidFill>
              </a:defRPr>
            </a:lvl1pPr>
          </a:lstStyle>
          <a:p>
            <a:pPr/>
            <a:r>
              <a:t>© 2015 CloudBees, Inc.  All Rights Reserved</a:t>
            </a:r>
          </a:p>
        </p:txBody>
      </p:sp>
      <p:sp>
        <p:nvSpPr>
          <p:cNvPr id="109" name="Shape 109"/>
          <p:cNvSpPr/>
          <p:nvPr>
            <p:ph type="sldNum" sz="quarter" idx="2"/>
          </p:nvPr>
        </p:nvSpPr>
        <p:spPr>
          <a:xfrm>
            <a:off x="8473622" y="6221732"/>
            <a:ext cx="263979" cy="269237"/>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0.xml><?xml version="1.0" encoding="utf-8"?>
<p:sldLayout xmlns:a="http://schemas.openxmlformats.org/drawingml/2006/main" xmlns:r="http://schemas.openxmlformats.org/officeDocument/2006/relationships" xmlns:p="http://schemas.openxmlformats.org/presentationml/2006/main" type="tx" showMasterSp="1" showMasterPhAnim="1">
  <p:cSld name="3_Divider slide">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373" name="Shape 1373"/>
          <p:cNvSpPr/>
          <p:nvPr/>
        </p:nvSpPr>
        <p:spPr>
          <a:xfrm>
            <a:off x="478366" y="582082"/>
            <a:ext cx="11713604" cy="6276006"/>
          </a:xfrm>
          <a:prstGeom prst="rect">
            <a:avLst/>
          </a:prstGeom>
          <a:solidFill>
            <a:srgbClr val="FFFFFF"/>
          </a:solidFill>
          <a:ln w="12700">
            <a:miter lim="400000"/>
          </a:ln>
        </p:spPr>
        <p:txBody>
          <a:bodyPr lIns="45718" tIns="45718" rIns="45718" bIns="45718" anchor="ctr"/>
          <a:lstStyle/>
          <a:p>
            <a:pPr algn="ctr">
              <a:defRPr>
                <a:solidFill>
                  <a:srgbClr val="FFFFFF"/>
                </a:solidFill>
              </a:defRPr>
            </a:pPr>
          </a:p>
        </p:txBody>
      </p:sp>
      <p:sp>
        <p:nvSpPr>
          <p:cNvPr id="1374" name="Shape 1374"/>
          <p:cNvSpPr/>
          <p:nvPr/>
        </p:nvSpPr>
        <p:spPr>
          <a:xfrm rot="16200000">
            <a:off x="-1045757" y="5541432"/>
            <a:ext cx="2414702" cy="2184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800">
                <a:solidFill>
                  <a:srgbClr val="54585B"/>
                </a:solidFill>
              </a:defRPr>
            </a:lvl1pPr>
          </a:lstStyle>
          <a:p>
            <a:pPr/>
            <a:r>
              <a:t>© 2015 CloudBees, Inc.  All Rights Reserved</a:t>
            </a:r>
          </a:p>
        </p:txBody>
      </p:sp>
      <p:pic>
        <p:nvPicPr>
          <p:cNvPr id="1375" name="image2.png"/>
          <p:cNvPicPr>
            <a:picLocks noChangeAspect="1"/>
          </p:cNvPicPr>
          <p:nvPr/>
        </p:nvPicPr>
        <p:blipFill>
          <a:blip r:embed="rId3">
            <a:extLst/>
          </a:blip>
          <a:stretch>
            <a:fillRect/>
          </a:stretch>
        </p:blipFill>
        <p:spPr>
          <a:xfrm>
            <a:off x="10080200" y="32518"/>
            <a:ext cx="1746802" cy="562504"/>
          </a:xfrm>
          <a:prstGeom prst="rect">
            <a:avLst/>
          </a:prstGeom>
          <a:ln w="12700">
            <a:miter lim="400000"/>
          </a:ln>
        </p:spPr>
      </p:pic>
      <p:pic>
        <p:nvPicPr>
          <p:cNvPr id="1376" name="image1.jpeg"/>
          <p:cNvPicPr>
            <a:picLocks noChangeAspect="1"/>
          </p:cNvPicPr>
          <p:nvPr/>
        </p:nvPicPr>
        <p:blipFill>
          <a:blip r:embed="rId2">
            <a:extLst/>
          </a:blip>
          <a:stretch>
            <a:fillRect/>
          </a:stretch>
        </p:blipFill>
        <p:spPr>
          <a:xfrm>
            <a:off x="0" y="0"/>
            <a:ext cx="12192000" cy="6858000"/>
          </a:xfrm>
          <a:prstGeom prst="rect">
            <a:avLst/>
          </a:prstGeom>
          <a:ln w="12700">
            <a:miter lim="400000"/>
          </a:ln>
        </p:spPr>
      </p:pic>
      <p:sp>
        <p:nvSpPr>
          <p:cNvPr id="1377" name="Shape 1377"/>
          <p:cNvSpPr/>
          <p:nvPr>
            <p:ph type="title"/>
          </p:nvPr>
        </p:nvSpPr>
        <p:spPr>
          <a:xfrm>
            <a:off x="1193521" y="2667000"/>
            <a:ext cx="8433600" cy="1358701"/>
          </a:xfrm>
          <a:prstGeom prst="rect">
            <a:avLst/>
          </a:prstGeom>
        </p:spPr>
        <p:txBody>
          <a:bodyPr lIns="91422" tIns="91422" rIns="91422" bIns="91422" anchor="b"/>
          <a:lstStyle>
            <a:lvl1pPr>
              <a:lnSpc>
                <a:spcPct val="100000"/>
              </a:lnSpc>
              <a:defRPr sz="3600">
                <a:solidFill>
                  <a:srgbClr val="CB3725"/>
                </a:solidFill>
                <a:latin typeface="PT Sans"/>
                <a:ea typeface="PT Sans"/>
                <a:cs typeface="PT Sans"/>
                <a:sym typeface="PT Sans"/>
              </a:defRPr>
            </a:lvl1pPr>
          </a:lstStyle>
          <a:p>
            <a:pPr/>
            <a:r>
              <a:t>Title Text</a:t>
            </a:r>
          </a:p>
        </p:txBody>
      </p:sp>
      <p:sp>
        <p:nvSpPr>
          <p:cNvPr id="1378" name="Shape 1378"/>
          <p:cNvSpPr/>
          <p:nvPr/>
        </p:nvSpPr>
        <p:spPr>
          <a:xfrm rot="16200000">
            <a:off x="-1045757" y="5541432"/>
            <a:ext cx="2414702" cy="2184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800">
                <a:solidFill>
                  <a:srgbClr val="54585B"/>
                </a:solidFill>
              </a:defRPr>
            </a:lvl1pPr>
          </a:lstStyle>
          <a:p>
            <a:pPr/>
            <a:r>
              <a:t>© 2015 CloudBees, Inc.  All Rights Reserved</a:t>
            </a:r>
          </a:p>
        </p:txBody>
      </p:sp>
      <p:pic>
        <p:nvPicPr>
          <p:cNvPr id="1379" name="image2.png"/>
          <p:cNvPicPr>
            <a:picLocks noChangeAspect="1"/>
          </p:cNvPicPr>
          <p:nvPr/>
        </p:nvPicPr>
        <p:blipFill>
          <a:blip r:embed="rId3">
            <a:extLst/>
          </a:blip>
          <a:stretch>
            <a:fillRect/>
          </a:stretch>
        </p:blipFill>
        <p:spPr>
          <a:xfrm>
            <a:off x="9673800" y="273820"/>
            <a:ext cx="2147602" cy="691201"/>
          </a:xfrm>
          <a:prstGeom prst="rect">
            <a:avLst/>
          </a:prstGeom>
          <a:ln w="12700">
            <a:miter lim="400000"/>
          </a:ln>
        </p:spPr>
      </p:pic>
      <p:sp>
        <p:nvSpPr>
          <p:cNvPr id="1380" name="Shape 1380"/>
          <p:cNvSpPr/>
          <p:nvPr>
            <p:ph type="sldNum" sz="quarter" idx="2"/>
          </p:nvPr>
        </p:nvSpPr>
        <p:spPr>
          <a:xfrm>
            <a:off x="11621460" y="6543380"/>
            <a:ext cx="137288" cy="127001"/>
          </a:xfrm>
          <a:prstGeom prst="rect">
            <a:avLst/>
          </a:prstGeom>
        </p:spPr>
        <p:txBody>
          <a:bodyPr lIns="0" tIns="0" rIns="0" bIns="0"/>
          <a:lstStyle>
            <a:lvl1pPr algn="ctr">
              <a:defRPr sz="900">
                <a:solidFill>
                  <a:srgbClr val="7F7F7F"/>
                </a:solidFill>
                <a:latin typeface="PT Sans"/>
                <a:ea typeface="PT Sans"/>
                <a:cs typeface="PT Sans"/>
                <a:sym typeface="PT Sans"/>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1.xml><?xml version="1.0" encoding="utf-8"?>
<p:sldLayout xmlns:a="http://schemas.openxmlformats.org/drawingml/2006/main" xmlns:r="http://schemas.openxmlformats.org/officeDocument/2006/relationships" xmlns:p="http://schemas.openxmlformats.org/presentationml/2006/main" type="tx" showMasterSp="1" showMasterPhAnim="1">
  <p:cSld name="4_Two Content">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387" name="Shape 1387"/>
          <p:cNvSpPr/>
          <p:nvPr/>
        </p:nvSpPr>
        <p:spPr>
          <a:xfrm>
            <a:off x="478366" y="582082"/>
            <a:ext cx="11713604" cy="6276006"/>
          </a:xfrm>
          <a:prstGeom prst="rect">
            <a:avLst/>
          </a:prstGeom>
          <a:solidFill>
            <a:srgbClr val="FFFFFF"/>
          </a:solidFill>
          <a:ln w="12700">
            <a:miter lim="400000"/>
          </a:ln>
        </p:spPr>
        <p:txBody>
          <a:bodyPr lIns="45718" tIns="45718" rIns="45718" bIns="45718" anchor="ctr"/>
          <a:lstStyle/>
          <a:p>
            <a:pPr algn="ctr">
              <a:defRPr>
                <a:solidFill>
                  <a:srgbClr val="FFFFFF"/>
                </a:solidFill>
              </a:defRPr>
            </a:pPr>
          </a:p>
        </p:txBody>
      </p:sp>
      <p:sp>
        <p:nvSpPr>
          <p:cNvPr id="1388" name="Shape 1388"/>
          <p:cNvSpPr/>
          <p:nvPr/>
        </p:nvSpPr>
        <p:spPr>
          <a:xfrm rot="16200000">
            <a:off x="-1045757" y="5541432"/>
            <a:ext cx="2414702" cy="2184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800">
                <a:solidFill>
                  <a:srgbClr val="54585B"/>
                </a:solidFill>
              </a:defRPr>
            </a:lvl1pPr>
          </a:lstStyle>
          <a:p>
            <a:pPr/>
            <a:r>
              <a:t>© 2015 CloudBees, Inc.  All Rights Reserved</a:t>
            </a:r>
          </a:p>
        </p:txBody>
      </p:sp>
      <p:pic>
        <p:nvPicPr>
          <p:cNvPr id="1389" name="image2.png"/>
          <p:cNvPicPr>
            <a:picLocks noChangeAspect="1"/>
          </p:cNvPicPr>
          <p:nvPr/>
        </p:nvPicPr>
        <p:blipFill>
          <a:blip r:embed="rId3">
            <a:extLst/>
          </a:blip>
          <a:stretch>
            <a:fillRect/>
          </a:stretch>
        </p:blipFill>
        <p:spPr>
          <a:xfrm>
            <a:off x="10080200" y="32518"/>
            <a:ext cx="1746802" cy="562504"/>
          </a:xfrm>
          <a:prstGeom prst="rect">
            <a:avLst/>
          </a:prstGeom>
          <a:ln w="12700">
            <a:miter lim="400000"/>
          </a:ln>
        </p:spPr>
      </p:pic>
      <p:sp>
        <p:nvSpPr>
          <p:cNvPr id="1390" name="Shape 1390"/>
          <p:cNvSpPr/>
          <p:nvPr>
            <p:ph type="title"/>
          </p:nvPr>
        </p:nvSpPr>
        <p:spPr>
          <a:xfrm>
            <a:off x="798782" y="833967"/>
            <a:ext cx="10970002" cy="836099"/>
          </a:xfrm>
          <a:prstGeom prst="rect">
            <a:avLst/>
          </a:prstGeom>
        </p:spPr>
        <p:txBody>
          <a:bodyPr lIns="91422" tIns="91422" rIns="91422" bIns="91422"/>
          <a:lstStyle>
            <a:lvl1pPr>
              <a:lnSpc>
                <a:spcPct val="100000"/>
              </a:lnSpc>
              <a:defRPr sz="3600">
                <a:solidFill>
                  <a:srgbClr val="CB3725"/>
                </a:solidFill>
                <a:latin typeface="PT Sans"/>
                <a:ea typeface="PT Sans"/>
                <a:cs typeface="PT Sans"/>
                <a:sym typeface="PT Sans"/>
              </a:defRPr>
            </a:lvl1pPr>
          </a:lstStyle>
          <a:p>
            <a:pPr/>
            <a:r>
              <a:t>Title Text</a:t>
            </a:r>
          </a:p>
        </p:txBody>
      </p:sp>
      <p:sp>
        <p:nvSpPr>
          <p:cNvPr id="1391" name="Shape 1391"/>
          <p:cNvSpPr/>
          <p:nvPr>
            <p:ph type="body" sz="half" idx="1"/>
          </p:nvPr>
        </p:nvSpPr>
        <p:spPr>
          <a:xfrm>
            <a:off x="799775" y="1693140"/>
            <a:ext cx="5364399" cy="4568100"/>
          </a:xfrm>
          <a:prstGeom prst="rect">
            <a:avLst/>
          </a:prstGeom>
        </p:spPr>
        <p:txBody>
          <a:bodyPr lIns="91422" tIns="91422" rIns="91422" bIns="91422"/>
          <a:lstStyle>
            <a:lvl1pPr marL="182879" indent="-182879">
              <a:lnSpc>
                <a:spcPct val="100000"/>
              </a:lnSpc>
              <a:spcBef>
                <a:spcPts val="0"/>
              </a:spcBef>
              <a:buSzTx/>
              <a:buFontTx/>
              <a:buNone/>
              <a:defRPr>
                <a:solidFill>
                  <a:srgbClr val="54585B"/>
                </a:solidFill>
                <a:latin typeface="PT Sans"/>
                <a:ea typeface="PT Sans"/>
                <a:cs typeface="PT Sans"/>
                <a:sym typeface="PT Sans"/>
              </a:defRPr>
            </a:lvl1pPr>
            <a:lvl2pPr marL="182879" indent="-182879">
              <a:lnSpc>
                <a:spcPct val="100000"/>
              </a:lnSpc>
              <a:spcBef>
                <a:spcPts val="0"/>
              </a:spcBef>
              <a:buSzTx/>
              <a:buFontTx/>
              <a:buNone/>
              <a:defRPr>
                <a:solidFill>
                  <a:srgbClr val="54585B"/>
                </a:solidFill>
                <a:latin typeface="PT Sans"/>
                <a:ea typeface="PT Sans"/>
                <a:cs typeface="PT Sans"/>
                <a:sym typeface="PT Sans"/>
              </a:defRPr>
            </a:lvl2pPr>
            <a:lvl3pPr marL="182879" indent="-182879">
              <a:lnSpc>
                <a:spcPct val="100000"/>
              </a:lnSpc>
              <a:spcBef>
                <a:spcPts val="0"/>
              </a:spcBef>
              <a:buSzTx/>
              <a:buFontTx/>
              <a:buNone/>
              <a:defRPr>
                <a:solidFill>
                  <a:srgbClr val="54585B"/>
                </a:solidFill>
                <a:latin typeface="PT Sans"/>
                <a:ea typeface="PT Sans"/>
                <a:cs typeface="PT Sans"/>
                <a:sym typeface="PT Sans"/>
              </a:defRPr>
            </a:lvl3pPr>
            <a:lvl4pPr marL="182879" indent="-182879">
              <a:lnSpc>
                <a:spcPct val="100000"/>
              </a:lnSpc>
              <a:spcBef>
                <a:spcPts val="0"/>
              </a:spcBef>
              <a:buSzTx/>
              <a:buFontTx/>
              <a:buNone/>
              <a:defRPr>
                <a:solidFill>
                  <a:srgbClr val="54585B"/>
                </a:solidFill>
                <a:latin typeface="PT Sans"/>
                <a:ea typeface="PT Sans"/>
                <a:cs typeface="PT Sans"/>
                <a:sym typeface="PT Sans"/>
              </a:defRPr>
            </a:lvl4pPr>
            <a:lvl5pPr marL="182879" indent="-182879">
              <a:lnSpc>
                <a:spcPct val="100000"/>
              </a:lnSpc>
              <a:spcBef>
                <a:spcPts val="0"/>
              </a:spcBef>
              <a:buSzTx/>
              <a:buFontTx/>
              <a:buNone/>
              <a:defRPr>
                <a:solidFill>
                  <a:srgbClr val="54585B"/>
                </a:solidFill>
                <a:latin typeface="PT Sans"/>
                <a:ea typeface="PT Sans"/>
                <a:cs typeface="PT Sans"/>
                <a:sym typeface="PT Sans"/>
              </a:defRPr>
            </a:lvl5pPr>
          </a:lstStyle>
          <a:p>
            <a:pPr/>
            <a:r>
              <a:t>Body Level One</a:t>
            </a:r>
          </a:p>
          <a:p>
            <a:pPr lvl="1"/>
            <a:r>
              <a:t>Body Level Two</a:t>
            </a:r>
          </a:p>
          <a:p>
            <a:pPr lvl="2"/>
            <a:r>
              <a:t>Body Level Three</a:t>
            </a:r>
          </a:p>
          <a:p>
            <a:pPr lvl="3"/>
            <a:r>
              <a:t>Body Level Four</a:t>
            </a:r>
          </a:p>
          <a:p>
            <a:pPr lvl="4"/>
            <a:r>
              <a:t>Body Level Five</a:t>
            </a:r>
          </a:p>
        </p:txBody>
      </p:sp>
      <p:sp>
        <p:nvSpPr>
          <p:cNvPr id="1392" name="Shape 1392"/>
          <p:cNvSpPr/>
          <p:nvPr>
            <p:ph type="body" sz="half" idx="13"/>
          </p:nvPr>
        </p:nvSpPr>
        <p:spPr>
          <a:xfrm>
            <a:off x="6397364" y="1693140"/>
            <a:ext cx="5364402" cy="4568100"/>
          </a:xfrm>
          <a:prstGeom prst="rect">
            <a:avLst/>
          </a:prstGeom>
        </p:spPr>
        <p:txBody>
          <a:bodyPr lIns="91422" tIns="91422" rIns="91422" bIns="91422"/>
          <a:lstStyle/>
          <a:p>
            <a:pPr/>
          </a:p>
        </p:txBody>
      </p:sp>
      <p:sp>
        <p:nvSpPr>
          <p:cNvPr id="1393" name="Shape 1393"/>
          <p:cNvSpPr/>
          <p:nvPr>
            <p:ph type="sldNum" sz="quarter" idx="2"/>
          </p:nvPr>
        </p:nvSpPr>
        <p:spPr>
          <a:xfrm>
            <a:off x="11621460" y="6543380"/>
            <a:ext cx="137288" cy="127001"/>
          </a:xfrm>
          <a:prstGeom prst="rect">
            <a:avLst/>
          </a:prstGeom>
        </p:spPr>
        <p:txBody>
          <a:bodyPr lIns="0" tIns="0" rIns="0" bIns="0"/>
          <a:lstStyle>
            <a:lvl1pPr algn="ctr">
              <a:defRPr sz="900">
                <a:solidFill>
                  <a:srgbClr val="7F7F7F"/>
                </a:solidFill>
                <a:latin typeface="PT Sans"/>
                <a:ea typeface="PT Sans"/>
                <a:cs typeface="PT Sans"/>
                <a:sym typeface="PT Sans"/>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2.xml><?xml version="1.0" encoding="utf-8"?>
<p:sldLayout xmlns:a="http://schemas.openxmlformats.org/drawingml/2006/main" xmlns:r="http://schemas.openxmlformats.org/officeDocument/2006/relationships" xmlns:p="http://schemas.openxmlformats.org/presentationml/2006/main" type="tx" showMasterSp="1" showMasterPhAnim="1">
  <p:cSld name="4_Title Slide">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400" name="Shape 1400"/>
          <p:cNvSpPr/>
          <p:nvPr/>
        </p:nvSpPr>
        <p:spPr>
          <a:xfrm>
            <a:off x="478366" y="582082"/>
            <a:ext cx="11713604" cy="6276006"/>
          </a:xfrm>
          <a:prstGeom prst="rect">
            <a:avLst/>
          </a:prstGeom>
          <a:solidFill>
            <a:srgbClr val="FFFFFF"/>
          </a:solidFill>
          <a:ln w="12700">
            <a:miter lim="400000"/>
          </a:ln>
        </p:spPr>
        <p:txBody>
          <a:bodyPr lIns="45718" tIns="45718" rIns="45718" bIns="45718" anchor="ctr"/>
          <a:lstStyle/>
          <a:p>
            <a:pPr algn="ctr">
              <a:defRPr>
                <a:solidFill>
                  <a:srgbClr val="FFFFFF"/>
                </a:solidFill>
              </a:defRPr>
            </a:pPr>
          </a:p>
        </p:txBody>
      </p:sp>
      <p:sp>
        <p:nvSpPr>
          <p:cNvPr id="1401" name="Shape 1401"/>
          <p:cNvSpPr/>
          <p:nvPr/>
        </p:nvSpPr>
        <p:spPr>
          <a:xfrm rot="16200000">
            <a:off x="-1045757" y="5541432"/>
            <a:ext cx="2414702" cy="2184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800">
                <a:solidFill>
                  <a:srgbClr val="54585B"/>
                </a:solidFill>
              </a:defRPr>
            </a:lvl1pPr>
          </a:lstStyle>
          <a:p>
            <a:pPr/>
            <a:r>
              <a:t>© 2015 CloudBees, Inc.  All Rights Reserved</a:t>
            </a:r>
          </a:p>
        </p:txBody>
      </p:sp>
      <p:pic>
        <p:nvPicPr>
          <p:cNvPr id="1402" name="image2.png"/>
          <p:cNvPicPr>
            <a:picLocks noChangeAspect="1"/>
          </p:cNvPicPr>
          <p:nvPr/>
        </p:nvPicPr>
        <p:blipFill>
          <a:blip r:embed="rId3">
            <a:extLst/>
          </a:blip>
          <a:stretch>
            <a:fillRect/>
          </a:stretch>
        </p:blipFill>
        <p:spPr>
          <a:xfrm>
            <a:off x="10080200" y="32518"/>
            <a:ext cx="1746802" cy="562504"/>
          </a:xfrm>
          <a:prstGeom prst="rect">
            <a:avLst/>
          </a:prstGeom>
          <a:ln w="12700">
            <a:miter lim="400000"/>
          </a:ln>
        </p:spPr>
      </p:pic>
      <p:pic>
        <p:nvPicPr>
          <p:cNvPr id="1403" name="image3.jpeg"/>
          <p:cNvPicPr>
            <a:picLocks noChangeAspect="1"/>
          </p:cNvPicPr>
          <p:nvPr/>
        </p:nvPicPr>
        <p:blipFill>
          <a:blip r:embed="rId4">
            <a:extLst/>
          </a:blip>
          <a:stretch>
            <a:fillRect/>
          </a:stretch>
        </p:blipFill>
        <p:spPr>
          <a:xfrm>
            <a:off x="0" y="9201"/>
            <a:ext cx="12192000" cy="6858001"/>
          </a:xfrm>
          <a:prstGeom prst="rect">
            <a:avLst/>
          </a:prstGeom>
          <a:ln w="12700">
            <a:miter lim="400000"/>
          </a:ln>
        </p:spPr>
      </p:pic>
      <p:sp>
        <p:nvSpPr>
          <p:cNvPr id="1404" name="Shape 1404"/>
          <p:cNvSpPr/>
          <p:nvPr>
            <p:ph type="title"/>
          </p:nvPr>
        </p:nvSpPr>
        <p:spPr>
          <a:xfrm>
            <a:off x="914400" y="2127736"/>
            <a:ext cx="10464801" cy="2111103"/>
          </a:xfrm>
          <a:prstGeom prst="rect">
            <a:avLst/>
          </a:prstGeom>
        </p:spPr>
        <p:txBody>
          <a:bodyPr lIns="91422" tIns="91422" rIns="91422" bIns="91422" anchor="b"/>
          <a:lstStyle>
            <a:lvl1pPr>
              <a:lnSpc>
                <a:spcPct val="100000"/>
              </a:lnSpc>
              <a:defRPr sz="3600">
                <a:solidFill>
                  <a:srgbClr val="FFFFFF"/>
                </a:solidFill>
                <a:latin typeface="PT Sans"/>
                <a:ea typeface="PT Sans"/>
                <a:cs typeface="PT Sans"/>
                <a:sym typeface="PT Sans"/>
              </a:defRPr>
            </a:lvl1pPr>
          </a:lstStyle>
          <a:p>
            <a:pPr/>
            <a:r>
              <a:t>Title Text</a:t>
            </a:r>
          </a:p>
        </p:txBody>
      </p:sp>
      <p:sp>
        <p:nvSpPr>
          <p:cNvPr id="1405" name="Shape 1405"/>
          <p:cNvSpPr/>
          <p:nvPr>
            <p:ph type="body" sz="quarter" idx="1"/>
          </p:nvPr>
        </p:nvSpPr>
        <p:spPr>
          <a:xfrm>
            <a:off x="914400" y="4312137"/>
            <a:ext cx="7721600" cy="1066802"/>
          </a:xfrm>
          <a:prstGeom prst="rect">
            <a:avLst/>
          </a:prstGeom>
        </p:spPr>
        <p:txBody>
          <a:bodyPr lIns="91422" tIns="91422" rIns="91422" bIns="91422"/>
          <a:lstStyle>
            <a:lvl1pPr marL="0" indent="0">
              <a:lnSpc>
                <a:spcPct val="100000"/>
              </a:lnSpc>
              <a:spcBef>
                <a:spcPts val="400"/>
              </a:spcBef>
              <a:buSzTx/>
              <a:buFontTx/>
              <a:buNone/>
              <a:defRPr>
                <a:solidFill>
                  <a:srgbClr val="FFFFFF"/>
                </a:solidFill>
                <a:latin typeface="PT Sans"/>
                <a:ea typeface="PT Sans"/>
                <a:cs typeface="PT Sans"/>
                <a:sym typeface="PT Sans"/>
              </a:defRPr>
            </a:lvl1pPr>
            <a:lvl2pPr marL="0" indent="0">
              <a:lnSpc>
                <a:spcPct val="100000"/>
              </a:lnSpc>
              <a:spcBef>
                <a:spcPts val="400"/>
              </a:spcBef>
              <a:buSzTx/>
              <a:buFontTx/>
              <a:buNone/>
              <a:defRPr>
                <a:solidFill>
                  <a:srgbClr val="FFFFFF"/>
                </a:solidFill>
                <a:latin typeface="PT Sans"/>
                <a:ea typeface="PT Sans"/>
                <a:cs typeface="PT Sans"/>
                <a:sym typeface="PT Sans"/>
              </a:defRPr>
            </a:lvl2pPr>
            <a:lvl3pPr marL="0" indent="0">
              <a:lnSpc>
                <a:spcPct val="100000"/>
              </a:lnSpc>
              <a:spcBef>
                <a:spcPts val="400"/>
              </a:spcBef>
              <a:buSzTx/>
              <a:buFontTx/>
              <a:buNone/>
              <a:defRPr>
                <a:solidFill>
                  <a:srgbClr val="FFFFFF"/>
                </a:solidFill>
                <a:latin typeface="PT Sans"/>
                <a:ea typeface="PT Sans"/>
                <a:cs typeface="PT Sans"/>
                <a:sym typeface="PT Sans"/>
              </a:defRPr>
            </a:lvl3pPr>
            <a:lvl4pPr marL="0" indent="0">
              <a:lnSpc>
                <a:spcPct val="100000"/>
              </a:lnSpc>
              <a:spcBef>
                <a:spcPts val="400"/>
              </a:spcBef>
              <a:buSzTx/>
              <a:buFontTx/>
              <a:buNone/>
              <a:defRPr>
                <a:solidFill>
                  <a:srgbClr val="FFFFFF"/>
                </a:solidFill>
                <a:latin typeface="PT Sans"/>
                <a:ea typeface="PT Sans"/>
                <a:cs typeface="PT Sans"/>
                <a:sym typeface="PT Sans"/>
              </a:defRPr>
            </a:lvl4pPr>
            <a:lvl5pPr marL="0" indent="0">
              <a:lnSpc>
                <a:spcPct val="100000"/>
              </a:lnSpc>
              <a:spcBef>
                <a:spcPts val="400"/>
              </a:spcBef>
              <a:buSzTx/>
              <a:buFontTx/>
              <a:buNone/>
              <a:defRPr>
                <a:solidFill>
                  <a:srgbClr val="FFFFFF"/>
                </a:solidFill>
                <a:latin typeface="PT Sans"/>
                <a:ea typeface="PT Sans"/>
                <a:cs typeface="PT Sans"/>
                <a:sym typeface="PT Sans"/>
              </a:defRPr>
            </a:lvl5pPr>
          </a:lstStyle>
          <a:p>
            <a:pPr/>
            <a:r>
              <a:t>Body Level One</a:t>
            </a:r>
          </a:p>
          <a:p>
            <a:pPr lvl="1"/>
            <a:r>
              <a:t>Body Level Two</a:t>
            </a:r>
          </a:p>
          <a:p>
            <a:pPr lvl="2"/>
            <a:r>
              <a:t>Body Level Three</a:t>
            </a:r>
          </a:p>
          <a:p>
            <a:pPr lvl="3"/>
            <a:r>
              <a:t>Body Level Four</a:t>
            </a:r>
          </a:p>
          <a:p>
            <a:pPr lvl="4"/>
            <a:r>
              <a:t>Body Level Five</a:t>
            </a:r>
          </a:p>
        </p:txBody>
      </p:sp>
      <p:pic>
        <p:nvPicPr>
          <p:cNvPr id="1406" name="image4.png"/>
          <p:cNvPicPr>
            <a:picLocks noChangeAspect="1"/>
          </p:cNvPicPr>
          <p:nvPr/>
        </p:nvPicPr>
        <p:blipFill>
          <a:blip r:embed="rId5">
            <a:extLst/>
          </a:blip>
          <a:stretch>
            <a:fillRect/>
          </a:stretch>
        </p:blipFill>
        <p:spPr>
          <a:xfrm>
            <a:off x="8636000" y="232712"/>
            <a:ext cx="3194001" cy="1026901"/>
          </a:xfrm>
          <a:prstGeom prst="rect">
            <a:avLst/>
          </a:prstGeom>
          <a:ln w="12700">
            <a:miter lim="400000"/>
          </a:ln>
        </p:spPr>
      </p:pic>
      <p:sp>
        <p:nvSpPr>
          <p:cNvPr id="1407" name="Shape 1407"/>
          <p:cNvSpPr/>
          <p:nvPr/>
        </p:nvSpPr>
        <p:spPr>
          <a:xfrm rot="16200000">
            <a:off x="-1045757" y="5541432"/>
            <a:ext cx="2414702" cy="2184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800">
                <a:solidFill>
                  <a:srgbClr val="FFFFFF"/>
                </a:solidFill>
              </a:defRPr>
            </a:lvl1pPr>
          </a:lstStyle>
          <a:p>
            <a:pPr/>
            <a:r>
              <a:t>© 2015 CloudBees, Inc.  All Rights Reserved</a:t>
            </a:r>
          </a:p>
        </p:txBody>
      </p:sp>
      <p:sp>
        <p:nvSpPr>
          <p:cNvPr id="1408" name="Shape 1408"/>
          <p:cNvSpPr/>
          <p:nvPr>
            <p:ph type="sldNum" sz="quarter" idx="2"/>
          </p:nvPr>
        </p:nvSpPr>
        <p:spPr>
          <a:xfrm>
            <a:off x="8473622" y="6221732"/>
            <a:ext cx="263979" cy="269237"/>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3.xml><?xml version="1.0" encoding="utf-8"?>
<p:sldLayout xmlns:a="http://schemas.openxmlformats.org/drawingml/2006/main" xmlns:r="http://schemas.openxmlformats.org/officeDocument/2006/relationships" xmlns:p="http://schemas.openxmlformats.org/presentationml/2006/main" type="tx" showMasterSp="1" showMasterPhAnim="1">
  <p:cSld name="3_Top Bar-bee">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415" name="Shape 1415"/>
          <p:cNvSpPr/>
          <p:nvPr/>
        </p:nvSpPr>
        <p:spPr>
          <a:xfrm>
            <a:off x="478366" y="582082"/>
            <a:ext cx="11713604" cy="6276006"/>
          </a:xfrm>
          <a:prstGeom prst="rect">
            <a:avLst/>
          </a:prstGeom>
          <a:solidFill>
            <a:srgbClr val="FFFFFF"/>
          </a:solidFill>
          <a:ln w="12700">
            <a:miter lim="400000"/>
          </a:ln>
        </p:spPr>
        <p:txBody>
          <a:bodyPr lIns="45718" tIns="45718" rIns="45718" bIns="45718" anchor="ctr"/>
          <a:lstStyle/>
          <a:p>
            <a:pPr algn="ctr">
              <a:defRPr>
                <a:solidFill>
                  <a:srgbClr val="FFFFFF"/>
                </a:solidFill>
              </a:defRPr>
            </a:pPr>
          </a:p>
        </p:txBody>
      </p:sp>
      <p:sp>
        <p:nvSpPr>
          <p:cNvPr id="1416" name="Shape 1416"/>
          <p:cNvSpPr/>
          <p:nvPr/>
        </p:nvSpPr>
        <p:spPr>
          <a:xfrm rot="16200000">
            <a:off x="-1045757" y="5541432"/>
            <a:ext cx="2414702" cy="2184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800">
                <a:solidFill>
                  <a:srgbClr val="54585B"/>
                </a:solidFill>
              </a:defRPr>
            </a:lvl1pPr>
          </a:lstStyle>
          <a:p>
            <a:pPr/>
            <a:r>
              <a:t>© 2015 CloudBees, Inc.  All Rights Reserved</a:t>
            </a:r>
          </a:p>
        </p:txBody>
      </p:sp>
      <p:pic>
        <p:nvPicPr>
          <p:cNvPr id="1417" name="image2.png"/>
          <p:cNvPicPr>
            <a:picLocks noChangeAspect="1"/>
          </p:cNvPicPr>
          <p:nvPr/>
        </p:nvPicPr>
        <p:blipFill>
          <a:blip r:embed="rId3">
            <a:extLst/>
          </a:blip>
          <a:stretch>
            <a:fillRect/>
          </a:stretch>
        </p:blipFill>
        <p:spPr>
          <a:xfrm>
            <a:off x="10080200" y="32518"/>
            <a:ext cx="1746802" cy="562504"/>
          </a:xfrm>
          <a:prstGeom prst="rect">
            <a:avLst/>
          </a:prstGeom>
          <a:ln w="12700">
            <a:miter lim="400000"/>
          </a:ln>
        </p:spPr>
      </p:pic>
      <p:pic>
        <p:nvPicPr>
          <p:cNvPr id="1418" name="image5.jpeg"/>
          <p:cNvPicPr>
            <a:picLocks noChangeAspect="1"/>
          </p:cNvPicPr>
          <p:nvPr/>
        </p:nvPicPr>
        <p:blipFill>
          <a:blip r:embed="rId4">
            <a:extLst/>
          </a:blip>
          <a:stretch>
            <a:fillRect/>
          </a:stretch>
        </p:blipFill>
        <p:spPr>
          <a:xfrm>
            <a:off x="3810001" y="3412066"/>
            <a:ext cx="8009599" cy="2999104"/>
          </a:xfrm>
          <a:prstGeom prst="rect">
            <a:avLst/>
          </a:prstGeom>
          <a:ln w="12700">
            <a:miter lim="400000"/>
          </a:ln>
        </p:spPr>
      </p:pic>
      <p:sp>
        <p:nvSpPr>
          <p:cNvPr id="1419" name="Shape 1419"/>
          <p:cNvSpPr/>
          <p:nvPr>
            <p:ph type="title"/>
          </p:nvPr>
        </p:nvSpPr>
        <p:spPr>
          <a:xfrm>
            <a:off x="798782" y="833967"/>
            <a:ext cx="10970002" cy="836099"/>
          </a:xfrm>
          <a:prstGeom prst="rect">
            <a:avLst/>
          </a:prstGeom>
        </p:spPr>
        <p:txBody>
          <a:bodyPr lIns="91422" tIns="91422" rIns="91422" bIns="91422"/>
          <a:lstStyle>
            <a:lvl1pPr>
              <a:lnSpc>
                <a:spcPct val="100000"/>
              </a:lnSpc>
              <a:defRPr sz="3600">
                <a:solidFill>
                  <a:srgbClr val="CB3725"/>
                </a:solidFill>
                <a:latin typeface="PT Sans"/>
                <a:ea typeface="PT Sans"/>
                <a:cs typeface="PT Sans"/>
                <a:sym typeface="PT Sans"/>
              </a:defRPr>
            </a:lvl1pPr>
          </a:lstStyle>
          <a:p>
            <a:pPr/>
            <a:r>
              <a:t>Title Text</a:t>
            </a:r>
          </a:p>
        </p:txBody>
      </p:sp>
      <p:sp>
        <p:nvSpPr>
          <p:cNvPr id="1420" name="Shape 1420"/>
          <p:cNvSpPr/>
          <p:nvPr>
            <p:ph type="body" idx="1"/>
          </p:nvPr>
        </p:nvSpPr>
        <p:spPr>
          <a:xfrm>
            <a:off x="799775" y="1691863"/>
            <a:ext cx="10968799" cy="4526105"/>
          </a:xfrm>
          <a:prstGeom prst="rect">
            <a:avLst/>
          </a:prstGeom>
        </p:spPr>
        <p:txBody>
          <a:bodyPr lIns="91422" tIns="91422" rIns="91422" bIns="91422"/>
          <a:lstStyle>
            <a:lvl1pPr marL="182879" indent="-182879">
              <a:lnSpc>
                <a:spcPct val="100000"/>
              </a:lnSpc>
              <a:spcBef>
                <a:spcPts val="0"/>
              </a:spcBef>
              <a:buSzTx/>
              <a:buFontTx/>
              <a:buNone/>
              <a:defRPr>
                <a:solidFill>
                  <a:srgbClr val="54585B"/>
                </a:solidFill>
                <a:latin typeface="PT Sans"/>
                <a:ea typeface="PT Sans"/>
                <a:cs typeface="PT Sans"/>
                <a:sym typeface="PT Sans"/>
              </a:defRPr>
            </a:lvl1pPr>
            <a:lvl2pPr marL="182879" indent="-182879">
              <a:lnSpc>
                <a:spcPct val="100000"/>
              </a:lnSpc>
              <a:spcBef>
                <a:spcPts val="0"/>
              </a:spcBef>
              <a:buSzTx/>
              <a:buFontTx/>
              <a:buNone/>
              <a:defRPr>
                <a:solidFill>
                  <a:srgbClr val="54585B"/>
                </a:solidFill>
                <a:latin typeface="PT Sans"/>
                <a:ea typeface="PT Sans"/>
                <a:cs typeface="PT Sans"/>
                <a:sym typeface="PT Sans"/>
              </a:defRPr>
            </a:lvl2pPr>
            <a:lvl3pPr marL="182879" indent="-182879">
              <a:lnSpc>
                <a:spcPct val="100000"/>
              </a:lnSpc>
              <a:spcBef>
                <a:spcPts val="0"/>
              </a:spcBef>
              <a:buSzTx/>
              <a:buFontTx/>
              <a:buNone/>
              <a:defRPr>
                <a:solidFill>
                  <a:srgbClr val="54585B"/>
                </a:solidFill>
                <a:latin typeface="PT Sans"/>
                <a:ea typeface="PT Sans"/>
                <a:cs typeface="PT Sans"/>
                <a:sym typeface="PT Sans"/>
              </a:defRPr>
            </a:lvl3pPr>
            <a:lvl4pPr marL="182879" indent="-182879">
              <a:lnSpc>
                <a:spcPct val="100000"/>
              </a:lnSpc>
              <a:spcBef>
                <a:spcPts val="0"/>
              </a:spcBef>
              <a:buSzTx/>
              <a:buFontTx/>
              <a:buNone/>
              <a:defRPr>
                <a:solidFill>
                  <a:srgbClr val="54585B"/>
                </a:solidFill>
                <a:latin typeface="PT Sans"/>
                <a:ea typeface="PT Sans"/>
                <a:cs typeface="PT Sans"/>
                <a:sym typeface="PT Sans"/>
              </a:defRPr>
            </a:lvl4pPr>
            <a:lvl5pPr marL="182879" indent="-182879">
              <a:lnSpc>
                <a:spcPct val="100000"/>
              </a:lnSpc>
              <a:spcBef>
                <a:spcPts val="0"/>
              </a:spcBef>
              <a:buSzTx/>
              <a:buFontTx/>
              <a:buNone/>
              <a:defRPr>
                <a:solidFill>
                  <a:srgbClr val="54585B"/>
                </a:solidFill>
                <a:latin typeface="PT Sans"/>
                <a:ea typeface="PT Sans"/>
                <a:cs typeface="PT Sans"/>
                <a:sym typeface="PT Sans"/>
              </a:defRPr>
            </a:lvl5pPr>
          </a:lstStyle>
          <a:p>
            <a:pPr/>
            <a:r>
              <a:t>Body Level One</a:t>
            </a:r>
          </a:p>
          <a:p>
            <a:pPr lvl="1"/>
            <a:r>
              <a:t>Body Level Two</a:t>
            </a:r>
          </a:p>
          <a:p>
            <a:pPr lvl="2"/>
            <a:r>
              <a:t>Body Level Three</a:t>
            </a:r>
          </a:p>
          <a:p>
            <a:pPr lvl="3"/>
            <a:r>
              <a:t>Body Level Four</a:t>
            </a:r>
          </a:p>
          <a:p>
            <a:pPr lvl="4"/>
            <a:r>
              <a:t>Body Level Five</a:t>
            </a:r>
          </a:p>
        </p:txBody>
      </p:sp>
      <p:sp>
        <p:nvSpPr>
          <p:cNvPr id="1421" name="Shape 1421"/>
          <p:cNvSpPr/>
          <p:nvPr>
            <p:ph type="sldNum" sz="quarter" idx="2"/>
          </p:nvPr>
        </p:nvSpPr>
        <p:spPr>
          <a:xfrm>
            <a:off x="11621460" y="6543380"/>
            <a:ext cx="137288" cy="127001"/>
          </a:xfrm>
          <a:prstGeom prst="rect">
            <a:avLst/>
          </a:prstGeom>
        </p:spPr>
        <p:txBody>
          <a:bodyPr lIns="0" tIns="0" rIns="0" bIns="0"/>
          <a:lstStyle>
            <a:lvl1pPr algn="ctr">
              <a:defRPr sz="900">
                <a:solidFill>
                  <a:srgbClr val="7F7F7F"/>
                </a:solidFill>
                <a:latin typeface="PT Sans"/>
                <a:ea typeface="PT Sans"/>
                <a:cs typeface="PT Sans"/>
                <a:sym typeface="PT Sans"/>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4.xml><?xml version="1.0" encoding="utf-8"?>
<p:sldLayout xmlns:a="http://schemas.openxmlformats.org/drawingml/2006/main" xmlns:r="http://schemas.openxmlformats.org/officeDocument/2006/relationships" xmlns:p="http://schemas.openxmlformats.org/presentationml/2006/main" type="tx" showMasterSp="1" showMasterPhAnim="1">
  <p:cSld name="Title Slide">
    <p:spTree>
      <p:nvGrpSpPr>
        <p:cNvPr id="1" name=""/>
        <p:cNvGrpSpPr/>
        <p:nvPr/>
      </p:nvGrpSpPr>
      <p:grpSpPr>
        <a:xfrm>
          <a:off x="0" y="0"/>
          <a:ext cx="0" cy="0"/>
          <a:chOff x="0" y="0"/>
          <a:chExt cx="0" cy="0"/>
        </a:xfrm>
      </p:grpSpPr>
      <p:sp>
        <p:nvSpPr>
          <p:cNvPr id="1428" name="Shape 1428"/>
          <p:cNvSpPr/>
          <p:nvPr>
            <p:ph type="title"/>
          </p:nvPr>
        </p:nvSpPr>
        <p:spPr>
          <a:xfrm>
            <a:off x="1524000" y="1122362"/>
            <a:ext cx="9144000" cy="2387601"/>
          </a:xfrm>
          <a:prstGeom prst="rect">
            <a:avLst/>
          </a:prstGeom>
        </p:spPr>
        <p:txBody>
          <a:bodyPr anchor="b"/>
          <a:lstStyle>
            <a:lvl1pPr algn="ctr">
              <a:defRPr sz="6000"/>
            </a:lvl1pPr>
          </a:lstStyle>
          <a:p>
            <a:pPr/>
            <a:r>
              <a:t>Title Text</a:t>
            </a:r>
          </a:p>
        </p:txBody>
      </p:sp>
      <p:sp>
        <p:nvSpPr>
          <p:cNvPr id="1429" name="Shape 1429"/>
          <p:cNvSpPr/>
          <p:nvPr>
            <p:ph type="body" sz="quarter" idx="1"/>
          </p:nvPr>
        </p:nvSpPr>
        <p:spPr>
          <a:xfrm>
            <a:off x="1524000" y="3602037"/>
            <a:ext cx="9144000" cy="1655765"/>
          </a:xfrm>
          <a:prstGeom prst="rect">
            <a:avLst/>
          </a:prstGeom>
        </p:spPr>
        <p:txBody>
          <a:bodyPr/>
          <a:lstStyle>
            <a:lvl1pPr marL="0" indent="0" algn="ctr">
              <a:buSzTx/>
              <a:buFontTx/>
              <a:buNone/>
              <a:defRPr sz="2400"/>
            </a:lvl1pPr>
            <a:lvl2pPr marL="0" indent="0" algn="ctr">
              <a:buSzTx/>
              <a:buFontTx/>
              <a:buNone/>
              <a:defRPr sz="2400"/>
            </a:lvl2pPr>
            <a:lvl3pPr marL="0" indent="0" algn="ctr">
              <a:buSzTx/>
              <a:buFontTx/>
              <a:buNone/>
              <a:defRPr sz="2400"/>
            </a:lvl3pPr>
            <a:lvl4pPr marL="0" indent="0" algn="ctr">
              <a:buSzTx/>
              <a:buFontTx/>
              <a:buNone/>
              <a:defRPr sz="2400"/>
            </a:lvl4pPr>
            <a:lvl5pPr marL="0" indent="0" algn="ctr">
              <a:buSzTx/>
              <a:buFontTx/>
              <a:buNone/>
              <a:defRPr sz="2400"/>
            </a:lvl5pPr>
          </a:lstStyle>
          <a:p>
            <a:pPr/>
            <a:r>
              <a:t>Body Level One</a:t>
            </a:r>
          </a:p>
          <a:p>
            <a:pPr lvl="1"/>
            <a:r>
              <a:t>Body Level Two</a:t>
            </a:r>
          </a:p>
          <a:p>
            <a:pPr lvl="2"/>
            <a:r>
              <a:t>Body Level Three</a:t>
            </a:r>
          </a:p>
          <a:p>
            <a:pPr lvl="3"/>
            <a:r>
              <a:t>Body Level Four</a:t>
            </a:r>
          </a:p>
          <a:p>
            <a:pPr lvl="4"/>
            <a:r>
              <a:t>Body Level Five</a:t>
            </a:r>
          </a:p>
        </p:txBody>
      </p:sp>
      <p:sp>
        <p:nvSpPr>
          <p:cNvPr id="1430" name="Shape 1430"/>
          <p:cNvSpPr/>
          <p:nvPr/>
        </p:nvSpPr>
        <p:spPr>
          <a:xfrm>
            <a:off x="5464256" y="3298195"/>
            <a:ext cx="1292473" cy="243837"/>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sz="1100"/>
            </a:lvl1pPr>
          </a:lstStyle>
          <a:p>
            <a:pPr/>
            <a:r>
              <a:t>CloudBees Jenkins </a:t>
            </a:r>
          </a:p>
        </p:txBody>
      </p:sp>
      <p:sp>
        <p:nvSpPr>
          <p:cNvPr id="1431" name="Shape 1431"/>
          <p:cNvSpPr/>
          <p:nvPr/>
        </p:nvSpPr>
        <p:spPr>
          <a:xfrm>
            <a:off x="5464256" y="3298195"/>
            <a:ext cx="1292473" cy="243837"/>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sz="1100"/>
            </a:lvl1pPr>
          </a:lstStyle>
          <a:p>
            <a:pPr/>
            <a:r>
              <a:t>CloudBees Jenkins </a:t>
            </a:r>
          </a:p>
        </p:txBody>
      </p:sp>
      <p:sp>
        <p:nvSpPr>
          <p:cNvPr id="1432" name="Shape 1432"/>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5.xml><?xml version="1.0" encoding="utf-8"?>
<p:sldLayout xmlns:a="http://schemas.openxmlformats.org/drawingml/2006/main" xmlns:r="http://schemas.openxmlformats.org/officeDocument/2006/relationships" xmlns:p="http://schemas.openxmlformats.org/presentationml/2006/main" type="tx" showMasterSp="1" showMasterPhAnim="1">
  <p:cSld name="Title and Content">
    <p:spTree>
      <p:nvGrpSpPr>
        <p:cNvPr id="1" name=""/>
        <p:cNvGrpSpPr/>
        <p:nvPr/>
      </p:nvGrpSpPr>
      <p:grpSpPr>
        <a:xfrm>
          <a:off x="0" y="0"/>
          <a:ext cx="0" cy="0"/>
          <a:chOff x="0" y="0"/>
          <a:chExt cx="0" cy="0"/>
        </a:xfrm>
      </p:grpSpPr>
      <p:sp>
        <p:nvSpPr>
          <p:cNvPr id="1439" name="Shape 1439"/>
          <p:cNvSpPr/>
          <p:nvPr>
            <p:ph type="title"/>
          </p:nvPr>
        </p:nvSpPr>
        <p:spPr>
          <a:prstGeom prst="rect">
            <a:avLst/>
          </a:prstGeom>
        </p:spPr>
        <p:txBody>
          <a:bodyPr/>
          <a:lstStyle/>
          <a:p>
            <a:pPr/>
            <a:r>
              <a:t>Title Text</a:t>
            </a:r>
          </a:p>
        </p:txBody>
      </p:sp>
      <p:sp>
        <p:nvSpPr>
          <p:cNvPr id="1440" name="Shape 1440"/>
          <p:cNvSpPr/>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1441" name="Shape 1441"/>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6.xml><?xml version="1.0" encoding="utf-8"?>
<p:sldLayout xmlns:a="http://schemas.openxmlformats.org/drawingml/2006/main" xmlns:r="http://schemas.openxmlformats.org/officeDocument/2006/relationships" xmlns:p="http://schemas.openxmlformats.org/presentationml/2006/main" type="tx" showMasterSp="1" showMasterPhAnim="1">
  <p:cSld name="Section Header">
    <p:spTree>
      <p:nvGrpSpPr>
        <p:cNvPr id="1" name=""/>
        <p:cNvGrpSpPr/>
        <p:nvPr/>
      </p:nvGrpSpPr>
      <p:grpSpPr>
        <a:xfrm>
          <a:off x="0" y="0"/>
          <a:ext cx="0" cy="0"/>
          <a:chOff x="0" y="0"/>
          <a:chExt cx="0" cy="0"/>
        </a:xfrm>
      </p:grpSpPr>
      <p:sp>
        <p:nvSpPr>
          <p:cNvPr id="1448" name="Shape 1448"/>
          <p:cNvSpPr/>
          <p:nvPr>
            <p:ph type="title"/>
          </p:nvPr>
        </p:nvSpPr>
        <p:spPr>
          <a:xfrm>
            <a:off x="831850" y="1709738"/>
            <a:ext cx="10515600" cy="2852737"/>
          </a:xfrm>
          <a:prstGeom prst="rect">
            <a:avLst/>
          </a:prstGeom>
        </p:spPr>
        <p:txBody>
          <a:bodyPr anchor="b"/>
          <a:lstStyle>
            <a:lvl1pPr>
              <a:defRPr sz="6000"/>
            </a:lvl1pPr>
          </a:lstStyle>
          <a:p>
            <a:pPr/>
            <a:r>
              <a:t>Title Text</a:t>
            </a:r>
          </a:p>
        </p:txBody>
      </p:sp>
      <p:sp>
        <p:nvSpPr>
          <p:cNvPr id="1449" name="Shape 1449"/>
          <p:cNvSpPr/>
          <p:nvPr>
            <p:ph type="body" sz="quarter" idx="1"/>
          </p:nvPr>
        </p:nvSpPr>
        <p:spPr>
          <a:xfrm>
            <a:off x="831850" y="4589462"/>
            <a:ext cx="10515600" cy="1500190"/>
          </a:xfrm>
          <a:prstGeom prst="rect">
            <a:avLst/>
          </a:prstGeom>
        </p:spPr>
        <p:txBody>
          <a:bodyPr/>
          <a:lstStyle>
            <a:lvl1pPr marL="0" indent="0">
              <a:buSzTx/>
              <a:buFontTx/>
              <a:buNone/>
              <a:defRPr sz="2400">
                <a:solidFill>
                  <a:srgbClr val="888888"/>
                </a:solidFill>
              </a:defRPr>
            </a:lvl1pPr>
            <a:lvl2pPr marL="0" indent="0">
              <a:buSzTx/>
              <a:buFontTx/>
              <a:buNone/>
              <a:defRPr sz="2400">
                <a:solidFill>
                  <a:srgbClr val="888888"/>
                </a:solidFill>
              </a:defRPr>
            </a:lvl2pPr>
            <a:lvl3pPr marL="0" indent="0">
              <a:buSzTx/>
              <a:buFontTx/>
              <a:buNone/>
              <a:defRPr sz="2400">
                <a:solidFill>
                  <a:srgbClr val="888888"/>
                </a:solidFill>
              </a:defRPr>
            </a:lvl3pPr>
            <a:lvl4pPr marL="0" indent="0">
              <a:buSzTx/>
              <a:buFontTx/>
              <a:buNone/>
              <a:defRPr sz="2400">
                <a:solidFill>
                  <a:srgbClr val="888888"/>
                </a:solidFill>
              </a:defRPr>
            </a:lvl4pPr>
            <a:lvl5pPr marL="0" indent="0">
              <a:buSzTx/>
              <a:buFontTx/>
              <a:buNone/>
              <a:defRPr sz="2400">
                <a:solidFill>
                  <a:srgbClr val="888888"/>
                </a:solidFill>
              </a:defRPr>
            </a:lvl5pPr>
          </a:lstStyle>
          <a:p>
            <a:pPr/>
            <a:r>
              <a:t>Body Level One</a:t>
            </a:r>
          </a:p>
          <a:p>
            <a:pPr lvl="1"/>
            <a:r>
              <a:t>Body Level Two</a:t>
            </a:r>
          </a:p>
          <a:p>
            <a:pPr lvl="2"/>
            <a:r>
              <a:t>Body Level Three</a:t>
            </a:r>
          </a:p>
          <a:p>
            <a:pPr lvl="3"/>
            <a:r>
              <a:t>Body Level Four</a:t>
            </a:r>
          </a:p>
          <a:p>
            <a:pPr lvl="4"/>
            <a:r>
              <a:t>Body Level Five</a:t>
            </a:r>
          </a:p>
        </p:txBody>
      </p:sp>
      <p:sp>
        <p:nvSpPr>
          <p:cNvPr id="1450" name="Shape 1450"/>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7.xml><?xml version="1.0" encoding="utf-8"?>
<p:sldLayout xmlns:a="http://schemas.openxmlformats.org/drawingml/2006/main" xmlns:r="http://schemas.openxmlformats.org/officeDocument/2006/relationships" xmlns:p="http://schemas.openxmlformats.org/presentationml/2006/main" type="tx" showMasterSp="1" showMasterPhAnim="1">
  <p:cSld name="Two Content">
    <p:spTree>
      <p:nvGrpSpPr>
        <p:cNvPr id="1" name=""/>
        <p:cNvGrpSpPr/>
        <p:nvPr/>
      </p:nvGrpSpPr>
      <p:grpSpPr>
        <a:xfrm>
          <a:off x="0" y="0"/>
          <a:ext cx="0" cy="0"/>
          <a:chOff x="0" y="0"/>
          <a:chExt cx="0" cy="0"/>
        </a:xfrm>
      </p:grpSpPr>
      <p:sp>
        <p:nvSpPr>
          <p:cNvPr id="1457" name="Shape 1457"/>
          <p:cNvSpPr/>
          <p:nvPr>
            <p:ph type="title"/>
          </p:nvPr>
        </p:nvSpPr>
        <p:spPr>
          <a:prstGeom prst="rect">
            <a:avLst/>
          </a:prstGeom>
        </p:spPr>
        <p:txBody>
          <a:bodyPr/>
          <a:lstStyle/>
          <a:p>
            <a:pPr/>
            <a:r>
              <a:t>Title Text</a:t>
            </a:r>
          </a:p>
        </p:txBody>
      </p:sp>
      <p:sp>
        <p:nvSpPr>
          <p:cNvPr id="1458" name="Shape 1458"/>
          <p:cNvSpPr/>
          <p:nvPr>
            <p:ph type="body" sz="half" idx="1"/>
          </p:nvPr>
        </p:nvSpPr>
        <p:spPr>
          <a:xfrm>
            <a:off x="838200" y="1825625"/>
            <a:ext cx="5181600" cy="4351338"/>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1459" name="Shape 1459"/>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8.xml><?xml version="1.0" encoding="utf-8"?>
<p:sldLayout xmlns:a="http://schemas.openxmlformats.org/drawingml/2006/main" xmlns:r="http://schemas.openxmlformats.org/officeDocument/2006/relationships" xmlns:p="http://schemas.openxmlformats.org/presentationml/2006/main" type="tx" showMasterSp="1" showMasterPhAnim="1">
  <p:cSld name="Comparison">
    <p:spTree>
      <p:nvGrpSpPr>
        <p:cNvPr id="1" name=""/>
        <p:cNvGrpSpPr/>
        <p:nvPr/>
      </p:nvGrpSpPr>
      <p:grpSpPr>
        <a:xfrm>
          <a:off x="0" y="0"/>
          <a:ext cx="0" cy="0"/>
          <a:chOff x="0" y="0"/>
          <a:chExt cx="0" cy="0"/>
        </a:xfrm>
      </p:grpSpPr>
      <p:sp>
        <p:nvSpPr>
          <p:cNvPr id="1466" name="Shape 1466"/>
          <p:cNvSpPr/>
          <p:nvPr>
            <p:ph type="title"/>
          </p:nvPr>
        </p:nvSpPr>
        <p:spPr>
          <a:xfrm>
            <a:off x="839787" y="365125"/>
            <a:ext cx="10515601" cy="1325563"/>
          </a:xfrm>
          <a:prstGeom prst="rect">
            <a:avLst/>
          </a:prstGeom>
        </p:spPr>
        <p:txBody>
          <a:bodyPr/>
          <a:lstStyle/>
          <a:p>
            <a:pPr/>
            <a:r>
              <a:t>Title Text</a:t>
            </a:r>
          </a:p>
        </p:txBody>
      </p:sp>
      <p:sp>
        <p:nvSpPr>
          <p:cNvPr id="1467" name="Shape 1467"/>
          <p:cNvSpPr/>
          <p:nvPr>
            <p:ph type="body" sz="quarter" idx="1"/>
          </p:nvPr>
        </p:nvSpPr>
        <p:spPr>
          <a:xfrm>
            <a:off x="839787" y="1681163"/>
            <a:ext cx="5157790" cy="823915"/>
          </a:xfrm>
          <a:prstGeom prst="rect">
            <a:avLst/>
          </a:prstGeom>
        </p:spPr>
        <p:txBody>
          <a:bodyPr anchor="b"/>
          <a:lstStyle>
            <a:lvl1pPr marL="0" indent="0">
              <a:buSzTx/>
              <a:buFontTx/>
              <a:buNone/>
              <a:defRPr b="1" sz="2400"/>
            </a:lvl1pPr>
            <a:lvl2pPr marL="0" indent="0">
              <a:buSzTx/>
              <a:buFontTx/>
              <a:buNone/>
              <a:defRPr b="1" sz="2400"/>
            </a:lvl2pPr>
            <a:lvl3pPr marL="0" indent="0">
              <a:buSzTx/>
              <a:buFontTx/>
              <a:buNone/>
              <a:defRPr b="1" sz="2400"/>
            </a:lvl3pPr>
            <a:lvl4pPr marL="0" indent="0">
              <a:buSzTx/>
              <a:buFontTx/>
              <a:buNone/>
              <a:defRPr b="1" sz="2400"/>
            </a:lvl4pPr>
            <a:lvl5pPr marL="0" indent="0">
              <a:buSzTx/>
              <a:buFontTx/>
              <a:buNone/>
              <a:defRPr b="1" sz="2400"/>
            </a:lvl5pPr>
          </a:lstStyle>
          <a:p>
            <a:pPr/>
            <a:r>
              <a:t>Body Level One</a:t>
            </a:r>
          </a:p>
          <a:p>
            <a:pPr lvl="1"/>
            <a:r>
              <a:t>Body Level Two</a:t>
            </a:r>
          </a:p>
          <a:p>
            <a:pPr lvl="2"/>
            <a:r>
              <a:t>Body Level Three</a:t>
            </a:r>
          </a:p>
          <a:p>
            <a:pPr lvl="3"/>
            <a:r>
              <a:t>Body Level Four</a:t>
            </a:r>
          </a:p>
          <a:p>
            <a:pPr lvl="4"/>
            <a:r>
              <a:t>Body Level Five</a:t>
            </a:r>
          </a:p>
        </p:txBody>
      </p:sp>
      <p:sp>
        <p:nvSpPr>
          <p:cNvPr id="1468" name="Shape 1468"/>
          <p:cNvSpPr/>
          <p:nvPr>
            <p:ph type="body" sz="quarter" idx="13"/>
          </p:nvPr>
        </p:nvSpPr>
        <p:spPr>
          <a:xfrm>
            <a:off x="6172200" y="1681163"/>
            <a:ext cx="5183188" cy="823914"/>
          </a:xfrm>
          <a:prstGeom prst="rect">
            <a:avLst/>
          </a:prstGeom>
        </p:spPr>
        <p:txBody>
          <a:bodyPr anchor="b"/>
          <a:lstStyle/>
          <a:p>
            <a:pPr/>
          </a:p>
        </p:txBody>
      </p:sp>
      <p:sp>
        <p:nvSpPr>
          <p:cNvPr id="1469" name="Shape 1469"/>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9.xml><?xml version="1.0" encoding="utf-8"?>
<p:sldLayout xmlns:a="http://schemas.openxmlformats.org/drawingml/2006/main" xmlns:r="http://schemas.openxmlformats.org/officeDocument/2006/relationships" xmlns:p="http://schemas.openxmlformats.org/presentationml/2006/main" type="tx" showMasterSp="1" showMasterPhAnim="1">
  <p:cSld name="Title Only">
    <p:spTree>
      <p:nvGrpSpPr>
        <p:cNvPr id="1" name=""/>
        <p:cNvGrpSpPr/>
        <p:nvPr/>
      </p:nvGrpSpPr>
      <p:grpSpPr>
        <a:xfrm>
          <a:off x="0" y="0"/>
          <a:ext cx="0" cy="0"/>
          <a:chOff x="0" y="0"/>
          <a:chExt cx="0" cy="0"/>
        </a:xfrm>
      </p:grpSpPr>
      <p:sp>
        <p:nvSpPr>
          <p:cNvPr id="1476" name="Shape 1476"/>
          <p:cNvSpPr/>
          <p:nvPr>
            <p:ph type="title"/>
          </p:nvPr>
        </p:nvSpPr>
        <p:spPr>
          <a:prstGeom prst="rect">
            <a:avLst/>
          </a:prstGeom>
        </p:spPr>
        <p:txBody>
          <a:bodyPr/>
          <a:lstStyle/>
          <a:p>
            <a:pPr/>
            <a:r>
              <a:t>Title Text</a:t>
            </a:r>
          </a:p>
        </p:txBody>
      </p:sp>
      <p:sp>
        <p:nvSpPr>
          <p:cNvPr id="1477" name="Shape 1477"/>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1" showMasterPhAnim="1">
  <p:cSld name="Title and Content">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16" name="Shape 116"/>
          <p:cNvSpPr/>
          <p:nvPr/>
        </p:nvSpPr>
        <p:spPr>
          <a:xfrm>
            <a:off x="478366" y="582082"/>
            <a:ext cx="11713604" cy="6276006"/>
          </a:xfrm>
          <a:prstGeom prst="rect">
            <a:avLst/>
          </a:prstGeom>
          <a:solidFill>
            <a:srgbClr val="FFFFFF"/>
          </a:solidFill>
          <a:ln w="12700">
            <a:miter lim="400000"/>
          </a:ln>
        </p:spPr>
        <p:txBody>
          <a:bodyPr lIns="45718" tIns="45718" rIns="45718" bIns="45718" anchor="ctr"/>
          <a:lstStyle/>
          <a:p>
            <a:pPr algn="ctr">
              <a:defRPr>
                <a:solidFill>
                  <a:srgbClr val="FFFFFF"/>
                </a:solidFill>
              </a:defRPr>
            </a:pPr>
          </a:p>
        </p:txBody>
      </p:sp>
      <p:sp>
        <p:nvSpPr>
          <p:cNvPr id="117" name="Shape 117"/>
          <p:cNvSpPr/>
          <p:nvPr/>
        </p:nvSpPr>
        <p:spPr>
          <a:xfrm rot="16200000">
            <a:off x="-1045757" y="5541432"/>
            <a:ext cx="2414702" cy="2184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800">
                <a:solidFill>
                  <a:srgbClr val="54585B"/>
                </a:solidFill>
              </a:defRPr>
            </a:lvl1pPr>
          </a:lstStyle>
          <a:p>
            <a:pPr/>
            <a:r>
              <a:t>© 2015 CloudBees, Inc.  All Rights Reserved</a:t>
            </a:r>
          </a:p>
        </p:txBody>
      </p:sp>
      <p:pic>
        <p:nvPicPr>
          <p:cNvPr id="118" name="image2.png"/>
          <p:cNvPicPr>
            <a:picLocks noChangeAspect="1"/>
          </p:cNvPicPr>
          <p:nvPr/>
        </p:nvPicPr>
        <p:blipFill>
          <a:blip r:embed="rId3">
            <a:extLst/>
          </a:blip>
          <a:stretch>
            <a:fillRect/>
          </a:stretch>
        </p:blipFill>
        <p:spPr>
          <a:xfrm>
            <a:off x="10080200" y="32518"/>
            <a:ext cx="1746802" cy="562504"/>
          </a:xfrm>
          <a:prstGeom prst="rect">
            <a:avLst/>
          </a:prstGeom>
          <a:ln w="12700">
            <a:miter lim="400000"/>
          </a:ln>
        </p:spPr>
      </p:pic>
      <p:sp>
        <p:nvSpPr>
          <p:cNvPr id="119" name="Shape 119"/>
          <p:cNvSpPr/>
          <p:nvPr>
            <p:ph type="title"/>
          </p:nvPr>
        </p:nvSpPr>
        <p:spPr>
          <a:xfrm>
            <a:off x="799775" y="845996"/>
            <a:ext cx="10884400" cy="836102"/>
          </a:xfrm>
          <a:prstGeom prst="rect">
            <a:avLst/>
          </a:prstGeom>
        </p:spPr>
        <p:txBody>
          <a:bodyPr lIns="91422" tIns="91422" rIns="91422" bIns="91422"/>
          <a:lstStyle>
            <a:lvl1pPr>
              <a:lnSpc>
                <a:spcPct val="100000"/>
              </a:lnSpc>
              <a:defRPr sz="3600">
                <a:solidFill>
                  <a:srgbClr val="CB3725"/>
                </a:solidFill>
                <a:latin typeface="PT Sans"/>
                <a:ea typeface="PT Sans"/>
                <a:cs typeface="PT Sans"/>
                <a:sym typeface="PT Sans"/>
              </a:defRPr>
            </a:lvl1pPr>
          </a:lstStyle>
          <a:p>
            <a:pPr/>
            <a:r>
              <a:t>Title Text</a:t>
            </a:r>
          </a:p>
        </p:txBody>
      </p:sp>
      <p:sp>
        <p:nvSpPr>
          <p:cNvPr id="120" name="Shape 120"/>
          <p:cNvSpPr/>
          <p:nvPr>
            <p:ph type="body" idx="1"/>
          </p:nvPr>
        </p:nvSpPr>
        <p:spPr>
          <a:xfrm>
            <a:off x="799775" y="1692211"/>
            <a:ext cx="10884400" cy="4526101"/>
          </a:xfrm>
          <a:prstGeom prst="rect">
            <a:avLst/>
          </a:prstGeom>
        </p:spPr>
        <p:txBody>
          <a:bodyPr lIns="91422" tIns="91422" rIns="91422" bIns="91422"/>
          <a:lstStyle>
            <a:lvl1pPr marL="182879" indent="-182879">
              <a:lnSpc>
                <a:spcPct val="100000"/>
              </a:lnSpc>
              <a:spcBef>
                <a:spcPts val="0"/>
              </a:spcBef>
              <a:buSzTx/>
              <a:buFontTx/>
              <a:buNone/>
              <a:defRPr>
                <a:solidFill>
                  <a:srgbClr val="54585B"/>
                </a:solidFill>
                <a:latin typeface="PT Sans"/>
                <a:ea typeface="PT Sans"/>
                <a:cs typeface="PT Sans"/>
                <a:sym typeface="PT Sans"/>
              </a:defRPr>
            </a:lvl1pPr>
            <a:lvl2pPr marL="182879" indent="-182879">
              <a:lnSpc>
                <a:spcPct val="100000"/>
              </a:lnSpc>
              <a:spcBef>
                <a:spcPts val="0"/>
              </a:spcBef>
              <a:buSzTx/>
              <a:buFontTx/>
              <a:buNone/>
              <a:defRPr>
                <a:solidFill>
                  <a:srgbClr val="54585B"/>
                </a:solidFill>
                <a:latin typeface="PT Sans"/>
                <a:ea typeface="PT Sans"/>
                <a:cs typeface="PT Sans"/>
                <a:sym typeface="PT Sans"/>
              </a:defRPr>
            </a:lvl2pPr>
            <a:lvl3pPr marL="182879" indent="-182879">
              <a:lnSpc>
                <a:spcPct val="100000"/>
              </a:lnSpc>
              <a:spcBef>
                <a:spcPts val="0"/>
              </a:spcBef>
              <a:buSzTx/>
              <a:buFontTx/>
              <a:buNone/>
              <a:defRPr>
                <a:solidFill>
                  <a:srgbClr val="54585B"/>
                </a:solidFill>
                <a:latin typeface="PT Sans"/>
                <a:ea typeface="PT Sans"/>
                <a:cs typeface="PT Sans"/>
                <a:sym typeface="PT Sans"/>
              </a:defRPr>
            </a:lvl3pPr>
            <a:lvl4pPr marL="182879" indent="-182879">
              <a:lnSpc>
                <a:spcPct val="100000"/>
              </a:lnSpc>
              <a:spcBef>
                <a:spcPts val="0"/>
              </a:spcBef>
              <a:buSzTx/>
              <a:buFontTx/>
              <a:buNone/>
              <a:defRPr>
                <a:solidFill>
                  <a:srgbClr val="54585B"/>
                </a:solidFill>
                <a:latin typeface="PT Sans"/>
                <a:ea typeface="PT Sans"/>
                <a:cs typeface="PT Sans"/>
                <a:sym typeface="PT Sans"/>
              </a:defRPr>
            </a:lvl4pPr>
            <a:lvl5pPr marL="182879" indent="-182879">
              <a:lnSpc>
                <a:spcPct val="100000"/>
              </a:lnSpc>
              <a:spcBef>
                <a:spcPts val="0"/>
              </a:spcBef>
              <a:buSzTx/>
              <a:buFontTx/>
              <a:buNone/>
              <a:defRPr>
                <a:solidFill>
                  <a:srgbClr val="54585B"/>
                </a:solidFill>
                <a:latin typeface="PT Sans"/>
                <a:ea typeface="PT Sans"/>
                <a:cs typeface="PT Sans"/>
                <a:sym typeface="PT Sans"/>
              </a:defRPr>
            </a:lvl5pPr>
          </a:lstStyle>
          <a:p>
            <a:pPr/>
            <a:r>
              <a:t>Body Level One</a:t>
            </a:r>
          </a:p>
          <a:p>
            <a:pPr lvl="1"/>
            <a:r>
              <a:t>Body Level Two</a:t>
            </a:r>
          </a:p>
          <a:p>
            <a:pPr lvl="2"/>
            <a:r>
              <a:t>Body Level Three</a:t>
            </a:r>
          </a:p>
          <a:p>
            <a:pPr lvl="3"/>
            <a:r>
              <a:t>Body Level Four</a:t>
            </a:r>
          </a:p>
          <a:p>
            <a:pPr lvl="4"/>
            <a:r>
              <a:t>Body Level Five</a:t>
            </a:r>
          </a:p>
        </p:txBody>
      </p:sp>
      <p:sp>
        <p:nvSpPr>
          <p:cNvPr id="121" name="Shape 121"/>
          <p:cNvSpPr/>
          <p:nvPr>
            <p:ph type="sldNum" sz="quarter" idx="2"/>
          </p:nvPr>
        </p:nvSpPr>
        <p:spPr>
          <a:xfrm>
            <a:off x="11621460" y="6543380"/>
            <a:ext cx="137288" cy="127001"/>
          </a:xfrm>
          <a:prstGeom prst="rect">
            <a:avLst/>
          </a:prstGeom>
        </p:spPr>
        <p:txBody>
          <a:bodyPr lIns="0" tIns="0" rIns="0" bIns="0"/>
          <a:lstStyle>
            <a:lvl1pPr algn="ctr">
              <a:defRPr sz="900">
                <a:solidFill>
                  <a:srgbClr val="7F7F7F"/>
                </a:solidFill>
                <a:latin typeface="PT Sans"/>
                <a:ea typeface="PT Sans"/>
                <a:cs typeface="PT Sans"/>
                <a:sym typeface="PT Sans"/>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0.xml><?xml version="1.0" encoding="utf-8"?>
<p:sldLayout xmlns:a="http://schemas.openxmlformats.org/drawingml/2006/main" xmlns:r="http://schemas.openxmlformats.org/officeDocument/2006/relationships" xmlns:p="http://schemas.openxmlformats.org/presentationml/2006/main" type="tx" showMasterSp="1" showMasterPhAnim="1">
  <p:cSld name="Blank">
    <p:spTree>
      <p:nvGrpSpPr>
        <p:cNvPr id="1" name=""/>
        <p:cNvGrpSpPr/>
        <p:nvPr/>
      </p:nvGrpSpPr>
      <p:grpSpPr>
        <a:xfrm>
          <a:off x="0" y="0"/>
          <a:ext cx="0" cy="0"/>
          <a:chOff x="0" y="0"/>
          <a:chExt cx="0" cy="0"/>
        </a:xfrm>
      </p:grpSpPr>
      <p:sp>
        <p:nvSpPr>
          <p:cNvPr id="1484" name="Shape 1484"/>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1.xml><?xml version="1.0" encoding="utf-8"?>
<p:sldLayout xmlns:a="http://schemas.openxmlformats.org/drawingml/2006/main" xmlns:r="http://schemas.openxmlformats.org/officeDocument/2006/relationships" xmlns:p="http://schemas.openxmlformats.org/presentationml/2006/main" type="tx" showMasterSp="1" showMasterPhAnim="1">
  <p:cSld name="Content with Caption">
    <p:spTree>
      <p:nvGrpSpPr>
        <p:cNvPr id="1" name=""/>
        <p:cNvGrpSpPr/>
        <p:nvPr/>
      </p:nvGrpSpPr>
      <p:grpSpPr>
        <a:xfrm>
          <a:off x="0" y="0"/>
          <a:ext cx="0" cy="0"/>
          <a:chOff x="0" y="0"/>
          <a:chExt cx="0" cy="0"/>
        </a:xfrm>
      </p:grpSpPr>
      <p:sp>
        <p:nvSpPr>
          <p:cNvPr id="1491" name="Shape 1491"/>
          <p:cNvSpPr/>
          <p:nvPr>
            <p:ph type="title"/>
          </p:nvPr>
        </p:nvSpPr>
        <p:spPr>
          <a:xfrm>
            <a:off x="839787" y="457200"/>
            <a:ext cx="3932240" cy="1600200"/>
          </a:xfrm>
          <a:prstGeom prst="rect">
            <a:avLst/>
          </a:prstGeom>
        </p:spPr>
        <p:txBody>
          <a:bodyPr anchor="b"/>
          <a:lstStyle>
            <a:lvl1pPr>
              <a:defRPr sz="3200"/>
            </a:lvl1pPr>
          </a:lstStyle>
          <a:p>
            <a:pPr/>
            <a:r>
              <a:t>Title Text</a:t>
            </a:r>
          </a:p>
        </p:txBody>
      </p:sp>
      <p:sp>
        <p:nvSpPr>
          <p:cNvPr id="1492" name="Shape 1492"/>
          <p:cNvSpPr/>
          <p:nvPr>
            <p:ph type="body" sz="half" idx="1"/>
          </p:nvPr>
        </p:nvSpPr>
        <p:spPr>
          <a:xfrm>
            <a:off x="5183187" y="987425"/>
            <a:ext cx="6172203" cy="4873625"/>
          </a:xfrm>
          <a:prstGeom prst="rect">
            <a:avLst/>
          </a:prstGeom>
        </p:spPr>
        <p:txBody>
          <a:bodyPr/>
          <a:lstStyle>
            <a:lvl1pPr>
              <a:defRPr sz="3200"/>
            </a:lvl1pPr>
            <a:lvl2pPr marL="718457" indent="-261257">
              <a:defRPr sz="3200"/>
            </a:lvl2pPr>
            <a:lvl3pPr marL="1219200" indent="-304800">
              <a:defRPr sz="3200"/>
            </a:lvl3pPr>
            <a:lvl4pPr marL="1737360" indent="-365760">
              <a:defRPr sz="3200"/>
            </a:lvl4pPr>
            <a:lvl5pPr marL="2194560" indent="-365760">
              <a:defRPr sz="3200"/>
            </a:lvl5pPr>
          </a:lstStyle>
          <a:p>
            <a:pPr/>
            <a:r>
              <a:t>Body Level One</a:t>
            </a:r>
          </a:p>
          <a:p>
            <a:pPr lvl="1"/>
            <a:r>
              <a:t>Body Level Two</a:t>
            </a:r>
          </a:p>
          <a:p>
            <a:pPr lvl="2"/>
            <a:r>
              <a:t>Body Level Three</a:t>
            </a:r>
          </a:p>
          <a:p>
            <a:pPr lvl="3"/>
            <a:r>
              <a:t>Body Level Four</a:t>
            </a:r>
          </a:p>
          <a:p>
            <a:pPr lvl="4"/>
            <a:r>
              <a:t>Body Level Five</a:t>
            </a:r>
          </a:p>
        </p:txBody>
      </p:sp>
      <p:sp>
        <p:nvSpPr>
          <p:cNvPr id="1493" name="Shape 1493"/>
          <p:cNvSpPr/>
          <p:nvPr>
            <p:ph type="body" sz="quarter" idx="13"/>
          </p:nvPr>
        </p:nvSpPr>
        <p:spPr>
          <a:xfrm>
            <a:off x="839787" y="2057400"/>
            <a:ext cx="3932238" cy="3811588"/>
          </a:xfrm>
          <a:prstGeom prst="rect">
            <a:avLst/>
          </a:prstGeom>
        </p:spPr>
        <p:txBody>
          <a:bodyPr/>
          <a:lstStyle/>
          <a:p>
            <a:pPr/>
          </a:p>
        </p:txBody>
      </p:sp>
      <p:sp>
        <p:nvSpPr>
          <p:cNvPr id="1494" name="Shape 1494"/>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2.xml><?xml version="1.0" encoding="utf-8"?>
<p:sldLayout xmlns:a="http://schemas.openxmlformats.org/drawingml/2006/main" xmlns:r="http://schemas.openxmlformats.org/officeDocument/2006/relationships" xmlns:p="http://schemas.openxmlformats.org/presentationml/2006/main" type="tx" showMasterSp="1" showMasterPhAnim="1">
  <p:cSld name="Picture with Caption">
    <p:spTree>
      <p:nvGrpSpPr>
        <p:cNvPr id="1" name=""/>
        <p:cNvGrpSpPr/>
        <p:nvPr/>
      </p:nvGrpSpPr>
      <p:grpSpPr>
        <a:xfrm>
          <a:off x="0" y="0"/>
          <a:ext cx="0" cy="0"/>
          <a:chOff x="0" y="0"/>
          <a:chExt cx="0" cy="0"/>
        </a:xfrm>
      </p:grpSpPr>
      <p:sp>
        <p:nvSpPr>
          <p:cNvPr id="1501" name="Shape 1501"/>
          <p:cNvSpPr/>
          <p:nvPr>
            <p:ph type="title"/>
          </p:nvPr>
        </p:nvSpPr>
        <p:spPr>
          <a:xfrm>
            <a:off x="839787" y="457200"/>
            <a:ext cx="3932240" cy="1600200"/>
          </a:xfrm>
          <a:prstGeom prst="rect">
            <a:avLst/>
          </a:prstGeom>
        </p:spPr>
        <p:txBody>
          <a:bodyPr anchor="b"/>
          <a:lstStyle>
            <a:lvl1pPr>
              <a:defRPr sz="3200"/>
            </a:lvl1pPr>
          </a:lstStyle>
          <a:p>
            <a:pPr/>
            <a:r>
              <a:t>Title Text</a:t>
            </a:r>
          </a:p>
        </p:txBody>
      </p:sp>
      <p:sp>
        <p:nvSpPr>
          <p:cNvPr id="1502" name="Shape 1502"/>
          <p:cNvSpPr/>
          <p:nvPr>
            <p:ph type="pic" sz="half" idx="13"/>
          </p:nvPr>
        </p:nvSpPr>
        <p:spPr>
          <a:xfrm>
            <a:off x="5183187" y="987425"/>
            <a:ext cx="6172203" cy="4873625"/>
          </a:xfrm>
          <a:prstGeom prst="rect">
            <a:avLst/>
          </a:prstGeom>
        </p:spPr>
        <p:txBody>
          <a:bodyPr lIns="91439" tIns="45719" rIns="91439" bIns="45719">
            <a:noAutofit/>
          </a:bodyPr>
          <a:lstStyle/>
          <a:p>
            <a:pPr/>
          </a:p>
        </p:txBody>
      </p:sp>
      <p:sp>
        <p:nvSpPr>
          <p:cNvPr id="1503" name="Shape 1503"/>
          <p:cNvSpPr/>
          <p:nvPr>
            <p:ph type="body" sz="quarter" idx="1"/>
          </p:nvPr>
        </p:nvSpPr>
        <p:spPr>
          <a:xfrm>
            <a:off x="839787" y="2057400"/>
            <a:ext cx="3932240" cy="3811588"/>
          </a:xfrm>
          <a:prstGeom prst="rect">
            <a:avLst/>
          </a:prstGeom>
        </p:spPr>
        <p:txBody>
          <a:bodyPr/>
          <a:lstStyle>
            <a:lvl1pPr marL="0" indent="0">
              <a:buSzTx/>
              <a:buFontTx/>
              <a:buNone/>
              <a:defRPr sz="1600"/>
            </a:lvl1pPr>
            <a:lvl2pPr marL="0" indent="0">
              <a:buSzTx/>
              <a:buFontTx/>
              <a:buNone/>
              <a:defRPr sz="1600"/>
            </a:lvl2pPr>
            <a:lvl3pPr marL="0" indent="0">
              <a:buSzTx/>
              <a:buFontTx/>
              <a:buNone/>
              <a:defRPr sz="1600"/>
            </a:lvl3pPr>
            <a:lvl4pPr marL="0" indent="0">
              <a:buSzTx/>
              <a:buFontTx/>
              <a:buNone/>
              <a:defRPr sz="1600"/>
            </a:lvl4pPr>
            <a:lvl5pPr marL="0" indent="0">
              <a:buSzTx/>
              <a:buFontTx/>
              <a:buNone/>
              <a:defRPr sz="1600"/>
            </a:lvl5pPr>
          </a:lstStyle>
          <a:p>
            <a:pPr/>
            <a:r>
              <a:t>Body Level One</a:t>
            </a:r>
          </a:p>
          <a:p>
            <a:pPr lvl="1"/>
            <a:r>
              <a:t>Body Level Two</a:t>
            </a:r>
          </a:p>
          <a:p>
            <a:pPr lvl="2"/>
            <a:r>
              <a:t>Body Level Three</a:t>
            </a:r>
          </a:p>
          <a:p>
            <a:pPr lvl="3"/>
            <a:r>
              <a:t>Body Level Four</a:t>
            </a:r>
          </a:p>
          <a:p>
            <a:pPr lvl="4"/>
            <a:r>
              <a:t>Body Level Five</a:t>
            </a:r>
          </a:p>
        </p:txBody>
      </p:sp>
      <p:sp>
        <p:nvSpPr>
          <p:cNvPr id="1504" name="Shape 1504"/>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3.xml><?xml version="1.0" encoding="utf-8"?>
<p:sldLayout xmlns:a="http://schemas.openxmlformats.org/drawingml/2006/main" xmlns:r="http://schemas.openxmlformats.org/officeDocument/2006/relationships" xmlns:p="http://schemas.openxmlformats.org/presentationml/2006/main" type="tx" showMasterSp="1" showMasterPhAnim="1">
  <p:cSld name="Title and Vertical Text">
    <p:spTree>
      <p:nvGrpSpPr>
        <p:cNvPr id="1" name=""/>
        <p:cNvGrpSpPr/>
        <p:nvPr/>
      </p:nvGrpSpPr>
      <p:grpSpPr>
        <a:xfrm>
          <a:off x="0" y="0"/>
          <a:ext cx="0" cy="0"/>
          <a:chOff x="0" y="0"/>
          <a:chExt cx="0" cy="0"/>
        </a:xfrm>
      </p:grpSpPr>
      <p:sp>
        <p:nvSpPr>
          <p:cNvPr id="1511" name="Shape 1511"/>
          <p:cNvSpPr/>
          <p:nvPr>
            <p:ph type="title"/>
          </p:nvPr>
        </p:nvSpPr>
        <p:spPr>
          <a:prstGeom prst="rect">
            <a:avLst/>
          </a:prstGeom>
        </p:spPr>
        <p:txBody>
          <a:bodyPr/>
          <a:lstStyle/>
          <a:p>
            <a:pPr/>
            <a:r>
              <a:t>Title Text</a:t>
            </a:r>
          </a:p>
        </p:txBody>
      </p:sp>
      <p:sp>
        <p:nvSpPr>
          <p:cNvPr id="1512" name="Shape 1512"/>
          <p:cNvSpPr/>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1513" name="Shape 151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4.xml><?xml version="1.0" encoding="utf-8"?>
<p:sldLayout xmlns:a="http://schemas.openxmlformats.org/drawingml/2006/main" xmlns:r="http://schemas.openxmlformats.org/officeDocument/2006/relationships" xmlns:p="http://schemas.openxmlformats.org/presentationml/2006/main" type="tx" showMasterSp="1" showMasterPhAnim="1">
  <p:cSld name="Vertical Title and Text">
    <p:spTree>
      <p:nvGrpSpPr>
        <p:cNvPr id="1" name=""/>
        <p:cNvGrpSpPr/>
        <p:nvPr/>
      </p:nvGrpSpPr>
      <p:grpSpPr>
        <a:xfrm>
          <a:off x="0" y="0"/>
          <a:ext cx="0" cy="0"/>
          <a:chOff x="0" y="0"/>
          <a:chExt cx="0" cy="0"/>
        </a:xfrm>
      </p:grpSpPr>
      <p:sp>
        <p:nvSpPr>
          <p:cNvPr id="1520" name="Shape 1520"/>
          <p:cNvSpPr/>
          <p:nvPr>
            <p:ph type="title"/>
          </p:nvPr>
        </p:nvSpPr>
        <p:spPr>
          <a:xfrm>
            <a:off x="8724900" y="365125"/>
            <a:ext cx="2628900" cy="5811838"/>
          </a:xfrm>
          <a:prstGeom prst="rect">
            <a:avLst/>
          </a:prstGeom>
        </p:spPr>
        <p:txBody>
          <a:bodyPr/>
          <a:lstStyle/>
          <a:p>
            <a:pPr/>
            <a:r>
              <a:t>Title Text</a:t>
            </a:r>
          </a:p>
        </p:txBody>
      </p:sp>
      <p:sp>
        <p:nvSpPr>
          <p:cNvPr id="1521" name="Shape 1521"/>
          <p:cNvSpPr/>
          <p:nvPr>
            <p:ph type="body" idx="1"/>
          </p:nvPr>
        </p:nvSpPr>
        <p:spPr>
          <a:xfrm>
            <a:off x="838200" y="365125"/>
            <a:ext cx="7734300" cy="5811838"/>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1522" name="Shape 1522"/>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5.xml><?xml version="1.0" encoding="utf-8"?>
<p:sldLayout xmlns:a="http://schemas.openxmlformats.org/drawingml/2006/main" xmlns:r="http://schemas.openxmlformats.org/officeDocument/2006/relationships" xmlns:p="http://schemas.openxmlformats.org/presentationml/2006/main" type="tx" showMasterSp="1" showMasterPhAnim="1">
  <p:cSld name="1_Title Slide">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529" name="Shape 1529"/>
          <p:cNvSpPr/>
          <p:nvPr/>
        </p:nvSpPr>
        <p:spPr>
          <a:xfrm>
            <a:off x="478366" y="582082"/>
            <a:ext cx="11713604" cy="6276006"/>
          </a:xfrm>
          <a:prstGeom prst="rect">
            <a:avLst/>
          </a:prstGeom>
          <a:solidFill>
            <a:srgbClr val="FFFFFF"/>
          </a:solidFill>
          <a:ln w="12700">
            <a:miter lim="400000"/>
          </a:ln>
        </p:spPr>
        <p:txBody>
          <a:bodyPr lIns="45718" tIns="45718" rIns="45718" bIns="45718" anchor="ctr"/>
          <a:lstStyle/>
          <a:p>
            <a:pPr algn="ctr">
              <a:defRPr>
                <a:solidFill>
                  <a:srgbClr val="FFFFFF"/>
                </a:solidFill>
              </a:defRPr>
            </a:pPr>
          </a:p>
        </p:txBody>
      </p:sp>
      <p:sp>
        <p:nvSpPr>
          <p:cNvPr id="1530" name="Shape 1530"/>
          <p:cNvSpPr/>
          <p:nvPr/>
        </p:nvSpPr>
        <p:spPr>
          <a:xfrm rot="16200000">
            <a:off x="-1045757" y="5541432"/>
            <a:ext cx="2414702" cy="2184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800">
                <a:solidFill>
                  <a:srgbClr val="54585B"/>
                </a:solidFill>
              </a:defRPr>
            </a:lvl1pPr>
          </a:lstStyle>
          <a:p>
            <a:pPr/>
            <a:r>
              <a:t>© 2015 CloudBees, Inc.  All Rights Reserved</a:t>
            </a:r>
          </a:p>
        </p:txBody>
      </p:sp>
      <p:pic>
        <p:nvPicPr>
          <p:cNvPr id="1531" name="image2.png"/>
          <p:cNvPicPr>
            <a:picLocks noChangeAspect="1"/>
          </p:cNvPicPr>
          <p:nvPr/>
        </p:nvPicPr>
        <p:blipFill>
          <a:blip r:embed="rId3">
            <a:extLst/>
          </a:blip>
          <a:stretch>
            <a:fillRect/>
          </a:stretch>
        </p:blipFill>
        <p:spPr>
          <a:xfrm>
            <a:off x="10080200" y="32518"/>
            <a:ext cx="1746802" cy="562504"/>
          </a:xfrm>
          <a:prstGeom prst="rect">
            <a:avLst/>
          </a:prstGeom>
          <a:ln w="12700">
            <a:miter lim="400000"/>
          </a:ln>
        </p:spPr>
      </p:pic>
      <p:pic>
        <p:nvPicPr>
          <p:cNvPr id="1532" name="image3.jpeg"/>
          <p:cNvPicPr>
            <a:picLocks noChangeAspect="1"/>
          </p:cNvPicPr>
          <p:nvPr/>
        </p:nvPicPr>
        <p:blipFill>
          <a:blip r:embed="rId4">
            <a:extLst/>
          </a:blip>
          <a:stretch>
            <a:fillRect/>
          </a:stretch>
        </p:blipFill>
        <p:spPr>
          <a:xfrm>
            <a:off x="0" y="9201"/>
            <a:ext cx="12192000" cy="6858001"/>
          </a:xfrm>
          <a:prstGeom prst="rect">
            <a:avLst/>
          </a:prstGeom>
          <a:ln w="12700">
            <a:miter lim="400000"/>
          </a:ln>
        </p:spPr>
      </p:pic>
      <p:sp>
        <p:nvSpPr>
          <p:cNvPr id="1533" name="Shape 1533"/>
          <p:cNvSpPr/>
          <p:nvPr>
            <p:ph type="title"/>
          </p:nvPr>
        </p:nvSpPr>
        <p:spPr>
          <a:xfrm>
            <a:off x="914400" y="2127736"/>
            <a:ext cx="10464801" cy="2111103"/>
          </a:xfrm>
          <a:prstGeom prst="rect">
            <a:avLst/>
          </a:prstGeom>
        </p:spPr>
        <p:txBody>
          <a:bodyPr lIns="91422" tIns="91422" rIns="91422" bIns="91422" anchor="b"/>
          <a:lstStyle>
            <a:lvl1pPr>
              <a:lnSpc>
                <a:spcPct val="100000"/>
              </a:lnSpc>
              <a:defRPr sz="3600">
                <a:solidFill>
                  <a:srgbClr val="FFFFFF"/>
                </a:solidFill>
                <a:latin typeface="PT Sans"/>
                <a:ea typeface="PT Sans"/>
                <a:cs typeface="PT Sans"/>
                <a:sym typeface="PT Sans"/>
              </a:defRPr>
            </a:lvl1pPr>
          </a:lstStyle>
          <a:p>
            <a:pPr/>
            <a:r>
              <a:t>Title Text</a:t>
            </a:r>
          </a:p>
        </p:txBody>
      </p:sp>
      <p:sp>
        <p:nvSpPr>
          <p:cNvPr id="1534" name="Shape 1534"/>
          <p:cNvSpPr/>
          <p:nvPr>
            <p:ph type="body" sz="quarter" idx="1"/>
          </p:nvPr>
        </p:nvSpPr>
        <p:spPr>
          <a:xfrm>
            <a:off x="914400" y="4312137"/>
            <a:ext cx="7721600" cy="1066802"/>
          </a:xfrm>
          <a:prstGeom prst="rect">
            <a:avLst/>
          </a:prstGeom>
        </p:spPr>
        <p:txBody>
          <a:bodyPr lIns="91422" tIns="91422" rIns="91422" bIns="91422"/>
          <a:lstStyle>
            <a:lvl1pPr marL="0" indent="0">
              <a:lnSpc>
                <a:spcPct val="100000"/>
              </a:lnSpc>
              <a:spcBef>
                <a:spcPts val="400"/>
              </a:spcBef>
              <a:buSzTx/>
              <a:buFontTx/>
              <a:buNone/>
              <a:defRPr>
                <a:solidFill>
                  <a:srgbClr val="FFFFFF"/>
                </a:solidFill>
                <a:latin typeface="PT Sans"/>
                <a:ea typeface="PT Sans"/>
                <a:cs typeface="PT Sans"/>
                <a:sym typeface="PT Sans"/>
              </a:defRPr>
            </a:lvl1pPr>
            <a:lvl2pPr marL="0" indent="0">
              <a:lnSpc>
                <a:spcPct val="100000"/>
              </a:lnSpc>
              <a:spcBef>
                <a:spcPts val="400"/>
              </a:spcBef>
              <a:buSzTx/>
              <a:buFontTx/>
              <a:buNone/>
              <a:defRPr>
                <a:solidFill>
                  <a:srgbClr val="FFFFFF"/>
                </a:solidFill>
                <a:latin typeface="PT Sans"/>
                <a:ea typeface="PT Sans"/>
                <a:cs typeface="PT Sans"/>
                <a:sym typeface="PT Sans"/>
              </a:defRPr>
            </a:lvl2pPr>
            <a:lvl3pPr marL="0" indent="0">
              <a:lnSpc>
                <a:spcPct val="100000"/>
              </a:lnSpc>
              <a:spcBef>
                <a:spcPts val="400"/>
              </a:spcBef>
              <a:buSzTx/>
              <a:buFontTx/>
              <a:buNone/>
              <a:defRPr>
                <a:solidFill>
                  <a:srgbClr val="FFFFFF"/>
                </a:solidFill>
                <a:latin typeface="PT Sans"/>
                <a:ea typeface="PT Sans"/>
                <a:cs typeface="PT Sans"/>
                <a:sym typeface="PT Sans"/>
              </a:defRPr>
            </a:lvl3pPr>
            <a:lvl4pPr marL="0" indent="0">
              <a:lnSpc>
                <a:spcPct val="100000"/>
              </a:lnSpc>
              <a:spcBef>
                <a:spcPts val="400"/>
              </a:spcBef>
              <a:buSzTx/>
              <a:buFontTx/>
              <a:buNone/>
              <a:defRPr>
                <a:solidFill>
                  <a:srgbClr val="FFFFFF"/>
                </a:solidFill>
                <a:latin typeface="PT Sans"/>
                <a:ea typeface="PT Sans"/>
                <a:cs typeface="PT Sans"/>
                <a:sym typeface="PT Sans"/>
              </a:defRPr>
            </a:lvl4pPr>
            <a:lvl5pPr marL="0" indent="0">
              <a:lnSpc>
                <a:spcPct val="100000"/>
              </a:lnSpc>
              <a:spcBef>
                <a:spcPts val="400"/>
              </a:spcBef>
              <a:buSzTx/>
              <a:buFontTx/>
              <a:buNone/>
              <a:defRPr>
                <a:solidFill>
                  <a:srgbClr val="FFFFFF"/>
                </a:solidFill>
                <a:latin typeface="PT Sans"/>
                <a:ea typeface="PT Sans"/>
                <a:cs typeface="PT Sans"/>
                <a:sym typeface="PT Sans"/>
              </a:defRPr>
            </a:lvl5pPr>
          </a:lstStyle>
          <a:p>
            <a:pPr/>
            <a:r>
              <a:t>Body Level One</a:t>
            </a:r>
          </a:p>
          <a:p>
            <a:pPr lvl="1"/>
            <a:r>
              <a:t>Body Level Two</a:t>
            </a:r>
          </a:p>
          <a:p>
            <a:pPr lvl="2"/>
            <a:r>
              <a:t>Body Level Three</a:t>
            </a:r>
          </a:p>
          <a:p>
            <a:pPr lvl="3"/>
            <a:r>
              <a:t>Body Level Four</a:t>
            </a:r>
          </a:p>
          <a:p>
            <a:pPr lvl="4"/>
            <a:r>
              <a:t>Body Level Five</a:t>
            </a:r>
          </a:p>
        </p:txBody>
      </p:sp>
      <p:pic>
        <p:nvPicPr>
          <p:cNvPr id="1535" name="image4.png"/>
          <p:cNvPicPr>
            <a:picLocks noChangeAspect="1"/>
          </p:cNvPicPr>
          <p:nvPr/>
        </p:nvPicPr>
        <p:blipFill>
          <a:blip r:embed="rId5">
            <a:extLst/>
          </a:blip>
          <a:stretch>
            <a:fillRect/>
          </a:stretch>
        </p:blipFill>
        <p:spPr>
          <a:xfrm>
            <a:off x="8636000" y="232712"/>
            <a:ext cx="3194001" cy="1026901"/>
          </a:xfrm>
          <a:prstGeom prst="rect">
            <a:avLst/>
          </a:prstGeom>
          <a:ln w="12700">
            <a:miter lim="400000"/>
          </a:ln>
        </p:spPr>
      </p:pic>
      <p:sp>
        <p:nvSpPr>
          <p:cNvPr id="1536" name="Shape 1536"/>
          <p:cNvSpPr/>
          <p:nvPr/>
        </p:nvSpPr>
        <p:spPr>
          <a:xfrm rot="16200000">
            <a:off x="-1045757" y="5541432"/>
            <a:ext cx="2414702" cy="2184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800">
                <a:solidFill>
                  <a:srgbClr val="FFFFFF"/>
                </a:solidFill>
              </a:defRPr>
            </a:lvl1pPr>
          </a:lstStyle>
          <a:p>
            <a:pPr/>
            <a:r>
              <a:t>© 2015 CloudBees, Inc.  All Rights Reserved</a:t>
            </a:r>
          </a:p>
        </p:txBody>
      </p:sp>
      <p:sp>
        <p:nvSpPr>
          <p:cNvPr id="1537" name="Shape 1537"/>
          <p:cNvSpPr/>
          <p:nvPr>
            <p:ph type="sldNum" sz="quarter" idx="2"/>
          </p:nvPr>
        </p:nvSpPr>
        <p:spPr>
          <a:xfrm>
            <a:off x="8473622" y="6221732"/>
            <a:ext cx="263979" cy="269237"/>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6.xml><?xml version="1.0" encoding="utf-8"?>
<p:sldLayout xmlns:a="http://schemas.openxmlformats.org/drawingml/2006/main" xmlns:r="http://schemas.openxmlformats.org/officeDocument/2006/relationships" xmlns:p="http://schemas.openxmlformats.org/presentationml/2006/main" type="tx" showMasterSp="1" showMasterPhAnim="1">
  <p:cSld name="1_Title and Content">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544" name="Shape 1544"/>
          <p:cNvSpPr/>
          <p:nvPr/>
        </p:nvSpPr>
        <p:spPr>
          <a:xfrm>
            <a:off x="478366" y="582082"/>
            <a:ext cx="11713604" cy="6276006"/>
          </a:xfrm>
          <a:prstGeom prst="rect">
            <a:avLst/>
          </a:prstGeom>
          <a:solidFill>
            <a:srgbClr val="FFFFFF"/>
          </a:solidFill>
          <a:ln w="12700">
            <a:miter lim="400000"/>
          </a:ln>
        </p:spPr>
        <p:txBody>
          <a:bodyPr lIns="45718" tIns="45718" rIns="45718" bIns="45718" anchor="ctr"/>
          <a:lstStyle/>
          <a:p>
            <a:pPr algn="ctr">
              <a:defRPr>
                <a:solidFill>
                  <a:srgbClr val="FFFFFF"/>
                </a:solidFill>
              </a:defRPr>
            </a:pPr>
          </a:p>
        </p:txBody>
      </p:sp>
      <p:sp>
        <p:nvSpPr>
          <p:cNvPr id="1545" name="Shape 1545"/>
          <p:cNvSpPr/>
          <p:nvPr/>
        </p:nvSpPr>
        <p:spPr>
          <a:xfrm rot="16200000">
            <a:off x="-1045757" y="5541432"/>
            <a:ext cx="2414702" cy="2184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800">
                <a:solidFill>
                  <a:srgbClr val="54585B"/>
                </a:solidFill>
              </a:defRPr>
            </a:lvl1pPr>
          </a:lstStyle>
          <a:p>
            <a:pPr/>
            <a:r>
              <a:t>© 2015 CloudBees, Inc.  All Rights Reserved</a:t>
            </a:r>
          </a:p>
        </p:txBody>
      </p:sp>
      <p:pic>
        <p:nvPicPr>
          <p:cNvPr id="1546" name="image2.png"/>
          <p:cNvPicPr>
            <a:picLocks noChangeAspect="1"/>
          </p:cNvPicPr>
          <p:nvPr/>
        </p:nvPicPr>
        <p:blipFill>
          <a:blip r:embed="rId3">
            <a:extLst/>
          </a:blip>
          <a:stretch>
            <a:fillRect/>
          </a:stretch>
        </p:blipFill>
        <p:spPr>
          <a:xfrm>
            <a:off x="10080200" y="32518"/>
            <a:ext cx="1746802" cy="562504"/>
          </a:xfrm>
          <a:prstGeom prst="rect">
            <a:avLst/>
          </a:prstGeom>
          <a:ln w="12700">
            <a:miter lim="400000"/>
          </a:ln>
        </p:spPr>
      </p:pic>
      <p:sp>
        <p:nvSpPr>
          <p:cNvPr id="1547" name="Shape 1547"/>
          <p:cNvSpPr/>
          <p:nvPr>
            <p:ph type="title"/>
          </p:nvPr>
        </p:nvSpPr>
        <p:spPr>
          <a:xfrm>
            <a:off x="799775" y="845996"/>
            <a:ext cx="10884400" cy="836102"/>
          </a:xfrm>
          <a:prstGeom prst="rect">
            <a:avLst/>
          </a:prstGeom>
        </p:spPr>
        <p:txBody>
          <a:bodyPr lIns="91422" tIns="91422" rIns="91422" bIns="91422"/>
          <a:lstStyle>
            <a:lvl1pPr>
              <a:lnSpc>
                <a:spcPct val="100000"/>
              </a:lnSpc>
              <a:defRPr sz="3600">
                <a:solidFill>
                  <a:srgbClr val="CB3725"/>
                </a:solidFill>
                <a:latin typeface="PT Sans"/>
                <a:ea typeface="PT Sans"/>
                <a:cs typeface="PT Sans"/>
                <a:sym typeface="PT Sans"/>
              </a:defRPr>
            </a:lvl1pPr>
          </a:lstStyle>
          <a:p>
            <a:pPr/>
            <a:r>
              <a:t>Title Text</a:t>
            </a:r>
          </a:p>
        </p:txBody>
      </p:sp>
      <p:sp>
        <p:nvSpPr>
          <p:cNvPr id="1548" name="Shape 1548"/>
          <p:cNvSpPr/>
          <p:nvPr>
            <p:ph type="body" idx="1"/>
          </p:nvPr>
        </p:nvSpPr>
        <p:spPr>
          <a:xfrm>
            <a:off x="799775" y="1692211"/>
            <a:ext cx="10884400" cy="4526101"/>
          </a:xfrm>
          <a:prstGeom prst="rect">
            <a:avLst/>
          </a:prstGeom>
        </p:spPr>
        <p:txBody>
          <a:bodyPr lIns="91422" tIns="91422" rIns="91422" bIns="91422"/>
          <a:lstStyle>
            <a:lvl1pPr marL="182879" indent="-182879">
              <a:lnSpc>
                <a:spcPct val="100000"/>
              </a:lnSpc>
              <a:spcBef>
                <a:spcPts val="0"/>
              </a:spcBef>
              <a:buSzTx/>
              <a:buFontTx/>
              <a:buNone/>
              <a:defRPr>
                <a:solidFill>
                  <a:srgbClr val="54585B"/>
                </a:solidFill>
                <a:latin typeface="PT Sans"/>
                <a:ea typeface="PT Sans"/>
                <a:cs typeface="PT Sans"/>
                <a:sym typeface="PT Sans"/>
              </a:defRPr>
            </a:lvl1pPr>
            <a:lvl2pPr marL="182879" indent="-182879">
              <a:lnSpc>
                <a:spcPct val="100000"/>
              </a:lnSpc>
              <a:spcBef>
                <a:spcPts val="0"/>
              </a:spcBef>
              <a:buSzTx/>
              <a:buFontTx/>
              <a:buNone/>
              <a:defRPr>
                <a:solidFill>
                  <a:srgbClr val="54585B"/>
                </a:solidFill>
                <a:latin typeface="PT Sans"/>
                <a:ea typeface="PT Sans"/>
                <a:cs typeface="PT Sans"/>
                <a:sym typeface="PT Sans"/>
              </a:defRPr>
            </a:lvl2pPr>
            <a:lvl3pPr marL="182879" indent="-182879">
              <a:lnSpc>
                <a:spcPct val="100000"/>
              </a:lnSpc>
              <a:spcBef>
                <a:spcPts val="0"/>
              </a:spcBef>
              <a:buSzTx/>
              <a:buFontTx/>
              <a:buNone/>
              <a:defRPr>
                <a:solidFill>
                  <a:srgbClr val="54585B"/>
                </a:solidFill>
                <a:latin typeface="PT Sans"/>
                <a:ea typeface="PT Sans"/>
                <a:cs typeface="PT Sans"/>
                <a:sym typeface="PT Sans"/>
              </a:defRPr>
            </a:lvl3pPr>
            <a:lvl4pPr marL="182879" indent="-182879">
              <a:lnSpc>
                <a:spcPct val="100000"/>
              </a:lnSpc>
              <a:spcBef>
                <a:spcPts val="0"/>
              </a:spcBef>
              <a:buSzTx/>
              <a:buFontTx/>
              <a:buNone/>
              <a:defRPr>
                <a:solidFill>
                  <a:srgbClr val="54585B"/>
                </a:solidFill>
                <a:latin typeface="PT Sans"/>
                <a:ea typeface="PT Sans"/>
                <a:cs typeface="PT Sans"/>
                <a:sym typeface="PT Sans"/>
              </a:defRPr>
            </a:lvl4pPr>
            <a:lvl5pPr marL="182879" indent="-182879">
              <a:lnSpc>
                <a:spcPct val="100000"/>
              </a:lnSpc>
              <a:spcBef>
                <a:spcPts val="0"/>
              </a:spcBef>
              <a:buSzTx/>
              <a:buFontTx/>
              <a:buNone/>
              <a:defRPr>
                <a:solidFill>
                  <a:srgbClr val="54585B"/>
                </a:solidFill>
                <a:latin typeface="PT Sans"/>
                <a:ea typeface="PT Sans"/>
                <a:cs typeface="PT Sans"/>
                <a:sym typeface="PT Sans"/>
              </a:defRPr>
            </a:lvl5pPr>
          </a:lstStyle>
          <a:p>
            <a:pPr/>
            <a:r>
              <a:t>Body Level One</a:t>
            </a:r>
          </a:p>
          <a:p>
            <a:pPr lvl="1"/>
            <a:r>
              <a:t>Body Level Two</a:t>
            </a:r>
          </a:p>
          <a:p>
            <a:pPr lvl="2"/>
            <a:r>
              <a:t>Body Level Three</a:t>
            </a:r>
          </a:p>
          <a:p>
            <a:pPr lvl="3"/>
            <a:r>
              <a:t>Body Level Four</a:t>
            </a:r>
          </a:p>
          <a:p>
            <a:pPr lvl="4"/>
            <a:r>
              <a:t>Body Level Five</a:t>
            </a:r>
          </a:p>
        </p:txBody>
      </p:sp>
      <p:sp>
        <p:nvSpPr>
          <p:cNvPr id="1549" name="Shape 1549"/>
          <p:cNvSpPr/>
          <p:nvPr>
            <p:ph type="sldNum" sz="quarter" idx="2"/>
          </p:nvPr>
        </p:nvSpPr>
        <p:spPr>
          <a:xfrm>
            <a:off x="11621460" y="6543380"/>
            <a:ext cx="137288" cy="127001"/>
          </a:xfrm>
          <a:prstGeom prst="rect">
            <a:avLst/>
          </a:prstGeom>
        </p:spPr>
        <p:txBody>
          <a:bodyPr lIns="0" tIns="0" rIns="0" bIns="0"/>
          <a:lstStyle>
            <a:lvl1pPr algn="ctr">
              <a:defRPr sz="900">
                <a:solidFill>
                  <a:srgbClr val="7F7F7F"/>
                </a:solidFill>
                <a:latin typeface="PT Sans"/>
                <a:ea typeface="PT Sans"/>
                <a:cs typeface="PT Sans"/>
                <a:sym typeface="PT Sans"/>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7.xml><?xml version="1.0" encoding="utf-8"?>
<p:sldLayout xmlns:a="http://schemas.openxmlformats.org/drawingml/2006/main" xmlns:r="http://schemas.openxmlformats.org/officeDocument/2006/relationships" xmlns:p="http://schemas.openxmlformats.org/presentationml/2006/main" type="tx" showMasterSp="1" showMasterPhAnim="1">
  <p:cSld name="1_Two Content">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556" name="Shape 1556"/>
          <p:cNvSpPr/>
          <p:nvPr/>
        </p:nvSpPr>
        <p:spPr>
          <a:xfrm>
            <a:off x="478366" y="582082"/>
            <a:ext cx="11713604" cy="6276006"/>
          </a:xfrm>
          <a:prstGeom prst="rect">
            <a:avLst/>
          </a:prstGeom>
          <a:solidFill>
            <a:srgbClr val="FFFFFF"/>
          </a:solidFill>
          <a:ln w="12700">
            <a:miter lim="400000"/>
          </a:ln>
        </p:spPr>
        <p:txBody>
          <a:bodyPr lIns="45718" tIns="45718" rIns="45718" bIns="45718" anchor="ctr"/>
          <a:lstStyle/>
          <a:p>
            <a:pPr algn="ctr">
              <a:defRPr>
                <a:solidFill>
                  <a:srgbClr val="FFFFFF"/>
                </a:solidFill>
              </a:defRPr>
            </a:pPr>
          </a:p>
        </p:txBody>
      </p:sp>
      <p:sp>
        <p:nvSpPr>
          <p:cNvPr id="1557" name="Shape 1557"/>
          <p:cNvSpPr/>
          <p:nvPr/>
        </p:nvSpPr>
        <p:spPr>
          <a:xfrm rot="16200000">
            <a:off x="-1045757" y="5541432"/>
            <a:ext cx="2414702" cy="2184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800">
                <a:solidFill>
                  <a:srgbClr val="54585B"/>
                </a:solidFill>
              </a:defRPr>
            </a:lvl1pPr>
          </a:lstStyle>
          <a:p>
            <a:pPr/>
            <a:r>
              <a:t>© 2015 CloudBees, Inc.  All Rights Reserved</a:t>
            </a:r>
          </a:p>
        </p:txBody>
      </p:sp>
      <p:pic>
        <p:nvPicPr>
          <p:cNvPr id="1558" name="image2.png"/>
          <p:cNvPicPr>
            <a:picLocks noChangeAspect="1"/>
          </p:cNvPicPr>
          <p:nvPr/>
        </p:nvPicPr>
        <p:blipFill>
          <a:blip r:embed="rId3">
            <a:extLst/>
          </a:blip>
          <a:stretch>
            <a:fillRect/>
          </a:stretch>
        </p:blipFill>
        <p:spPr>
          <a:xfrm>
            <a:off x="10080200" y="32518"/>
            <a:ext cx="1746802" cy="562504"/>
          </a:xfrm>
          <a:prstGeom prst="rect">
            <a:avLst/>
          </a:prstGeom>
          <a:ln w="12700">
            <a:miter lim="400000"/>
          </a:ln>
        </p:spPr>
      </p:pic>
      <p:sp>
        <p:nvSpPr>
          <p:cNvPr id="1559" name="Shape 1559"/>
          <p:cNvSpPr/>
          <p:nvPr>
            <p:ph type="title"/>
          </p:nvPr>
        </p:nvSpPr>
        <p:spPr>
          <a:xfrm>
            <a:off x="798782" y="833967"/>
            <a:ext cx="10970002" cy="836099"/>
          </a:xfrm>
          <a:prstGeom prst="rect">
            <a:avLst/>
          </a:prstGeom>
        </p:spPr>
        <p:txBody>
          <a:bodyPr lIns="91422" tIns="91422" rIns="91422" bIns="91422"/>
          <a:lstStyle>
            <a:lvl1pPr>
              <a:lnSpc>
                <a:spcPct val="100000"/>
              </a:lnSpc>
              <a:defRPr sz="3600">
                <a:solidFill>
                  <a:srgbClr val="CB3725"/>
                </a:solidFill>
                <a:latin typeface="PT Sans"/>
                <a:ea typeface="PT Sans"/>
                <a:cs typeface="PT Sans"/>
                <a:sym typeface="PT Sans"/>
              </a:defRPr>
            </a:lvl1pPr>
          </a:lstStyle>
          <a:p>
            <a:pPr/>
            <a:r>
              <a:t>Title Text</a:t>
            </a:r>
          </a:p>
        </p:txBody>
      </p:sp>
      <p:sp>
        <p:nvSpPr>
          <p:cNvPr id="1560" name="Shape 1560"/>
          <p:cNvSpPr/>
          <p:nvPr>
            <p:ph type="body" sz="half" idx="1"/>
          </p:nvPr>
        </p:nvSpPr>
        <p:spPr>
          <a:xfrm>
            <a:off x="799775" y="1693140"/>
            <a:ext cx="5364399" cy="4568100"/>
          </a:xfrm>
          <a:prstGeom prst="rect">
            <a:avLst/>
          </a:prstGeom>
        </p:spPr>
        <p:txBody>
          <a:bodyPr lIns="91422" tIns="91422" rIns="91422" bIns="91422"/>
          <a:lstStyle>
            <a:lvl1pPr marL="182879" indent="-182879">
              <a:lnSpc>
                <a:spcPct val="100000"/>
              </a:lnSpc>
              <a:spcBef>
                <a:spcPts val="0"/>
              </a:spcBef>
              <a:buSzTx/>
              <a:buFontTx/>
              <a:buNone/>
              <a:defRPr>
                <a:solidFill>
                  <a:srgbClr val="54585B"/>
                </a:solidFill>
                <a:latin typeface="PT Sans"/>
                <a:ea typeface="PT Sans"/>
                <a:cs typeface="PT Sans"/>
                <a:sym typeface="PT Sans"/>
              </a:defRPr>
            </a:lvl1pPr>
            <a:lvl2pPr marL="182879" indent="-182879">
              <a:lnSpc>
                <a:spcPct val="100000"/>
              </a:lnSpc>
              <a:spcBef>
                <a:spcPts val="0"/>
              </a:spcBef>
              <a:buSzTx/>
              <a:buFontTx/>
              <a:buNone/>
              <a:defRPr>
                <a:solidFill>
                  <a:srgbClr val="54585B"/>
                </a:solidFill>
                <a:latin typeface="PT Sans"/>
                <a:ea typeface="PT Sans"/>
                <a:cs typeface="PT Sans"/>
                <a:sym typeface="PT Sans"/>
              </a:defRPr>
            </a:lvl2pPr>
            <a:lvl3pPr marL="182879" indent="-182879">
              <a:lnSpc>
                <a:spcPct val="100000"/>
              </a:lnSpc>
              <a:spcBef>
                <a:spcPts val="0"/>
              </a:spcBef>
              <a:buSzTx/>
              <a:buFontTx/>
              <a:buNone/>
              <a:defRPr>
                <a:solidFill>
                  <a:srgbClr val="54585B"/>
                </a:solidFill>
                <a:latin typeface="PT Sans"/>
                <a:ea typeface="PT Sans"/>
                <a:cs typeface="PT Sans"/>
                <a:sym typeface="PT Sans"/>
              </a:defRPr>
            </a:lvl3pPr>
            <a:lvl4pPr marL="182879" indent="-182879">
              <a:lnSpc>
                <a:spcPct val="100000"/>
              </a:lnSpc>
              <a:spcBef>
                <a:spcPts val="0"/>
              </a:spcBef>
              <a:buSzTx/>
              <a:buFontTx/>
              <a:buNone/>
              <a:defRPr>
                <a:solidFill>
                  <a:srgbClr val="54585B"/>
                </a:solidFill>
                <a:latin typeface="PT Sans"/>
                <a:ea typeface="PT Sans"/>
                <a:cs typeface="PT Sans"/>
                <a:sym typeface="PT Sans"/>
              </a:defRPr>
            </a:lvl4pPr>
            <a:lvl5pPr marL="182879" indent="-182879">
              <a:lnSpc>
                <a:spcPct val="100000"/>
              </a:lnSpc>
              <a:spcBef>
                <a:spcPts val="0"/>
              </a:spcBef>
              <a:buSzTx/>
              <a:buFontTx/>
              <a:buNone/>
              <a:defRPr>
                <a:solidFill>
                  <a:srgbClr val="54585B"/>
                </a:solidFill>
                <a:latin typeface="PT Sans"/>
                <a:ea typeface="PT Sans"/>
                <a:cs typeface="PT Sans"/>
                <a:sym typeface="PT Sans"/>
              </a:defRPr>
            </a:lvl5pPr>
          </a:lstStyle>
          <a:p>
            <a:pPr/>
            <a:r>
              <a:t>Body Level One</a:t>
            </a:r>
          </a:p>
          <a:p>
            <a:pPr lvl="1"/>
            <a:r>
              <a:t>Body Level Two</a:t>
            </a:r>
          </a:p>
          <a:p>
            <a:pPr lvl="2"/>
            <a:r>
              <a:t>Body Level Three</a:t>
            </a:r>
          </a:p>
          <a:p>
            <a:pPr lvl="3"/>
            <a:r>
              <a:t>Body Level Four</a:t>
            </a:r>
          </a:p>
          <a:p>
            <a:pPr lvl="4"/>
            <a:r>
              <a:t>Body Level Five</a:t>
            </a:r>
          </a:p>
        </p:txBody>
      </p:sp>
      <p:sp>
        <p:nvSpPr>
          <p:cNvPr id="1561" name="Shape 1561"/>
          <p:cNvSpPr/>
          <p:nvPr>
            <p:ph type="body" sz="half" idx="13"/>
          </p:nvPr>
        </p:nvSpPr>
        <p:spPr>
          <a:xfrm>
            <a:off x="6397364" y="1693140"/>
            <a:ext cx="5364402" cy="4568100"/>
          </a:xfrm>
          <a:prstGeom prst="rect">
            <a:avLst/>
          </a:prstGeom>
        </p:spPr>
        <p:txBody>
          <a:bodyPr lIns="91422" tIns="91422" rIns="91422" bIns="91422"/>
          <a:lstStyle/>
          <a:p>
            <a:pPr/>
          </a:p>
        </p:txBody>
      </p:sp>
      <p:sp>
        <p:nvSpPr>
          <p:cNvPr id="1562" name="Shape 1562"/>
          <p:cNvSpPr/>
          <p:nvPr>
            <p:ph type="sldNum" sz="quarter" idx="2"/>
          </p:nvPr>
        </p:nvSpPr>
        <p:spPr>
          <a:xfrm>
            <a:off x="11621460" y="6543380"/>
            <a:ext cx="137288" cy="127001"/>
          </a:xfrm>
          <a:prstGeom prst="rect">
            <a:avLst/>
          </a:prstGeom>
        </p:spPr>
        <p:txBody>
          <a:bodyPr lIns="0" tIns="0" rIns="0" bIns="0"/>
          <a:lstStyle>
            <a:lvl1pPr algn="ctr">
              <a:defRPr sz="900">
                <a:solidFill>
                  <a:srgbClr val="7F7F7F"/>
                </a:solidFill>
                <a:latin typeface="PT Sans"/>
                <a:ea typeface="PT Sans"/>
                <a:cs typeface="PT Sans"/>
                <a:sym typeface="PT Sans"/>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8.xml><?xml version="1.0" encoding="utf-8"?>
<p:sldLayout xmlns:a="http://schemas.openxmlformats.org/drawingml/2006/main" xmlns:r="http://schemas.openxmlformats.org/officeDocument/2006/relationships" xmlns:p="http://schemas.openxmlformats.org/presentationml/2006/main" type="tx" showMasterSp="1" showMasterPhAnim="1">
  <p:cSld name="Divider slide">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569" name="Shape 1569"/>
          <p:cNvSpPr/>
          <p:nvPr/>
        </p:nvSpPr>
        <p:spPr>
          <a:xfrm>
            <a:off x="478366" y="582082"/>
            <a:ext cx="11713604" cy="6276006"/>
          </a:xfrm>
          <a:prstGeom prst="rect">
            <a:avLst/>
          </a:prstGeom>
          <a:solidFill>
            <a:srgbClr val="FFFFFF"/>
          </a:solidFill>
          <a:ln w="12700">
            <a:miter lim="400000"/>
          </a:ln>
        </p:spPr>
        <p:txBody>
          <a:bodyPr lIns="45718" tIns="45718" rIns="45718" bIns="45718" anchor="ctr"/>
          <a:lstStyle/>
          <a:p>
            <a:pPr algn="ctr">
              <a:defRPr>
                <a:solidFill>
                  <a:srgbClr val="FFFFFF"/>
                </a:solidFill>
              </a:defRPr>
            </a:pPr>
          </a:p>
        </p:txBody>
      </p:sp>
      <p:sp>
        <p:nvSpPr>
          <p:cNvPr id="1570" name="Shape 1570"/>
          <p:cNvSpPr/>
          <p:nvPr/>
        </p:nvSpPr>
        <p:spPr>
          <a:xfrm rot="16200000">
            <a:off x="-1045757" y="5541432"/>
            <a:ext cx="2414702" cy="2184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800">
                <a:solidFill>
                  <a:srgbClr val="54585B"/>
                </a:solidFill>
              </a:defRPr>
            </a:lvl1pPr>
          </a:lstStyle>
          <a:p>
            <a:pPr/>
            <a:r>
              <a:t>© 2015 CloudBees, Inc.  All Rights Reserved</a:t>
            </a:r>
          </a:p>
        </p:txBody>
      </p:sp>
      <p:pic>
        <p:nvPicPr>
          <p:cNvPr id="1571" name="image2.png"/>
          <p:cNvPicPr>
            <a:picLocks noChangeAspect="1"/>
          </p:cNvPicPr>
          <p:nvPr/>
        </p:nvPicPr>
        <p:blipFill>
          <a:blip r:embed="rId3">
            <a:extLst/>
          </a:blip>
          <a:stretch>
            <a:fillRect/>
          </a:stretch>
        </p:blipFill>
        <p:spPr>
          <a:xfrm>
            <a:off x="10080200" y="32518"/>
            <a:ext cx="1746802" cy="562504"/>
          </a:xfrm>
          <a:prstGeom prst="rect">
            <a:avLst/>
          </a:prstGeom>
          <a:ln w="12700">
            <a:miter lim="400000"/>
          </a:ln>
        </p:spPr>
      </p:pic>
      <p:pic>
        <p:nvPicPr>
          <p:cNvPr id="1572" name="image1.jpeg"/>
          <p:cNvPicPr>
            <a:picLocks noChangeAspect="1"/>
          </p:cNvPicPr>
          <p:nvPr/>
        </p:nvPicPr>
        <p:blipFill>
          <a:blip r:embed="rId2">
            <a:extLst/>
          </a:blip>
          <a:stretch>
            <a:fillRect/>
          </a:stretch>
        </p:blipFill>
        <p:spPr>
          <a:xfrm>
            <a:off x="0" y="0"/>
            <a:ext cx="12192000" cy="6858000"/>
          </a:xfrm>
          <a:prstGeom prst="rect">
            <a:avLst/>
          </a:prstGeom>
          <a:ln w="12700">
            <a:miter lim="400000"/>
          </a:ln>
        </p:spPr>
      </p:pic>
      <p:sp>
        <p:nvSpPr>
          <p:cNvPr id="1573" name="Shape 1573"/>
          <p:cNvSpPr/>
          <p:nvPr>
            <p:ph type="title"/>
          </p:nvPr>
        </p:nvSpPr>
        <p:spPr>
          <a:xfrm>
            <a:off x="1193521" y="2667000"/>
            <a:ext cx="8433600" cy="1358701"/>
          </a:xfrm>
          <a:prstGeom prst="rect">
            <a:avLst/>
          </a:prstGeom>
        </p:spPr>
        <p:txBody>
          <a:bodyPr lIns="91422" tIns="91422" rIns="91422" bIns="91422" anchor="b"/>
          <a:lstStyle>
            <a:lvl1pPr>
              <a:lnSpc>
                <a:spcPct val="100000"/>
              </a:lnSpc>
              <a:defRPr sz="3600">
                <a:solidFill>
                  <a:srgbClr val="CB3725"/>
                </a:solidFill>
                <a:latin typeface="PT Sans"/>
                <a:ea typeface="PT Sans"/>
                <a:cs typeface="PT Sans"/>
                <a:sym typeface="PT Sans"/>
              </a:defRPr>
            </a:lvl1pPr>
          </a:lstStyle>
          <a:p>
            <a:pPr/>
            <a:r>
              <a:t>Title Text</a:t>
            </a:r>
          </a:p>
        </p:txBody>
      </p:sp>
      <p:sp>
        <p:nvSpPr>
          <p:cNvPr id="1574" name="Shape 1574"/>
          <p:cNvSpPr/>
          <p:nvPr/>
        </p:nvSpPr>
        <p:spPr>
          <a:xfrm rot="16200000">
            <a:off x="-1045757" y="5541432"/>
            <a:ext cx="2414702" cy="2184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800">
                <a:solidFill>
                  <a:srgbClr val="54585B"/>
                </a:solidFill>
              </a:defRPr>
            </a:lvl1pPr>
          </a:lstStyle>
          <a:p>
            <a:pPr/>
            <a:r>
              <a:t>© 2015 CloudBees, Inc.  All Rights Reserved</a:t>
            </a:r>
          </a:p>
        </p:txBody>
      </p:sp>
      <p:pic>
        <p:nvPicPr>
          <p:cNvPr id="1575" name="image2.png"/>
          <p:cNvPicPr>
            <a:picLocks noChangeAspect="1"/>
          </p:cNvPicPr>
          <p:nvPr/>
        </p:nvPicPr>
        <p:blipFill>
          <a:blip r:embed="rId3">
            <a:extLst/>
          </a:blip>
          <a:stretch>
            <a:fillRect/>
          </a:stretch>
        </p:blipFill>
        <p:spPr>
          <a:xfrm>
            <a:off x="9673800" y="273820"/>
            <a:ext cx="2147602" cy="691201"/>
          </a:xfrm>
          <a:prstGeom prst="rect">
            <a:avLst/>
          </a:prstGeom>
          <a:ln w="12700">
            <a:miter lim="400000"/>
          </a:ln>
        </p:spPr>
      </p:pic>
      <p:sp>
        <p:nvSpPr>
          <p:cNvPr id="1576" name="Shape 1576"/>
          <p:cNvSpPr/>
          <p:nvPr>
            <p:ph type="sldNum" sz="quarter" idx="2"/>
          </p:nvPr>
        </p:nvSpPr>
        <p:spPr>
          <a:xfrm>
            <a:off x="11621460" y="6543380"/>
            <a:ext cx="137288" cy="127001"/>
          </a:xfrm>
          <a:prstGeom prst="rect">
            <a:avLst/>
          </a:prstGeom>
        </p:spPr>
        <p:txBody>
          <a:bodyPr lIns="0" tIns="0" rIns="0" bIns="0"/>
          <a:lstStyle>
            <a:lvl1pPr algn="ctr">
              <a:defRPr sz="900">
                <a:solidFill>
                  <a:srgbClr val="7F7F7F"/>
                </a:solidFill>
                <a:latin typeface="PT Sans"/>
                <a:ea typeface="PT Sans"/>
                <a:cs typeface="PT Sans"/>
                <a:sym typeface="PT Sans"/>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9.xml><?xml version="1.0" encoding="utf-8"?>
<p:sldLayout xmlns:a="http://schemas.openxmlformats.org/drawingml/2006/main" xmlns:r="http://schemas.openxmlformats.org/officeDocument/2006/relationships" xmlns:p="http://schemas.openxmlformats.org/presentationml/2006/main" type="tx" showMasterSp="1" showMasterPhAnim="1">
  <p:cSld name="1_Title Only">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583" name="Shape 1583"/>
          <p:cNvSpPr/>
          <p:nvPr/>
        </p:nvSpPr>
        <p:spPr>
          <a:xfrm>
            <a:off x="478366" y="582082"/>
            <a:ext cx="11713604" cy="6276006"/>
          </a:xfrm>
          <a:prstGeom prst="rect">
            <a:avLst/>
          </a:prstGeom>
          <a:solidFill>
            <a:srgbClr val="FFFFFF"/>
          </a:solidFill>
          <a:ln w="12700">
            <a:miter lim="400000"/>
          </a:ln>
        </p:spPr>
        <p:txBody>
          <a:bodyPr lIns="45718" tIns="45718" rIns="45718" bIns="45718" anchor="ctr"/>
          <a:lstStyle/>
          <a:p>
            <a:pPr algn="ctr">
              <a:defRPr>
                <a:solidFill>
                  <a:srgbClr val="FFFFFF"/>
                </a:solidFill>
              </a:defRPr>
            </a:pPr>
          </a:p>
        </p:txBody>
      </p:sp>
      <p:sp>
        <p:nvSpPr>
          <p:cNvPr id="1584" name="Shape 1584"/>
          <p:cNvSpPr/>
          <p:nvPr/>
        </p:nvSpPr>
        <p:spPr>
          <a:xfrm rot="16200000">
            <a:off x="-1045757" y="5541432"/>
            <a:ext cx="2414702" cy="2184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800">
                <a:solidFill>
                  <a:srgbClr val="54585B"/>
                </a:solidFill>
              </a:defRPr>
            </a:lvl1pPr>
          </a:lstStyle>
          <a:p>
            <a:pPr/>
            <a:r>
              <a:t>© 2015 CloudBees, Inc.  All Rights Reserved</a:t>
            </a:r>
          </a:p>
        </p:txBody>
      </p:sp>
      <p:pic>
        <p:nvPicPr>
          <p:cNvPr id="1585" name="image2.png"/>
          <p:cNvPicPr>
            <a:picLocks noChangeAspect="1"/>
          </p:cNvPicPr>
          <p:nvPr/>
        </p:nvPicPr>
        <p:blipFill>
          <a:blip r:embed="rId3">
            <a:extLst/>
          </a:blip>
          <a:stretch>
            <a:fillRect/>
          </a:stretch>
        </p:blipFill>
        <p:spPr>
          <a:xfrm>
            <a:off x="10080200" y="32518"/>
            <a:ext cx="1746802" cy="562504"/>
          </a:xfrm>
          <a:prstGeom prst="rect">
            <a:avLst/>
          </a:prstGeom>
          <a:ln w="12700">
            <a:miter lim="400000"/>
          </a:ln>
        </p:spPr>
      </p:pic>
      <p:sp>
        <p:nvSpPr>
          <p:cNvPr id="1586" name="Shape 1586"/>
          <p:cNvSpPr/>
          <p:nvPr>
            <p:ph type="title"/>
          </p:nvPr>
        </p:nvSpPr>
        <p:spPr>
          <a:xfrm>
            <a:off x="798782" y="833967"/>
            <a:ext cx="10970002" cy="836099"/>
          </a:xfrm>
          <a:prstGeom prst="rect">
            <a:avLst/>
          </a:prstGeom>
        </p:spPr>
        <p:txBody>
          <a:bodyPr lIns="91422" tIns="91422" rIns="91422" bIns="91422"/>
          <a:lstStyle>
            <a:lvl1pPr>
              <a:lnSpc>
                <a:spcPct val="100000"/>
              </a:lnSpc>
              <a:defRPr sz="3600">
                <a:solidFill>
                  <a:srgbClr val="CB3725"/>
                </a:solidFill>
                <a:latin typeface="PT Sans"/>
                <a:ea typeface="PT Sans"/>
                <a:cs typeface="PT Sans"/>
                <a:sym typeface="PT Sans"/>
              </a:defRPr>
            </a:lvl1pPr>
          </a:lstStyle>
          <a:p>
            <a:pPr/>
            <a:r>
              <a:t>Title Text</a:t>
            </a:r>
          </a:p>
        </p:txBody>
      </p:sp>
      <p:sp>
        <p:nvSpPr>
          <p:cNvPr id="1587" name="Shape 1587"/>
          <p:cNvSpPr/>
          <p:nvPr>
            <p:ph type="sldNum" sz="quarter" idx="2"/>
          </p:nvPr>
        </p:nvSpPr>
        <p:spPr>
          <a:xfrm>
            <a:off x="11621460" y="6543380"/>
            <a:ext cx="137288" cy="127001"/>
          </a:xfrm>
          <a:prstGeom prst="rect">
            <a:avLst/>
          </a:prstGeom>
        </p:spPr>
        <p:txBody>
          <a:bodyPr lIns="0" tIns="0" rIns="0" bIns="0"/>
          <a:lstStyle>
            <a:lvl1pPr algn="ctr">
              <a:defRPr sz="900">
                <a:solidFill>
                  <a:srgbClr val="7F7F7F"/>
                </a:solidFill>
                <a:latin typeface="PT Sans"/>
                <a:ea typeface="PT Sans"/>
                <a:cs typeface="PT Sans"/>
                <a:sym typeface="PT Sans"/>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type="tx" showMasterSp="1" showMasterPhAnim="1">
  <p:cSld name="Two Content">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28" name="Shape 128"/>
          <p:cNvSpPr/>
          <p:nvPr/>
        </p:nvSpPr>
        <p:spPr>
          <a:xfrm>
            <a:off x="478366" y="582082"/>
            <a:ext cx="11713604" cy="6276006"/>
          </a:xfrm>
          <a:prstGeom prst="rect">
            <a:avLst/>
          </a:prstGeom>
          <a:solidFill>
            <a:srgbClr val="FFFFFF"/>
          </a:solidFill>
          <a:ln w="12700">
            <a:miter lim="400000"/>
          </a:ln>
        </p:spPr>
        <p:txBody>
          <a:bodyPr lIns="45718" tIns="45718" rIns="45718" bIns="45718" anchor="ctr"/>
          <a:lstStyle/>
          <a:p>
            <a:pPr algn="ctr">
              <a:defRPr>
                <a:solidFill>
                  <a:srgbClr val="FFFFFF"/>
                </a:solidFill>
              </a:defRPr>
            </a:pPr>
          </a:p>
        </p:txBody>
      </p:sp>
      <p:sp>
        <p:nvSpPr>
          <p:cNvPr id="129" name="Shape 129"/>
          <p:cNvSpPr/>
          <p:nvPr/>
        </p:nvSpPr>
        <p:spPr>
          <a:xfrm rot="16200000">
            <a:off x="-1045757" y="5541432"/>
            <a:ext cx="2414702" cy="2184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800">
                <a:solidFill>
                  <a:srgbClr val="54585B"/>
                </a:solidFill>
              </a:defRPr>
            </a:lvl1pPr>
          </a:lstStyle>
          <a:p>
            <a:pPr/>
            <a:r>
              <a:t>© 2015 CloudBees, Inc.  All Rights Reserved</a:t>
            </a:r>
          </a:p>
        </p:txBody>
      </p:sp>
      <p:pic>
        <p:nvPicPr>
          <p:cNvPr id="130" name="image2.png"/>
          <p:cNvPicPr>
            <a:picLocks noChangeAspect="1"/>
          </p:cNvPicPr>
          <p:nvPr/>
        </p:nvPicPr>
        <p:blipFill>
          <a:blip r:embed="rId3">
            <a:extLst/>
          </a:blip>
          <a:stretch>
            <a:fillRect/>
          </a:stretch>
        </p:blipFill>
        <p:spPr>
          <a:xfrm>
            <a:off x="10080200" y="32518"/>
            <a:ext cx="1746802" cy="562504"/>
          </a:xfrm>
          <a:prstGeom prst="rect">
            <a:avLst/>
          </a:prstGeom>
          <a:ln w="12700">
            <a:miter lim="400000"/>
          </a:ln>
        </p:spPr>
      </p:pic>
      <p:sp>
        <p:nvSpPr>
          <p:cNvPr id="131" name="Shape 131"/>
          <p:cNvSpPr/>
          <p:nvPr>
            <p:ph type="title"/>
          </p:nvPr>
        </p:nvSpPr>
        <p:spPr>
          <a:xfrm>
            <a:off x="798782" y="833967"/>
            <a:ext cx="10970002" cy="836099"/>
          </a:xfrm>
          <a:prstGeom prst="rect">
            <a:avLst/>
          </a:prstGeom>
        </p:spPr>
        <p:txBody>
          <a:bodyPr lIns="91422" tIns="91422" rIns="91422" bIns="91422"/>
          <a:lstStyle>
            <a:lvl1pPr>
              <a:lnSpc>
                <a:spcPct val="100000"/>
              </a:lnSpc>
              <a:defRPr sz="3600">
                <a:solidFill>
                  <a:srgbClr val="CB3725"/>
                </a:solidFill>
                <a:latin typeface="PT Sans"/>
                <a:ea typeface="PT Sans"/>
                <a:cs typeface="PT Sans"/>
                <a:sym typeface="PT Sans"/>
              </a:defRPr>
            </a:lvl1pPr>
          </a:lstStyle>
          <a:p>
            <a:pPr/>
            <a:r>
              <a:t>Title Text</a:t>
            </a:r>
          </a:p>
        </p:txBody>
      </p:sp>
      <p:sp>
        <p:nvSpPr>
          <p:cNvPr id="132" name="Shape 132"/>
          <p:cNvSpPr/>
          <p:nvPr>
            <p:ph type="body" sz="half" idx="1"/>
          </p:nvPr>
        </p:nvSpPr>
        <p:spPr>
          <a:xfrm>
            <a:off x="799775" y="1693140"/>
            <a:ext cx="5364399" cy="4568100"/>
          </a:xfrm>
          <a:prstGeom prst="rect">
            <a:avLst/>
          </a:prstGeom>
        </p:spPr>
        <p:txBody>
          <a:bodyPr lIns="91422" tIns="91422" rIns="91422" bIns="91422"/>
          <a:lstStyle>
            <a:lvl1pPr marL="182879" indent="-182879">
              <a:lnSpc>
                <a:spcPct val="100000"/>
              </a:lnSpc>
              <a:spcBef>
                <a:spcPts val="0"/>
              </a:spcBef>
              <a:buSzTx/>
              <a:buFontTx/>
              <a:buNone/>
              <a:defRPr>
                <a:solidFill>
                  <a:srgbClr val="54585B"/>
                </a:solidFill>
                <a:latin typeface="PT Sans"/>
                <a:ea typeface="PT Sans"/>
                <a:cs typeface="PT Sans"/>
                <a:sym typeface="PT Sans"/>
              </a:defRPr>
            </a:lvl1pPr>
            <a:lvl2pPr marL="182879" indent="-182879">
              <a:lnSpc>
                <a:spcPct val="100000"/>
              </a:lnSpc>
              <a:spcBef>
                <a:spcPts val="0"/>
              </a:spcBef>
              <a:buSzTx/>
              <a:buFontTx/>
              <a:buNone/>
              <a:defRPr>
                <a:solidFill>
                  <a:srgbClr val="54585B"/>
                </a:solidFill>
                <a:latin typeface="PT Sans"/>
                <a:ea typeface="PT Sans"/>
                <a:cs typeface="PT Sans"/>
                <a:sym typeface="PT Sans"/>
              </a:defRPr>
            </a:lvl2pPr>
            <a:lvl3pPr marL="182879" indent="-182879">
              <a:lnSpc>
                <a:spcPct val="100000"/>
              </a:lnSpc>
              <a:spcBef>
                <a:spcPts val="0"/>
              </a:spcBef>
              <a:buSzTx/>
              <a:buFontTx/>
              <a:buNone/>
              <a:defRPr>
                <a:solidFill>
                  <a:srgbClr val="54585B"/>
                </a:solidFill>
                <a:latin typeface="PT Sans"/>
                <a:ea typeface="PT Sans"/>
                <a:cs typeface="PT Sans"/>
                <a:sym typeface="PT Sans"/>
              </a:defRPr>
            </a:lvl3pPr>
            <a:lvl4pPr marL="182879" indent="-182879">
              <a:lnSpc>
                <a:spcPct val="100000"/>
              </a:lnSpc>
              <a:spcBef>
                <a:spcPts val="0"/>
              </a:spcBef>
              <a:buSzTx/>
              <a:buFontTx/>
              <a:buNone/>
              <a:defRPr>
                <a:solidFill>
                  <a:srgbClr val="54585B"/>
                </a:solidFill>
                <a:latin typeface="PT Sans"/>
                <a:ea typeface="PT Sans"/>
                <a:cs typeface="PT Sans"/>
                <a:sym typeface="PT Sans"/>
              </a:defRPr>
            </a:lvl4pPr>
            <a:lvl5pPr marL="182879" indent="-182879">
              <a:lnSpc>
                <a:spcPct val="100000"/>
              </a:lnSpc>
              <a:spcBef>
                <a:spcPts val="0"/>
              </a:spcBef>
              <a:buSzTx/>
              <a:buFontTx/>
              <a:buNone/>
              <a:defRPr>
                <a:solidFill>
                  <a:srgbClr val="54585B"/>
                </a:solidFill>
                <a:latin typeface="PT Sans"/>
                <a:ea typeface="PT Sans"/>
                <a:cs typeface="PT Sans"/>
                <a:sym typeface="PT Sans"/>
              </a:defRPr>
            </a:lvl5pPr>
          </a:lstStyle>
          <a:p>
            <a:pPr/>
            <a:r>
              <a:t>Body Level One</a:t>
            </a:r>
          </a:p>
          <a:p>
            <a:pPr lvl="1"/>
            <a:r>
              <a:t>Body Level Two</a:t>
            </a:r>
          </a:p>
          <a:p>
            <a:pPr lvl="2"/>
            <a:r>
              <a:t>Body Level Three</a:t>
            </a:r>
          </a:p>
          <a:p>
            <a:pPr lvl="3"/>
            <a:r>
              <a:t>Body Level Four</a:t>
            </a:r>
          </a:p>
          <a:p>
            <a:pPr lvl="4"/>
            <a:r>
              <a:t>Body Level Five</a:t>
            </a:r>
          </a:p>
        </p:txBody>
      </p:sp>
      <p:sp>
        <p:nvSpPr>
          <p:cNvPr id="133" name="Shape 133"/>
          <p:cNvSpPr/>
          <p:nvPr>
            <p:ph type="body" sz="half" idx="13"/>
          </p:nvPr>
        </p:nvSpPr>
        <p:spPr>
          <a:xfrm>
            <a:off x="6397364" y="1693140"/>
            <a:ext cx="5364402" cy="4568100"/>
          </a:xfrm>
          <a:prstGeom prst="rect">
            <a:avLst/>
          </a:prstGeom>
        </p:spPr>
        <p:txBody>
          <a:bodyPr lIns="91422" tIns="91422" rIns="91422" bIns="91422"/>
          <a:lstStyle/>
          <a:p>
            <a:pPr/>
          </a:p>
        </p:txBody>
      </p:sp>
      <p:sp>
        <p:nvSpPr>
          <p:cNvPr id="134" name="Shape 134"/>
          <p:cNvSpPr/>
          <p:nvPr>
            <p:ph type="sldNum" sz="quarter" idx="2"/>
          </p:nvPr>
        </p:nvSpPr>
        <p:spPr>
          <a:xfrm>
            <a:off x="11621460" y="6543380"/>
            <a:ext cx="137288" cy="127001"/>
          </a:xfrm>
          <a:prstGeom prst="rect">
            <a:avLst/>
          </a:prstGeom>
        </p:spPr>
        <p:txBody>
          <a:bodyPr lIns="0" tIns="0" rIns="0" bIns="0"/>
          <a:lstStyle>
            <a:lvl1pPr algn="ctr">
              <a:defRPr sz="900">
                <a:solidFill>
                  <a:srgbClr val="7F7F7F"/>
                </a:solidFill>
                <a:latin typeface="PT Sans"/>
                <a:ea typeface="PT Sans"/>
                <a:cs typeface="PT Sans"/>
                <a:sym typeface="PT Sans"/>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0.xml><?xml version="1.0" encoding="utf-8"?>
<p:sldLayout xmlns:a="http://schemas.openxmlformats.org/drawingml/2006/main" xmlns:r="http://schemas.openxmlformats.org/officeDocument/2006/relationships" xmlns:p="http://schemas.openxmlformats.org/presentationml/2006/main" type="tx" showMasterSp="1" showMasterPhAnim="1">
  <p:cSld name="1_Blank">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594" name="Shape 1594"/>
          <p:cNvSpPr/>
          <p:nvPr/>
        </p:nvSpPr>
        <p:spPr>
          <a:xfrm>
            <a:off x="478366" y="582082"/>
            <a:ext cx="11713604" cy="6276006"/>
          </a:xfrm>
          <a:prstGeom prst="rect">
            <a:avLst/>
          </a:prstGeom>
          <a:solidFill>
            <a:srgbClr val="FFFFFF"/>
          </a:solidFill>
          <a:ln w="12700">
            <a:miter lim="400000"/>
          </a:ln>
        </p:spPr>
        <p:txBody>
          <a:bodyPr lIns="45718" tIns="45718" rIns="45718" bIns="45718" anchor="ctr"/>
          <a:lstStyle/>
          <a:p>
            <a:pPr algn="ctr">
              <a:defRPr>
                <a:solidFill>
                  <a:srgbClr val="FFFFFF"/>
                </a:solidFill>
              </a:defRPr>
            </a:pPr>
          </a:p>
        </p:txBody>
      </p:sp>
      <p:sp>
        <p:nvSpPr>
          <p:cNvPr id="1595" name="Shape 1595"/>
          <p:cNvSpPr/>
          <p:nvPr/>
        </p:nvSpPr>
        <p:spPr>
          <a:xfrm rot="16200000">
            <a:off x="-1045757" y="5541432"/>
            <a:ext cx="2414702" cy="2184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800">
                <a:solidFill>
                  <a:srgbClr val="54585B"/>
                </a:solidFill>
              </a:defRPr>
            </a:lvl1pPr>
          </a:lstStyle>
          <a:p>
            <a:pPr/>
            <a:r>
              <a:t>© 2015 CloudBees, Inc.  All Rights Reserved</a:t>
            </a:r>
          </a:p>
        </p:txBody>
      </p:sp>
      <p:pic>
        <p:nvPicPr>
          <p:cNvPr id="1596" name="image2.png"/>
          <p:cNvPicPr>
            <a:picLocks noChangeAspect="1"/>
          </p:cNvPicPr>
          <p:nvPr/>
        </p:nvPicPr>
        <p:blipFill>
          <a:blip r:embed="rId3">
            <a:extLst/>
          </a:blip>
          <a:stretch>
            <a:fillRect/>
          </a:stretch>
        </p:blipFill>
        <p:spPr>
          <a:xfrm>
            <a:off x="10080200" y="32518"/>
            <a:ext cx="1746802" cy="562504"/>
          </a:xfrm>
          <a:prstGeom prst="rect">
            <a:avLst/>
          </a:prstGeom>
          <a:ln w="12700">
            <a:miter lim="400000"/>
          </a:ln>
        </p:spPr>
      </p:pic>
      <p:sp>
        <p:nvSpPr>
          <p:cNvPr id="1597" name="Shape 1597"/>
          <p:cNvSpPr/>
          <p:nvPr>
            <p:ph type="sldNum" sz="quarter" idx="2"/>
          </p:nvPr>
        </p:nvSpPr>
        <p:spPr>
          <a:xfrm>
            <a:off x="11621460" y="6543380"/>
            <a:ext cx="137288" cy="127001"/>
          </a:xfrm>
          <a:prstGeom prst="rect">
            <a:avLst/>
          </a:prstGeom>
        </p:spPr>
        <p:txBody>
          <a:bodyPr lIns="0" tIns="0" rIns="0" bIns="0"/>
          <a:lstStyle>
            <a:lvl1pPr algn="ctr">
              <a:defRPr sz="900">
                <a:solidFill>
                  <a:srgbClr val="7F7F7F"/>
                </a:solidFill>
                <a:latin typeface="PT Sans"/>
                <a:ea typeface="PT Sans"/>
                <a:cs typeface="PT Sans"/>
                <a:sym typeface="PT Sans"/>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1.xml><?xml version="1.0" encoding="utf-8"?>
<p:sldLayout xmlns:a="http://schemas.openxmlformats.org/drawingml/2006/main" xmlns:r="http://schemas.openxmlformats.org/officeDocument/2006/relationships" xmlns:p="http://schemas.openxmlformats.org/presentationml/2006/main" type="tx" showMasterSp="1" showMasterPhAnim="1">
  <p:cSld name="1_Text with Chart or Graphic">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604" name="Shape 1604"/>
          <p:cNvSpPr/>
          <p:nvPr/>
        </p:nvSpPr>
        <p:spPr>
          <a:xfrm>
            <a:off x="478366" y="582082"/>
            <a:ext cx="11713604" cy="6276006"/>
          </a:xfrm>
          <a:prstGeom prst="rect">
            <a:avLst/>
          </a:prstGeom>
          <a:solidFill>
            <a:srgbClr val="FFFFFF"/>
          </a:solidFill>
          <a:ln w="12700">
            <a:miter lim="400000"/>
          </a:ln>
        </p:spPr>
        <p:txBody>
          <a:bodyPr lIns="45718" tIns="45718" rIns="45718" bIns="45718" anchor="ctr"/>
          <a:lstStyle/>
          <a:p>
            <a:pPr algn="ctr">
              <a:defRPr>
                <a:solidFill>
                  <a:srgbClr val="FFFFFF"/>
                </a:solidFill>
              </a:defRPr>
            </a:pPr>
          </a:p>
        </p:txBody>
      </p:sp>
      <p:sp>
        <p:nvSpPr>
          <p:cNvPr id="1605" name="Shape 1605"/>
          <p:cNvSpPr/>
          <p:nvPr/>
        </p:nvSpPr>
        <p:spPr>
          <a:xfrm rot="16200000">
            <a:off x="-1045757" y="5541432"/>
            <a:ext cx="2414702" cy="2184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800">
                <a:solidFill>
                  <a:srgbClr val="54585B"/>
                </a:solidFill>
              </a:defRPr>
            </a:lvl1pPr>
          </a:lstStyle>
          <a:p>
            <a:pPr/>
            <a:r>
              <a:t>© 2015 CloudBees, Inc.  All Rights Reserved</a:t>
            </a:r>
          </a:p>
        </p:txBody>
      </p:sp>
      <p:pic>
        <p:nvPicPr>
          <p:cNvPr id="1606" name="image2.png"/>
          <p:cNvPicPr>
            <a:picLocks noChangeAspect="1"/>
          </p:cNvPicPr>
          <p:nvPr/>
        </p:nvPicPr>
        <p:blipFill>
          <a:blip r:embed="rId3">
            <a:extLst/>
          </a:blip>
          <a:stretch>
            <a:fillRect/>
          </a:stretch>
        </p:blipFill>
        <p:spPr>
          <a:xfrm>
            <a:off x="10080200" y="32518"/>
            <a:ext cx="1746802" cy="562504"/>
          </a:xfrm>
          <a:prstGeom prst="rect">
            <a:avLst/>
          </a:prstGeom>
          <a:ln w="12700">
            <a:miter lim="400000"/>
          </a:ln>
        </p:spPr>
      </p:pic>
      <p:sp>
        <p:nvSpPr>
          <p:cNvPr id="1607" name="Shape 1607"/>
          <p:cNvSpPr/>
          <p:nvPr/>
        </p:nvSpPr>
        <p:spPr>
          <a:xfrm flipH="1">
            <a:off x="5747549" y="1113364"/>
            <a:ext cx="2" cy="5181605"/>
          </a:xfrm>
          <a:prstGeom prst="line">
            <a:avLst/>
          </a:prstGeom>
          <a:ln>
            <a:solidFill>
              <a:srgbClr val="54575A"/>
            </a:solidFill>
          </a:ln>
        </p:spPr>
        <p:txBody>
          <a:bodyPr lIns="45718" tIns="45718" rIns="45718" bIns="45718"/>
          <a:lstStyle/>
          <a:p>
            <a:pPr/>
          </a:p>
        </p:txBody>
      </p:sp>
      <p:sp>
        <p:nvSpPr>
          <p:cNvPr id="1608" name="Shape 1608"/>
          <p:cNvSpPr/>
          <p:nvPr>
            <p:ph type="title"/>
          </p:nvPr>
        </p:nvSpPr>
        <p:spPr>
          <a:xfrm>
            <a:off x="892923" y="1070757"/>
            <a:ext cx="4542803" cy="834303"/>
          </a:xfrm>
          <a:prstGeom prst="rect">
            <a:avLst/>
          </a:prstGeom>
        </p:spPr>
        <p:txBody>
          <a:bodyPr lIns="91422" tIns="91422" rIns="91422" bIns="91422" anchor="b"/>
          <a:lstStyle>
            <a:lvl1pPr>
              <a:lnSpc>
                <a:spcPct val="100000"/>
              </a:lnSpc>
              <a:defRPr sz="3600">
                <a:solidFill>
                  <a:srgbClr val="CB3725"/>
                </a:solidFill>
                <a:latin typeface="PT Sans"/>
                <a:ea typeface="PT Sans"/>
                <a:cs typeface="PT Sans"/>
                <a:sym typeface="PT Sans"/>
              </a:defRPr>
            </a:lvl1pPr>
          </a:lstStyle>
          <a:p>
            <a:pPr/>
            <a:r>
              <a:t>Title Text</a:t>
            </a:r>
          </a:p>
        </p:txBody>
      </p:sp>
      <p:sp>
        <p:nvSpPr>
          <p:cNvPr id="1609" name="Shape 1609"/>
          <p:cNvSpPr/>
          <p:nvPr>
            <p:ph type="body" sz="half" idx="1"/>
          </p:nvPr>
        </p:nvSpPr>
        <p:spPr>
          <a:xfrm>
            <a:off x="6129866" y="1069678"/>
            <a:ext cx="5588002" cy="5284504"/>
          </a:xfrm>
          <a:prstGeom prst="rect">
            <a:avLst/>
          </a:prstGeom>
        </p:spPr>
        <p:txBody>
          <a:bodyPr lIns="91422" tIns="91422" rIns="91422" bIns="91422"/>
          <a:lstStyle>
            <a:lvl1pPr marL="0" indent="0">
              <a:lnSpc>
                <a:spcPct val="100000"/>
              </a:lnSpc>
              <a:spcBef>
                <a:spcPts val="0"/>
              </a:spcBef>
              <a:buSzTx/>
              <a:buFontTx/>
              <a:buNone/>
              <a:defRPr>
                <a:solidFill>
                  <a:srgbClr val="54585B"/>
                </a:solidFill>
                <a:latin typeface="PT Sans"/>
                <a:ea typeface="PT Sans"/>
                <a:cs typeface="PT Sans"/>
                <a:sym typeface="PT Sans"/>
              </a:defRPr>
            </a:lvl1pPr>
            <a:lvl2pPr marL="0" indent="0">
              <a:lnSpc>
                <a:spcPct val="100000"/>
              </a:lnSpc>
              <a:spcBef>
                <a:spcPts val="0"/>
              </a:spcBef>
              <a:buSzTx/>
              <a:buFontTx/>
              <a:buNone/>
              <a:defRPr>
                <a:solidFill>
                  <a:srgbClr val="54585B"/>
                </a:solidFill>
                <a:latin typeface="PT Sans"/>
                <a:ea typeface="PT Sans"/>
                <a:cs typeface="PT Sans"/>
                <a:sym typeface="PT Sans"/>
              </a:defRPr>
            </a:lvl2pPr>
            <a:lvl3pPr marL="0" indent="0">
              <a:lnSpc>
                <a:spcPct val="100000"/>
              </a:lnSpc>
              <a:spcBef>
                <a:spcPts val="0"/>
              </a:spcBef>
              <a:buSzTx/>
              <a:buFontTx/>
              <a:buNone/>
              <a:defRPr>
                <a:solidFill>
                  <a:srgbClr val="54585B"/>
                </a:solidFill>
                <a:latin typeface="PT Sans"/>
                <a:ea typeface="PT Sans"/>
                <a:cs typeface="PT Sans"/>
                <a:sym typeface="PT Sans"/>
              </a:defRPr>
            </a:lvl3pPr>
            <a:lvl4pPr marL="0" indent="0">
              <a:lnSpc>
                <a:spcPct val="100000"/>
              </a:lnSpc>
              <a:spcBef>
                <a:spcPts val="0"/>
              </a:spcBef>
              <a:buSzTx/>
              <a:buFontTx/>
              <a:buNone/>
              <a:defRPr>
                <a:solidFill>
                  <a:srgbClr val="54585B"/>
                </a:solidFill>
                <a:latin typeface="PT Sans"/>
                <a:ea typeface="PT Sans"/>
                <a:cs typeface="PT Sans"/>
                <a:sym typeface="PT Sans"/>
              </a:defRPr>
            </a:lvl4pPr>
            <a:lvl5pPr marL="0" indent="0">
              <a:lnSpc>
                <a:spcPct val="100000"/>
              </a:lnSpc>
              <a:spcBef>
                <a:spcPts val="0"/>
              </a:spcBef>
              <a:buSzTx/>
              <a:buFontTx/>
              <a:buNone/>
              <a:defRPr>
                <a:solidFill>
                  <a:srgbClr val="54585B"/>
                </a:solidFill>
                <a:latin typeface="PT Sans"/>
                <a:ea typeface="PT Sans"/>
                <a:cs typeface="PT Sans"/>
                <a:sym typeface="PT Sans"/>
              </a:defRPr>
            </a:lvl5pPr>
          </a:lstStyle>
          <a:p>
            <a:pPr/>
            <a:r>
              <a:t>Body Level One</a:t>
            </a:r>
          </a:p>
          <a:p>
            <a:pPr lvl="1"/>
            <a:r>
              <a:t>Body Level Two</a:t>
            </a:r>
          </a:p>
          <a:p>
            <a:pPr lvl="2"/>
            <a:r>
              <a:t>Body Level Three</a:t>
            </a:r>
          </a:p>
          <a:p>
            <a:pPr lvl="3"/>
            <a:r>
              <a:t>Body Level Four</a:t>
            </a:r>
          </a:p>
          <a:p>
            <a:pPr lvl="4"/>
            <a:r>
              <a:t>Body Level Five</a:t>
            </a:r>
          </a:p>
        </p:txBody>
      </p:sp>
      <p:sp>
        <p:nvSpPr>
          <p:cNvPr id="1610" name="Shape 1610"/>
          <p:cNvSpPr/>
          <p:nvPr>
            <p:ph type="body" sz="half" idx="13"/>
          </p:nvPr>
        </p:nvSpPr>
        <p:spPr>
          <a:xfrm>
            <a:off x="892922" y="1905000"/>
            <a:ext cx="4542804" cy="4448701"/>
          </a:xfrm>
          <a:prstGeom prst="rect">
            <a:avLst/>
          </a:prstGeom>
        </p:spPr>
        <p:txBody>
          <a:bodyPr lIns="91422" tIns="91422" rIns="91422" bIns="91422"/>
          <a:lstStyle/>
          <a:p>
            <a:pPr/>
          </a:p>
        </p:txBody>
      </p:sp>
      <p:sp>
        <p:nvSpPr>
          <p:cNvPr id="1611" name="Shape 1611"/>
          <p:cNvSpPr/>
          <p:nvPr>
            <p:ph type="sldNum" sz="quarter" idx="2"/>
          </p:nvPr>
        </p:nvSpPr>
        <p:spPr>
          <a:xfrm>
            <a:off x="11621460" y="6543380"/>
            <a:ext cx="137288" cy="127001"/>
          </a:xfrm>
          <a:prstGeom prst="rect">
            <a:avLst/>
          </a:prstGeom>
        </p:spPr>
        <p:txBody>
          <a:bodyPr lIns="0" tIns="0" rIns="0" bIns="0"/>
          <a:lstStyle>
            <a:lvl1pPr algn="ctr">
              <a:defRPr sz="900">
                <a:solidFill>
                  <a:srgbClr val="7F7F7F"/>
                </a:solidFill>
                <a:latin typeface="PT Sans"/>
                <a:ea typeface="PT Sans"/>
                <a:cs typeface="PT Sans"/>
                <a:sym typeface="PT Sans"/>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2.xml><?xml version="1.0" encoding="utf-8"?>
<p:sldLayout xmlns:a="http://schemas.openxmlformats.org/drawingml/2006/main" xmlns:r="http://schemas.openxmlformats.org/officeDocument/2006/relationships" xmlns:p="http://schemas.openxmlformats.org/presentationml/2006/main" type="tx" showMasterSp="1" showMasterPhAnim="1">
  <p:cSld name="1_Picture with Caption">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618" name="Shape 1618"/>
          <p:cNvSpPr/>
          <p:nvPr/>
        </p:nvSpPr>
        <p:spPr>
          <a:xfrm>
            <a:off x="478366" y="582082"/>
            <a:ext cx="11713604" cy="6276006"/>
          </a:xfrm>
          <a:prstGeom prst="rect">
            <a:avLst/>
          </a:prstGeom>
          <a:solidFill>
            <a:srgbClr val="FFFFFF"/>
          </a:solidFill>
          <a:ln w="12700">
            <a:miter lim="400000"/>
          </a:ln>
        </p:spPr>
        <p:txBody>
          <a:bodyPr lIns="45718" tIns="45718" rIns="45718" bIns="45718" anchor="ctr"/>
          <a:lstStyle/>
          <a:p>
            <a:pPr algn="ctr">
              <a:defRPr>
                <a:solidFill>
                  <a:srgbClr val="FFFFFF"/>
                </a:solidFill>
              </a:defRPr>
            </a:pPr>
          </a:p>
        </p:txBody>
      </p:sp>
      <p:sp>
        <p:nvSpPr>
          <p:cNvPr id="1619" name="Shape 1619"/>
          <p:cNvSpPr/>
          <p:nvPr/>
        </p:nvSpPr>
        <p:spPr>
          <a:xfrm rot="16200000">
            <a:off x="-1045757" y="5541432"/>
            <a:ext cx="2414702" cy="2184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800">
                <a:solidFill>
                  <a:srgbClr val="54585B"/>
                </a:solidFill>
              </a:defRPr>
            </a:lvl1pPr>
          </a:lstStyle>
          <a:p>
            <a:pPr/>
            <a:r>
              <a:t>© 2015 CloudBees, Inc.  All Rights Reserved</a:t>
            </a:r>
          </a:p>
        </p:txBody>
      </p:sp>
      <p:pic>
        <p:nvPicPr>
          <p:cNvPr id="1620" name="image2.png"/>
          <p:cNvPicPr>
            <a:picLocks noChangeAspect="1"/>
          </p:cNvPicPr>
          <p:nvPr/>
        </p:nvPicPr>
        <p:blipFill>
          <a:blip r:embed="rId3">
            <a:extLst/>
          </a:blip>
          <a:stretch>
            <a:fillRect/>
          </a:stretch>
        </p:blipFill>
        <p:spPr>
          <a:xfrm>
            <a:off x="10080200" y="32518"/>
            <a:ext cx="1746802" cy="562504"/>
          </a:xfrm>
          <a:prstGeom prst="rect">
            <a:avLst/>
          </a:prstGeom>
          <a:ln w="12700">
            <a:miter lim="400000"/>
          </a:ln>
        </p:spPr>
      </p:pic>
      <p:sp>
        <p:nvSpPr>
          <p:cNvPr id="1621" name="Shape 1621"/>
          <p:cNvSpPr/>
          <p:nvPr>
            <p:ph type="title"/>
          </p:nvPr>
        </p:nvSpPr>
        <p:spPr>
          <a:xfrm>
            <a:off x="719388" y="854021"/>
            <a:ext cx="5410402" cy="984900"/>
          </a:xfrm>
          <a:prstGeom prst="rect">
            <a:avLst/>
          </a:prstGeom>
        </p:spPr>
        <p:txBody>
          <a:bodyPr lIns="91422" tIns="91422" rIns="91422" bIns="91422" anchor="b"/>
          <a:lstStyle>
            <a:lvl1pPr>
              <a:lnSpc>
                <a:spcPct val="100000"/>
              </a:lnSpc>
              <a:defRPr sz="3600">
                <a:solidFill>
                  <a:srgbClr val="CB3725"/>
                </a:solidFill>
                <a:latin typeface="PT Sans"/>
                <a:ea typeface="PT Sans"/>
                <a:cs typeface="PT Sans"/>
                <a:sym typeface="PT Sans"/>
              </a:defRPr>
            </a:lvl1pPr>
          </a:lstStyle>
          <a:p>
            <a:pPr/>
            <a:r>
              <a:t>Title Text</a:t>
            </a:r>
          </a:p>
        </p:txBody>
      </p:sp>
      <p:sp>
        <p:nvSpPr>
          <p:cNvPr id="1622" name="Shape 1622"/>
          <p:cNvSpPr/>
          <p:nvPr>
            <p:ph type="pic" sz="quarter" idx="13"/>
          </p:nvPr>
        </p:nvSpPr>
        <p:spPr>
          <a:xfrm>
            <a:off x="6417731" y="854018"/>
            <a:ext cx="4060000" cy="3076502"/>
          </a:xfrm>
          <a:prstGeom prst="rect">
            <a:avLst/>
          </a:prstGeom>
        </p:spPr>
        <p:txBody>
          <a:bodyPr lIns="91439" tIns="45719" rIns="91439" bIns="45719">
            <a:noAutofit/>
          </a:bodyPr>
          <a:lstStyle/>
          <a:p>
            <a:pPr/>
          </a:p>
        </p:txBody>
      </p:sp>
      <p:sp>
        <p:nvSpPr>
          <p:cNvPr id="1623" name="Shape 1623"/>
          <p:cNvSpPr/>
          <p:nvPr>
            <p:ph type="body" sz="half" idx="1"/>
          </p:nvPr>
        </p:nvSpPr>
        <p:spPr>
          <a:xfrm>
            <a:off x="719388" y="1838872"/>
            <a:ext cx="5410402" cy="4484400"/>
          </a:xfrm>
          <a:prstGeom prst="rect">
            <a:avLst/>
          </a:prstGeom>
        </p:spPr>
        <p:txBody>
          <a:bodyPr lIns="91422" tIns="91422" rIns="91422" bIns="91422"/>
          <a:lstStyle>
            <a:lvl1pPr marL="0" indent="0">
              <a:lnSpc>
                <a:spcPct val="100000"/>
              </a:lnSpc>
              <a:spcBef>
                <a:spcPts val="0"/>
              </a:spcBef>
              <a:buSzTx/>
              <a:buFontTx/>
              <a:buNone/>
              <a:defRPr>
                <a:solidFill>
                  <a:srgbClr val="54585B"/>
                </a:solidFill>
                <a:latin typeface="PT Sans"/>
                <a:ea typeface="PT Sans"/>
                <a:cs typeface="PT Sans"/>
                <a:sym typeface="PT Sans"/>
              </a:defRPr>
            </a:lvl1pPr>
            <a:lvl2pPr marL="0" indent="0">
              <a:lnSpc>
                <a:spcPct val="100000"/>
              </a:lnSpc>
              <a:spcBef>
                <a:spcPts val="0"/>
              </a:spcBef>
              <a:buSzTx/>
              <a:buFontTx/>
              <a:buNone/>
              <a:defRPr>
                <a:solidFill>
                  <a:srgbClr val="54585B"/>
                </a:solidFill>
                <a:latin typeface="PT Sans"/>
                <a:ea typeface="PT Sans"/>
                <a:cs typeface="PT Sans"/>
                <a:sym typeface="PT Sans"/>
              </a:defRPr>
            </a:lvl2pPr>
            <a:lvl3pPr marL="0" indent="0">
              <a:lnSpc>
                <a:spcPct val="100000"/>
              </a:lnSpc>
              <a:spcBef>
                <a:spcPts val="0"/>
              </a:spcBef>
              <a:buSzTx/>
              <a:buFontTx/>
              <a:buNone/>
              <a:defRPr>
                <a:solidFill>
                  <a:srgbClr val="54585B"/>
                </a:solidFill>
                <a:latin typeface="PT Sans"/>
                <a:ea typeface="PT Sans"/>
                <a:cs typeface="PT Sans"/>
                <a:sym typeface="PT Sans"/>
              </a:defRPr>
            </a:lvl3pPr>
            <a:lvl4pPr marL="0" indent="0">
              <a:lnSpc>
                <a:spcPct val="100000"/>
              </a:lnSpc>
              <a:spcBef>
                <a:spcPts val="0"/>
              </a:spcBef>
              <a:buSzTx/>
              <a:buFontTx/>
              <a:buNone/>
              <a:defRPr>
                <a:solidFill>
                  <a:srgbClr val="54585B"/>
                </a:solidFill>
                <a:latin typeface="PT Sans"/>
                <a:ea typeface="PT Sans"/>
                <a:cs typeface="PT Sans"/>
                <a:sym typeface="PT Sans"/>
              </a:defRPr>
            </a:lvl4pPr>
            <a:lvl5pPr marL="0" indent="0">
              <a:lnSpc>
                <a:spcPct val="100000"/>
              </a:lnSpc>
              <a:spcBef>
                <a:spcPts val="0"/>
              </a:spcBef>
              <a:buSzTx/>
              <a:buFontTx/>
              <a:buNone/>
              <a:defRPr>
                <a:solidFill>
                  <a:srgbClr val="54585B"/>
                </a:solidFill>
                <a:latin typeface="PT Sans"/>
                <a:ea typeface="PT Sans"/>
                <a:cs typeface="PT Sans"/>
                <a:sym typeface="PT Sans"/>
              </a:defRPr>
            </a:lvl5pPr>
          </a:lstStyle>
          <a:p>
            <a:pPr/>
            <a:r>
              <a:t>Body Level One</a:t>
            </a:r>
          </a:p>
          <a:p>
            <a:pPr lvl="1"/>
            <a:r>
              <a:t>Body Level Two</a:t>
            </a:r>
          </a:p>
          <a:p>
            <a:pPr lvl="2"/>
            <a:r>
              <a:t>Body Level Three</a:t>
            </a:r>
          </a:p>
          <a:p>
            <a:pPr lvl="3"/>
            <a:r>
              <a:t>Body Level Four</a:t>
            </a:r>
          </a:p>
          <a:p>
            <a:pPr lvl="4"/>
            <a:r>
              <a:t>Body Level Five</a:t>
            </a:r>
          </a:p>
        </p:txBody>
      </p:sp>
      <p:sp>
        <p:nvSpPr>
          <p:cNvPr id="1624" name="Shape 1624"/>
          <p:cNvSpPr/>
          <p:nvPr>
            <p:ph type="sldNum" sz="quarter" idx="2"/>
          </p:nvPr>
        </p:nvSpPr>
        <p:spPr>
          <a:xfrm>
            <a:off x="11621460" y="6543380"/>
            <a:ext cx="137288" cy="127001"/>
          </a:xfrm>
          <a:prstGeom prst="rect">
            <a:avLst/>
          </a:prstGeom>
        </p:spPr>
        <p:txBody>
          <a:bodyPr lIns="0" tIns="0" rIns="0" bIns="0"/>
          <a:lstStyle>
            <a:lvl1pPr algn="ctr">
              <a:defRPr sz="900">
                <a:solidFill>
                  <a:srgbClr val="7F7F7F"/>
                </a:solidFill>
                <a:latin typeface="PT Sans"/>
                <a:ea typeface="PT Sans"/>
                <a:cs typeface="PT Sans"/>
                <a:sym typeface="PT Sans"/>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3.xml><?xml version="1.0" encoding="utf-8"?>
<p:sldLayout xmlns:a="http://schemas.openxmlformats.org/drawingml/2006/main" xmlns:r="http://schemas.openxmlformats.org/officeDocument/2006/relationships" xmlns:p="http://schemas.openxmlformats.org/presentationml/2006/main" type="tx" showMasterSp="1" showMasterPhAnim="1">
  <p:cSld name="2_Custom Layout">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631" name="Shape 1631"/>
          <p:cNvSpPr/>
          <p:nvPr/>
        </p:nvSpPr>
        <p:spPr>
          <a:xfrm>
            <a:off x="478366" y="582082"/>
            <a:ext cx="11713604" cy="6276006"/>
          </a:xfrm>
          <a:prstGeom prst="rect">
            <a:avLst/>
          </a:prstGeom>
          <a:solidFill>
            <a:srgbClr val="FFFFFF"/>
          </a:solidFill>
          <a:ln w="12700">
            <a:miter lim="400000"/>
          </a:ln>
        </p:spPr>
        <p:txBody>
          <a:bodyPr lIns="45718" tIns="45718" rIns="45718" bIns="45718" anchor="ctr"/>
          <a:lstStyle/>
          <a:p>
            <a:pPr algn="ctr">
              <a:defRPr>
                <a:solidFill>
                  <a:srgbClr val="FFFFFF"/>
                </a:solidFill>
              </a:defRPr>
            </a:pPr>
          </a:p>
        </p:txBody>
      </p:sp>
      <p:sp>
        <p:nvSpPr>
          <p:cNvPr id="1632" name="Shape 1632"/>
          <p:cNvSpPr/>
          <p:nvPr/>
        </p:nvSpPr>
        <p:spPr>
          <a:xfrm rot="16200000">
            <a:off x="-1045757" y="5541432"/>
            <a:ext cx="2414702" cy="2184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800">
                <a:solidFill>
                  <a:srgbClr val="54585B"/>
                </a:solidFill>
              </a:defRPr>
            </a:lvl1pPr>
          </a:lstStyle>
          <a:p>
            <a:pPr/>
            <a:r>
              <a:t>© 2015 CloudBees, Inc.  All Rights Reserved</a:t>
            </a:r>
          </a:p>
        </p:txBody>
      </p:sp>
      <p:pic>
        <p:nvPicPr>
          <p:cNvPr id="1633" name="image2.png"/>
          <p:cNvPicPr>
            <a:picLocks noChangeAspect="1"/>
          </p:cNvPicPr>
          <p:nvPr/>
        </p:nvPicPr>
        <p:blipFill>
          <a:blip r:embed="rId3">
            <a:extLst/>
          </a:blip>
          <a:stretch>
            <a:fillRect/>
          </a:stretch>
        </p:blipFill>
        <p:spPr>
          <a:xfrm>
            <a:off x="10080200" y="32518"/>
            <a:ext cx="1746802" cy="562504"/>
          </a:xfrm>
          <a:prstGeom prst="rect">
            <a:avLst/>
          </a:prstGeom>
          <a:ln w="12700">
            <a:miter lim="400000"/>
          </a:ln>
        </p:spPr>
      </p:pic>
      <p:sp>
        <p:nvSpPr>
          <p:cNvPr id="1634" name="Shape 1634"/>
          <p:cNvSpPr/>
          <p:nvPr/>
        </p:nvSpPr>
        <p:spPr>
          <a:xfrm>
            <a:off x="0" y="0"/>
            <a:ext cx="12192000" cy="6858000"/>
          </a:xfrm>
          <a:prstGeom prst="rect">
            <a:avLst/>
          </a:prstGeom>
          <a:solidFill>
            <a:srgbClr val="FFFFFF"/>
          </a:solidFill>
          <a:ln w="12700">
            <a:miter lim="400000"/>
          </a:ln>
        </p:spPr>
        <p:txBody>
          <a:bodyPr lIns="45718" tIns="45718" rIns="45718" bIns="45718" anchor="ctr"/>
          <a:lstStyle/>
          <a:p>
            <a:pPr algn="ctr">
              <a:defRPr>
                <a:solidFill>
                  <a:srgbClr val="FFFFFF"/>
                </a:solidFill>
              </a:defRPr>
            </a:pPr>
          </a:p>
        </p:txBody>
      </p:sp>
      <p:pic>
        <p:nvPicPr>
          <p:cNvPr id="1635" name="image1.jpeg"/>
          <p:cNvPicPr>
            <a:picLocks noChangeAspect="1"/>
          </p:cNvPicPr>
          <p:nvPr/>
        </p:nvPicPr>
        <p:blipFill>
          <a:blip r:embed="rId2">
            <a:extLst/>
          </a:blip>
          <a:srcRect l="0" t="2" r="0" b="91998"/>
          <a:stretch>
            <a:fillRect/>
          </a:stretch>
        </p:blipFill>
        <p:spPr>
          <a:xfrm rot="10800000">
            <a:off x="0" y="6309300"/>
            <a:ext cx="12192000" cy="548702"/>
          </a:xfrm>
          <a:prstGeom prst="rect">
            <a:avLst/>
          </a:prstGeom>
          <a:ln w="12700">
            <a:miter lim="400000"/>
          </a:ln>
        </p:spPr>
      </p:pic>
      <p:sp>
        <p:nvSpPr>
          <p:cNvPr id="1636" name="Shape 1636"/>
          <p:cNvSpPr/>
          <p:nvPr>
            <p:ph type="title"/>
          </p:nvPr>
        </p:nvSpPr>
        <p:spPr>
          <a:xfrm>
            <a:off x="561716" y="301625"/>
            <a:ext cx="11128800" cy="836102"/>
          </a:xfrm>
          <a:prstGeom prst="rect">
            <a:avLst/>
          </a:prstGeom>
        </p:spPr>
        <p:txBody>
          <a:bodyPr lIns="91422" tIns="91422" rIns="91422" bIns="91422"/>
          <a:lstStyle>
            <a:lvl1pPr>
              <a:lnSpc>
                <a:spcPct val="100000"/>
              </a:lnSpc>
              <a:defRPr sz="3600">
                <a:solidFill>
                  <a:srgbClr val="CB3725"/>
                </a:solidFill>
                <a:latin typeface="PT Sans"/>
                <a:ea typeface="PT Sans"/>
                <a:cs typeface="PT Sans"/>
                <a:sym typeface="PT Sans"/>
              </a:defRPr>
            </a:lvl1pPr>
          </a:lstStyle>
          <a:p>
            <a:pPr/>
            <a:r>
              <a:t>Title Text</a:t>
            </a:r>
          </a:p>
        </p:txBody>
      </p:sp>
      <p:sp>
        <p:nvSpPr>
          <p:cNvPr id="1637" name="Shape 1637"/>
          <p:cNvSpPr/>
          <p:nvPr>
            <p:ph type="body" idx="1"/>
          </p:nvPr>
        </p:nvSpPr>
        <p:spPr>
          <a:xfrm>
            <a:off x="561716" y="1158875"/>
            <a:ext cx="11128800" cy="4886401"/>
          </a:xfrm>
          <a:prstGeom prst="rect">
            <a:avLst/>
          </a:prstGeom>
        </p:spPr>
        <p:txBody>
          <a:bodyPr lIns="91422" tIns="91422" rIns="91422" bIns="91422"/>
          <a:lstStyle>
            <a:lvl1pPr marL="169862" indent="-30162">
              <a:lnSpc>
                <a:spcPct val="100000"/>
              </a:lnSpc>
              <a:spcBef>
                <a:spcPts val="400"/>
              </a:spcBef>
              <a:buClr>
                <a:srgbClr val="54585B"/>
              </a:buClr>
              <a:defRPr>
                <a:solidFill>
                  <a:srgbClr val="54585B"/>
                </a:solidFill>
                <a:latin typeface="PT Sans"/>
                <a:ea typeface="PT Sans"/>
                <a:cs typeface="PT Sans"/>
                <a:sym typeface="PT Sans"/>
              </a:defRPr>
            </a:lvl1pPr>
            <a:lvl2pPr marL="786244" indent="-202044">
              <a:lnSpc>
                <a:spcPct val="100000"/>
              </a:lnSpc>
              <a:spcBef>
                <a:spcPts val="400"/>
              </a:spcBef>
              <a:buClr>
                <a:srgbClr val="54585B"/>
              </a:buClr>
              <a:buChar char="–"/>
              <a:defRPr>
                <a:solidFill>
                  <a:srgbClr val="54585B"/>
                </a:solidFill>
                <a:latin typeface="PT Sans"/>
                <a:ea typeface="PT Sans"/>
                <a:cs typeface="PT Sans"/>
                <a:sym typeface="PT Sans"/>
              </a:defRPr>
            </a:lvl2pPr>
            <a:lvl3pPr marL="1206500" indent="-177800">
              <a:lnSpc>
                <a:spcPct val="100000"/>
              </a:lnSpc>
              <a:spcBef>
                <a:spcPts val="400"/>
              </a:spcBef>
              <a:buClr>
                <a:srgbClr val="54585B"/>
              </a:buClr>
              <a:buChar char="o"/>
              <a:defRPr>
                <a:solidFill>
                  <a:srgbClr val="54585B"/>
                </a:solidFill>
                <a:latin typeface="PT Sans"/>
                <a:ea typeface="PT Sans"/>
                <a:cs typeface="PT Sans"/>
                <a:sym typeface="PT Sans"/>
              </a:defRPr>
            </a:lvl3pPr>
            <a:lvl4pPr marL="1676400" indent="-177800">
              <a:lnSpc>
                <a:spcPct val="100000"/>
              </a:lnSpc>
              <a:spcBef>
                <a:spcPts val="400"/>
              </a:spcBef>
              <a:buClr>
                <a:srgbClr val="54585B"/>
              </a:buClr>
              <a:buChar char="–"/>
              <a:defRPr>
                <a:solidFill>
                  <a:srgbClr val="54585B"/>
                </a:solidFill>
                <a:latin typeface="PT Sans"/>
                <a:ea typeface="PT Sans"/>
                <a:cs typeface="PT Sans"/>
                <a:sym typeface="PT Sans"/>
              </a:defRPr>
            </a:lvl4pPr>
            <a:lvl5pPr marL="2133600" indent="-177800">
              <a:lnSpc>
                <a:spcPct val="100000"/>
              </a:lnSpc>
              <a:spcBef>
                <a:spcPts val="400"/>
              </a:spcBef>
              <a:buClr>
                <a:srgbClr val="54585B"/>
              </a:buClr>
              <a:buChar char="»"/>
              <a:defRPr>
                <a:solidFill>
                  <a:srgbClr val="54585B"/>
                </a:solidFill>
                <a:latin typeface="PT Sans"/>
                <a:ea typeface="PT Sans"/>
                <a:cs typeface="PT Sans"/>
                <a:sym typeface="PT Sans"/>
              </a:defRPr>
            </a:lvl5pPr>
          </a:lstStyle>
          <a:p>
            <a:pPr/>
            <a:r>
              <a:t>Body Level One</a:t>
            </a:r>
          </a:p>
          <a:p>
            <a:pPr lvl="1"/>
            <a:r>
              <a:t>Body Level Two</a:t>
            </a:r>
          </a:p>
          <a:p>
            <a:pPr lvl="2"/>
            <a:r>
              <a:t>Body Level Three</a:t>
            </a:r>
          </a:p>
          <a:p>
            <a:pPr lvl="3"/>
            <a:r>
              <a:t>Body Level Four</a:t>
            </a:r>
          </a:p>
          <a:p>
            <a:pPr lvl="4"/>
            <a:r>
              <a:t>Body Level Five</a:t>
            </a:r>
          </a:p>
        </p:txBody>
      </p:sp>
      <p:sp>
        <p:nvSpPr>
          <p:cNvPr id="1638" name="Shape 1638"/>
          <p:cNvSpPr/>
          <p:nvPr/>
        </p:nvSpPr>
        <p:spPr>
          <a:xfrm>
            <a:off x="4505961" y="6503760"/>
            <a:ext cx="3220000" cy="2184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800">
                <a:solidFill>
                  <a:srgbClr val="FFFFFF"/>
                </a:solidFill>
              </a:defRPr>
            </a:lvl1pPr>
          </a:lstStyle>
          <a:p>
            <a:pPr/>
            <a:r>
              <a:t>© 2015 CloudBees, Inc.  All Rights Reserved</a:t>
            </a:r>
          </a:p>
        </p:txBody>
      </p:sp>
      <p:pic>
        <p:nvPicPr>
          <p:cNvPr id="1639" name="image2.png"/>
          <p:cNvPicPr>
            <a:picLocks noChangeAspect="1"/>
          </p:cNvPicPr>
          <p:nvPr/>
        </p:nvPicPr>
        <p:blipFill>
          <a:blip r:embed="rId3">
            <a:extLst/>
          </a:blip>
          <a:stretch>
            <a:fillRect/>
          </a:stretch>
        </p:blipFill>
        <p:spPr>
          <a:xfrm>
            <a:off x="478999" y="6311900"/>
            <a:ext cx="1746801" cy="562501"/>
          </a:xfrm>
          <a:prstGeom prst="rect">
            <a:avLst/>
          </a:prstGeom>
          <a:ln w="12700">
            <a:miter lim="400000"/>
          </a:ln>
        </p:spPr>
      </p:pic>
      <p:sp>
        <p:nvSpPr>
          <p:cNvPr id="1640" name="Shape 1640"/>
          <p:cNvSpPr/>
          <p:nvPr>
            <p:ph type="sldNum" sz="quarter" idx="2"/>
          </p:nvPr>
        </p:nvSpPr>
        <p:spPr>
          <a:xfrm>
            <a:off x="11621460" y="6543380"/>
            <a:ext cx="137288" cy="127001"/>
          </a:xfrm>
          <a:prstGeom prst="rect">
            <a:avLst/>
          </a:prstGeom>
        </p:spPr>
        <p:txBody>
          <a:bodyPr lIns="0" tIns="0" rIns="0" bIns="0"/>
          <a:lstStyle>
            <a:lvl1pPr algn="ctr">
              <a:defRPr sz="900">
                <a:solidFill>
                  <a:srgbClr val="FFFFFF"/>
                </a:solidFill>
                <a:latin typeface="PT Sans"/>
                <a:ea typeface="PT Sans"/>
                <a:cs typeface="PT Sans"/>
                <a:sym typeface="PT Sans"/>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4.xml><?xml version="1.0" encoding="utf-8"?>
<p:sldLayout xmlns:a="http://schemas.openxmlformats.org/drawingml/2006/main" xmlns:r="http://schemas.openxmlformats.org/officeDocument/2006/relationships" xmlns:p="http://schemas.openxmlformats.org/presentationml/2006/main" type="tx" showMasterSp="1" showMasterPhAnim="1">
  <p:cSld name="Top Bar-bee">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647" name="Shape 1647"/>
          <p:cNvSpPr/>
          <p:nvPr/>
        </p:nvSpPr>
        <p:spPr>
          <a:xfrm>
            <a:off x="478366" y="582082"/>
            <a:ext cx="11713604" cy="6276006"/>
          </a:xfrm>
          <a:prstGeom prst="rect">
            <a:avLst/>
          </a:prstGeom>
          <a:solidFill>
            <a:srgbClr val="FFFFFF"/>
          </a:solidFill>
          <a:ln w="12700">
            <a:miter lim="400000"/>
          </a:ln>
        </p:spPr>
        <p:txBody>
          <a:bodyPr lIns="45718" tIns="45718" rIns="45718" bIns="45718" anchor="ctr"/>
          <a:lstStyle/>
          <a:p>
            <a:pPr algn="ctr">
              <a:defRPr>
                <a:solidFill>
                  <a:srgbClr val="FFFFFF"/>
                </a:solidFill>
              </a:defRPr>
            </a:pPr>
          </a:p>
        </p:txBody>
      </p:sp>
      <p:sp>
        <p:nvSpPr>
          <p:cNvPr id="1648" name="Shape 1648"/>
          <p:cNvSpPr/>
          <p:nvPr/>
        </p:nvSpPr>
        <p:spPr>
          <a:xfrm rot="16200000">
            <a:off x="-1045757" y="5541432"/>
            <a:ext cx="2414702" cy="2184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800">
                <a:solidFill>
                  <a:srgbClr val="54585B"/>
                </a:solidFill>
              </a:defRPr>
            </a:lvl1pPr>
          </a:lstStyle>
          <a:p>
            <a:pPr/>
            <a:r>
              <a:t>© 2015 CloudBees, Inc.  All Rights Reserved</a:t>
            </a:r>
          </a:p>
        </p:txBody>
      </p:sp>
      <p:pic>
        <p:nvPicPr>
          <p:cNvPr id="1649" name="image2.png"/>
          <p:cNvPicPr>
            <a:picLocks noChangeAspect="1"/>
          </p:cNvPicPr>
          <p:nvPr/>
        </p:nvPicPr>
        <p:blipFill>
          <a:blip r:embed="rId3">
            <a:extLst/>
          </a:blip>
          <a:stretch>
            <a:fillRect/>
          </a:stretch>
        </p:blipFill>
        <p:spPr>
          <a:xfrm>
            <a:off x="10080200" y="32518"/>
            <a:ext cx="1746802" cy="562504"/>
          </a:xfrm>
          <a:prstGeom prst="rect">
            <a:avLst/>
          </a:prstGeom>
          <a:ln w="12700">
            <a:miter lim="400000"/>
          </a:ln>
        </p:spPr>
      </p:pic>
      <p:pic>
        <p:nvPicPr>
          <p:cNvPr id="1650" name="image5.jpeg"/>
          <p:cNvPicPr>
            <a:picLocks noChangeAspect="1"/>
          </p:cNvPicPr>
          <p:nvPr/>
        </p:nvPicPr>
        <p:blipFill>
          <a:blip r:embed="rId4">
            <a:extLst/>
          </a:blip>
          <a:stretch>
            <a:fillRect/>
          </a:stretch>
        </p:blipFill>
        <p:spPr>
          <a:xfrm>
            <a:off x="3810001" y="3412066"/>
            <a:ext cx="8009599" cy="2999104"/>
          </a:xfrm>
          <a:prstGeom prst="rect">
            <a:avLst/>
          </a:prstGeom>
          <a:ln w="12700">
            <a:miter lim="400000"/>
          </a:ln>
        </p:spPr>
      </p:pic>
      <p:sp>
        <p:nvSpPr>
          <p:cNvPr id="1651" name="Shape 1651"/>
          <p:cNvSpPr/>
          <p:nvPr>
            <p:ph type="title"/>
          </p:nvPr>
        </p:nvSpPr>
        <p:spPr>
          <a:xfrm>
            <a:off x="798782" y="833967"/>
            <a:ext cx="10970002" cy="836099"/>
          </a:xfrm>
          <a:prstGeom prst="rect">
            <a:avLst/>
          </a:prstGeom>
        </p:spPr>
        <p:txBody>
          <a:bodyPr lIns="91422" tIns="91422" rIns="91422" bIns="91422"/>
          <a:lstStyle>
            <a:lvl1pPr>
              <a:lnSpc>
                <a:spcPct val="100000"/>
              </a:lnSpc>
              <a:defRPr sz="3600">
                <a:solidFill>
                  <a:srgbClr val="CB3725"/>
                </a:solidFill>
                <a:latin typeface="PT Sans"/>
                <a:ea typeface="PT Sans"/>
                <a:cs typeface="PT Sans"/>
                <a:sym typeface="PT Sans"/>
              </a:defRPr>
            </a:lvl1pPr>
          </a:lstStyle>
          <a:p>
            <a:pPr/>
            <a:r>
              <a:t>Title Text</a:t>
            </a:r>
          </a:p>
        </p:txBody>
      </p:sp>
      <p:sp>
        <p:nvSpPr>
          <p:cNvPr id="1652" name="Shape 1652"/>
          <p:cNvSpPr/>
          <p:nvPr>
            <p:ph type="body" idx="1"/>
          </p:nvPr>
        </p:nvSpPr>
        <p:spPr>
          <a:xfrm>
            <a:off x="799775" y="1691863"/>
            <a:ext cx="10968799" cy="4526105"/>
          </a:xfrm>
          <a:prstGeom prst="rect">
            <a:avLst/>
          </a:prstGeom>
        </p:spPr>
        <p:txBody>
          <a:bodyPr lIns="91422" tIns="91422" rIns="91422" bIns="91422"/>
          <a:lstStyle>
            <a:lvl1pPr marL="182879" indent="-182879">
              <a:lnSpc>
                <a:spcPct val="100000"/>
              </a:lnSpc>
              <a:spcBef>
                <a:spcPts val="0"/>
              </a:spcBef>
              <a:buSzTx/>
              <a:buFontTx/>
              <a:buNone/>
              <a:defRPr>
                <a:solidFill>
                  <a:srgbClr val="54585B"/>
                </a:solidFill>
                <a:latin typeface="PT Sans"/>
                <a:ea typeface="PT Sans"/>
                <a:cs typeface="PT Sans"/>
                <a:sym typeface="PT Sans"/>
              </a:defRPr>
            </a:lvl1pPr>
            <a:lvl2pPr marL="182879" indent="-182879">
              <a:lnSpc>
                <a:spcPct val="100000"/>
              </a:lnSpc>
              <a:spcBef>
                <a:spcPts val="0"/>
              </a:spcBef>
              <a:buSzTx/>
              <a:buFontTx/>
              <a:buNone/>
              <a:defRPr>
                <a:solidFill>
                  <a:srgbClr val="54585B"/>
                </a:solidFill>
                <a:latin typeface="PT Sans"/>
                <a:ea typeface="PT Sans"/>
                <a:cs typeface="PT Sans"/>
                <a:sym typeface="PT Sans"/>
              </a:defRPr>
            </a:lvl2pPr>
            <a:lvl3pPr marL="182879" indent="-182879">
              <a:lnSpc>
                <a:spcPct val="100000"/>
              </a:lnSpc>
              <a:spcBef>
                <a:spcPts val="0"/>
              </a:spcBef>
              <a:buSzTx/>
              <a:buFontTx/>
              <a:buNone/>
              <a:defRPr>
                <a:solidFill>
                  <a:srgbClr val="54585B"/>
                </a:solidFill>
                <a:latin typeface="PT Sans"/>
                <a:ea typeface="PT Sans"/>
                <a:cs typeface="PT Sans"/>
                <a:sym typeface="PT Sans"/>
              </a:defRPr>
            </a:lvl3pPr>
            <a:lvl4pPr marL="182879" indent="-182879">
              <a:lnSpc>
                <a:spcPct val="100000"/>
              </a:lnSpc>
              <a:spcBef>
                <a:spcPts val="0"/>
              </a:spcBef>
              <a:buSzTx/>
              <a:buFontTx/>
              <a:buNone/>
              <a:defRPr>
                <a:solidFill>
                  <a:srgbClr val="54585B"/>
                </a:solidFill>
                <a:latin typeface="PT Sans"/>
                <a:ea typeface="PT Sans"/>
                <a:cs typeface="PT Sans"/>
                <a:sym typeface="PT Sans"/>
              </a:defRPr>
            </a:lvl4pPr>
            <a:lvl5pPr marL="182879" indent="-182879">
              <a:lnSpc>
                <a:spcPct val="100000"/>
              </a:lnSpc>
              <a:spcBef>
                <a:spcPts val="0"/>
              </a:spcBef>
              <a:buSzTx/>
              <a:buFontTx/>
              <a:buNone/>
              <a:defRPr>
                <a:solidFill>
                  <a:srgbClr val="54585B"/>
                </a:solidFill>
                <a:latin typeface="PT Sans"/>
                <a:ea typeface="PT Sans"/>
                <a:cs typeface="PT Sans"/>
                <a:sym typeface="PT Sans"/>
              </a:defRPr>
            </a:lvl5pPr>
          </a:lstStyle>
          <a:p>
            <a:pPr/>
            <a:r>
              <a:t>Body Level One</a:t>
            </a:r>
          </a:p>
          <a:p>
            <a:pPr lvl="1"/>
            <a:r>
              <a:t>Body Level Two</a:t>
            </a:r>
          </a:p>
          <a:p>
            <a:pPr lvl="2"/>
            <a:r>
              <a:t>Body Level Three</a:t>
            </a:r>
          </a:p>
          <a:p>
            <a:pPr lvl="3"/>
            <a:r>
              <a:t>Body Level Four</a:t>
            </a:r>
          </a:p>
          <a:p>
            <a:pPr lvl="4"/>
            <a:r>
              <a:t>Body Level Five</a:t>
            </a:r>
          </a:p>
        </p:txBody>
      </p:sp>
      <p:sp>
        <p:nvSpPr>
          <p:cNvPr id="1653" name="Shape 1653"/>
          <p:cNvSpPr/>
          <p:nvPr>
            <p:ph type="sldNum" sz="quarter" idx="2"/>
          </p:nvPr>
        </p:nvSpPr>
        <p:spPr>
          <a:xfrm>
            <a:off x="11621460" y="6543380"/>
            <a:ext cx="137288" cy="127001"/>
          </a:xfrm>
          <a:prstGeom prst="rect">
            <a:avLst/>
          </a:prstGeom>
        </p:spPr>
        <p:txBody>
          <a:bodyPr lIns="0" tIns="0" rIns="0" bIns="0"/>
          <a:lstStyle>
            <a:lvl1pPr algn="ctr">
              <a:defRPr sz="900">
                <a:solidFill>
                  <a:srgbClr val="7F7F7F"/>
                </a:solidFill>
                <a:latin typeface="PT Sans"/>
                <a:ea typeface="PT Sans"/>
                <a:cs typeface="PT Sans"/>
                <a:sym typeface="PT Sans"/>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5.xml><?xml version="1.0" encoding="utf-8"?>
<p:sldLayout xmlns:a="http://schemas.openxmlformats.org/drawingml/2006/main" xmlns:r="http://schemas.openxmlformats.org/officeDocument/2006/relationships" xmlns:p="http://schemas.openxmlformats.org/presentationml/2006/main" type="tx" showMasterSp="1" showMasterPhAnim="1">
  <p:cSld name="Bottom Bar-bee">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660" name="Shape 1660"/>
          <p:cNvSpPr/>
          <p:nvPr/>
        </p:nvSpPr>
        <p:spPr>
          <a:xfrm>
            <a:off x="478366" y="582082"/>
            <a:ext cx="11713604" cy="6276006"/>
          </a:xfrm>
          <a:prstGeom prst="rect">
            <a:avLst/>
          </a:prstGeom>
          <a:solidFill>
            <a:srgbClr val="FFFFFF"/>
          </a:solidFill>
          <a:ln w="12700">
            <a:miter lim="400000"/>
          </a:ln>
        </p:spPr>
        <p:txBody>
          <a:bodyPr lIns="45718" tIns="45718" rIns="45718" bIns="45718" anchor="ctr"/>
          <a:lstStyle/>
          <a:p>
            <a:pPr algn="ctr">
              <a:defRPr>
                <a:solidFill>
                  <a:srgbClr val="FFFFFF"/>
                </a:solidFill>
              </a:defRPr>
            </a:pPr>
          </a:p>
        </p:txBody>
      </p:sp>
      <p:sp>
        <p:nvSpPr>
          <p:cNvPr id="1661" name="Shape 1661"/>
          <p:cNvSpPr/>
          <p:nvPr/>
        </p:nvSpPr>
        <p:spPr>
          <a:xfrm rot="16200000">
            <a:off x="-1045757" y="5541432"/>
            <a:ext cx="2414702" cy="2184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800">
                <a:solidFill>
                  <a:srgbClr val="54585B"/>
                </a:solidFill>
              </a:defRPr>
            </a:lvl1pPr>
          </a:lstStyle>
          <a:p>
            <a:pPr/>
            <a:r>
              <a:t>© 2015 CloudBees, Inc.  All Rights Reserved</a:t>
            </a:r>
          </a:p>
        </p:txBody>
      </p:sp>
      <p:pic>
        <p:nvPicPr>
          <p:cNvPr id="1662" name="image2.png"/>
          <p:cNvPicPr>
            <a:picLocks noChangeAspect="1"/>
          </p:cNvPicPr>
          <p:nvPr/>
        </p:nvPicPr>
        <p:blipFill>
          <a:blip r:embed="rId3">
            <a:extLst/>
          </a:blip>
          <a:stretch>
            <a:fillRect/>
          </a:stretch>
        </p:blipFill>
        <p:spPr>
          <a:xfrm>
            <a:off x="10080200" y="32518"/>
            <a:ext cx="1746802" cy="562504"/>
          </a:xfrm>
          <a:prstGeom prst="rect">
            <a:avLst/>
          </a:prstGeom>
          <a:ln w="12700">
            <a:miter lim="400000"/>
          </a:ln>
        </p:spPr>
      </p:pic>
      <p:sp>
        <p:nvSpPr>
          <p:cNvPr id="1663" name="Shape 1663"/>
          <p:cNvSpPr/>
          <p:nvPr/>
        </p:nvSpPr>
        <p:spPr>
          <a:xfrm>
            <a:off x="0" y="0"/>
            <a:ext cx="12192000" cy="6858000"/>
          </a:xfrm>
          <a:prstGeom prst="rect">
            <a:avLst/>
          </a:prstGeom>
          <a:solidFill>
            <a:srgbClr val="FFFFFF"/>
          </a:solidFill>
          <a:ln w="12700">
            <a:miter lim="400000"/>
          </a:ln>
        </p:spPr>
        <p:txBody>
          <a:bodyPr lIns="45718" tIns="45718" rIns="45718" bIns="45718" anchor="ctr"/>
          <a:lstStyle/>
          <a:p>
            <a:pPr algn="ctr">
              <a:defRPr>
                <a:solidFill>
                  <a:srgbClr val="FFFFFF"/>
                </a:solidFill>
              </a:defRPr>
            </a:pPr>
          </a:p>
        </p:txBody>
      </p:sp>
      <p:pic>
        <p:nvPicPr>
          <p:cNvPr id="1664" name="image5.jpeg"/>
          <p:cNvPicPr>
            <a:picLocks noChangeAspect="1"/>
          </p:cNvPicPr>
          <p:nvPr/>
        </p:nvPicPr>
        <p:blipFill>
          <a:blip r:embed="rId4">
            <a:extLst/>
          </a:blip>
          <a:stretch>
            <a:fillRect/>
          </a:stretch>
        </p:blipFill>
        <p:spPr>
          <a:xfrm>
            <a:off x="3810001" y="3045883"/>
            <a:ext cx="8009599" cy="2999103"/>
          </a:xfrm>
          <a:prstGeom prst="rect">
            <a:avLst/>
          </a:prstGeom>
          <a:ln w="12700">
            <a:miter lim="400000"/>
          </a:ln>
        </p:spPr>
      </p:pic>
      <p:pic>
        <p:nvPicPr>
          <p:cNvPr id="1665" name="image1.jpeg"/>
          <p:cNvPicPr>
            <a:picLocks noChangeAspect="1"/>
          </p:cNvPicPr>
          <p:nvPr/>
        </p:nvPicPr>
        <p:blipFill>
          <a:blip r:embed="rId2">
            <a:extLst/>
          </a:blip>
          <a:srcRect l="0" t="2" r="0" b="91998"/>
          <a:stretch>
            <a:fillRect/>
          </a:stretch>
        </p:blipFill>
        <p:spPr>
          <a:xfrm rot="10800000">
            <a:off x="0" y="6309300"/>
            <a:ext cx="12192000" cy="548702"/>
          </a:xfrm>
          <a:prstGeom prst="rect">
            <a:avLst/>
          </a:prstGeom>
          <a:ln w="12700">
            <a:miter lim="400000"/>
          </a:ln>
        </p:spPr>
      </p:pic>
      <p:sp>
        <p:nvSpPr>
          <p:cNvPr id="1666" name="Shape 1666"/>
          <p:cNvSpPr/>
          <p:nvPr>
            <p:ph type="title"/>
          </p:nvPr>
        </p:nvSpPr>
        <p:spPr>
          <a:xfrm>
            <a:off x="561716" y="301625"/>
            <a:ext cx="11128800" cy="836102"/>
          </a:xfrm>
          <a:prstGeom prst="rect">
            <a:avLst/>
          </a:prstGeom>
        </p:spPr>
        <p:txBody>
          <a:bodyPr lIns="91422" tIns="91422" rIns="91422" bIns="91422"/>
          <a:lstStyle>
            <a:lvl1pPr>
              <a:lnSpc>
                <a:spcPct val="100000"/>
              </a:lnSpc>
              <a:defRPr sz="3600">
                <a:solidFill>
                  <a:srgbClr val="CB3725"/>
                </a:solidFill>
                <a:latin typeface="PT Sans"/>
                <a:ea typeface="PT Sans"/>
                <a:cs typeface="PT Sans"/>
                <a:sym typeface="PT Sans"/>
              </a:defRPr>
            </a:lvl1pPr>
          </a:lstStyle>
          <a:p>
            <a:pPr/>
            <a:r>
              <a:t>Title Text</a:t>
            </a:r>
          </a:p>
        </p:txBody>
      </p:sp>
      <p:sp>
        <p:nvSpPr>
          <p:cNvPr id="1667" name="Shape 1667"/>
          <p:cNvSpPr/>
          <p:nvPr>
            <p:ph type="body" idx="1"/>
          </p:nvPr>
        </p:nvSpPr>
        <p:spPr>
          <a:xfrm>
            <a:off x="561716" y="1158875"/>
            <a:ext cx="11128800" cy="4886401"/>
          </a:xfrm>
          <a:prstGeom prst="rect">
            <a:avLst/>
          </a:prstGeom>
        </p:spPr>
        <p:txBody>
          <a:bodyPr lIns="91422" tIns="91422" rIns="91422" bIns="91422"/>
          <a:lstStyle>
            <a:lvl1pPr marL="169862" indent="-30162">
              <a:lnSpc>
                <a:spcPct val="100000"/>
              </a:lnSpc>
              <a:spcBef>
                <a:spcPts val="400"/>
              </a:spcBef>
              <a:buClr>
                <a:srgbClr val="54585B"/>
              </a:buClr>
              <a:defRPr>
                <a:solidFill>
                  <a:srgbClr val="54585B"/>
                </a:solidFill>
                <a:latin typeface="PT Sans"/>
                <a:ea typeface="PT Sans"/>
                <a:cs typeface="PT Sans"/>
                <a:sym typeface="PT Sans"/>
              </a:defRPr>
            </a:lvl1pPr>
            <a:lvl2pPr marL="786244" indent="-202044">
              <a:lnSpc>
                <a:spcPct val="100000"/>
              </a:lnSpc>
              <a:spcBef>
                <a:spcPts val="400"/>
              </a:spcBef>
              <a:buClr>
                <a:srgbClr val="54585B"/>
              </a:buClr>
              <a:buChar char="–"/>
              <a:defRPr>
                <a:solidFill>
                  <a:srgbClr val="54585B"/>
                </a:solidFill>
                <a:latin typeface="PT Sans"/>
                <a:ea typeface="PT Sans"/>
                <a:cs typeface="PT Sans"/>
                <a:sym typeface="PT Sans"/>
              </a:defRPr>
            </a:lvl2pPr>
            <a:lvl3pPr marL="1206500" indent="-177800">
              <a:lnSpc>
                <a:spcPct val="100000"/>
              </a:lnSpc>
              <a:spcBef>
                <a:spcPts val="400"/>
              </a:spcBef>
              <a:buClr>
                <a:srgbClr val="54585B"/>
              </a:buClr>
              <a:buChar char="o"/>
              <a:defRPr>
                <a:solidFill>
                  <a:srgbClr val="54585B"/>
                </a:solidFill>
                <a:latin typeface="PT Sans"/>
                <a:ea typeface="PT Sans"/>
                <a:cs typeface="PT Sans"/>
                <a:sym typeface="PT Sans"/>
              </a:defRPr>
            </a:lvl3pPr>
            <a:lvl4pPr marL="1676400" indent="-177800">
              <a:lnSpc>
                <a:spcPct val="100000"/>
              </a:lnSpc>
              <a:spcBef>
                <a:spcPts val="400"/>
              </a:spcBef>
              <a:buClr>
                <a:srgbClr val="54585B"/>
              </a:buClr>
              <a:buChar char="–"/>
              <a:defRPr>
                <a:solidFill>
                  <a:srgbClr val="54585B"/>
                </a:solidFill>
                <a:latin typeface="PT Sans"/>
                <a:ea typeface="PT Sans"/>
                <a:cs typeface="PT Sans"/>
                <a:sym typeface="PT Sans"/>
              </a:defRPr>
            </a:lvl4pPr>
            <a:lvl5pPr marL="2133600" indent="-177800">
              <a:lnSpc>
                <a:spcPct val="100000"/>
              </a:lnSpc>
              <a:spcBef>
                <a:spcPts val="400"/>
              </a:spcBef>
              <a:buClr>
                <a:srgbClr val="54585B"/>
              </a:buClr>
              <a:buChar char="»"/>
              <a:defRPr>
                <a:solidFill>
                  <a:srgbClr val="54585B"/>
                </a:solidFill>
                <a:latin typeface="PT Sans"/>
                <a:ea typeface="PT Sans"/>
                <a:cs typeface="PT Sans"/>
                <a:sym typeface="PT Sans"/>
              </a:defRPr>
            </a:lvl5pPr>
          </a:lstStyle>
          <a:p>
            <a:pPr/>
            <a:r>
              <a:t>Body Level One</a:t>
            </a:r>
          </a:p>
          <a:p>
            <a:pPr lvl="1"/>
            <a:r>
              <a:t>Body Level Two</a:t>
            </a:r>
          </a:p>
          <a:p>
            <a:pPr lvl="2"/>
            <a:r>
              <a:t>Body Level Three</a:t>
            </a:r>
          </a:p>
          <a:p>
            <a:pPr lvl="3"/>
            <a:r>
              <a:t>Body Level Four</a:t>
            </a:r>
          </a:p>
          <a:p>
            <a:pPr lvl="4"/>
            <a:r>
              <a:t>Body Level Five</a:t>
            </a:r>
          </a:p>
        </p:txBody>
      </p:sp>
      <p:sp>
        <p:nvSpPr>
          <p:cNvPr id="1668" name="Shape 1668"/>
          <p:cNvSpPr/>
          <p:nvPr/>
        </p:nvSpPr>
        <p:spPr>
          <a:xfrm>
            <a:off x="4492416" y="6503760"/>
            <a:ext cx="3220003" cy="2184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800">
                <a:solidFill>
                  <a:srgbClr val="FFFFFF"/>
                </a:solidFill>
              </a:defRPr>
            </a:lvl1pPr>
          </a:lstStyle>
          <a:p>
            <a:pPr/>
            <a:r>
              <a:t>© 2015 CloudBees, Inc.  All Rights Reserved</a:t>
            </a:r>
          </a:p>
        </p:txBody>
      </p:sp>
      <p:pic>
        <p:nvPicPr>
          <p:cNvPr id="1669" name="image2.png"/>
          <p:cNvPicPr>
            <a:picLocks noChangeAspect="1"/>
          </p:cNvPicPr>
          <p:nvPr/>
        </p:nvPicPr>
        <p:blipFill>
          <a:blip r:embed="rId3">
            <a:extLst/>
          </a:blip>
          <a:stretch>
            <a:fillRect/>
          </a:stretch>
        </p:blipFill>
        <p:spPr>
          <a:xfrm>
            <a:off x="478999" y="6311900"/>
            <a:ext cx="1746801" cy="562501"/>
          </a:xfrm>
          <a:prstGeom prst="rect">
            <a:avLst/>
          </a:prstGeom>
          <a:ln w="12700">
            <a:miter lim="400000"/>
          </a:ln>
        </p:spPr>
      </p:pic>
      <p:sp>
        <p:nvSpPr>
          <p:cNvPr id="1670" name="Shape 1670"/>
          <p:cNvSpPr/>
          <p:nvPr>
            <p:ph type="sldNum" sz="quarter" idx="2"/>
          </p:nvPr>
        </p:nvSpPr>
        <p:spPr>
          <a:xfrm>
            <a:off x="11621460" y="6543380"/>
            <a:ext cx="137288" cy="127001"/>
          </a:xfrm>
          <a:prstGeom prst="rect">
            <a:avLst/>
          </a:prstGeom>
        </p:spPr>
        <p:txBody>
          <a:bodyPr lIns="0" tIns="0" rIns="0" bIns="0"/>
          <a:lstStyle>
            <a:lvl1pPr algn="ctr">
              <a:defRPr sz="900">
                <a:solidFill>
                  <a:srgbClr val="FFFFFF"/>
                </a:solidFill>
                <a:latin typeface="PT Sans"/>
                <a:ea typeface="PT Sans"/>
                <a:cs typeface="PT Sans"/>
                <a:sym typeface="PT Sans"/>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6.xml><?xml version="1.0" encoding="utf-8"?>
<p:sldLayout xmlns:a="http://schemas.openxmlformats.org/drawingml/2006/main" xmlns:r="http://schemas.openxmlformats.org/officeDocument/2006/relationships" xmlns:p="http://schemas.openxmlformats.org/presentationml/2006/main" type="tx" showMasterSp="1" showMasterPhAnim="1">
  <p:cSld name="3_Custom Layout">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677" name="Shape 1677"/>
          <p:cNvSpPr/>
          <p:nvPr/>
        </p:nvSpPr>
        <p:spPr>
          <a:xfrm>
            <a:off x="478366" y="582082"/>
            <a:ext cx="11713604" cy="6276006"/>
          </a:xfrm>
          <a:prstGeom prst="rect">
            <a:avLst/>
          </a:prstGeom>
          <a:solidFill>
            <a:srgbClr val="FFFFFF"/>
          </a:solidFill>
          <a:ln w="12700">
            <a:miter lim="400000"/>
          </a:ln>
        </p:spPr>
        <p:txBody>
          <a:bodyPr lIns="45718" tIns="45718" rIns="45718" bIns="45718" anchor="ctr"/>
          <a:lstStyle/>
          <a:p>
            <a:pPr algn="ctr">
              <a:defRPr>
                <a:solidFill>
                  <a:srgbClr val="FFFFFF"/>
                </a:solidFill>
              </a:defRPr>
            </a:pPr>
          </a:p>
        </p:txBody>
      </p:sp>
      <p:sp>
        <p:nvSpPr>
          <p:cNvPr id="1678" name="Shape 1678"/>
          <p:cNvSpPr/>
          <p:nvPr/>
        </p:nvSpPr>
        <p:spPr>
          <a:xfrm rot="16200000">
            <a:off x="-1045757" y="5541432"/>
            <a:ext cx="2414702" cy="2184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800">
                <a:solidFill>
                  <a:srgbClr val="54585B"/>
                </a:solidFill>
              </a:defRPr>
            </a:lvl1pPr>
          </a:lstStyle>
          <a:p>
            <a:pPr/>
            <a:r>
              <a:t>© 2015 CloudBees, Inc.  All Rights Reserved</a:t>
            </a:r>
          </a:p>
        </p:txBody>
      </p:sp>
      <p:pic>
        <p:nvPicPr>
          <p:cNvPr id="1679" name="image2.png"/>
          <p:cNvPicPr>
            <a:picLocks noChangeAspect="1"/>
          </p:cNvPicPr>
          <p:nvPr/>
        </p:nvPicPr>
        <p:blipFill>
          <a:blip r:embed="rId3">
            <a:extLst/>
          </a:blip>
          <a:stretch>
            <a:fillRect/>
          </a:stretch>
        </p:blipFill>
        <p:spPr>
          <a:xfrm>
            <a:off x="10080200" y="32518"/>
            <a:ext cx="1746802" cy="562504"/>
          </a:xfrm>
          <a:prstGeom prst="rect">
            <a:avLst/>
          </a:prstGeom>
          <a:ln w="12700">
            <a:miter lim="400000"/>
          </a:ln>
        </p:spPr>
      </p:pic>
      <p:pic>
        <p:nvPicPr>
          <p:cNvPr id="1680" name="image1.jpeg"/>
          <p:cNvPicPr>
            <a:picLocks noChangeAspect="1"/>
          </p:cNvPicPr>
          <p:nvPr/>
        </p:nvPicPr>
        <p:blipFill>
          <a:blip r:embed="rId2">
            <a:extLst/>
          </a:blip>
          <a:stretch>
            <a:fillRect/>
          </a:stretch>
        </p:blipFill>
        <p:spPr>
          <a:xfrm>
            <a:off x="0" y="0"/>
            <a:ext cx="12192000" cy="6858000"/>
          </a:xfrm>
          <a:prstGeom prst="rect">
            <a:avLst/>
          </a:prstGeom>
          <a:ln w="12700">
            <a:miter lim="400000"/>
          </a:ln>
        </p:spPr>
      </p:pic>
      <p:sp>
        <p:nvSpPr>
          <p:cNvPr id="1681" name="Shape 1681"/>
          <p:cNvSpPr/>
          <p:nvPr/>
        </p:nvSpPr>
        <p:spPr>
          <a:xfrm rot="16200000">
            <a:off x="-1045757" y="5541432"/>
            <a:ext cx="2414702" cy="2184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800">
                <a:solidFill>
                  <a:srgbClr val="54585B"/>
                </a:solidFill>
              </a:defRPr>
            </a:lvl1pPr>
          </a:lstStyle>
          <a:p>
            <a:pPr/>
            <a:r>
              <a:t>© 2015 CloudBees, Inc.  All Rights Reserved</a:t>
            </a:r>
          </a:p>
        </p:txBody>
      </p:sp>
      <p:pic>
        <p:nvPicPr>
          <p:cNvPr id="1682" name="image6.png"/>
          <p:cNvPicPr>
            <a:picLocks noChangeAspect="1"/>
          </p:cNvPicPr>
          <p:nvPr/>
        </p:nvPicPr>
        <p:blipFill>
          <a:blip r:embed="rId4">
            <a:extLst/>
          </a:blip>
          <a:stretch>
            <a:fillRect/>
          </a:stretch>
        </p:blipFill>
        <p:spPr>
          <a:xfrm>
            <a:off x="2895600" y="2400300"/>
            <a:ext cx="6400800" cy="2057700"/>
          </a:xfrm>
          <a:prstGeom prst="rect">
            <a:avLst/>
          </a:prstGeom>
          <a:ln w="12700">
            <a:miter lim="400000"/>
          </a:ln>
        </p:spPr>
      </p:pic>
      <p:sp>
        <p:nvSpPr>
          <p:cNvPr id="1683" name="Shape 1683"/>
          <p:cNvSpPr/>
          <p:nvPr>
            <p:ph type="sldNum" sz="quarter" idx="2"/>
          </p:nvPr>
        </p:nvSpPr>
        <p:spPr>
          <a:xfrm>
            <a:off x="8473622" y="6221732"/>
            <a:ext cx="263979" cy="269237"/>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7.xml><?xml version="1.0" encoding="utf-8"?>
<p:sldLayout xmlns:a="http://schemas.openxmlformats.org/drawingml/2006/main" xmlns:r="http://schemas.openxmlformats.org/officeDocument/2006/relationships" xmlns:p="http://schemas.openxmlformats.org/presentationml/2006/main" type="tx" showMasterSp="1" showMasterPhAnim="1">
  <p:cSld name="1_Custom Layout">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690" name="Shape 1690"/>
          <p:cNvSpPr/>
          <p:nvPr/>
        </p:nvSpPr>
        <p:spPr>
          <a:xfrm>
            <a:off x="478366" y="582082"/>
            <a:ext cx="11713604" cy="6276006"/>
          </a:xfrm>
          <a:prstGeom prst="rect">
            <a:avLst/>
          </a:prstGeom>
          <a:solidFill>
            <a:srgbClr val="FFFFFF"/>
          </a:solidFill>
          <a:ln w="12700">
            <a:miter lim="400000"/>
          </a:ln>
        </p:spPr>
        <p:txBody>
          <a:bodyPr lIns="45718" tIns="45718" rIns="45718" bIns="45718" anchor="ctr"/>
          <a:lstStyle/>
          <a:p>
            <a:pPr algn="ctr">
              <a:defRPr>
                <a:solidFill>
                  <a:srgbClr val="FFFFFF"/>
                </a:solidFill>
              </a:defRPr>
            </a:pPr>
          </a:p>
        </p:txBody>
      </p:sp>
      <p:sp>
        <p:nvSpPr>
          <p:cNvPr id="1691" name="Shape 1691"/>
          <p:cNvSpPr/>
          <p:nvPr/>
        </p:nvSpPr>
        <p:spPr>
          <a:xfrm rot="16200000">
            <a:off x="-1045757" y="5541432"/>
            <a:ext cx="2414702" cy="2184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800">
                <a:solidFill>
                  <a:srgbClr val="54585B"/>
                </a:solidFill>
              </a:defRPr>
            </a:lvl1pPr>
          </a:lstStyle>
          <a:p>
            <a:pPr/>
            <a:r>
              <a:t>© 2015 CloudBees, Inc.  All Rights Reserved</a:t>
            </a:r>
          </a:p>
        </p:txBody>
      </p:sp>
      <p:pic>
        <p:nvPicPr>
          <p:cNvPr id="1692" name="image2.png"/>
          <p:cNvPicPr>
            <a:picLocks noChangeAspect="1"/>
          </p:cNvPicPr>
          <p:nvPr/>
        </p:nvPicPr>
        <p:blipFill>
          <a:blip r:embed="rId3">
            <a:extLst/>
          </a:blip>
          <a:stretch>
            <a:fillRect/>
          </a:stretch>
        </p:blipFill>
        <p:spPr>
          <a:xfrm>
            <a:off x="10080200" y="32518"/>
            <a:ext cx="1746802" cy="562504"/>
          </a:xfrm>
          <a:prstGeom prst="rect">
            <a:avLst/>
          </a:prstGeom>
          <a:ln w="12700">
            <a:miter lim="400000"/>
          </a:ln>
        </p:spPr>
      </p:pic>
      <p:pic>
        <p:nvPicPr>
          <p:cNvPr id="1693" name="image1.jpeg"/>
          <p:cNvPicPr>
            <a:picLocks noChangeAspect="1"/>
          </p:cNvPicPr>
          <p:nvPr/>
        </p:nvPicPr>
        <p:blipFill>
          <a:blip r:embed="rId2">
            <a:extLst/>
          </a:blip>
          <a:stretch>
            <a:fillRect/>
          </a:stretch>
        </p:blipFill>
        <p:spPr>
          <a:xfrm>
            <a:off x="0" y="0"/>
            <a:ext cx="12192000" cy="6858000"/>
          </a:xfrm>
          <a:prstGeom prst="rect">
            <a:avLst/>
          </a:prstGeom>
          <a:ln w="12700">
            <a:miter lim="400000"/>
          </a:ln>
        </p:spPr>
      </p:pic>
      <p:pic>
        <p:nvPicPr>
          <p:cNvPr id="1694" name="image7.png"/>
          <p:cNvPicPr>
            <a:picLocks noChangeAspect="1"/>
          </p:cNvPicPr>
          <p:nvPr/>
        </p:nvPicPr>
        <p:blipFill>
          <a:blip r:embed="rId4">
            <a:extLst/>
          </a:blip>
          <a:stretch>
            <a:fillRect/>
          </a:stretch>
        </p:blipFill>
        <p:spPr>
          <a:xfrm>
            <a:off x="3947967" y="2644849"/>
            <a:ext cx="4718403" cy="1686904"/>
          </a:xfrm>
          <a:prstGeom prst="rect">
            <a:avLst/>
          </a:prstGeom>
          <a:ln w="12700">
            <a:miter lim="400000"/>
          </a:ln>
        </p:spPr>
      </p:pic>
      <p:sp>
        <p:nvSpPr>
          <p:cNvPr id="1695" name="Shape 1695"/>
          <p:cNvSpPr/>
          <p:nvPr/>
        </p:nvSpPr>
        <p:spPr>
          <a:xfrm rot="16200000">
            <a:off x="-1045757" y="5541432"/>
            <a:ext cx="2414702" cy="2184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800">
                <a:solidFill>
                  <a:srgbClr val="54585B"/>
                </a:solidFill>
              </a:defRPr>
            </a:lvl1pPr>
          </a:lstStyle>
          <a:p>
            <a:pPr/>
            <a:r>
              <a:t>© 2015 CloudBees, Inc.  All Rights Reserved</a:t>
            </a:r>
          </a:p>
        </p:txBody>
      </p:sp>
      <p:sp>
        <p:nvSpPr>
          <p:cNvPr id="1696" name="Shape 1696"/>
          <p:cNvSpPr/>
          <p:nvPr>
            <p:ph type="sldNum" sz="quarter" idx="2"/>
          </p:nvPr>
        </p:nvSpPr>
        <p:spPr>
          <a:xfrm>
            <a:off x="8473622" y="6221732"/>
            <a:ext cx="263979" cy="269237"/>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8.xml><?xml version="1.0" encoding="utf-8"?>
<p:sldLayout xmlns:a="http://schemas.openxmlformats.org/drawingml/2006/main" xmlns:r="http://schemas.openxmlformats.org/officeDocument/2006/relationships" xmlns:p="http://schemas.openxmlformats.org/presentationml/2006/main" type="tx" showMasterSp="1" showMasterPhAnim="1">
  <p:cSld name="Title Slide 1">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703" name="Shape 1703"/>
          <p:cNvSpPr/>
          <p:nvPr/>
        </p:nvSpPr>
        <p:spPr>
          <a:xfrm>
            <a:off x="478366" y="582082"/>
            <a:ext cx="11713604" cy="6276006"/>
          </a:xfrm>
          <a:prstGeom prst="rect">
            <a:avLst/>
          </a:prstGeom>
          <a:solidFill>
            <a:srgbClr val="FFFFFF"/>
          </a:solidFill>
          <a:ln w="12700">
            <a:miter lim="400000"/>
          </a:ln>
        </p:spPr>
        <p:txBody>
          <a:bodyPr lIns="45718" tIns="45718" rIns="45718" bIns="45718" anchor="ctr"/>
          <a:lstStyle/>
          <a:p>
            <a:pPr algn="ctr">
              <a:defRPr>
                <a:solidFill>
                  <a:srgbClr val="FFFFFF"/>
                </a:solidFill>
              </a:defRPr>
            </a:pPr>
          </a:p>
        </p:txBody>
      </p:sp>
      <p:sp>
        <p:nvSpPr>
          <p:cNvPr id="1704" name="Shape 1704"/>
          <p:cNvSpPr/>
          <p:nvPr/>
        </p:nvSpPr>
        <p:spPr>
          <a:xfrm rot="16200000">
            <a:off x="-1045757" y="5541432"/>
            <a:ext cx="2414702" cy="2184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800">
                <a:solidFill>
                  <a:srgbClr val="54585B"/>
                </a:solidFill>
              </a:defRPr>
            </a:lvl1pPr>
          </a:lstStyle>
          <a:p>
            <a:pPr/>
            <a:r>
              <a:t>© 2015 CloudBees, Inc.  All Rights Reserved</a:t>
            </a:r>
          </a:p>
        </p:txBody>
      </p:sp>
      <p:pic>
        <p:nvPicPr>
          <p:cNvPr id="1705" name="image2.png"/>
          <p:cNvPicPr>
            <a:picLocks noChangeAspect="1"/>
          </p:cNvPicPr>
          <p:nvPr/>
        </p:nvPicPr>
        <p:blipFill>
          <a:blip r:embed="rId3">
            <a:extLst/>
          </a:blip>
          <a:stretch>
            <a:fillRect/>
          </a:stretch>
        </p:blipFill>
        <p:spPr>
          <a:xfrm>
            <a:off x="10080200" y="32518"/>
            <a:ext cx="1746802" cy="562504"/>
          </a:xfrm>
          <a:prstGeom prst="rect">
            <a:avLst/>
          </a:prstGeom>
          <a:ln w="12700">
            <a:miter lim="400000"/>
          </a:ln>
        </p:spPr>
      </p:pic>
      <p:sp>
        <p:nvSpPr>
          <p:cNvPr id="1706" name="Shape 1706"/>
          <p:cNvSpPr/>
          <p:nvPr>
            <p:ph type="title"/>
          </p:nvPr>
        </p:nvSpPr>
        <p:spPr>
          <a:xfrm>
            <a:off x="914400" y="2111123"/>
            <a:ext cx="10363200" cy="1546503"/>
          </a:xfrm>
          <a:prstGeom prst="rect">
            <a:avLst/>
          </a:prstGeom>
        </p:spPr>
        <p:txBody>
          <a:bodyPr lIns="91422" tIns="91422" rIns="91422" bIns="91422" anchor="b"/>
          <a:lstStyle>
            <a:lvl1pPr algn="ctr">
              <a:lnSpc>
                <a:spcPct val="100000"/>
              </a:lnSpc>
              <a:defRPr sz="4800">
                <a:solidFill>
                  <a:srgbClr val="CB3725"/>
                </a:solidFill>
                <a:latin typeface="PT Sans"/>
                <a:ea typeface="PT Sans"/>
                <a:cs typeface="PT Sans"/>
                <a:sym typeface="PT Sans"/>
              </a:defRPr>
            </a:lvl1pPr>
          </a:lstStyle>
          <a:p>
            <a:pPr/>
            <a:r>
              <a:t>Title Text</a:t>
            </a:r>
          </a:p>
        </p:txBody>
      </p:sp>
      <p:sp>
        <p:nvSpPr>
          <p:cNvPr id="1707" name="Shape 1707"/>
          <p:cNvSpPr/>
          <p:nvPr>
            <p:ph type="body" sz="quarter" idx="1"/>
          </p:nvPr>
        </p:nvSpPr>
        <p:spPr>
          <a:xfrm>
            <a:off x="914400" y="3786737"/>
            <a:ext cx="10363200" cy="1046403"/>
          </a:xfrm>
          <a:prstGeom prst="rect">
            <a:avLst/>
          </a:prstGeom>
        </p:spPr>
        <p:txBody>
          <a:bodyPr lIns="91422" tIns="91422" rIns="91422" bIns="91422"/>
          <a:lstStyle>
            <a:lvl1pPr marL="0" indent="0" algn="ctr">
              <a:lnSpc>
                <a:spcPct val="100000"/>
              </a:lnSpc>
              <a:spcBef>
                <a:spcPts val="0"/>
              </a:spcBef>
              <a:buSzTx/>
              <a:buFontTx/>
              <a:buNone/>
              <a:defRPr>
                <a:solidFill>
                  <a:srgbClr val="006098"/>
                </a:solidFill>
                <a:latin typeface="PT Sans"/>
                <a:ea typeface="PT Sans"/>
                <a:cs typeface="PT Sans"/>
                <a:sym typeface="PT Sans"/>
              </a:defRPr>
            </a:lvl1pPr>
            <a:lvl2pPr marL="0" indent="0" algn="ctr">
              <a:lnSpc>
                <a:spcPct val="100000"/>
              </a:lnSpc>
              <a:spcBef>
                <a:spcPts val="0"/>
              </a:spcBef>
              <a:buSzTx/>
              <a:buFontTx/>
              <a:buNone/>
              <a:defRPr>
                <a:solidFill>
                  <a:srgbClr val="006098"/>
                </a:solidFill>
                <a:latin typeface="PT Sans"/>
                <a:ea typeface="PT Sans"/>
                <a:cs typeface="PT Sans"/>
                <a:sym typeface="PT Sans"/>
              </a:defRPr>
            </a:lvl2pPr>
            <a:lvl3pPr marL="0" indent="0" algn="ctr">
              <a:lnSpc>
                <a:spcPct val="100000"/>
              </a:lnSpc>
              <a:spcBef>
                <a:spcPts val="0"/>
              </a:spcBef>
              <a:buSzTx/>
              <a:buFontTx/>
              <a:buNone/>
              <a:defRPr>
                <a:solidFill>
                  <a:srgbClr val="006098"/>
                </a:solidFill>
                <a:latin typeface="PT Sans"/>
                <a:ea typeface="PT Sans"/>
                <a:cs typeface="PT Sans"/>
                <a:sym typeface="PT Sans"/>
              </a:defRPr>
            </a:lvl3pPr>
            <a:lvl4pPr marL="0" indent="0" algn="ctr">
              <a:lnSpc>
                <a:spcPct val="100000"/>
              </a:lnSpc>
              <a:spcBef>
                <a:spcPts val="0"/>
              </a:spcBef>
              <a:buSzTx/>
              <a:buFontTx/>
              <a:buNone/>
              <a:defRPr>
                <a:solidFill>
                  <a:srgbClr val="006098"/>
                </a:solidFill>
                <a:latin typeface="PT Sans"/>
                <a:ea typeface="PT Sans"/>
                <a:cs typeface="PT Sans"/>
                <a:sym typeface="PT Sans"/>
              </a:defRPr>
            </a:lvl4pPr>
            <a:lvl5pPr marL="0" indent="0" algn="ctr">
              <a:lnSpc>
                <a:spcPct val="100000"/>
              </a:lnSpc>
              <a:spcBef>
                <a:spcPts val="0"/>
              </a:spcBef>
              <a:buSzTx/>
              <a:buFontTx/>
              <a:buNone/>
              <a:defRPr>
                <a:solidFill>
                  <a:srgbClr val="006098"/>
                </a:solidFill>
                <a:latin typeface="PT Sans"/>
                <a:ea typeface="PT Sans"/>
                <a:cs typeface="PT Sans"/>
                <a:sym typeface="PT Sans"/>
              </a:defRPr>
            </a:lvl5pPr>
          </a:lstStyle>
          <a:p>
            <a:pPr/>
            <a:r>
              <a:t>Body Level One</a:t>
            </a:r>
          </a:p>
          <a:p>
            <a:pPr lvl="1"/>
            <a:r>
              <a:t>Body Level Two</a:t>
            </a:r>
          </a:p>
          <a:p>
            <a:pPr lvl="2"/>
            <a:r>
              <a:t>Body Level Three</a:t>
            </a:r>
          </a:p>
          <a:p>
            <a:pPr lvl="3"/>
            <a:r>
              <a:t>Body Level Four</a:t>
            </a:r>
          </a:p>
          <a:p>
            <a:pPr lvl="4"/>
            <a:r>
              <a:t>Body Level Five</a:t>
            </a:r>
          </a:p>
        </p:txBody>
      </p:sp>
      <p:sp>
        <p:nvSpPr>
          <p:cNvPr id="1708" name="Shape 1708"/>
          <p:cNvSpPr/>
          <p:nvPr>
            <p:ph type="sldNum" sz="quarter" idx="2"/>
          </p:nvPr>
        </p:nvSpPr>
        <p:spPr>
          <a:xfrm>
            <a:off x="11409053" y="6465873"/>
            <a:ext cx="266974" cy="259222"/>
          </a:xfrm>
          <a:prstGeom prst="rect">
            <a:avLst/>
          </a:prstGeom>
        </p:spPr>
        <p:txBody>
          <a:bodyPr lIns="0" tIns="0" rIns="0" bIns="0"/>
          <a:lstStyle>
            <a:lvl1pPr algn="l">
              <a:defRPr sz="1800">
                <a:solidFill>
                  <a:srgbClr val="54585B"/>
                </a:solidFill>
                <a:latin typeface="Arial"/>
                <a:ea typeface="Arial"/>
                <a:cs typeface="Arial"/>
                <a:sym typeface="Aria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9.xml><?xml version="1.0" encoding="utf-8"?>
<p:sldLayout xmlns:a="http://schemas.openxmlformats.org/drawingml/2006/main" xmlns:r="http://schemas.openxmlformats.org/officeDocument/2006/relationships" xmlns:p="http://schemas.openxmlformats.org/presentationml/2006/main" type="tx" showMasterSp="1" showMasterPhAnim="1">
  <p:cSld name="2_Title and Content">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715" name="Shape 1715"/>
          <p:cNvSpPr/>
          <p:nvPr/>
        </p:nvSpPr>
        <p:spPr>
          <a:xfrm>
            <a:off x="478366" y="582082"/>
            <a:ext cx="11713604" cy="6276006"/>
          </a:xfrm>
          <a:prstGeom prst="rect">
            <a:avLst/>
          </a:prstGeom>
          <a:solidFill>
            <a:srgbClr val="FFFFFF"/>
          </a:solidFill>
          <a:ln w="12700">
            <a:miter lim="400000"/>
          </a:ln>
        </p:spPr>
        <p:txBody>
          <a:bodyPr lIns="45718" tIns="45718" rIns="45718" bIns="45718" anchor="ctr"/>
          <a:lstStyle/>
          <a:p>
            <a:pPr algn="ctr">
              <a:defRPr>
                <a:solidFill>
                  <a:srgbClr val="FFFFFF"/>
                </a:solidFill>
              </a:defRPr>
            </a:pPr>
          </a:p>
        </p:txBody>
      </p:sp>
      <p:sp>
        <p:nvSpPr>
          <p:cNvPr id="1716" name="Shape 1716"/>
          <p:cNvSpPr/>
          <p:nvPr/>
        </p:nvSpPr>
        <p:spPr>
          <a:xfrm rot="16200000">
            <a:off x="-1045757" y="5541432"/>
            <a:ext cx="2414702" cy="2184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800">
                <a:solidFill>
                  <a:srgbClr val="54585B"/>
                </a:solidFill>
              </a:defRPr>
            </a:lvl1pPr>
          </a:lstStyle>
          <a:p>
            <a:pPr/>
            <a:r>
              <a:t>© 2015 CloudBees, Inc.  All Rights Reserved</a:t>
            </a:r>
          </a:p>
        </p:txBody>
      </p:sp>
      <p:pic>
        <p:nvPicPr>
          <p:cNvPr id="1717" name="image2.png"/>
          <p:cNvPicPr>
            <a:picLocks noChangeAspect="1"/>
          </p:cNvPicPr>
          <p:nvPr/>
        </p:nvPicPr>
        <p:blipFill>
          <a:blip r:embed="rId3">
            <a:extLst/>
          </a:blip>
          <a:stretch>
            <a:fillRect/>
          </a:stretch>
        </p:blipFill>
        <p:spPr>
          <a:xfrm>
            <a:off x="10080200" y="32518"/>
            <a:ext cx="1746802" cy="562504"/>
          </a:xfrm>
          <a:prstGeom prst="rect">
            <a:avLst/>
          </a:prstGeom>
          <a:ln w="12700">
            <a:miter lim="400000"/>
          </a:ln>
        </p:spPr>
      </p:pic>
      <p:sp>
        <p:nvSpPr>
          <p:cNvPr id="1718" name="Shape 1718"/>
          <p:cNvSpPr/>
          <p:nvPr>
            <p:ph type="title"/>
          </p:nvPr>
        </p:nvSpPr>
        <p:spPr>
          <a:xfrm>
            <a:off x="799775" y="845996"/>
            <a:ext cx="10884400" cy="836102"/>
          </a:xfrm>
          <a:prstGeom prst="rect">
            <a:avLst/>
          </a:prstGeom>
        </p:spPr>
        <p:txBody>
          <a:bodyPr lIns="91422" tIns="91422" rIns="91422" bIns="91422"/>
          <a:lstStyle>
            <a:lvl1pPr>
              <a:lnSpc>
                <a:spcPct val="100000"/>
              </a:lnSpc>
              <a:defRPr sz="3600">
                <a:solidFill>
                  <a:srgbClr val="CB3725"/>
                </a:solidFill>
                <a:latin typeface="PT Sans"/>
                <a:ea typeface="PT Sans"/>
                <a:cs typeface="PT Sans"/>
                <a:sym typeface="PT Sans"/>
              </a:defRPr>
            </a:lvl1pPr>
          </a:lstStyle>
          <a:p>
            <a:pPr/>
            <a:r>
              <a:t>Title Text</a:t>
            </a:r>
          </a:p>
        </p:txBody>
      </p:sp>
      <p:sp>
        <p:nvSpPr>
          <p:cNvPr id="1719" name="Shape 1719"/>
          <p:cNvSpPr/>
          <p:nvPr>
            <p:ph type="body" idx="1"/>
          </p:nvPr>
        </p:nvSpPr>
        <p:spPr>
          <a:xfrm>
            <a:off x="799775" y="1692211"/>
            <a:ext cx="10884400" cy="4526101"/>
          </a:xfrm>
          <a:prstGeom prst="rect">
            <a:avLst/>
          </a:prstGeom>
        </p:spPr>
        <p:txBody>
          <a:bodyPr lIns="91422" tIns="91422" rIns="91422" bIns="91422"/>
          <a:lstStyle>
            <a:lvl1pPr marL="182879" indent="-182879">
              <a:lnSpc>
                <a:spcPct val="100000"/>
              </a:lnSpc>
              <a:spcBef>
                <a:spcPts val="0"/>
              </a:spcBef>
              <a:buSzTx/>
              <a:buFontTx/>
              <a:buNone/>
              <a:defRPr>
                <a:solidFill>
                  <a:srgbClr val="54585B"/>
                </a:solidFill>
                <a:latin typeface="PT Sans"/>
                <a:ea typeface="PT Sans"/>
                <a:cs typeface="PT Sans"/>
                <a:sym typeface="PT Sans"/>
              </a:defRPr>
            </a:lvl1pPr>
            <a:lvl2pPr marL="182879" indent="-182879">
              <a:lnSpc>
                <a:spcPct val="100000"/>
              </a:lnSpc>
              <a:spcBef>
                <a:spcPts val="0"/>
              </a:spcBef>
              <a:buSzTx/>
              <a:buFontTx/>
              <a:buNone/>
              <a:defRPr>
                <a:solidFill>
                  <a:srgbClr val="54585B"/>
                </a:solidFill>
                <a:latin typeface="PT Sans"/>
                <a:ea typeface="PT Sans"/>
                <a:cs typeface="PT Sans"/>
                <a:sym typeface="PT Sans"/>
              </a:defRPr>
            </a:lvl2pPr>
            <a:lvl3pPr marL="182879" indent="-182879">
              <a:lnSpc>
                <a:spcPct val="100000"/>
              </a:lnSpc>
              <a:spcBef>
                <a:spcPts val="0"/>
              </a:spcBef>
              <a:buSzTx/>
              <a:buFontTx/>
              <a:buNone/>
              <a:defRPr>
                <a:solidFill>
                  <a:srgbClr val="54585B"/>
                </a:solidFill>
                <a:latin typeface="PT Sans"/>
                <a:ea typeface="PT Sans"/>
                <a:cs typeface="PT Sans"/>
                <a:sym typeface="PT Sans"/>
              </a:defRPr>
            </a:lvl3pPr>
            <a:lvl4pPr marL="182879" indent="-182879">
              <a:lnSpc>
                <a:spcPct val="100000"/>
              </a:lnSpc>
              <a:spcBef>
                <a:spcPts val="0"/>
              </a:spcBef>
              <a:buSzTx/>
              <a:buFontTx/>
              <a:buNone/>
              <a:defRPr>
                <a:solidFill>
                  <a:srgbClr val="54585B"/>
                </a:solidFill>
                <a:latin typeface="PT Sans"/>
                <a:ea typeface="PT Sans"/>
                <a:cs typeface="PT Sans"/>
                <a:sym typeface="PT Sans"/>
              </a:defRPr>
            </a:lvl4pPr>
            <a:lvl5pPr marL="182879" indent="-182879">
              <a:lnSpc>
                <a:spcPct val="100000"/>
              </a:lnSpc>
              <a:spcBef>
                <a:spcPts val="0"/>
              </a:spcBef>
              <a:buSzTx/>
              <a:buFontTx/>
              <a:buNone/>
              <a:defRPr>
                <a:solidFill>
                  <a:srgbClr val="54585B"/>
                </a:solidFill>
                <a:latin typeface="PT Sans"/>
                <a:ea typeface="PT Sans"/>
                <a:cs typeface="PT Sans"/>
                <a:sym typeface="PT Sans"/>
              </a:defRPr>
            </a:lvl5pPr>
          </a:lstStyle>
          <a:p>
            <a:pPr/>
            <a:r>
              <a:t>Body Level One</a:t>
            </a:r>
          </a:p>
          <a:p>
            <a:pPr lvl="1"/>
            <a:r>
              <a:t>Body Level Two</a:t>
            </a:r>
          </a:p>
          <a:p>
            <a:pPr lvl="2"/>
            <a:r>
              <a:t>Body Level Three</a:t>
            </a:r>
          </a:p>
          <a:p>
            <a:pPr lvl="3"/>
            <a:r>
              <a:t>Body Level Four</a:t>
            </a:r>
          </a:p>
          <a:p>
            <a:pPr lvl="4"/>
            <a:r>
              <a:t>Body Level Five</a:t>
            </a:r>
          </a:p>
        </p:txBody>
      </p:sp>
      <p:sp>
        <p:nvSpPr>
          <p:cNvPr id="1720" name="Shape 1720"/>
          <p:cNvSpPr/>
          <p:nvPr>
            <p:ph type="sldNum" sz="quarter" idx="2"/>
          </p:nvPr>
        </p:nvSpPr>
        <p:spPr>
          <a:xfrm>
            <a:off x="11621460" y="6543380"/>
            <a:ext cx="137288" cy="127001"/>
          </a:xfrm>
          <a:prstGeom prst="rect">
            <a:avLst/>
          </a:prstGeom>
        </p:spPr>
        <p:txBody>
          <a:bodyPr lIns="0" tIns="0" rIns="0" bIns="0"/>
          <a:lstStyle>
            <a:lvl1pPr algn="ctr">
              <a:defRPr sz="900">
                <a:solidFill>
                  <a:srgbClr val="7F7F7F"/>
                </a:solidFill>
                <a:latin typeface="PT Sans"/>
                <a:ea typeface="PT Sans"/>
                <a:cs typeface="PT Sans"/>
                <a:sym typeface="PT Sans"/>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type="tx" showMasterSp="1" showMasterPhAnim="1">
  <p:cSld name="Divider slide">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41" name="Shape 141"/>
          <p:cNvSpPr/>
          <p:nvPr/>
        </p:nvSpPr>
        <p:spPr>
          <a:xfrm>
            <a:off x="478366" y="582082"/>
            <a:ext cx="11713604" cy="6276006"/>
          </a:xfrm>
          <a:prstGeom prst="rect">
            <a:avLst/>
          </a:prstGeom>
          <a:solidFill>
            <a:srgbClr val="FFFFFF"/>
          </a:solidFill>
          <a:ln w="12700">
            <a:miter lim="400000"/>
          </a:ln>
        </p:spPr>
        <p:txBody>
          <a:bodyPr lIns="45718" tIns="45718" rIns="45718" bIns="45718" anchor="ctr"/>
          <a:lstStyle/>
          <a:p>
            <a:pPr algn="ctr">
              <a:defRPr>
                <a:solidFill>
                  <a:srgbClr val="FFFFFF"/>
                </a:solidFill>
              </a:defRPr>
            </a:pPr>
          </a:p>
        </p:txBody>
      </p:sp>
      <p:sp>
        <p:nvSpPr>
          <p:cNvPr id="142" name="Shape 142"/>
          <p:cNvSpPr/>
          <p:nvPr/>
        </p:nvSpPr>
        <p:spPr>
          <a:xfrm rot="16200000">
            <a:off x="-1045757" y="5541432"/>
            <a:ext cx="2414702" cy="2184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800">
                <a:solidFill>
                  <a:srgbClr val="54585B"/>
                </a:solidFill>
              </a:defRPr>
            </a:lvl1pPr>
          </a:lstStyle>
          <a:p>
            <a:pPr/>
            <a:r>
              <a:t>© 2015 CloudBees, Inc.  All Rights Reserved</a:t>
            </a:r>
          </a:p>
        </p:txBody>
      </p:sp>
      <p:pic>
        <p:nvPicPr>
          <p:cNvPr id="143" name="image2.png"/>
          <p:cNvPicPr>
            <a:picLocks noChangeAspect="1"/>
          </p:cNvPicPr>
          <p:nvPr/>
        </p:nvPicPr>
        <p:blipFill>
          <a:blip r:embed="rId3">
            <a:extLst/>
          </a:blip>
          <a:stretch>
            <a:fillRect/>
          </a:stretch>
        </p:blipFill>
        <p:spPr>
          <a:xfrm>
            <a:off x="10080200" y="32518"/>
            <a:ext cx="1746802" cy="562504"/>
          </a:xfrm>
          <a:prstGeom prst="rect">
            <a:avLst/>
          </a:prstGeom>
          <a:ln w="12700">
            <a:miter lim="400000"/>
          </a:ln>
        </p:spPr>
      </p:pic>
      <p:pic>
        <p:nvPicPr>
          <p:cNvPr id="144" name="image1.jpeg"/>
          <p:cNvPicPr>
            <a:picLocks noChangeAspect="1"/>
          </p:cNvPicPr>
          <p:nvPr/>
        </p:nvPicPr>
        <p:blipFill>
          <a:blip r:embed="rId2">
            <a:extLst/>
          </a:blip>
          <a:stretch>
            <a:fillRect/>
          </a:stretch>
        </p:blipFill>
        <p:spPr>
          <a:xfrm>
            <a:off x="0" y="0"/>
            <a:ext cx="12192000" cy="6858000"/>
          </a:xfrm>
          <a:prstGeom prst="rect">
            <a:avLst/>
          </a:prstGeom>
          <a:ln w="12700">
            <a:miter lim="400000"/>
          </a:ln>
        </p:spPr>
      </p:pic>
      <p:sp>
        <p:nvSpPr>
          <p:cNvPr id="145" name="Shape 145"/>
          <p:cNvSpPr/>
          <p:nvPr>
            <p:ph type="title"/>
          </p:nvPr>
        </p:nvSpPr>
        <p:spPr>
          <a:xfrm>
            <a:off x="1193521" y="2667000"/>
            <a:ext cx="8433600" cy="1358701"/>
          </a:xfrm>
          <a:prstGeom prst="rect">
            <a:avLst/>
          </a:prstGeom>
        </p:spPr>
        <p:txBody>
          <a:bodyPr lIns="91422" tIns="91422" rIns="91422" bIns="91422" anchor="b"/>
          <a:lstStyle>
            <a:lvl1pPr>
              <a:lnSpc>
                <a:spcPct val="100000"/>
              </a:lnSpc>
              <a:defRPr sz="3600">
                <a:solidFill>
                  <a:srgbClr val="CB3725"/>
                </a:solidFill>
                <a:latin typeface="PT Sans"/>
                <a:ea typeface="PT Sans"/>
                <a:cs typeface="PT Sans"/>
                <a:sym typeface="PT Sans"/>
              </a:defRPr>
            </a:lvl1pPr>
          </a:lstStyle>
          <a:p>
            <a:pPr/>
            <a:r>
              <a:t>Title Text</a:t>
            </a:r>
          </a:p>
        </p:txBody>
      </p:sp>
      <p:sp>
        <p:nvSpPr>
          <p:cNvPr id="146" name="Shape 146"/>
          <p:cNvSpPr/>
          <p:nvPr/>
        </p:nvSpPr>
        <p:spPr>
          <a:xfrm rot="16200000">
            <a:off x="-1045757" y="5541432"/>
            <a:ext cx="2414702" cy="2184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800">
                <a:solidFill>
                  <a:srgbClr val="54585B"/>
                </a:solidFill>
              </a:defRPr>
            </a:lvl1pPr>
          </a:lstStyle>
          <a:p>
            <a:pPr/>
            <a:r>
              <a:t>© 2015 CloudBees, Inc.  All Rights Reserved</a:t>
            </a:r>
          </a:p>
        </p:txBody>
      </p:sp>
      <p:pic>
        <p:nvPicPr>
          <p:cNvPr id="147" name="image2.png"/>
          <p:cNvPicPr>
            <a:picLocks noChangeAspect="1"/>
          </p:cNvPicPr>
          <p:nvPr/>
        </p:nvPicPr>
        <p:blipFill>
          <a:blip r:embed="rId3">
            <a:extLst/>
          </a:blip>
          <a:stretch>
            <a:fillRect/>
          </a:stretch>
        </p:blipFill>
        <p:spPr>
          <a:xfrm>
            <a:off x="9673800" y="273820"/>
            <a:ext cx="2147602" cy="691201"/>
          </a:xfrm>
          <a:prstGeom prst="rect">
            <a:avLst/>
          </a:prstGeom>
          <a:ln w="12700">
            <a:miter lim="400000"/>
          </a:ln>
        </p:spPr>
      </p:pic>
      <p:sp>
        <p:nvSpPr>
          <p:cNvPr id="148" name="Shape 148"/>
          <p:cNvSpPr/>
          <p:nvPr>
            <p:ph type="sldNum" sz="quarter" idx="2"/>
          </p:nvPr>
        </p:nvSpPr>
        <p:spPr>
          <a:xfrm>
            <a:off x="11621460" y="6543380"/>
            <a:ext cx="137288" cy="127001"/>
          </a:xfrm>
          <a:prstGeom prst="rect">
            <a:avLst/>
          </a:prstGeom>
        </p:spPr>
        <p:txBody>
          <a:bodyPr lIns="0" tIns="0" rIns="0" bIns="0"/>
          <a:lstStyle>
            <a:lvl1pPr algn="ctr">
              <a:defRPr sz="900">
                <a:solidFill>
                  <a:srgbClr val="7F7F7F"/>
                </a:solidFill>
                <a:latin typeface="PT Sans"/>
                <a:ea typeface="PT Sans"/>
                <a:cs typeface="PT Sans"/>
                <a:sym typeface="PT Sans"/>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0.xml><?xml version="1.0" encoding="utf-8"?>
<p:sldLayout xmlns:a="http://schemas.openxmlformats.org/drawingml/2006/main" xmlns:r="http://schemas.openxmlformats.org/officeDocument/2006/relationships" xmlns:p="http://schemas.openxmlformats.org/presentationml/2006/main" type="tx" showMasterSp="1" showMasterPhAnim="1">
  <p:cSld name="2_Two Content">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727" name="Shape 1727"/>
          <p:cNvSpPr/>
          <p:nvPr/>
        </p:nvSpPr>
        <p:spPr>
          <a:xfrm>
            <a:off x="478366" y="582082"/>
            <a:ext cx="11713604" cy="6276006"/>
          </a:xfrm>
          <a:prstGeom prst="rect">
            <a:avLst/>
          </a:prstGeom>
          <a:solidFill>
            <a:srgbClr val="FFFFFF"/>
          </a:solidFill>
          <a:ln w="12700">
            <a:miter lim="400000"/>
          </a:ln>
        </p:spPr>
        <p:txBody>
          <a:bodyPr lIns="45718" tIns="45718" rIns="45718" bIns="45718" anchor="ctr"/>
          <a:lstStyle/>
          <a:p>
            <a:pPr algn="ctr">
              <a:defRPr>
                <a:solidFill>
                  <a:srgbClr val="FFFFFF"/>
                </a:solidFill>
              </a:defRPr>
            </a:pPr>
          </a:p>
        </p:txBody>
      </p:sp>
      <p:sp>
        <p:nvSpPr>
          <p:cNvPr id="1728" name="Shape 1728"/>
          <p:cNvSpPr/>
          <p:nvPr/>
        </p:nvSpPr>
        <p:spPr>
          <a:xfrm rot="16200000">
            <a:off x="-1045757" y="5541432"/>
            <a:ext cx="2414702" cy="2184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800">
                <a:solidFill>
                  <a:srgbClr val="54585B"/>
                </a:solidFill>
              </a:defRPr>
            </a:lvl1pPr>
          </a:lstStyle>
          <a:p>
            <a:pPr/>
            <a:r>
              <a:t>© 2015 CloudBees, Inc.  All Rights Reserved</a:t>
            </a:r>
          </a:p>
        </p:txBody>
      </p:sp>
      <p:pic>
        <p:nvPicPr>
          <p:cNvPr id="1729" name="image2.png"/>
          <p:cNvPicPr>
            <a:picLocks noChangeAspect="1"/>
          </p:cNvPicPr>
          <p:nvPr/>
        </p:nvPicPr>
        <p:blipFill>
          <a:blip r:embed="rId3">
            <a:extLst/>
          </a:blip>
          <a:stretch>
            <a:fillRect/>
          </a:stretch>
        </p:blipFill>
        <p:spPr>
          <a:xfrm>
            <a:off x="10080200" y="32518"/>
            <a:ext cx="1746802" cy="562504"/>
          </a:xfrm>
          <a:prstGeom prst="rect">
            <a:avLst/>
          </a:prstGeom>
          <a:ln w="12700">
            <a:miter lim="400000"/>
          </a:ln>
        </p:spPr>
      </p:pic>
      <p:sp>
        <p:nvSpPr>
          <p:cNvPr id="1730" name="Shape 1730"/>
          <p:cNvSpPr/>
          <p:nvPr>
            <p:ph type="title"/>
          </p:nvPr>
        </p:nvSpPr>
        <p:spPr>
          <a:xfrm>
            <a:off x="798782" y="833967"/>
            <a:ext cx="10970002" cy="836099"/>
          </a:xfrm>
          <a:prstGeom prst="rect">
            <a:avLst/>
          </a:prstGeom>
        </p:spPr>
        <p:txBody>
          <a:bodyPr lIns="91422" tIns="91422" rIns="91422" bIns="91422"/>
          <a:lstStyle>
            <a:lvl1pPr>
              <a:lnSpc>
                <a:spcPct val="100000"/>
              </a:lnSpc>
              <a:defRPr sz="3600">
                <a:solidFill>
                  <a:srgbClr val="CB3725"/>
                </a:solidFill>
                <a:latin typeface="PT Sans"/>
                <a:ea typeface="PT Sans"/>
                <a:cs typeface="PT Sans"/>
                <a:sym typeface="PT Sans"/>
              </a:defRPr>
            </a:lvl1pPr>
          </a:lstStyle>
          <a:p>
            <a:pPr/>
            <a:r>
              <a:t>Title Text</a:t>
            </a:r>
          </a:p>
        </p:txBody>
      </p:sp>
      <p:sp>
        <p:nvSpPr>
          <p:cNvPr id="1731" name="Shape 1731"/>
          <p:cNvSpPr/>
          <p:nvPr>
            <p:ph type="body" sz="half" idx="1"/>
          </p:nvPr>
        </p:nvSpPr>
        <p:spPr>
          <a:xfrm>
            <a:off x="799775" y="1693140"/>
            <a:ext cx="5364399" cy="4568100"/>
          </a:xfrm>
          <a:prstGeom prst="rect">
            <a:avLst/>
          </a:prstGeom>
        </p:spPr>
        <p:txBody>
          <a:bodyPr lIns="91422" tIns="91422" rIns="91422" bIns="91422"/>
          <a:lstStyle>
            <a:lvl1pPr marL="182879" indent="-182879">
              <a:lnSpc>
                <a:spcPct val="100000"/>
              </a:lnSpc>
              <a:spcBef>
                <a:spcPts val="0"/>
              </a:spcBef>
              <a:buSzTx/>
              <a:buFontTx/>
              <a:buNone/>
              <a:defRPr>
                <a:solidFill>
                  <a:srgbClr val="54585B"/>
                </a:solidFill>
                <a:latin typeface="PT Sans"/>
                <a:ea typeface="PT Sans"/>
                <a:cs typeface="PT Sans"/>
                <a:sym typeface="PT Sans"/>
              </a:defRPr>
            </a:lvl1pPr>
            <a:lvl2pPr marL="182879" indent="-182879">
              <a:lnSpc>
                <a:spcPct val="100000"/>
              </a:lnSpc>
              <a:spcBef>
                <a:spcPts val="0"/>
              </a:spcBef>
              <a:buSzTx/>
              <a:buFontTx/>
              <a:buNone/>
              <a:defRPr>
                <a:solidFill>
                  <a:srgbClr val="54585B"/>
                </a:solidFill>
                <a:latin typeface="PT Sans"/>
                <a:ea typeface="PT Sans"/>
                <a:cs typeface="PT Sans"/>
                <a:sym typeface="PT Sans"/>
              </a:defRPr>
            </a:lvl2pPr>
            <a:lvl3pPr marL="182879" indent="-182879">
              <a:lnSpc>
                <a:spcPct val="100000"/>
              </a:lnSpc>
              <a:spcBef>
                <a:spcPts val="0"/>
              </a:spcBef>
              <a:buSzTx/>
              <a:buFontTx/>
              <a:buNone/>
              <a:defRPr>
                <a:solidFill>
                  <a:srgbClr val="54585B"/>
                </a:solidFill>
                <a:latin typeface="PT Sans"/>
                <a:ea typeface="PT Sans"/>
                <a:cs typeface="PT Sans"/>
                <a:sym typeface="PT Sans"/>
              </a:defRPr>
            </a:lvl3pPr>
            <a:lvl4pPr marL="182879" indent="-182879">
              <a:lnSpc>
                <a:spcPct val="100000"/>
              </a:lnSpc>
              <a:spcBef>
                <a:spcPts val="0"/>
              </a:spcBef>
              <a:buSzTx/>
              <a:buFontTx/>
              <a:buNone/>
              <a:defRPr>
                <a:solidFill>
                  <a:srgbClr val="54585B"/>
                </a:solidFill>
                <a:latin typeface="PT Sans"/>
                <a:ea typeface="PT Sans"/>
                <a:cs typeface="PT Sans"/>
                <a:sym typeface="PT Sans"/>
              </a:defRPr>
            </a:lvl4pPr>
            <a:lvl5pPr marL="182879" indent="-182879">
              <a:lnSpc>
                <a:spcPct val="100000"/>
              </a:lnSpc>
              <a:spcBef>
                <a:spcPts val="0"/>
              </a:spcBef>
              <a:buSzTx/>
              <a:buFontTx/>
              <a:buNone/>
              <a:defRPr>
                <a:solidFill>
                  <a:srgbClr val="54585B"/>
                </a:solidFill>
                <a:latin typeface="PT Sans"/>
                <a:ea typeface="PT Sans"/>
                <a:cs typeface="PT Sans"/>
                <a:sym typeface="PT Sans"/>
              </a:defRPr>
            </a:lvl5pPr>
          </a:lstStyle>
          <a:p>
            <a:pPr/>
            <a:r>
              <a:t>Body Level One</a:t>
            </a:r>
          </a:p>
          <a:p>
            <a:pPr lvl="1"/>
            <a:r>
              <a:t>Body Level Two</a:t>
            </a:r>
          </a:p>
          <a:p>
            <a:pPr lvl="2"/>
            <a:r>
              <a:t>Body Level Three</a:t>
            </a:r>
          </a:p>
          <a:p>
            <a:pPr lvl="3"/>
            <a:r>
              <a:t>Body Level Four</a:t>
            </a:r>
          </a:p>
          <a:p>
            <a:pPr lvl="4"/>
            <a:r>
              <a:t>Body Level Five</a:t>
            </a:r>
          </a:p>
        </p:txBody>
      </p:sp>
      <p:sp>
        <p:nvSpPr>
          <p:cNvPr id="1732" name="Shape 1732"/>
          <p:cNvSpPr/>
          <p:nvPr>
            <p:ph type="body" sz="half" idx="13"/>
          </p:nvPr>
        </p:nvSpPr>
        <p:spPr>
          <a:xfrm>
            <a:off x="6397364" y="1693140"/>
            <a:ext cx="5364402" cy="4568100"/>
          </a:xfrm>
          <a:prstGeom prst="rect">
            <a:avLst/>
          </a:prstGeom>
        </p:spPr>
        <p:txBody>
          <a:bodyPr lIns="91422" tIns="91422" rIns="91422" bIns="91422"/>
          <a:lstStyle/>
          <a:p>
            <a:pPr/>
          </a:p>
        </p:txBody>
      </p:sp>
      <p:sp>
        <p:nvSpPr>
          <p:cNvPr id="1733" name="Shape 1733"/>
          <p:cNvSpPr/>
          <p:nvPr>
            <p:ph type="sldNum" sz="quarter" idx="2"/>
          </p:nvPr>
        </p:nvSpPr>
        <p:spPr>
          <a:xfrm>
            <a:off x="11621460" y="6543380"/>
            <a:ext cx="137288" cy="127001"/>
          </a:xfrm>
          <a:prstGeom prst="rect">
            <a:avLst/>
          </a:prstGeom>
        </p:spPr>
        <p:txBody>
          <a:bodyPr lIns="0" tIns="0" rIns="0" bIns="0"/>
          <a:lstStyle>
            <a:lvl1pPr algn="ctr">
              <a:defRPr sz="900">
                <a:solidFill>
                  <a:srgbClr val="7F7F7F"/>
                </a:solidFill>
                <a:latin typeface="PT Sans"/>
                <a:ea typeface="PT Sans"/>
                <a:cs typeface="PT Sans"/>
                <a:sym typeface="PT Sans"/>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1.xml><?xml version="1.0" encoding="utf-8"?>
<p:sldLayout xmlns:a="http://schemas.openxmlformats.org/drawingml/2006/main" xmlns:r="http://schemas.openxmlformats.org/officeDocument/2006/relationships" xmlns:p="http://schemas.openxmlformats.org/presentationml/2006/main" type="tx" showMasterSp="1" showMasterPhAnim="1">
  <p:cSld name="1_Divider slide">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740" name="Shape 1740"/>
          <p:cNvSpPr/>
          <p:nvPr/>
        </p:nvSpPr>
        <p:spPr>
          <a:xfrm>
            <a:off x="478366" y="582082"/>
            <a:ext cx="11713604" cy="6276006"/>
          </a:xfrm>
          <a:prstGeom prst="rect">
            <a:avLst/>
          </a:prstGeom>
          <a:solidFill>
            <a:srgbClr val="FFFFFF"/>
          </a:solidFill>
          <a:ln w="12700">
            <a:miter lim="400000"/>
          </a:ln>
        </p:spPr>
        <p:txBody>
          <a:bodyPr lIns="45718" tIns="45718" rIns="45718" bIns="45718" anchor="ctr"/>
          <a:lstStyle/>
          <a:p>
            <a:pPr algn="ctr">
              <a:defRPr>
                <a:solidFill>
                  <a:srgbClr val="FFFFFF"/>
                </a:solidFill>
              </a:defRPr>
            </a:pPr>
          </a:p>
        </p:txBody>
      </p:sp>
      <p:sp>
        <p:nvSpPr>
          <p:cNvPr id="1741" name="Shape 1741"/>
          <p:cNvSpPr/>
          <p:nvPr/>
        </p:nvSpPr>
        <p:spPr>
          <a:xfrm rot="16200000">
            <a:off x="-1045757" y="5541432"/>
            <a:ext cx="2414702" cy="2184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800">
                <a:solidFill>
                  <a:srgbClr val="54585B"/>
                </a:solidFill>
              </a:defRPr>
            </a:lvl1pPr>
          </a:lstStyle>
          <a:p>
            <a:pPr/>
            <a:r>
              <a:t>© 2015 CloudBees, Inc.  All Rights Reserved</a:t>
            </a:r>
          </a:p>
        </p:txBody>
      </p:sp>
      <p:pic>
        <p:nvPicPr>
          <p:cNvPr id="1742" name="image2.png"/>
          <p:cNvPicPr>
            <a:picLocks noChangeAspect="1"/>
          </p:cNvPicPr>
          <p:nvPr/>
        </p:nvPicPr>
        <p:blipFill>
          <a:blip r:embed="rId3">
            <a:extLst/>
          </a:blip>
          <a:stretch>
            <a:fillRect/>
          </a:stretch>
        </p:blipFill>
        <p:spPr>
          <a:xfrm>
            <a:off x="10080200" y="32518"/>
            <a:ext cx="1746802" cy="562504"/>
          </a:xfrm>
          <a:prstGeom prst="rect">
            <a:avLst/>
          </a:prstGeom>
          <a:ln w="12700">
            <a:miter lim="400000"/>
          </a:ln>
        </p:spPr>
      </p:pic>
      <p:pic>
        <p:nvPicPr>
          <p:cNvPr id="1743" name="image1.jpeg"/>
          <p:cNvPicPr>
            <a:picLocks noChangeAspect="1"/>
          </p:cNvPicPr>
          <p:nvPr/>
        </p:nvPicPr>
        <p:blipFill>
          <a:blip r:embed="rId2">
            <a:extLst/>
          </a:blip>
          <a:stretch>
            <a:fillRect/>
          </a:stretch>
        </p:blipFill>
        <p:spPr>
          <a:xfrm>
            <a:off x="0" y="0"/>
            <a:ext cx="12192000" cy="6858000"/>
          </a:xfrm>
          <a:prstGeom prst="rect">
            <a:avLst/>
          </a:prstGeom>
          <a:ln w="12700">
            <a:miter lim="400000"/>
          </a:ln>
        </p:spPr>
      </p:pic>
      <p:sp>
        <p:nvSpPr>
          <p:cNvPr id="1744" name="Shape 1744"/>
          <p:cNvSpPr/>
          <p:nvPr>
            <p:ph type="title"/>
          </p:nvPr>
        </p:nvSpPr>
        <p:spPr>
          <a:xfrm>
            <a:off x="1193521" y="2667000"/>
            <a:ext cx="8433600" cy="1358701"/>
          </a:xfrm>
          <a:prstGeom prst="rect">
            <a:avLst/>
          </a:prstGeom>
        </p:spPr>
        <p:txBody>
          <a:bodyPr lIns="91422" tIns="91422" rIns="91422" bIns="91422" anchor="b"/>
          <a:lstStyle>
            <a:lvl1pPr>
              <a:lnSpc>
                <a:spcPct val="100000"/>
              </a:lnSpc>
              <a:defRPr sz="3600">
                <a:solidFill>
                  <a:srgbClr val="CB3725"/>
                </a:solidFill>
                <a:latin typeface="PT Sans"/>
                <a:ea typeface="PT Sans"/>
                <a:cs typeface="PT Sans"/>
                <a:sym typeface="PT Sans"/>
              </a:defRPr>
            </a:lvl1pPr>
          </a:lstStyle>
          <a:p>
            <a:pPr/>
            <a:r>
              <a:t>Title Text</a:t>
            </a:r>
          </a:p>
        </p:txBody>
      </p:sp>
      <p:sp>
        <p:nvSpPr>
          <p:cNvPr id="1745" name="Shape 1745"/>
          <p:cNvSpPr/>
          <p:nvPr/>
        </p:nvSpPr>
        <p:spPr>
          <a:xfrm rot="16200000">
            <a:off x="-1045757" y="5541432"/>
            <a:ext cx="2414702" cy="2184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800">
                <a:solidFill>
                  <a:srgbClr val="54585B"/>
                </a:solidFill>
              </a:defRPr>
            </a:lvl1pPr>
          </a:lstStyle>
          <a:p>
            <a:pPr/>
            <a:r>
              <a:t>© 2015 CloudBees, Inc.  All Rights Reserved</a:t>
            </a:r>
          </a:p>
        </p:txBody>
      </p:sp>
      <p:pic>
        <p:nvPicPr>
          <p:cNvPr id="1746" name="image2.png"/>
          <p:cNvPicPr>
            <a:picLocks noChangeAspect="1"/>
          </p:cNvPicPr>
          <p:nvPr/>
        </p:nvPicPr>
        <p:blipFill>
          <a:blip r:embed="rId3">
            <a:extLst/>
          </a:blip>
          <a:stretch>
            <a:fillRect/>
          </a:stretch>
        </p:blipFill>
        <p:spPr>
          <a:xfrm>
            <a:off x="9673800" y="273820"/>
            <a:ext cx="2147602" cy="691201"/>
          </a:xfrm>
          <a:prstGeom prst="rect">
            <a:avLst/>
          </a:prstGeom>
          <a:ln w="12700">
            <a:miter lim="400000"/>
          </a:ln>
        </p:spPr>
      </p:pic>
      <p:sp>
        <p:nvSpPr>
          <p:cNvPr id="1747" name="Shape 1747"/>
          <p:cNvSpPr/>
          <p:nvPr>
            <p:ph type="sldNum" sz="quarter" idx="2"/>
          </p:nvPr>
        </p:nvSpPr>
        <p:spPr>
          <a:xfrm>
            <a:off x="11621460" y="6543380"/>
            <a:ext cx="137288" cy="127001"/>
          </a:xfrm>
          <a:prstGeom prst="rect">
            <a:avLst/>
          </a:prstGeom>
        </p:spPr>
        <p:txBody>
          <a:bodyPr lIns="0" tIns="0" rIns="0" bIns="0"/>
          <a:lstStyle>
            <a:lvl1pPr algn="ctr">
              <a:defRPr sz="900">
                <a:solidFill>
                  <a:srgbClr val="7F7F7F"/>
                </a:solidFill>
                <a:latin typeface="PT Sans"/>
                <a:ea typeface="PT Sans"/>
                <a:cs typeface="PT Sans"/>
                <a:sym typeface="PT Sans"/>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2.xml><?xml version="1.0" encoding="utf-8"?>
<p:sldLayout xmlns:a="http://schemas.openxmlformats.org/drawingml/2006/main" xmlns:r="http://schemas.openxmlformats.org/officeDocument/2006/relationships" xmlns:p="http://schemas.openxmlformats.org/presentationml/2006/main" type="tx" showMasterSp="1" showMasterPhAnim="1">
  <p:cSld name="2_Title Only">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754" name="Shape 1754"/>
          <p:cNvSpPr/>
          <p:nvPr/>
        </p:nvSpPr>
        <p:spPr>
          <a:xfrm>
            <a:off x="478366" y="582082"/>
            <a:ext cx="11713604" cy="6276006"/>
          </a:xfrm>
          <a:prstGeom prst="rect">
            <a:avLst/>
          </a:prstGeom>
          <a:solidFill>
            <a:srgbClr val="FFFFFF"/>
          </a:solidFill>
          <a:ln w="12700">
            <a:miter lim="400000"/>
          </a:ln>
        </p:spPr>
        <p:txBody>
          <a:bodyPr lIns="45718" tIns="45718" rIns="45718" bIns="45718" anchor="ctr"/>
          <a:lstStyle/>
          <a:p>
            <a:pPr algn="ctr">
              <a:defRPr>
                <a:solidFill>
                  <a:srgbClr val="FFFFFF"/>
                </a:solidFill>
              </a:defRPr>
            </a:pPr>
          </a:p>
        </p:txBody>
      </p:sp>
      <p:sp>
        <p:nvSpPr>
          <p:cNvPr id="1755" name="Shape 1755"/>
          <p:cNvSpPr/>
          <p:nvPr/>
        </p:nvSpPr>
        <p:spPr>
          <a:xfrm rot="16200000">
            <a:off x="-1045757" y="5541432"/>
            <a:ext cx="2414702" cy="2184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800">
                <a:solidFill>
                  <a:srgbClr val="54585B"/>
                </a:solidFill>
              </a:defRPr>
            </a:lvl1pPr>
          </a:lstStyle>
          <a:p>
            <a:pPr/>
            <a:r>
              <a:t>© 2015 CloudBees, Inc.  All Rights Reserved</a:t>
            </a:r>
          </a:p>
        </p:txBody>
      </p:sp>
      <p:pic>
        <p:nvPicPr>
          <p:cNvPr id="1756" name="image2.png"/>
          <p:cNvPicPr>
            <a:picLocks noChangeAspect="1"/>
          </p:cNvPicPr>
          <p:nvPr/>
        </p:nvPicPr>
        <p:blipFill>
          <a:blip r:embed="rId3">
            <a:extLst/>
          </a:blip>
          <a:stretch>
            <a:fillRect/>
          </a:stretch>
        </p:blipFill>
        <p:spPr>
          <a:xfrm>
            <a:off x="10080200" y="32518"/>
            <a:ext cx="1746802" cy="562504"/>
          </a:xfrm>
          <a:prstGeom prst="rect">
            <a:avLst/>
          </a:prstGeom>
          <a:ln w="12700">
            <a:miter lim="400000"/>
          </a:ln>
        </p:spPr>
      </p:pic>
      <p:sp>
        <p:nvSpPr>
          <p:cNvPr id="1757" name="Shape 1757"/>
          <p:cNvSpPr/>
          <p:nvPr>
            <p:ph type="title"/>
          </p:nvPr>
        </p:nvSpPr>
        <p:spPr>
          <a:xfrm>
            <a:off x="798782" y="833967"/>
            <a:ext cx="10970002" cy="836099"/>
          </a:xfrm>
          <a:prstGeom prst="rect">
            <a:avLst/>
          </a:prstGeom>
        </p:spPr>
        <p:txBody>
          <a:bodyPr lIns="91422" tIns="91422" rIns="91422" bIns="91422"/>
          <a:lstStyle>
            <a:lvl1pPr>
              <a:lnSpc>
                <a:spcPct val="100000"/>
              </a:lnSpc>
              <a:defRPr sz="3600">
                <a:solidFill>
                  <a:srgbClr val="CB3725"/>
                </a:solidFill>
                <a:latin typeface="PT Sans"/>
                <a:ea typeface="PT Sans"/>
                <a:cs typeface="PT Sans"/>
                <a:sym typeface="PT Sans"/>
              </a:defRPr>
            </a:lvl1pPr>
          </a:lstStyle>
          <a:p>
            <a:pPr/>
            <a:r>
              <a:t>Title Text</a:t>
            </a:r>
          </a:p>
        </p:txBody>
      </p:sp>
      <p:sp>
        <p:nvSpPr>
          <p:cNvPr id="1758" name="Shape 1758"/>
          <p:cNvSpPr/>
          <p:nvPr>
            <p:ph type="sldNum" sz="quarter" idx="2"/>
          </p:nvPr>
        </p:nvSpPr>
        <p:spPr>
          <a:xfrm>
            <a:off x="11621460" y="6543380"/>
            <a:ext cx="137288" cy="127001"/>
          </a:xfrm>
          <a:prstGeom prst="rect">
            <a:avLst/>
          </a:prstGeom>
        </p:spPr>
        <p:txBody>
          <a:bodyPr lIns="0" tIns="0" rIns="0" bIns="0"/>
          <a:lstStyle>
            <a:lvl1pPr algn="ctr">
              <a:defRPr sz="900">
                <a:solidFill>
                  <a:srgbClr val="7F7F7F"/>
                </a:solidFill>
                <a:latin typeface="PT Sans"/>
                <a:ea typeface="PT Sans"/>
                <a:cs typeface="PT Sans"/>
                <a:sym typeface="PT Sans"/>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3.xml><?xml version="1.0" encoding="utf-8"?>
<p:sldLayout xmlns:a="http://schemas.openxmlformats.org/drawingml/2006/main" xmlns:r="http://schemas.openxmlformats.org/officeDocument/2006/relationships" xmlns:p="http://schemas.openxmlformats.org/presentationml/2006/main" type="tx" showMasterSp="1" showMasterPhAnim="1">
  <p:cSld name="2_Blank">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765" name="Shape 1765"/>
          <p:cNvSpPr/>
          <p:nvPr/>
        </p:nvSpPr>
        <p:spPr>
          <a:xfrm>
            <a:off x="478366" y="582082"/>
            <a:ext cx="11713604" cy="6276006"/>
          </a:xfrm>
          <a:prstGeom prst="rect">
            <a:avLst/>
          </a:prstGeom>
          <a:solidFill>
            <a:srgbClr val="FFFFFF"/>
          </a:solidFill>
          <a:ln w="12700">
            <a:miter lim="400000"/>
          </a:ln>
        </p:spPr>
        <p:txBody>
          <a:bodyPr lIns="45718" tIns="45718" rIns="45718" bIns="45718" anchor="ctr"/>
          <a:lstStyle/>
          <a:p>
            <a:pPr algn="ctr">
              <a:defRPr>
                <a:solidFill>
                  <a:srgbClr val="FFFFFF"/>
                </a:solidFill>
              </a:defRPr>
            </a:pPr>
          </a:p>
        </p:txBody>
      </p:sp>
      <p:sp>
        <p:nvSpPr>
          <p:cNvPr id="1766" name="Shape 1766"/>
          <p:cNvSpPr/>
          <p:nvPr/>
        </p:nvSpPr>
        <p:spPr>
          <a:xfrm rot="16200000">
            <a:off x="-1045757" y="5541432"/>
            <a:ext cx="2414702" cy="2184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800">
                <a:solidFill>
                  <a:srgbClr val="54585B"/>
                </a:solidFill>
              </a:defRPr>
            </a:lvl1pPr>
          </a:lstStyle>
          <a:p>
            <a:pPr/>
            <a:r>
              <a:t>© 2015 CloudBees, Inc.  All Rights Reserved</a:t>
            </a:r>
          </a:p>
        </p:txBody>
      </p:sp>
      <p:pic>
        <p:nvPicPr>
          <p:cNvPr id="1767" name="image2.png"/>
          <p:cNvPicPr>
            <a:picLocks noChangeAspect="1"/>
          </p:cNvPicPr>
          <p:nvPr/>
        </p:nvPicPr>
        <p:blipFill>
          <a:blip r:embed="rId3">
            <a:extLst/>
          </a:blip>
          <a:stretch>
            <a:fillRect/>
          </a:stretch>
        </p:blipFill>
        <p:spPr>
          <a:xfrm>
            <a:off x="10080200" y="32518"/>
            <a:ext cx="1746802" cy="562504"/>
          </a:xfrm>
          <a:prstGeom prst="rect">
            <a:avLst/>
          </a:prstGeom>
          <a:ln w="12700">
            <a:miter lim="400000"/>
          </a:ln>
        </p:spPr>
      </p:pic>
      <p:sp>
        <p:nvSpPr>
          <p:cNvPr id="1768" name="Shape 1768"/>
          <p:cNvSpPr/>
          <p:nvPr>
            <p:ph type="sldNum" sz="quarter" idx="2"/>
          </p:nvPr>
        </p:nvSpPr>
        <p:spPr>
          <a:xfrm>
            <a:off x="11621460" y="6543380"/>
            <a:ext cx="137288" cy="127001"/>
          </a:xfrm>
          <a:prstGeom prst="rect">
            <a:avLst/>
          </a:prstGeom>
        </p:spPr>
        <p:txBody>
          <a:bodyPr lIns="0" tIns="0" rIns="0" bIns="0"/>
          <a:lstStyle>
            <a:lvl1pPr algn="ctr">
              <a:defRPr sz="900">
                <a:solidFill>
                  <a:srgbClr val="7F7F7F"/>
                </a:solidFill>
                <a:latin typeface="PT Sans"/>
                <a:ea typeface="PT Sans"/>
                <a:cs typeface="PT Sans"/>
                <a:sym typeface="PT Sans"/>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4.xml><?xml version="1.0" encoding="utf-8"?>
<p:sldLayout xmlns:a="http://schemas.openxmlformats.org/drawingml/2006/main" xmlns:r="http://schemas.openxmlformats.org/officeDocument/2006/relationships" xmlns:p="http://schemas.openxmlformats.org/presentationml/2006/main" type="tx" showMasterSp="1" showMasterPhAnim="1">
  <p:cSld name="2_Text with Chart or Graphic">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775" name="Shape 1775"/>
          <p:cNvSpPr/>
          <p:nvPr/>
        </p:nvSpPr>
        <p:spPr>
          <a:xfrm>
            <a:off x="478366" y="582082"/>
            <a:ext cx="11713604" cy="6276006"/>
          </a:xfrm>
          <a:prstGeom prst="rect">
            <a:avLst/>
          </a:prstGeom>
          <a:solidFill>
            <a:srgbClr val="FFFFFF"/>
          </a:solidFill>
          <a:ln w="12700">
            <a:miter lim="400000"/>
          </a:ln>
        </p:spPr>
        <p:txBody>
          <a:bodyPr lIns="45718" tIns="45718" rIns="45718" bIns="45718" anchor="ctr"/>
          <a:lstStyle/>
          <a:p>
            <a:pPr algn="ctr">
              <a:defRPr>
                <a:solidFill>
                  <a:srgbClr val="FFFFFF"/>
                </a:solidFill>
              </a:defRPr>
            </a:pPr>
          </a:p>
        </p:txBody>
      </p:sp>
      <p:sp>
        <p:nvSpPr>
          <p:cNvPr id="1776" name="Shape 1776"/>
          <p:cNvSpPr/>
          <p:nvPr/>
        </p:nvSpPr>
        <p:spPr>
          <a:xfrm rot="16200000">
            <a:off x="-1045757" y="5541432"/>
            <a:ext cx="2414702" cy="2184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800">
                <a:solidFill>
                  <a:srgbClr val="54585B"/>
                </a:solidFill>
              </a:defRPr>
            </a:lvl1pPr>
          </a:lstStyle>
          <a:p>
            <a:pPr/>
            <a:r>
              <a:t>© 2015 CloudBees, Inc.  All Rights Reserved</a:t>
            </a:r>
          </a:p>
        </p:txBody>
      </p:sp>
      <p:pic>
        <p:nvPicPr>
          <p:cNvPr id="1777" name="image2.png"/>
          <p:cNvPicPr>
            <a:picLocks noChangeAspect="1"/>
          </p:cNvPicPr>
          <p:nvPr/>
        </p:nvPicPr>
        <p:blipFill>
          <a:blip r:embed="rId3">
            <a:extLst/>
          </a:blip>
          <a:stretch>
            <a:fillRect/>
          </a:stretch>
        </p:blipFill>
        <p:spPr>
          <a:xfrm>
            <a:off x="10080200" y="32518"/>
            <a:ext cx="1746802" cy="562504"/>
          </a:xfrm>
          <a:prstGeom prst="rect">
            <a:avLst/>
          </a:prstGeom>
          <a:ln w="12700">
            <a:miter lim="400000"/>
          </a:ln>
        </p:spPr>
      </p:pic>
      <p:sp>
        <p:nvSpPr>
          <p:cNvPr id="1778" name="Shape 1778"/>
          <p:cNvSpPr/>
          <p:nvPr/>
        </p:nvSpPr>
        <p:spPr>
          <a:xfrm flipH="1">
            <a:off x="5747549" y="1113364"/>
            <a:ext cx="2" cy="5181605"/>
          </a:xfrm>
          <a:prstGeom prst="line">
            <a:avLst/>
          </a:prstGeom>
          <a:ln>
            <a:solidFill>
              <a:srgbClr val="54575A"/>
            </a:solidFill>
          </a:ln>
        </p:spPr>
        <p:txBody>
          <a:bodyPr lIns="45718" tIns="45718" rIns="45718" bIns="45718"/>
          <a:lstStyle/>
          <a:p>
            <a:pPr/>
          </a:p>
        </p:txBody>
      </p:sp>
      <p:sp>
        <p:nvSpPr>
          <p:cNvPr id="1779" name="Shape 1779"/>
          <p:cNvSpPr/>
          <p:nvPr>
            <p:ph type="title"/>
          </p:nvPr>
        </p:nvSpPr>
        <p:spPr>
          <a:xfrm>
            <a:off x="892923" y="1070757"/>
            <a:ext cx="4542803" cy="834303"/>
          </a:xfrm>
          <a:prstGeom prst="rect">
            <a:avLst/>
          </a:prstGeom>
        </p:spPr>
        <p:txBody>
          <a:bodyPr lIns="91422" tIns="91422" rIns="91422" bIns="91422" anchor="b"/>
          <a:lstStyle>
            <a:lvl1pPr>
              <a:lnSpc>
                <a:spcPct val="100000"/>
              </a:lnSpc>
              <a:defRPr sz="3600">
                <a:solidFill>
                  <a:srgbClr val="CB3725"/>
                </a:solidFill>
                <a:latin typeface="PT Sans"/>
                <a:ea typeface="PT Sans"/>
                <a:cs typeface="PT Sans"/>
                <a:sym typeface="PT Sans"/>
              </a:defRPr>
            </a:lvl1pPr>
          </a:lstStyle>
          <a:p>
            <a:pPr/>
            <a:r>
              <a:t>Title Text</a:t>
            </a:r>
          </a:p>
        </p:txBody>
      </p:sp>
      <p:sp>
        <p:nvSpPr>
          <p:cNvPr id="1780" name="Shape 1780"/>
          <p:cNvSpPr/>
          <p:nvPr>
            <p:ph type="body" sz="half" idx="1"/>
          </p:nvPr>
        </p:nvSpPr>
        <p:spPr>
          <a:xfrm>
            <a:off x="6129866" y="1069678"/>
            <a:ext cx="5588002" cy="5284504"/>
          </a:xfrm>
          <a:prstGeom prst="rect">
            <a:avLst/>
          </a:prstGeom>
        </p:spPr>
        <p:txBody>
          <a:bodyPr lIns="91422" tIns="91422" rIns="91422" bIns="91422"/>
          <a:lstStyle>
            <a:lvl1pPr marL="0" indent="0">
              <a:lnSpc>
                <a:spcPct val="100000"/>
              </a:lnSpc>
              <a:spcBef>
                <a:spcPts val="0"/>
              </a:spcBef>
              <a:buSzTx/>
              <a:buFontTx/>
              <a:buNone/>
              <a:defRPr>
                <a:solidFill>
                  <a:srgbClr val="54585B"/>
                </a:solidFill>
                <a:latin typeface="PT Sans"/>
                <a:ea typeface="PT Sans"/>
                <a:cs typeface="PT Sans"/>
                <a:sym typeface="PT Sans"/>
              </a:defRPr>
            </a:lvl1pPr>
            <a:lvl2pPr marL="0" indent="0">
              <a:lnSpc>
                <a:spcPct val="100000"/>
              </a:lnSpc>
              <a:spcBef>
                <a:spcPts val="0"/>
              </a:spcBef>
              <a:buSzTx/>
              <a:buFontTx/>
              <a:buNone/>
              <a:defRPr>
                <a:solidFill>
                  <a:srgbClr val="54585B"/>
                </a:solidFill>
                <a:latin typeface="PT Sans"/>
                <a:ea typeface="PT Sans"/>
                <a:cs typeface="PT Sans"/>
                <a:sym typeface="PT Sans"/>
              </a:defRPr>
            </a:lvl2pPr>
            <a:lvl3pPr marL="0" indent="0">
              <a:lnSpc>
                <a:spcPct val="100000"/>
              </a:lnSpc>
              <a:spcBef>
                <a:spcPts val="0"/>
              </a:spcBef>
              <a:buSzTx/>
              <a:buFontTx/>
              <a:buNone/>
              <a:defRPr>
                <a:solidFill>
                  <a:srgbClr val="54585B"/>
                </a:solidFill>
                <a:latin typeface="PT Sans"/>
                <a:ea typeface="PT Sans"/>
                <a:cs typeface="PT Sans"/>
                <a:sym typeface="PT Sans"/>
              </a:defRPr>
            </a:lvl3pPr>
            <a:lvl4pPr marL="0" indent="0">
              <a:lnSpc>
                <a:spcPct val="100000"/>
              </a:lnSpc>
              <a:spcBef>
                <a:spcPts val="0"/>
              </a:spcBef>
              <a:buSzTx/>
              <a:buFontTx/>
              <a:buNone/>
              <a:defRPr>
                <a:solidFill>
                  <a:srgbClr val="54585B"/>
                </a:solidFill>
                <a:latin typeface="PT Sans"/>
                <a:ea typeface="PT Sans"/>
                <a:cs typeface="PT Sans"/>
                <a:sym typeface="PT Sans"/>
              </a:defRPr>
            </a:lvl4pPr>
            <a:lvl5pPr marL="0" indent="0">
              <a:lnSpc>
                <a:spcPct val="100000"/>
              </a:lnSpc>
              <a:spcBef>
                <a:spcPts val="0"/>
              </a:spcBef>
              <a:buSzTx/>
              <a:buFontTx/>
              <a:buNone/>
              <a:defRPr>
                <a:solidFill>
                  <a:srgbClr val="54585B"/>
                </a:solidFill>
                <a:latin typeface="PT Sans"/>
                <a:ea typeface="PT Sans"/>
                <a:cs typeface="PT Sans"/>
                <a:sym typeface="PT Sans"/>
              </a:defRPr>
            </a:lvl5pPr>
          </a:lstStyle>
          <a:p>
            <a:pPr/>
            <a:r>
              <a:t>Body Level One</a:t>
            </a:r>
          </a:p>
          <a:p>
            <a:pPr lvl="1"/>
            <a:r>
              <a:t>Body Level Two</a:t>
            </a:r>
          </a:p>
          <a:p>
            <a:pPr lvl="2"/>
            <a:r>
              <a:t>Body Level Three</a:t>
            </a:r>
          </a:p>
          <a:p>
            <a:pPr lvl="3"/>
            <a:r>
              <a:t>Body Level Four</a:t>
            </a:r>
          </a:p>
          <a:p>
            <a:pPr lvl="4"/>
            <a:r>
              <a:t>Body Level Five</a:t>
            </a:r>
          </a:p>
        </p:txBody>
      </p:sp>
      <p:sp>
        <p:nvSpPr>
          <p:cNvPr id="1781" name="Shape 1781"/>
          <p:cNvSpPr/>
          <p:nvPr>
            <p:ph type="body" sz="half" idx="13"/>
          </p:nvPr>
        </p:nvSpPr>
        <p:spPr>
          <a:xfrm>
            <a:off x="892922" y="1905000"/>
            <a:ext cx="4542804" cy="4448701"/>
          </a:xfrm>
          <a:prstGeom prst="rect">
            <a:avLst/>
          </a:prstGeom>
        </p:spPr>
        <p:txBody>
          <a:bodyPr lIns="91422" tIns="91422" rIns="91422" bIns="91422"/>
          <a:lstStyle/>
          <a:p>
            <a:pPr/>
          </a:p>
        </p:txBody>
      </p:sp>
      <p:sp>
        <p:nvSpPr>
          <p:cNvPr id="1782" name="Shape 1782"/>
          <p:cNvSpPr/>
          <p:nvPr>
            <p:ph type="sldNum" sz="quarter" idx="2"/>
          </p:nvPr>
        </p:nvSpPr>
        <p:spPr>
          <a:xfrm>
            <a:off x="11621460" y="6543380"/>
            <a:ext cx="137288" cy="127001"/>
          </a:xfrm>
          <a:prstGeom prst="rect">
            <a:avLst/>
          </a:prstGeom>
        </p:spPr>
        <p:txBody>
          <a:bodyPr lIns="0" tIns="0" rIns="0" bIns="0"/>
          <a:lstStyle>
            <a:lvl1pPr algn="ctr">
              <a:defRPr sz="900">
                <a:solidFill>
                  <a:srgbClr val="7F7F7F"/>
                </a:solidFill>
                <a:latin typeface="PT Sans"/>
                <a:ea typeface="PT Sans"/>
                <a:cs typeface="PT Sans"/>
                <a:sym typeface="PT Sans"/>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5.xml><?xml version="1.0" encoding="utf-8"?>
<p:sldLayout xmlns:a="http://schemas.openxmlformats.org/drawingml/2006/main" xmlns:r="http://schemas.openxmlformats.org/officeDocument/2006/relationships" xmlns:p="http://schemas.openxmlformats.org/presentationml/2006/main" type="tx" showMasterSp="1" showMasterPhAnim="1">
  <p:cSld name="2_Picture with Caption">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789" name="Shape 1789"/>
          <p:cNvSpPr/>
          <p:nvPr/>
        </p:nvSpPr>
        <p:spPr>
          <a:xfrm>
            <a:off x="478366" y="582082"/>
            <a:ext cx="11713604" cy="6276006"/>
          </a:xfrm>
          <a:prstGeom prst="rect">
            <a:avLst/>
          </a:prstGeom>
          <a:solidFill>
            <a:srgbClr val="FFFFFF"/>
          </a:solidFill>
          <a:ln w="12700">
            <a:miter lim="400000"/>
          </a:ln>
        </p:spPr>
        <p:txBody>
          <a:bodyPr lIns="45718" tIns="45718" rIns="45718" bIns="45718" anchor="ctr"/>
          <a:lstStyle/>
          <a:p>
            <a:pPr algn="ctr">
              <a:defRPr>
                <a:solidFill>
                  <a:srgbClr val="FFFFFF"/>
                </a:solidFill>
              </a:defRPr>
            </a:pPr>
          </a:p>
        </p:txBody>
      </p:sp>
      <p:sp>
        <p:nvSpPr>
          <p:cNvPr id="1790" name="Shape 1790"/>
          <p:cNvSpPr/>
          <p:nvPr/>
        </p:nvSpPr>
        <p:spPr>
          <a:xfrm rot="16200000">
            <a:off x="-1045757" y="5541432"/>
            <a:ext cx="2414702" cy="2184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800">
                <a:solidFill>
                  <a:srgbClr val="54585B"/>
                </a:solidFill>
              </a:defRPr>
            </a:lvl1pPr>
          </a:lstStyle>
          <a:p>
            <a:pPr/>
            <a:r>
              <a:t>© 2015 CloudBees, Inc.  All Rights Reserved</a:t>
            </a:r>
          </a:p>
        </p:txBody>
      </p:sp>
      <p:pic>
        <p:nvPicPr>
          <p:cNvPr id="1791" name="image2.png"/>
          <p:cNvPicPr>
            <a:picLocks noChangeAspect="1"/>
          </p:cNvPicPr>
          <p:nvPr/>
        </p:nvPicPr>
        <p:blipFill>
          <a:blip r:embed="rId3">
            <a:extLst/>
          </a:blip>
          <a:stretch>
            <a:fillRect/>
          </a:stretch>
        </p:blipFill>
        <p:spPr>
          <a:xfrm>
            <a:off x="10080200" y="32518"/>
            <a:ext cx="1746802" cy="562504"/>
          </a:xfrm>
          <a:prstGeom prst="rect">
            <a:avLst/>
          </a:prstGeom>
          <a:ln w="12700">
            <a:miter lim="400000"/>
          </a:ln>
        </p:spPr>
      </p:pic>
      <p:sp>
        <p:nvSpPr>
          <p:cNvPr id="1792" name="Shape 1792"/>
          <p:cNvSpPr/>
          <p:nvPr>
            <p:ph type="title"/>
          </p:nvPr>
        </p:nvSpPr>
        <p:spPr>
          <a:xfrm>
            <a:off x="719388" y="854021"/>
            <a:ext cx="5410402" cy="984900"/>
          </a:xfrm>
          <a:prstGeom prst="rect">
            <a:avLst/>
          </a:prstGeom>
        </p:spPr>
        <p:txBody>
          <a:bodyPr lIns="91422" tIns="91422" rIns="91422" bIns="91422" anchor="b"/>
          <a:lstStyle>
            <a:lvl1pPr>
              <a:lnSpc>
                <a:spcPct val="100000"/>
              </a:lnSpc>
              <a:defRPr sz="3600">
                <a:solidFill>
                  <a:srgbClr val="CB3725"/>
                </a:solidFill>
                <a:latin typeface="PT Sans"/>
                <a:ea typeface="PT Sans"/>
                <a:cs typeface="PT Sans"/>
                <a:sym typeface="PT Sans"/>
              </a:defRPr>
            </a:lvl1pPr>
          </a:lstStyle>
          <a:p>
            <a:pPr/>
            <a:r>
              <a:t>Title Text</a:t>
            </a:r>
          </a:p>
        </p:txBody>
      </p:sp>
      <p:sp>
        <p:nvSpPr>
          <p:cNvPr id="1793" name="Shape 1793"/>
          <p:cNvSpPr/>
          <p:nvPr>
            <p:ph type="pic" sz="quarter" idx="13"/>
          </p:nvPr>
        </p:nvSpPr>
        <p:spPr>
          <a:xfrm>
            <a:off x="6417731" y="854018"/>
            <a:ext cx="4060000" cy="3076502"/>
          </a:xfrm>
          <a:prstGeom prst="rect">
            <a:avLst/>
          </a:prstGeom>
        </p:spPr>
        <p:txBody>
          <a:bodyPr lIns="91439" tIns="45719" rIns="91439" bIns="45719">
            <a:noAutofit/>
          </a:bodyPr>
          <a:lstStyle/>
          <a:p>
            <a:pPr/>
          </a:p>
        </p:txBody>
      </p:sp>
      <p:sp>
        <p:nvSpPr>
          <p:cNvPr id="1794" name="Shape 1794"/>
          <p:cNvSpPr/>
          <p:nvPr>
            <p:ph type="body" sz="half" idx="1"/>
          </p:nvPr>
        </p:nvSpPr>
        <p:spPr>
          <a:xfrm>
            <a:off x="719388" y="1838872"/>
            <a:ext cx="5410402" cy="4484400"/>
          </a:xfrm>
          <a:prstGeom prst="rect">
            <a:avLst/>
          </a:prstGeom>
        </p:spPr>
        <p:txBody>
          <a:bodyPr lIns="91422" tIns="91422" rIns="91422" bIns="91422"/>
          <a:lstStyle>
            <a:lvl1pPr marL="0" indent="0">
              <a:lnSpc>
                <a:spcPct val="100000"/>
              </a:lnSpc>
              <a:spcBef>
                <a:spcPts val="0"/>
              </a:spcBef>
              <a:buSzTx/>
              <a:buFontTx/>
              <a:buNone/>
              <a:defRPr>
                <a:solidFill>
                  <a:srgbClr val="54585B"/>
                </a:solidFill>
                <a:latin typeface="PT Sans"/>
                <a:ea typeface="PT Sans"/>
                <a:cs typeface="PT Sans"/>
                <a:sym typeface="PT Sans"/>
              </a:defRPr>
            </a:lvl1pPr>
            <a:lvl2pPr marL="0" indent="0">
              <a:lnSpc>
                <a:spcPct val="100000"/>
              </a:lnSpc>
              <a:spcBef>
                <a:spcPts val="0"/>
              </a:spcBef>
              <a:buSzTx/>
              <a:buFontTx/>
              <a:buNone/>
              <a:defRPr>
                <a:solidFill>
                  <a:srgbClr val="54585B"/>
                </a:solidFill>
                <a:latin typeface="PT Sans"/>
                <a:ea typeface="PT Sans"/>
                <a:cs typeface="PT Sans"/>
                <a:sym typeface="PT Sans"/>
              </a:defRPr>
            </a:lvl2pPr>
            <a:lvl3pPr marL="0" indent="0">
              <a:lnSpc>
                <a:spcPct val="100000"/>
              </a:lnSpc>
              <a:spcBef>
                <a:spcPts val="0"/>
              </a:spcBef>
              <a:buSzTx/>
              <a:buFontTx/>
              <a:buNone/>
              <a:defRPr>
                <a:solidFill>
                  <a:srgbClr val="54585B"/>
                </a:solidFill>
                <a:latin typeface="PT Sans"/>
                <a:ea typeface="PT Sans"/>
                <a:cs typeface="PT Sans"/>
                <a:sym typeface="PT Sans"/>
              </a:defRPr>
            </a:lvl3pPr>
            <a:lvl4pPr marL="0" indent="0">
              <a:lnSpc>
                <a:spcPct val="100000"/>
              </a:lnSpc>
              <a:spcBef>
                <a:spcPts val="0"/>
              </a:spcBef>
              <a:buSzTx/>
              <a:buFontTx/>
              <a:buNone/>
              <a:defRPr>
                <a:solidFill>
                  <a:srgbClr val="54585B"/>
                </a:solidFill>
                <a:latin typeface="PT Sans"/>
                <a:ea typeface="PT Sans"/>
                <a:cs typeface="PT Sans"/>
                <a:sym typeface="PT Sans"/>
              </a:defRPr>
            </a:lvl4pPr>
            <a:lvl5pPr marL="0" indent="0">
              <a:lnSpc>
                <a:spcPct val="100000"/>
              </a:lnSpc>
              <a:spcBef>
                <a:spcPts val="0"/>
              </a:spcBef>
              <a:buSzTx/>
              <a:buFontTx/>
              <a:buNone/>
              <a:defRPr>
                <a:solidFill>
                  <a:srgbClr val="54585B"/>
                </a:solidFill>
                <a:latin typeface="PT Sans"/>
                <a:ea typeface="PT Sans"/>
                <a:cs typeface="PT Sans"/>
                <a:sym typeface="PT Sans"/>
              </a:defRPr>
            </a:lvl5pPr>
          </a:lstStyle>
          <a:p>
            <a:pPr/>
            <a:r>
              <a:t>Body Level One</a:t>
            </a:r>
          </a:p>
          <a:p>
            <a:pPr lvl="1"/>
            <a:r>
              <a:t>Body Level Two</a:t>
            </a:r>
          </a:p>
          <a:p>
            <a:pPr lvl="2"/>
            <a:r>
              <a:t>Body Level Three</a:t>
            </a:r>
          </a:p>
          <a:p>
            <a:pPr lvl="3"/>
            <a:r>
              <a:t>Body Level Four</a:t>
            </a:r>
          </a:p>
          <a:p>
            <a:pPr lvl="4"/>
            <a:r>
              <a:t>Body Level Five</a:t>
            </a:r>
          </a:p>
        </p:txBody>
      </p:sp>
      <p:sp>
        <p:nvSpPr>
          <p:cNvPr id="1795" name="Shape 1795"/>
          <p:cNvSpPr/>
          <p:nvPr>
            <p:ph type="sldNum" sz="quarter" idx="2"/>
          </p:nvPr>
        </p:nvSpPr>
        <p:spPr>
          <a:xfrm>
            <a:off x="11621460" y="6543380"/>
            <a:ext cx="137288" cy="127001"/>
          </a:xfrm>
          <a:prstGeom prst="rect">
            <a:avLst/>
          </a:prstGeom>
        </p:spPr>
        <p:txBody>
          <a:bodyPr lIns="0" tIns="0" rIns="0" bIns="0"/>
          <a:lstStyle>
            <a:lvl1pPr algn="ctr">
              <a:defRPr sz="900">
                <a:solidFill>
                  <a:srgbClr val="7F7F7F"/>
                </a:solidFill>
                <a:latin typeface="PT Sans"/>
                <a:ea typeface="PT Sans"/>
                <a:cs typeface="PT Sans"/>
                <a:sym typeface="PT Sans"/>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6.xml><?xml version="1.0" encoding="utf-8"?>
<p:sldLayout xmlns:a="http://schemas.openxmlformats.org/drawingml/2006/main" xmlns:r="http://schemas.openxmlformats.org/officeDocument/2006/relationships" xmlns:p="http://schemas.openxmlformats.org/presentationml/2006/main" type="tx" showMasterSp="1" showMasterPhAnim="1">
  <p:cSld name="4_Custom Layout">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802" name="Shape 1802"/>
          <p:cNvSpPr/>
          <p:nvPr/>
        </p:nvSpPr>
        <p:spPr>
          <a:xfrm>
            <a:off x="478366" y="582082"/>
            <a:ext cx="11713604" cy="6276006"/>
          </a:xfrm>
          <a:prstGeom prst="rect">
            <a:avLst/>
          </a:prstGeom>
          <a:solidFill>
            <a:srgbClr val="FFFFFF"/>
          </a:solidFill>
          <a:ln w="12700">
            <a:miter lim="400000"/>
          </a:ln>
        </p:spPr>
        <p:txBody>
          <a:bodyPr lIns="45718" tIns="45718" rIns="45718" bIns="45718" anchor="ctr"/>
          <a:lstStyle/>
          <a:p>
            <a:pPr algn="ctr">
              <a:defRPr>
                <a:solidFill>
                  <a:srgbClr val="FFFFFF"/>
                </a:solidFill>
              </a:defRPr>
            </a:pPr>
          </a:p>
        </p:txBody>
      </p:sp>
      <p:sp>
        <p:nvSpPr>
          <p:cNvPr id="1803" name="Shape 1803"/>
          <p:cNvSpPr/>
          <p:nvPr/>
        </p:nvSpPr>
        <p:spPr>
          <a:xfrm rot="16200000">
            <a:off x="-1045757" y="5541432"/>
            <a:ext cx="2414702" cy="2184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800">
                <a:solidFill>
                  <a:srgbClr val="54585B"/>
                </a:solidFill>
              </a:defRPr>
            </a:lvl1pPr>
          </a:lstStyle>
          <a:p>
            <a:pPr/>
            <a:r>
              <a:t>© 2015 CloudBees, Inc.  All Rights Reserved</a:t>
            </a:r>
          </a:p>
        </p:txBody>
      </p:sp>
      <p:pic>
        <p:nvPicPr>
          <p:cNvPr id="1804" name="image2.png"/>
          <p:cNvPicPr>
            <a:picLocks noChangeAspect="1"/>
          </p:cNvPicPr>
          <p:nvPr/>
        </p:nvPicPr>
        <p:blipFill>
          <a:blip r:embed="rId3">
            <a:extLst/>
          </a:blip>
          <a:stretch>
            <a:fillRect/>
          </a:stretch>
        </p:blipFill>
        <p:spPr>
          <a:xfrm>
            <a:off x="10080200" y="32518"/>
            <a:ext cx="1746802" cy="562504"/>
          </a:xfrm>
          <a:prstGeom prst="rect">
            <a:avLst/>
          </a:prstGeom>
          <a:ln w="12700">
            <a:miter lim="400000"/>
          </a:ln>
        </p:spPr>
      </p:pic>
      <p:sp>
        <p:nvSpPr>
          <p:cNvPr id="1805" name="Shape 1805"/>
          <p:cNvSpPr/>
          <p:nvPr/>
        </p:nvSpPr>
        <p:spPr>
          <a:xfrm>
            <a:off x="0" y="0"/>
            <a:ext cx="12192000" cy="6858000"/>
          </a:xfrm>
          <a:prstGeom prst="rect">
            <a:avLst/>
          </a:prstGeom>
          <a:solidFill>
            <a:srgbClr val="FFFFFF"/>
          </a:solidFill>
          <a:ln w="12700">
            <a:miter lim="400000"/>
          </a:ln>
        </p:spPr>
        <p:txBody>
          <a:bodyPr lIns="45718" tIns="45718" rIns="45718" bIns="45718" anchor="ctr"/>
          <a:lstStyle/>
          <a:p>
            <a:pPr algn="ctr">
              <a:defRPr>
                <a:solidFill>
                  <a:srgbClr val="FFFFFF"/>
                </a:solidFill>
              </a:defRPr>
            </a:pPr>
          </a:p>
        </p:txBody>
      </p:sp>
      <p:pic>
        <p:nvPicPr>
          <p:cNvPr id="1806" name="image1.jpeg"/>
          <p:cNvPicPr>
            <a:picLocks noChangeAspect="1"/>
          </p:cNvPicPr>
          <p:nvPr/>
        </p:nvPicPr>
        <p:blipFill>
          <a:blip r:embed="rId2">
            <a:extLst/>
          </a:blip>
          <a:srcRect l="0" t="2" r="0" b="91998"/>
          <a:stretch>
            <a:fillRect/>
          </a:stretch>
        </p:blipFill>
        <p:spPr>
          <a:xfrm rot="10800000">
            <a:off x="0" y="6309300"/>
            <a:ext cx="12192000" cy="548702"/>
          </a:xfrm>
          <a:prstGeom prst="rect">
            <a:avLst/>
          </a:prstGeom>
          <a:ln w="12700">
            <a:miter lim="400000"/>
          </a:ln>
        </p:spPr>
      </p:pic>
      <p:sp>
        <p:nvSpPr>
          <p:cNvPr id="1807" name="Shape 1807"/>
          <p:cNvSpPr/>
          <p:nvPr>
            <p:ph type="title"/>
          </p:nvPr>
        </p:nvSpPr>
        <p:spPr>
          <a:xfrm>
            <a:off x="561716" y="301625"/>
            <a:ext cx="11128800" cy="836102"/>
          </a:xfrm>
          <a:prstGeom prst="rect">
            <a:avLst/>
          </a:prstGeom>
        </p:spPr>
        <p:txBody>
          <a:bodyPr lIns="91422" tIns="91422" rIns="91422" bIns="91422"/>
          <a:lstStyle>
            <a:lvl1pPr>
              <a:lnSpc>
                <a:spcPct val="100000"/>
              </a:lnSpc>
              <a:defRPr sz="3600">
                <a:solidFill>
                  <a:srgbClr val="CB3725"/>
                </a:solidFill>
                <a:latin typeface="PT Sans"/>
                <a:ea typeface="PT Sans"/>
                <a:cs typeface="PT Sans"/>
                <a:sym typeface="PT Sans"/>
              </a:defRPr>
            </a:lvl1pPr>
          </a:lstStyle>
          <a:p>
            <a:pPr/>
            <a:r>
              <a:t>Title Text</a:t>
            </a:r>
          </a:p>
        </p:txBody>
      </p:sp>
      <p:sp>
        <p:nvSpPr>
          <p:cNvPr id="1808" name="Shape 1808"/>
          <p:cNvSpPr/>
          <p:nvPr>
            <p:ph type="body" idx="1"/>
          </p:nvPr>
        </p:nvSpPr>
        <p:spPr>
          <a:xfrm>
            <a:off x="561716" y="1158875"/>
            <a:ext cx="11128800" cy="4886401"/>
          </a:xfrm>
          <a:prstGeom prst="rect">
            <a:avLst/>
          </a:prstGeom>
        </p:spPr>
        <p:txBody>
          <a:bodyPr lIns="91422" tIns="91422" rIns="91422" bIns="91422"/>
          <a:lstStyle>
            <a:lvl1pPr marL="169862" indent="-30162">
              <a:lnSpc>
                <a:spcPct val="100000"/>
              </a:lnSpc>
              <a:spcBef>
                <a:spcPts val="400"/>
              </a:spcBef>
              <a:buClr>
                <a:srgbClr val="54585B"/>
              </a:buClr>
              <a:defRPr>
                <a:solidFill>
                  <a:srgbClr val="54585B"/>
                </a:solidFill>
                <a:latin typeface="PT Sans"/>
                <a:ea typeface="PT Sans"/>
                <a:cs typeface="PT Sans"/>
                <a:sym typeface="PT Sans"/>
              </a:defRPr>
            </a:lvl1pPr>
            <a:lvl2pPr marL="786244" indent="-202044">
              <a:lnSpc>
                <a:spcPct val="100000"/>
              </a:lnSpc>
              <a:spcBef>
                <a:spcPts val="400"/>
              </a:spcBef>
              <a:buClr>
                <a:srgbClr val="54585B"/>
              </a:buClr>
              <a:buChar char="–"/>
              <a:defRPr>
                <a:solidFill>
                  <a:srgbClr val="54585B"/>
                </a:solidFill>
                <a:latin typeface="PT Sans"/>
                <a:ea typeface="PT Sans"/>
                <a:cs typeface="PT Sans"/>
                <a:sym typeface="PT Sans"/>
              </a:defRPr>
            </a:lvl2pPr>
            <a:lvl3pPr marL="1206500" indent="-177800">
              <a:lnSpc>
                <a:spcPct val="100000"/>
              </a:lnSpc>
              <a:spcBef>
                <a:spcPts val="400"/>
              </a:spcBef>
              <a:buClr>
                <a:srgbClr val="54585B"/>
              </a:buClr>
              <a:buChar char="o"/>
              <a:defRPr>
                <a:solidFill>
                  <a:srgbClr val="54585B"/>
                </a:solidFill>
                <a:latin typeface="PT Sans"/>
                <a:ea typeface="PT Sans"/>
                <a:cs typeface="PT Sans"/>
                <a:sym typeface="PT Sans"/>
              </a:defRPr>
            </a:lvl3pPr>
            <a:lvl4pPr marL="1676400" indent="-177800">
              <a:lnSpc>
                <a:spcPct val="100000"/>
              </a:lnSpc>
              <a:spcBef>
                <a:spcPts val="400"/>
              </a:spcBef>
              <a:buClr>
                <a:srgbClr val="54585B"/>
              </a:buClr>
              <a:buChar char="–"/>
              <a:defRPr>
                <a:solidFill>
                  <a:srgbClr val="54585B"/>
                </a:solidFill>
                <a:latin typeface="PT Sans"/>
                <a:ea typeface="PT Sans"/>
                <a:cs typeface="PT Sans"/>
                <a:sym typeface="PT Sans"/>
              </a:defRPr>
            </a:lvl4pPr>
            <a:lvl5pPr marL="2133600" indent="-177800">
              <a:lnSpc>
                <a:spcPct val="100000"/>
              </a:lnSpc>
              <a:spcBef>
                <a:spcPts val="400"/>
              </a:spcBef>
              <a:buClr>
                <a:srgbClr val="54585B"/>
              </a:buClr>
              <a:buChar char="»"/>
              <a:defRPr>
                <a:solidFill>
                  <a:srgbClr val="54585B"/>
                </a:solidFill>
                <a:latin typeface="PT Sans"/>
                <a:ea typeface="PT Sans"/>
                <a:cs typeface="PT Sans"/>
                <a:sym typeface="PT Sans"/>
              </a:defRPr>
            </a:lvl5pPr>
          </a:lstStyle>
          <a:p>
            <a:pPr/>
            <a:r>
              <a:t>Body Level One</a:t>
            </a:r>
          </a:p>
          <a:p>
            <a:pPr lvl="1"/>
            <a:r>
              <a:t>Body Level Two</a:t>
            </a:r>
          </a:p>
          <a:p>
            <a:pPr lvl="2"/>
            <a:r>
              <a:t>Body Level Three</a:t>
            </a:r>
          </a:p>
          <a:p>
            <a:pPr lvl="3"/>
            <a:r>
              <a:t>Body Level Four</a:t>
            </a:r>
          </a:p>
          <a:p>
            <a:pPr lvl="4"/>
            <a:r>
              <a:t>Body Level Five</a:t>
            </a:r>
          </a:p>
        </p:txBody>
      </p:sp>
      <p:sp>
        <p:nvSpPr>
          <p:cNvPr id="1809" name="Shape 1809"/>
          <p:cNvSpPr/>
          <p:nvPr/>
        </p:nvSpPr>
        <p:spPr>
          <a:xfrm>
            <a:off x="4505961" y="6503760"/>
            <a:ext cx="3220000" cy="2184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800">
                <a:solidFill>
                  <a:srgbClr val="FFFFFF"/>
                </a:solidFill>
              </a:defRPr>
            </a:lvl1pPr>
          </a:lstStyle>
          <a:p>
            <a:pPr/>
            <a:r>
              <a:t>© 2015 CloudBees, Inc.  All Rights Reserved</a:t>
            </a:r>
          </a:p>
        </p:txBody>
      </p:sp>
      <p:pic>
        <p:nvPicPr>
          <p:cNvPr id="1810" name="image2.png"/>
          <p:cNvPicPr>
            <a:picLocks noChangeAspect="1"/>
          </p:cNvPicPr>
          <p:nvPr/>
        </p:nvPicPr>
        <p:blipFill>
          <a:blip r:embed="rId3">
            <a:extLst/>
          </a:blip>
          <a:stretch>
            <a:fillRect/>
          </a:stretch>
        </p:blipFill>
        <p:spPr>
          <a:xfrm>
            <a:off x="478999" y="6311900"/>
            <a:ext cx="1746801" cy="562501"/>
          </a:xfrm>
          <a:prstGeom prst="rect">
            <a:avLst/>
          </a:prstGeom>
          <a:ln w="12700">
            <a:miter lim="400000"/>
          </a:ln>
        </p:spPr>
      </p:pic>
      <p:sp>
        <p:nvSpPr>
          <p:cNvPr id="1811" name="Shape 1811"/>
          <p:cNvSpPr/>
          <p:nvPr>
            <p:ph type="sldNum" sz="quarter" idx="2"/>
          </p:nvPr>
        </p:nvSpPr>
        <p:spPr>
          <a:xfrm>
            <a:off x="11621460" y="6543380"/>
            <a:ext cx="137288" cy="127001"/>
          </a:xfrm>
          <a:prstGeom prst="rect">
            <a:avLst/>
          </a:prstGeom>
        </p:spPr>
        <p:txBody>
          <a:bodyPr lIns="0" tIns="0" rIns="0" bIns="0"/>
          <a:lstStyle>
            <a:lvl1pPr algn="ctr">
              <a:defRPr sz="900">
                <a:solidFill>
                  <a:srgbClr val="FFFFFF"/>
                </a:solidFill>
                <a:latin typeface="PT Sans"/>
                <a:ea typeface="PT Sans"/>
                <a:cs typeface="PT Sans"/>
                <a:sym typeface="PT Sans"/>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7.xml><?xml version="1.0" encoding="utf-8"?>
<p:sldLayout xmlns:a="http://schemas.openxmlformats.org/drawingml/2006/main" xmlns:r="http://schemas.openxmlformats.org/officeDocument/2006/relationships" xmlns:p="http://schemas.openxmlformats.org/presentationml/2006/main" type="tx" showMasterSp="1" showMasterPhAnim="1">
  <p:cSld name="1_Top Bar-bee">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818" name="Shape 1818"/>
          <p:cNvSpPr/>
          <p:nvPr/>
        </p:nvSpPr>
        <p:spPr>
          <a:xfrm>
            <a:off x="478366" y="582082"/>
            <a:ext cx="11713604" cy="6276006"/>
          </a:xfrm>
          <a:prstGeom prst="rect">
            <a:avLst/>
          </a:prstGeom>
          <a:solidFill>
            <a:srgbClr val="FFFFFF"/>
          </a:solidFill>
          <a:ln w="12700">
            <a:miter lim="400000"/>
          </a:ln>
        </p:spPr>
        <p:txBody>
          <a:bodyPr lIns="45718" tIns="45718" rIns="45718" bIns="45718" anchor="ctr"/>
          <a:lstStyle/>
          <a:p>
            <a:pPr algn="ctr">
              <a:defRPr>
                <a:solidFill>
                  <a:srgbClr val="FFFFFF"/>
                </a:solidFill>
              </a:defRPr>
            </a:pPr>
          </a:p>
        </p:txBody>
      </p:sp>
      <p:sp>
        <p:nvSpPr>
          <p:cNvPr id="1819" name="Shape 1819"/>
          <p:cNvSpPr/>
          <p:nvPr/>
        </p:nvSpPr>
        <p:spPr>
          <a:xfrm rot="16200000">
            <a:off x="-1045757" y="5541432"/>
            <a:ext cx="2414702" cy="2184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800">
                <a:solidFill>
                  <a:srgbClr val="54585B"/>
                </a:solidFill>
              </a:defRPr>
            </a:lvl1pPr>
          </a:lstStyle>
          <a:p>
            <a:pPr/>
            <a:r>
              <a:t>© 2015 CloudBees, Inc.  All Rights Reserved</a:t>
            </a:r>
          </a:p>
        </p:txBody>
      </p:sp>
      <p:pic>
        <p:nvPicPr>
          <p:cNvPr id="1820" name="image2.png"/>
          <p:cNvPicPr>
            <a:picLocks noChangeAspect="1"/>
          </p:cNvPicPr>
          <p:nvPr/>
        </p:nvPicPr>
        <p:blipFill>
          <a:blip r:embed="rId3">
            <a:extLst/>
          </a:blip>
          <a:stretch>
            <a:fillRect/>
          </a:stretch>
        </p:blipFill>
        <p:spPr>
          <a:xfrm>
            <a:off x="10080200" y="32518"/>
            <a:ext cx="1746802" cy="562504"/>
          </a:xfrm>
          <a:prstGeom prst="rect">
            <a:avLst/>
          </a:prstGeom>
          <a:ln w="12700">
            <a:miter lim="400000"/>
          </a:ln>
        </p:spPr>
      </p:pic>
      <p:pic>
        <p:nvPicPr>
          <p:cNvPr id="1821" name="image5.jpeg"/>
          <p:cNvPicPr>
            <a:picLocks noChangeAspect="1"/>
          </p:cNvPicPr>
          <p:nvPr/>
        </p:nvPicPr>
        <p:blipFill>
          <a:blip r:embed="rId4">
            <a:extLst/>
          </a:blip>
          <a:stretch>
            <a:fillRect/>
          </a:stretch>
        </p:blipFill>
        <p:spPr>
          <a:xfrm>
            <a:off x="3810001" y="3412066"/>
            <a:ext cx="8009599" cy="2999104"/>
          </a:xfrm>
          <a:prstGeom prst="rect">
            <a:avLst/>
          </a:prstGeom>
          <a:ln w="12700">
            <a:miter lim="400000"/>
          </a:ln>
        </p:spPr>
      </p:pic>
      <p:sp>
        <p:nvSpPr>
          <p:cNvPr id="1822" name="Shape 1822"/>
          <p:cNvSpPr/>
          <p:nvPr>
            <p:ph type="title"/>
          </p:nvPr>
        </p:nvSpPr>
        <p:spPr>
          <a:xfrm>
            <a:off x="798782" y="833967"/>
            <a:ext cx="10970002" cy="836099"/>
          </a:xfrm>
          <a:prstGeom prst="rect">
            <a:avLst/>
          </a:prstGeom>
        </p:spPr>
        <p:txBody>
          <a:bodyPr lIns="91422" tIns="91422" rIns="91422" bIns="91422"/>
          <a:lstStyle>
            <a:lvl1pPr>
              <a:lnSpc>
                <a:spcPct val="100000"/>
              </a:lnSpc>
              <a:defRPr sz="3600">
                <a:solidFill>
                  <a:srgbClr val="CB3725"/>
                </a:solidFill>
                <a:latin typeface="PT Sans"/>
                <a:ea typeface="PT Sans"/>
                <a:cs typeface="PT Sans"/>
                <a:sym typeface="PT Sans"/>
              </a:defRPr>
            </a:lvl1pPr>
          </a:lstStyle>
          <a:p>
            <a:pPr/>
            <a:r>
              <a:t>Title Text</a:t>
            </a:r>
          </a:p>
        </p:txBody>
      </p:sp>
      <p:sp>
        <p:nvSpPr>
          <p:cNvPr id="1823" name="Shape 1823"/>
          <p:cNvSpPr/>
          <p:nvPr>
            <p:ph type="body" idx="1"/>
          </p:nvPr>
        </p:nvSpPr>
        <p:spPr>
          <a:xfrm>
            <a:off x="799775" y="1691863"/>
            <a:ext cx="10968799" cy="4526105"/>
          </a:xfrm>
          <a:prstGeom prst="rect">
            <a:avLst/>
          </a:prstGeom>
        </p:spPr>
        <p:txBody>
          <a:bodyPr lIns="91422" tIns="91422" rIns="91422" bIns="91422"/>
          <a:lstStyle>
            <a:lvl1pPr marL="182879" indent="-182879">
              <a:lnSpc>
                <a:spcPct val="100000"/>
              </a:lnSpc>
              <a:spcBef>
                <a:spcPts val="0"/>
              </a:spcBef>
              <a:buSzTx/>
              <a:buFontTx/>
              <a:buNone/>
              <a:defRPr>
                <a:solidFill>
                  <a:srgbClr val="54585B"/>
                </a:solidFill>
                <a:latin typeface="PT Sans"/>
                <a:ea typeface="PT Sans"/>
                <a:cs typeface="PT Sans"/>
                <a:sym typeface="PT Sans"/>
              </a:defRPr>
            </a:lvl1pPr>
            <a:lvl2pPr marL="182879" indent="-182879">
              <a:lnSpc>
                <a:spcPct val="100000"/>
              </a:lnSpc>
              <a:spcBef>
                <a:spcPts val="0"/>
              </a:spcBef>
              <a:buSzTx/>
              <a:buFontTx/>
              <a:buNone/>
              <a:defRPr>
                <a:solidFill>
                  <a:srgbClr val="54585B"/>
                </a:solidFill>
                <a:latin typeface="PT Sans"/>
                <a:ea typeface="PT Sans"/>
                <a:cs typeface="PT Sans"/>
                <a:sym typeface="PT Sans"/>
              </a:defRPr>
            </a:lvl2pPr>
            <a:lvl3pPr marL="182879" indent="-182879">
              <a:lnSpc>
                <a:spcPct val="100000"/>
              </a:lnSpc>
              <a:spcBef>
                <a:spcPts val="0"/>
              </a:spcBef>
              <a:buSzTx/>
              <a:buFontTx/>
              <a:buNone/>
              <a:defRPr>
                <a:solidFill>
                  <a:srgbClr val="54585B"/>
                </a:solidFill>
                <a:latin typeface="PT Sans"/>
                <a:ea typeface="PT Sans"/>
                <a:cs typeface="PT Sans"/>
                <a:sym typeface="PT Sans"/>
              </a:defRPr>
            </a:lvl3pPr>
            <a:lvl4pPr marL="182879" indent="-182879">
              <a:lnSpc>
                <a:spcPct val="100000"/>
              </a:lnSpc>
              <a:spcBef>
                <a:spcPts val="0"/>
              </a:spcBef>
              <a:buSzTx/>
              <a:buFontTx/>
              <a:buNone/>
              <a:defRPr>
                <a:solidFill>
                  <a:srgbClr val="54585B"/>
                </a:solidFill>
                <a:latin typeface="PT Sans"/>
                <a:ea typeface="PT Sans"/>
                <a:cs typeface="PT Sans"/>
                <a:sym typeface="PT Sans"/>
              </a:defRPr>
            </a:lvl4pPr>
            <a:lvl5pPr marL="182879" indent="-182879">
              <a:lnSpc>
                <a:spcPct val="100000"/>
              </a:lnSpc>
              <a:spcBef>
                <a:spcPts val="0"/>
              </a:spcBef>
              <a:buSzTx/>
              <a:buFontTx/>
              <a:buNone/>
              <a:defRPr>
                <a:solidFill>
                  <a:srgbClr val="54585B"/>
                </a:solidFill>
                <a:latin typeface="PT Sans"/>
                <a:ea typeface="PT Sans"/>
                <a:cs typeface="PT Sans"/>
                <a:sym typeface="PT Sans"/>
              </a:defRPr>
            </a:lvl5pPr>
          </a:lstStyle>
          <a:p>
            <a:pPr/>
            <a:r>
              <a:t>Body Level One</a:t>
            </a:r>
          </a:p>
          <a:p>
            <a:pPr lvl="1"/>
            <a:r>
              <a:t>Body Level Two</a:t>
            </a:r>
          </a:p>
          <a:p>
            <a:pPr lvl="2"/>
            <a:r>
              <a:t>Body Level Three</a:t>
            </a:r>
          </a:p>
          <a:p>
            <a:pPr lvl="3"/>
            <a:r>
              <a:t>Body Level Four</a:t>
            </a:r>
          </a:p>
          <a:p>
            <a:pPr lvl="4"/>
            <a:r>
              <a:t>Body Level Five</a:t>
            </a:r>
          </a:p>
        </p:txBody>
      </p:sp>
      <p:sp>
        <p:nvSpPr>
          <p:cNvPr id="1824" name="Shape 1824"/>
          <p:cNvSpPr/>
          <p:nvPr>
            <p:ph type="sldNum" sz="quarter" idx="2"/>
          </p:nvPr>
        </p:nvSpPr>
        <p:spPr>
          <a:xfrm>
            <a:off x="11621460" y="6543380"/>
            <a:ext cx="137288" cy="127001"/>
          </a:xfrm>
          <a:prstGeom prst="rect">
            <a:avLst/>
          </a:prstGeom>
        </p:spPr>
        <p:txBody>
          <a:bodyPr lIns="0" tIns="0" rIns="0" bIns="0"/>
          <a:lstStyle>
            <a:lvl1pPr algn="ctr">
              <a:defRPr sz="900">
                <a:solidFill>
                  <a:srgbClr val="7F7F7F"/>
                </a:solidFill>
                <a:latin typeface="PT Sans"/>
                <a:ea typeface="PT Sans"/>
                <a:cs typeface="PT Sans"/>
                <a:sym typeface="PT Sans"/>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8.xml><?xml version="1.0" encoding="utf-8"?>
<p:sldLayout xmlns:a="http://schemas.openxmlformats.org/drawingml/2006/main" xmlns:r="http://schemas.openxmlformats.org/officeDocument/2006/relationships" xmlns:p="http://schemas.openxmlformats.org/presentationml/2006/main" type="tx" showMasterSp="1" showMasterPhAnim="1">
  <p:cSld name="1_Bottom Bar-bee">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831" name="Shape 1831"/>
          <p:cNvSpPr/>
          <p:nvPr/>
        </p:nvSpPr>
        <p:spPr>
          <a:xfrm>
            <a:off x="478366" y="582082"/>
            <a:ext cx="11713604" cy="6276006"/>
          </a:xfrm>
          <a:prstGeom prst="rect">
            <a:avLst/>
          </a:prstGeom>
          <a:solidFill>
            <a:srgbClr val="FFFFFF"/>
          </a:solidFill>
          <a:ln w="12700">
            <a:miter lim="400000"/>
          </a:ln>
        </p:spPr>
        <p:txBody>
          <a:bodyPr lIns="45718" tIns="45718" rIns="45718" bIns="45718" anchor="ctr"/>
          <a:lstStyle/>
          <a:p>
            <a:pPr algn="ctr">
              <a:defRPr>
                <a:solidFill>
                  <a:srgbClr val="FFFFFF"/>
                </a:solidFill>
              </a:defRPr>
            </a:pPr>
          </a:p>
        </p:txBody>
      </p:sp>
      <p:sp>
        <p:nvSpPr>
          <p:cNvPr id="1832" name="Shape 1832"/>
          <p:cNvSpPr/>
          <p:nvPr/>
        </p:nvSpPr>
        <p:spPr>
          <a:xfrm rot="16200000">
            <a:off x="-1045757" y="5541432"/>
            <a:ext cx="2414702" cy="2184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800">
                <a:solidFill>
                  <a:srgbClr val="54585B"/>
                </a:solidFill>
              </a:defRPr>
            </a:lvl1pPr>
          </a:lstStyle>
          <a:p>
            <a:pPr/>
            <a:r>
              <a:t>© 2015 CloudBees, Inc.  All Rights Reserved</a:t>
            </a:r>
          </a:p>
        </p:txBody>
      </p:sp>
      <p:pic>
        <p:nvPicPr>
          <p:cNvPr id="1833" name="image2.png"/>
          <p:cNvPicPr>
            <a:picLocks noChangeAspect="1"/>
          </p:cNvPicPr>
          <p:nvPr/>
        </p:nvPicPr>
        <p:blipFill>
          <a:blip r:embed="rId3">
            <a:extLst/>
          </a:blip>
          <a:stretch>
            <a:fillRect/>
          </a:stretch>
        </p:blipFill>
        <p:spPr>
          <a:xfrm>
            <a:off x="10080200" y="32518"/>
            <a:ext cx="1746802" cy="562504"/>
          </a:xfrm>
          <a:prstGeom prst="rect">
            <a:avLst/>
          </a:prstGeom>
          <a:ln w="12700">
            <a:miter lim="400000"/>
          </a:ln>
        </p:spPr>
      </p:pic>
      <p:sp>
        <p:nvSpPr>
          <p:cNvPr id="1834" name="Shape 1834"/>
          <p:cNvSpPr/>
          <p:nvPr/>
        </p:nvSpPr>
        <p:spPr>
          <a:xfrm>
            <a:off x="0" y="0"/>
            <a:ext cx="12192000" cy="6858000"/>
          </a:xfrm>
          <a:prstGeom prst="rect">
            <a:avLst/>
          </a:prstGeom>
          <a:solidFill>
            <a:srgbClr val="FFFFFF"/>
          </a:solidFill>
          <a:ln w="12700">
            <a:miter lim="400000"/>
          </a:ln>
        </p:spPr>
        <p:txBody>
          <a:bodyPr lIns="45718" tIns="45718" rIns="45718" bIns="45718" anchor="ctr"/>
          <a:lstStyle/>
          <a:p>
            <a:pPr algn="ctr">
              <a:defRPr>
                <a:solidFill>
                  <a:srgbClr val="FFFFFF"/>
                </a:solidFill>
              </a:defRPr>
            </a:pPr>
          </a:p>
        </p:txBody>
      </p:sp>
      <p:pic>
        <p:nvPicPr>
          <p:cNvPr id="1835" name="image5.jpeg"/>
          <p:cNvPicPr>
            <a:picLocks noChangeAspect="1"/>
          </p:cNvPicPr>
          <p:nvPr/>
        </p:nvPicPr>
        <p:blipFill>
          <a:blip r:embed="rId4">
            <a:extLst/>
          </a:blip>
          <a:stretch>
            <a:fillRect/>
          </a:stretch>
        </p:blipFill>
        <p:spPr>
          <a:xfrm>
            <a:off x="3810001" y="3045883"/>
            <a:ext cx="8009599" cy="2999103"/>
          </a:xfrm>
          <a:prstGeom prst="rect">
            <a:avLst/>
          </a:prstGeom>
          <a:ln w="12700">
            <a:miter lim="400000"/>
          </a:ln>
        </p:spPr>
      </p:pic>
      <p:pic>
        <p:nvPicPr>
          <p:cNvPr id="1836" name="image1.jpeg"/>
          <p:cNvPicPr>
            <a:picLocks noChangeAspect="1"/>
          </p:cNvPicPr>
          <p:nvPr/>
        </p:nvPicPr>
        <p:blipFill>
          <a:blip r:embed="rId2">
            <a:extLst/>
          </a:blip>
          <a:srcRect l="0" t="2" r="0" b="91998"/>
          <a:stretch>
            <a:fillRect/>
          </a:stretch>
        </p:blipFill>
        <p:spPr>
          <a:xfrm rot="10800000">
            <a:off x="0" y="6309300"/>
            <a:ext cx="12192000" cy="548702"/>
          </a:xfrm>
          <a:prstGeom prst="rect">
            <a:avLst/>
          </a:prstGeom>
          <a:ln w="12700">
            <a:miter lim="400000"/>
          </a:ln>
        </p:spPr>
      </p:pic>
      <p:sp>
        <p:nvSpPr>
          <p:cNvPr id="1837" name="Shape 1837"/>
          <p:cNvSpPr/>
          <p:nvPr>
            <p:ph type="title"/>
          </p:nvPr>
        </p:nvSpPr>
        <p:spPr>
          <a:xfrm>
            <a:off x="561716" y="301625"/>
            <a:ext cx="11128800" cy="836102"/>
          </a:xfrm>
          <a:prstGeom prst="rect">
            <a:avLst/>
          </a:prstGeom>
        </p:spPr>
        <p:txBody>
          <a:bodyPr lIns="91422" tIns="91422" rIns="91422" bIns="91422"/>
          <a:lstStyle>
            <a:lvl1pPr>
              <a:lnSpc>
                <a:spcPct val="100000"/>
              </a:lnSpc>
              <a:defRPr sz="3600">
                <a:solidFill>
                  <a:srgbClr val="CB3725"/>
                </a:solidFill>
                <a:latin typeface="PT Sans"/>
                <a:ea typeface="PT Sans"/>
                <a:cs typeface="PT Sans"/>
                <a:sym typeface="PT Sans"/>
              </a:defRPr>
            </a:lvl1pPr>
          </a:lstStyle>
          <a:p>
            <a:pPr/>
            <a:r>
              <a:t>Title Text</a:t>
            </a:r>
          </a:p>
        </p:txBody>
      </p:sp>
      <p:sp>
        <p:nvSpPr>
          <p:cNvPr id="1838" name="Shape 1838"/>
          <p:cNvSpPr/>
          <p:nvPr>
            <p:ph type="body" idx="1"/>
          </p:nvPr>
        </p:nvSpPr>
        <p:spPr>
          <a:xfrm>
            <a:off x="561716" y="1158875"/>
            <a:ext cx="11128800" cy="4886401"/>
          </a:xfrm>
          <a:prstGeom prst="rect">
            <a:avLst/>
          </a:prstGeom>
        </p:spPr>
        <p:txBody>
          <a:bodyPr lIns="91422" tIns="91422" rIns="91422" bIns="91422"/>
          <a:lstStyle>
            <a:lvl1pPr marL="169862" indent="-30162">
              <a:lnSpc>
                <a:spcPct val="100000"/>
              </a:lnSpc>
              <a:spcBef>
                <a:spcPts val="400"/>
              </a:spcBef>
              <a:buClr>
                <a:srgbClr val="54585B"/>
              </a:buClr>
              <a:defRPr>
                <a:solidFill>
                  <a:srgbClr val="54585B"/>
                </a:solidFill>
                <a:latin typeface="PT Sans"/>
                <a:ea typeface="PT Sans"/>
                <a:cs typeface="PT Sans"/>
                <a:sym typeface="PT Sans"/>
              </a:defRPr>
            </a:lvl1pPr>
            <a:lvl2pPr marL="786244" indent="-202044">
              <a:lnSpc>
                <a:spcPct val="100000"/>
              </a:lnSpc>
              <a:spcBef>
                <a:spcPts val="400"/>
              </a:spcBef>
              <a:buClr>
                <a:srgbClr val="54585B"/>
              </a:buClr>
              <a:buChar char="–"/>
              <a:defRPr>
                <a:solidFill>
                  <a:srgbClr val="54585B"/>
                </a:solidFill>
                <a:latin typeface="PT Sans"/>
                <a:ea typeface="PT Sans"/>
                <a:cs typeface="PT Sans"/>
                <a:sym typeface="PT Sans"/>
              </a:defRPr>
            </a:lvl2pPr>
            <a:lvl3pPr marL="1206500" indent="-177800">
              <a:lnSpc>
                <a:spcPct val="100000"/>
              </a:lnSpc>
              <a:spcBef>
                <a:spcPts val="400"/>
              </a:spcBef>
              <a:buClr>
                <a:srgbClr val="54585B"/>
              </a:buClr>
              <a:buChar char="o"/>
              <a:defRPr>
                <a:solidFill>
                  <a:srgbClr val="54585B"/>
                </a:solidFill>
                <a:latin typeface="PT Sans"/>
                <a:ea typeface="PT Sans"/>
                <a:cs typeface="PT Sans"/>
                <a:sym typeface="PT Sans"/>
              </a:defRPr>
            </a:lvl3pPr>
            <a:lvl4pPr marL="1676400" indent="-177800">
              <a:lnSpc>
                <a:spcPct val="100000"/>
              </a:lnSpc>
              <a:spcBef>
                <a:spcPts val="400"/>
              </a:spcBef>
              <a:buClr>
                <a:srgbClr val="54585B"/>
              </a:buClr>
              <a:buChar char="–"/>
              <a:defRPr>
                <a:solidFill>
                  <a:srgbClr val="54585B"/>
                </a:solidFill>
                <a:latin typeface="PT Sans"/>
                <a:ea typeface="PT Sans"/>
                <a:cs typeface="PT Sans"/>
                <a:sym typeface="PT Sans"/>
              </a:defRPr>
            </a:lvl4pPr>
            <a:lvl5pPr marL="2133600" indent="-177800">
              <a:lnSpc>
                <a:spcPct val="100000"/>
              </a:lnSpc>
              <a:spcBef>
                <a:spcPts val="400"/>
              </a:spcBef>
              <a:buClr>
                <a:srgbClr val="54585B"/>
              </a:buClr>
              <a:buChar char="»"/>
              <a:defRPr>
                <a:solidFill>
                  <a:srgbClr val="54585B"/>
                </a:solidFill>
                <a:latin typeface="PT Sans"/>
                <a:ea typeface="PT Sans"/>
                <a:cs typeface="PT Sans"/>
                <a:sym typeface="PT Sans"/>
              </a:defRPr>
            </a:lvl5pPr>
          </a:lstStyle>
          <a:p>
            <a:pPr/>
            <a:r>
              <a:t>Body Level One</a:t>
            </a:r>
          </a:p>
          <a:p>
            <a:pPr lvl="1"/>
            <a:r>
              <a:t>Body Level Two</a:t>
            </a:r>
          </a:p>
          <a:p>
            <a:pPr lvl="2"/>
            <a:r>
              <a:t>Body Level Three</a:t>
            </a:r>
          </a:p>
          <a:p>
            <a:pPr lvl="3"/>
            <a:r>
              <a:t>Body Level Four</a:t>
            </a:r>
          </a:p>
          <a:p>
            <a:pPr lvl="4"/>
            <a:r>
              <a:t>Body Level Five</a:t>
            </a:r>
          </a:p>
        </p:txBody>
      </p:sp>
      <p:sp>
        <p:nvSpPr>
          <p:cNvPr id="1839" name="Shape 1839"/>
          <p:cNvSpPr/>
          <p:nvPr/>
        </p:nvSpPr>
        <p:spPr>
          <a:xfrm>
            <a:off x="4492416" y="6503760"/>
            <a:ext cx="3220003" cy="2184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800">
                <a:solidFill>
                  <a:srgbClr val="FFFFFF"/>
                </a:solidFill>
              </a:defRPr>
            </a:lvl1pPr>
          </a:lstStyle>
          <a:p>
            <a:pPr/>
            <a:r>
              <a:t>© 2015 CloudBees, Inc.  All Rights Reserved</a:t>
            </a:r>
          </a:p>
        </p:txBody>
      </p:sp>
      <p:pic>
        <p:nvPicPr>
          <p:cNvPr id="1840" name="image2.png"/>
          <p:cNvPicPr>
            <a:picLocks noChangeAspect="1"/>
          </p:cNvPicPr>
          <p:nvPr/>
        </p:nvPicPr>
        <p:blipFill>
          <a:blip r:embed="rId3">
            <a:extLst/>
          </a:blip>
          <a:stretch>
            <a:fillRect/>
          </a:stretch>
        </p:blipFill>
        <p:spPr>
          <a:xfrm>
            <a:off x="478999" y="6311900"/>
            <a:ext cx="1746801" cy="562501"/>
          </a:xfrm>
          <a:prstGeom prst="rect">
            <a:avLst/>
          </a:prstGeom>
          <a:ln w="12700">
            <a:miter lim="400000"/>
          </a:ln>
        </p:spPr>
      </p:pic>
      <p:sp>
        <p:nvSpPr>
          <p:cNvPr id="1841" name="Shape 1841"/>
          <p:cNvSpPr/>
          <p:nvPr>
            <p:ph type="sldNum" sz="quarter" idx="2"/>
          </p:nvPr>
        </p:nvSpPr>
        <p:spPr>
          <a:xfrm>
            <a:off x="11621460" y="6543380"/>
            <a:ext cx="137288" cy="127001"/>
          </a:xfrm>
          <a:prstGeom prst="rect">
            <a:avLst/>
          </a:prstGeom>
        </p:spPr>
        <p:txBody>
          <a:bodyPr lIns="0" tIns="0" rIns="0" bIns="0"/>
          <a:lstStyle>
            <a:lvl1pPr algn="ctr">
              <a:defRPr sz="900">
                <a:solidFill>
                  <a:srgbClr val="FFFFFF"/>
                </a:solidFill>
                <a:latin typeface="PT Sans"/>
                <a:ea typeface="PT Sans"/>
                <a:cs typeface="PT Sans"/>
                <a:sym typeface="PT Sans"/>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9.xml><?xml version="1.0" encoding="utf-8"?>
<p:sldLayout xmlns:a="http://schemas.openxmlformats.org/drawingml/2006/main" xmlns:r="http://schemas.openxmlformats.org/officeDocument/2006/relationships" xmlns:p="http://schemas.openxmlformats.org/presentationml/2006/main" type="tx" showMasterSp="1" showMasterPhAnim="1">
  <p:cSld name="5_Custom Layout">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848" name="Shape 1848"/>
          <p:cNvSpPr/>
          <p:nvPr/>
        </p:nvSpPr>
        <p:spPr>
          <a:xfrm>
            <a:off x="478366" y="582082"/>
            <a:ext cx="11713604" cy="6276006"/>
          </a:xfrm>
          <a:prstGeom prst="rect">
            <a:avLst/>
          </a:prstGeom>
          <a:solidFill>
            <a:srgbClr val="FFFFFF"/>
          </a:solidFill>
          <a:ln w="12700">
            <a:miter lim="400000"/>
          </a:ln>
        </p:spPr>
        <p:txBody>
          <a:bodyPr lIns="45718" tIns="45718" rIns="45718" bIns="45718" anchor="ctr"/>
          <a:lstStyle/>
          <a:p>
            <a:pPr algn="ctr">
              <a:defRPr>
                <a:solidFill>
                  <a:srgbClr val="FFFFFF"/>
                </a:solidFill>
              </a:defRPr>
            </a:pPr>
          </a:p>
        </p:txBody>
      </p:sp>
      <p:sp>
        <p:nvSpPr>
          <p:cNvPr id="1849" name="Shape 1849"/>
          <p:cNvSpPr/>
          <p:nvPr/>
        </p:nvSpPr>
        <p:spPr>
          <a:xfrm rot="16200000">
            <a:off x="-1045757" y="5541432"/>
            <a:ext cx="2414702" cy="2184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800">
                <a:solidFill>
                  <a:srgbClr val="54585B"/>
                </a:solidFill>
              </a:defRPr>
            </a:lvl1pPr>
          </a:lstStyle>
          <a:p>
            <a:pPr/>
            <a:r>
              <a:t>© 2015 CloudBees, Inc.  All Rights Reserved</a:t>
            </a:r>
          </a:p>
        </p:txBody>
      </p:sp>
      <p:pic>
        <p:nvPicPr>
          <p:cNvPr id="1850" name="image2.png"/>
          <p:cNvPicPr>
            <a:picLocks noChangeAspect="1"/>
          </p:cNvPicPr>
          <p:nvPr/>
        </p:nvPicPr>
        <p:blipFill>
          <a:blip r:embed="rId3">
            <a:extLst/>
          </a:blip>
          <a:stretch>
            <a:fillRect/>
          </a:stretch>
        </p:blipFill>
        <p:spPr>
          <a:xfrm>
            <a:off x="10080200" y="32518"/>
            <a:ext cx="1746802" cy="562504"/>
          </a:xfrm>
          <a:prstGeom prst="rect">
            <a:avLst/>
          </a:prstGeom>
          <a:ln w="12700">
            <a:miter lim="400000"/>
          </a:ln>
        </p:spPr>
      </p:pic>
      <p:pic>
        <p:nvPicPr>
          <p:cNvPr id="1851" name="image1.jpeg"/>
          <p:cNvPicPr>
            <a:picLocks noChangeAspect="1"/>
          </p:cNvPicPr>
          <p:nvPr/>
        </p:nvPicPr>
        <p:blipFill>
          <a:blip r:embed="rId2">
            <a:extLst/>
          </a:blip>
          <a:stretch>
            <a:fillRect/>
          </a:stretch>
        </p:blipFill>
        <p:spPr>
          <a:xfrm>
            <a:off x="0" y="0"/>
            <a:ext cx="12192000" cy="6858000"/>
          </a:xfrm>
          <a:prstGeom prst="rect">
            <a:avLst/>
          </a:prstGeom>
          <a:ln w="12700">
            <a:miter lim="400000"/>
          </a:ln>
        </p:spPr>
      </p:pic>
      <p:sp>
        <p:nvSpPr>
          <p:cNvPr id="1852" name="Shape 1852"/>
          <p:cNvSpPr/>
          <p:nvPr/>
        </p:nvSpPr>
        <p:spPr>
          <a:xfrm rot="16200000">
            <a:off x="-1045757" y="5541432"/>
            <a:ext cx="2414702" cy="2184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800">
                <a:solidFill>
                  <a:srgbClr val="54585B"/>
                </a:solidFill>
              </a:defRPr>
            </a:lvl1pPr>
          </a:lstStyle>
          <a:p>
            <a:pPr/>
            <a:r>
              <a:t>© 2015 CloudBees, Inc.  All Rights Reserved</a:t>
            </a:r>
          </a:p>
        </p:txBody>
      </p:sp>
      <p:pic>
        <p:nvPicPr>
          <p:cNvPr id="1853" name="image6.png"/>
          <p:cNvPicPr>
            <a:picLocks noChangeAspect="1"/>
          </p:cNvPicPr>
          <p:nvPr/>
        </p:nvPicPr>
        <p:blipFill>
          <a:blip r:embed="rId4">
            <a:extLst/>
          </a:blip>
          <a:stretch>
            <a:fillRect/>
          </a:stretch>
        </p:blipFill>
        <p:spPr>
          <a:xfrm>
            <a:off x="2895600" y="2400300"/>
            <a:ext cx="6400800" cy="2057700"/>
          </a:xfrm>
          <a:prstGeom prst="rect">
            <a:avLst/>
          </a:prstGeom>
          <a:ln w="12700">
            <a:miter lim="400000"/>
          </a:ln>
        </p:spPr>
      </p:pic>
      <p:sp>
        <p:nvSpPr>
          <p:cNvPr id="1854" name="Shape 1854"/>
          <p:cNvSpPr/>
          <p:nvPr>
            <p:ph type="sldNum" sz="quarter" idx="2"/>
          </p:nvPr>
        </p:nvSpPr>
        <p:spPr>
          <a:xfrm>
            <a:off x="8473622" y="6221732"/>
            <a:ext cx="263979" cy="269237"/>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type="tx" showMasterSp="1" showMasterPhAnim="1">
  <p:cSld name="Title Only">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55" name="Shape 155"/>
          <p:cNvSpPr/>
          <p:nvPr/>
        </p:nvSpPr>
        <p:spPr>
          <a:xfrm>
            <a:off x="478366" y="582082"/>
            <a:ext cx="11713604" cy="6276006"/>
          </a:xfrm>
          <a:prstGeom prst="rect">
            <a:avLst/>
          </a:prstGeom>
          <a:solidFill>
            <a:srgbClr val="FFFFFF"/>
          </a:solidFill>
          <a:ln w="12700">
            <a:miter lim="400000"/>
          </a:ln>
        </p:spPr>
        <p:txBody>
          <a:bodyPr lIns="45718" tIns="45718" rIns="45718" bIns="45718" anchor="ctr"/>
          <a:lstStyle/>
          <a:p>
            <a:pPr algn="ctr">
              <a:defRPr>
                <a:solidFill>
                  <a:srgbClr val="FFFFFF"/>
                </a:solidFill>
              </a:defRPr>
            </a:pPr>
          </a:p>
        </p:txBody>
      </p:sp>
      <p:sp>
        <p:nvSpPr>
          <p:cNvPr id="156" name="Shape 156"/>
          <p:cNvSpPr/>
          <p:nvPr/>
        </p:nvSpPr>
        <p:spPr>
          <a:xfrm rot="16200000">
            <a:off x="-1045757" y="5541432"/>
            <a:ext cx="2414702" cy="2184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800">
                <a:solidFill>
                  <a:srgbClr val="54585B"/>
                </a:solidFill>
              </a:defRPr>
            </a:lvl1pPr>
          </a:lstStyle>
          <a:p>
            <a:pPr/>
            <a:r>
              <a:t>© 2015 CloudBees, Inc.  All Rights Reserved</a:t>
            </a:r>
          </a:p>
        </p:txBody>
      </p:sp>
      <p:pic>
        <p:nvPicPr>
          <p:cNvPr id="157" name="image2.png"/>
          <p:cNvPicPr>
            <a:picLocks noChangeAspect="1"/>
          </p:cNvPicPr>
          <p:nvPr/>
        </p:nvPicPr>
        <p:blipFill>
          <a:blip r:embed="rId3">
            <a:extLst/>
          </a:blip>
          <a:stretch>
            <a:fillRect/>
          </a:stretch>
        </p:blipFill>
        <p:spPr>
          <a:xfrm>
            <a:off x="10080200" y="32518"/>
            <a:ext cx="1746802" cy="562504"/>
          </a:xfrm>
          <a:prstGeom prst="rect">
            <a:avLst/>
          </a:prstGeom>
          <a:ln w="12700">
            <a:miter lim="400000"/>
          </a:ln>
        </p:spPr>
      </p:pic>
      <p:sp>
        <p:nvSpPr>
          <p:cNvPr id="158" name="Shape 158"/>
          <p:cNvSpPr/>
          <p:nvPr>
            <p:ph type="title"/>
          </p:nvPr>
        </p:nvSpPr>
        <p:spPr>
          <a:xfrm>
            <a:off x="798782" y="833967"/>
            <a:ext cx="10970002" cy="836099"/>
          </a:xfrm>
          <a:prstGeom prst="rect">
            <a:avLst/>
          </a:prstGeom>
        </p:spPr>
        <p:txBody>
          <a:bodyPr lIns="91422" tIns="91422" rIns="91422" bIns="91422"/>
          <a:lstStyle>
            <a:lvl1pPr>
              <a:lnSpc>
                <a:spcPct val="100000"/>
              </a:lnSpc>
              <a:defRPr sz="3600">
                <a:solidFill>
                  <a:srgbClr val="CB3725"/>
                </a:solidFill>
                <a:latin typeface="PT Sans"/>
                <a:ea typeface="PT Sans"/>
                <a:cs typeface="PT Sans"/>
                <a:sym typeface="PT Sans"/>
              </a:defRPr>
            </a:lvl1pPr>
          </a:lstStyle>
          <a:p>
            <a:pPr/>
            <a:r>
              <a:t>Title Text</a:t>
            </a:r>
          </a:p>
        </p:txBody>
      </p:sp>
      <p:sp>
        <p:nvSpPr>
          <p:cNvPr id="159" name="Shape 159"/>
          <p:cNvSpPr/>
          <p:nvPr>
            <p:ph type="sldNum" sz="quarter" idx="2"/>
          </p:nvPr>
        </p:nvSpPr>
        <p:spPr>
          <a:xfrm>
            <a:off x="11621460" y="6543380"/>
            <a:ext cx="137288" cy="127001"/>
          </a:xfrm>
          <a:prstGeom prst="rect">
            <a:avLst/>
          </a:prstGeom>
        </p:spPr>
        <p:txBody>
          <a:bodyPr lIns="0" tIns="0" rIns="0" bIns="0"/>
          <a:lstStyle>
            <a:lvl1pPr algn="ctr">
              <a:defRPr sz="900">
                <a:solidFill>
                  <a:srgbClr val="7F7F7F"/>
                </a:solidFill>
                <a:latin typeface="PT Sans"/>
                <a:ea typeface="PT Sans"/>
                <a:cs typeface="PT Sans"/>
                <a:sym typeface="PT Sans"/>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0.xml><?xml version="1.0" encoding="utf-8"?>
<p:sldLayout xmlns:a="http://schemas.openxmlformats.org/drawingml/2006/main" xmlns:r="http://schemas.openxmlformats.org/officeDocument/2006/relationships" xmlns:p="http://schemas.openxmlformats.org/presentationml/2006/main" type="tx" showMasterSp="1" showMasterPhAnim="1">
  <p:cSld name="6_Custom Layout">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861" name="Shape 1861"/>
          <p:cNvSpPr/>
          <p:nvPr/>
        </p:nvSpPr>
        <p:spPr>
          <a:xfrm>
            <a:off x="478366" y="582082"/>
            <a:ext cx="11713604" cy="6276006"/>
          </a:xfrm>
          <a:prstGeom prst="rect">
            <a:avLst/>
          </a:prstGeom>
          <a:solidFill>
            <a:srgbClr val="FFFFFF"/>
          </a:solidFill>
          <a:ln w="12700">
            <a:miter lim="400000"/>
          </a:ln>
        </p:spPr>
        <p:txBody>
          <a:bodyPr lIns="45718" tIns="45718" rIns="45718" bIns="45718" anchor="ctr"/>
          <a:lstStyle/>
          <a:p>
            <a:pPr algn="ctr">
              <a:defRPr>
                <a:solidFill>
                  <a:srgbClr val="FFFFFF"/>
                </a:solidFill>
              </a:defRPr>
            </a:pPr>
          </a:p>
        </p:txBody>
      </p:sp>
      <p:sp>
        <p:nvSpPr>
          <p:cNvPr id="1862" name="Shape 1862"/>
          <p:cNvSpPr/>
          <p:nvPr/>
        </p:nvSpPr>
        <p:spPr>
          <a:xfrm rot="16200000">
            <a:off x="-1045757" y="5541432"/>
            <a:ext cx="2414702" cy="2184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800">
                <a:solidFill>
                  <a:srgbClr val="54585B"/>
                </a:solidFill>
              </a:defRPr>
            </a:lvl1pPr>
          </a:lstStyle>
          <a:p>
            <a:pPr/>
            <a:r>
              <a:t>© 2015 CloudBees, Inc.  All Rights Reserved</a:t>
            </a:r>
          </a:p>
        </p:txBody>
      </p:sp>
      <p:pic>
        <p:nvPicPr>
          <p:cNvPr id="1863" name="image2.png"/>
          <p:cNvPicPr>
            <a:picLocks noChangeAspect="1"/>
          </p:cNvPicPr>
          <p:nvPr/>
        </p:nvPicPr>
        <p:blipFill>
          <a:blip r:embed="rId3">
            <a:extLst/>
          </a:blip>
          <a:stretch>
            <a:fillRect/>
          </a:stretch>
        </p:blipFill>
        <p:spPr>
          <a:xfrm>
            <a:off x="10080200" y="32518"/>
            <a:ext cx="1746802" cy="562504"/>
          </a:xfrm>
          <a:prstGeom prst="rect">
            <a:avLst/>
          </a:prstGeom>
          <a:ln w="12700">
            <a:miter lim="400000"/>
          </a:ln>
        </p:spPr>
      </p:pic>
      <p:pic>
        <p:nvPicPr>
          <p:cNvPr id="1864" name="image1.jpeg"/>
          <p:cNvPicPr>
            <a:picLocks noChangeAspect="1"/>
          </p:cNvPicPr>
          <p:nvPr/>
        </p:nvPicPr>
        <p:blipFill>
          <a:blip r:embed="rId2">
            <a:extLst/>
          </a:blip>
          <a:stretch>
            <a:fillRect/>
          </a:stretch>
        </p:blipFill>
        <p:spPr>
          <a:xfrm>
            <a:off x="0" y="0"/>
            <a:ext cx="12192000" cy="6858000"/>
          </a:xfrm>
          <a:prstGeom prst="rect">
            <a:avLst/>
          </a:prstGeom>
          <a:ln w="12700">
            <a:miter lim="400000"/>
          </a:ln>
        </p:spPr>
      </p:pic>
      <p:pic>
        <p:nvPicPr>
          <p:cNvPr id="1865" name="image7.png"/>
          <p:cNvPicPr>
            <a:picLocks noChangeAspect="1"/>
          </p:cNvPicPr>
          <p:nvPr/>
        </p:nvPicPr>
        <p:blipFill>
          <a:blip r:embed="rId4">
            <a:extLst/>
          </a:blip>
          <a:stretch>
            <a:fillRect/>
          </a:stretch>
        </p:blipFill>
        <p:spPr>
          <a:xfrm>
            <a:off x="3947967" y="2644849"/>
            <a:ext cx="4718403" cy="1686904"/>
          </a:xfrm>
          <a:prstGeom prst="rect">
            <a:avLst/>
          </a:prstGeom>
          <a:ln w="12700">
            <a:miter lim="400000"/>
          </a:ln>
        </p:spPr>
      </p:pic>
      <p:sp>
        <p:nvSpPr>
          <p:cNvPr id="1866" name="Shape 1866"/>
          <p:cNvSpPr/>
          <p:nvPr/>
        </p:nvSpPr>
        <p:spPr>
          <a:xfrm rot="16200000">
            <a:off x="-1045757" y="5541432"/>
            <a:ext cx="2414702" cy="2184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800">
                <a:solidFill>
                  <a:srgbClr val="54585B"/>
                </a:solidFill>
              </a:defRPr>
            </a:lvl1pPr>
          </a:lstStyle>
          <a:p>
            <a:pPr/>
            <a:r>
              <a:t>© 2015 CloudBees, Inc.  All Rights Reserved</a:t>
            </a:r>
          </a:p>
        </p:txBody>
      </p:sp>
      <p:sp>
        <p:nvSpPr>
          <p:cNvPr id="1867" name="Shape 1867"/>
          <p:cNvSpPr/>
          <p:nvPr>
            <p:ph type="sldNum" sz="quarter" idx="2"/>
          </p:nvPr>
        </p:nvSpPr>
        <p:spPr>
          <a:xfrm>
            <a:off x="8473622" y="6221732"/>
            <a:ext cx="263979" cy="269237"/>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1.xml><?xml version="1.0" encoding="utf-8"?>
<p:sldLayout xmlns:a="http://schemas.openxmlformats.org/drawingml/2006/main" xmlns:r="http://schemas.openxmlformats.org/officeDocument/2006/relationships" xmlns:p="http://schemas.openxmlformats.org/presentationml/2006/main" type="tx" showMasterSp="1" showMasterPhAnim="1">
  <p:cSld name="1_Title Slide 1">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874" name="Shape 1874"/>
          <p:cNvSpPr/>
          <p:nvPr/>
        </p:nvSpPr>
        <p:spPr>
          <a:xfrm>
            <a:off x="478366" y="582082"/>
            <a:ext cx="11713604" cy="6276006"/>
          </a:xfrm>
          <a:prstGeom prst="rect">
            <a:avLst/>
          </a:prstGeom>
          <a:solidFill>
            <a:srgbClr val="FFFFFF"/>
          </a:solidFill>
          <a:ln w="12700">
            <a:miter lim="400000"/>
          </a:ln>
        </p:spPr>
        <p:txBody>
          <a:bodyPr lIns="45718" tIns="45718" rIns="45718" bIns="45718" anchor="ctr"/>
          <a:lstStyle/>
          <a:p>
            <a:pPr algn="ctr">
              <a:defRPr>
                <a:solidFill>
                  <a:srgbClr val="FFFFFF"/>
                </a:solidFill>
              </a:defRPr>
            </a:pPr>
          </a:p>
        </p:txBody>
      </p:sp>
      <p:sp>
        <p:nvSpPr>
          <p:cNvPr id="1875" name="Shape 1875"/>
          <p:cNvSpPr/>
          <p:nvPr/>
        </p:nvSpPr>
        <p:spPr>
          <a:xfrm rot="16200000">
            <a:off x="-1045757" y="5541432"/>
            <a:ext cx="2414702" cy="2184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800">
                <a:solidFill>
                  <a:srgbClr val="54585B"/>
                </a:solidFill>
              </a:defRPr>
            </a:lvl1pPr>
          </a:lstStyle>
          <a:p>
            <a:pPr/>
            <a:r>
              <a:t>© 2015 CloudBees, Inc.  All Rights Reserved</a:t>
            </a:r>
          </a:p>
        </p:txBody>
      </p:sp>
      <p:pic>
        <p:nvPicPr>
          <p:cNvPr id="1876" name="image2.png"/>
          <p:cNvPicPr>
            <a:picLocks noChangeAspect="1"/>
          </p:cNvPicPr>
          <p:nvPr/>
        </p:nvPicPr>
        <p:blipFill>
          <a:blip r:embed="rId3">
            <a:extLst/>
          </a:blip>
          <a:stretch>
            <a:fillRect/>
          </a:stretch>
        </p:blipFill>
        <p:spPr>
          <a:xfrm>
            <a:off x="10080200" y="32518"/>
            <a:ext cx="1746802" cy="562504"/>
          </a:xfrm>
          <a:prstGeom prst="rect">
            <a:avLst/>
          </a:prstGeom>
          <a:ln w="12700">
            <a:miter lim="400000"/>
          </a:ln>
        </p:spPr>
      </p:pic>
      <p:sp>
        <p:nvSpPr>
          <p:cNvPr id="1877" name="Shape 1877"/>
          <p:cNvSpPr/>
          <p:nvPr>
            <p:ph type="title"/>
          </p:nvPr>
        </p:nvSpPr>
        <p:spPr>
          <a:xfrm>
            <a:off x="914400" y="2111123"/>
            <a:ext cx="10363200" cy="1546503"/>
          </a:xfrm>
          <a:prstGeom prst="rect">
            <a:avLst/>
          </a:prstGeom>
        </p:spPr>
        <p:txBody>
          <a:bodyPr lIns="91422" tIns="91422" rIns="91422" bIns="91422" anchor="b"/>
          <a:lstStyle>
            <a:lvl1pPr algn="ctr">
              <a:lnSpc>
                <a:spcPct val="100000"/>
              </a:lnSpc>
              <a:defRPr sz="4800">
                <a:solidFill>
                  <a:srgbClr val="CB3725"/>
                </a:solidFill>
                <a:latin typeface="PT Sans"/>
                <a:ea typeface="PT Sans"/>
                <a:cs typeface="PT Sans"/>
                <a:sym typeface="PT Sans"/>
              </a:defRPr>
            </a:lvl1pPr>
          </a:lstStyle>
          <a:p>
            <a:pPr/>
            <a:r>
              <a:t>Title Text</a:t>
            </a:r>
          </a:p>
        </p:txBody>
      </p:sp>
      <p:sp>
        <p:nvSpPr>
          <p:cNvPr id="1878" name="Shape 1878"/>
          <p:cNvSpPr/>
          <p:nvPr>
            <p:ph type="body" sz="quarter" idx="1"/>
          </p:nvPr>
        </p:nvSpPr>
        <p:spPr>
          <a:xfrm>
            <a:off x="914400" y="3786737"/>
            <a:ext cx="10363200" cy="1046403"/>
          </a:xfrm>
          <a:prstGeom prst="rect">
            <a:avLst/>
          </a:prstGeom>
        </p:spPr>
        <p:txBody>
          <a:bodyPr lIns="91422" tIns="91422" rIns="91422" bIns="91422"/>
          <a:lstStyle>
            <a:lvl1pPr marL="0" indent="0" algn="ctr">
              <a:lnSpc>
                <a:spcPct val="100000"/>
              </a:lnSpc>
              <a:spcBef>
                <a:spcPts val="0"/>
              </a:spcBef>
              <a:buSzTx/>
              <a:buFontTx/>
              <a:buNone/>
              <a:defRPr>
                <a:solidFill>
                  <a:srgbClr val="006098"/>
                </a:solidFill>
                <a:latin typeface="PT Sans"/>
                <a:ea typeface="PT Sans"/>
                <a:cs typeface="PT Sans"/>
                <a:sym typeface="PT Sans"/>
              </a:defRPr>
            </a:lvl1pPr>
            <a:lvl2pPr marL="0" indent="0" algn="ctr">
              <a:lnSpc>
                <a:spcPct val="100000"/>
              </a:lnSpc>
              <a:spcBef>
                <a:spcPts val="0"/>
              </a:spcBef>
              <a:buSzTx/>
              <a:buFontTx/>
              <a:buNone/>
              <a:defRPr>
                <a:solidFill>
                  <a:srgbClr val="006098"/>
                </a:solidFill>
                <a:latin typeface="PT Sans"/>
                <a:ea typeface="PT Sans"/>
                <a:cs typeface="PT Sans"/>
                <a:sym typeface="PT Sans"/>
              </a:defRPr>
            </a:lvl2pPr>
            <a:lvl3pPr marL="0" indent="0" algn="ctr">
              <a:lnSpc>
                <a:spcPct val="100000"/>
              </a:lnSpc>
              <a:spcBef>
                <a:spcPts val="0"/>
              </a:spcBef>
              <a:buSzTx/>
              <a:buFontTx/>
              <a:buNone/>
              <a:defRPr>
                <a:solidFill>
                  <a:srgbClr val="006098"/>
                </a:solidFill>
                <a:latin typeface="PT Sans"/>
                <a:ea typeface="PT Sans"/>
                <a:cs typeface="PT Sans"/>
                <a:sym typeface="PT Sans"/>
              </a:defRPr>
            </a:lvl3pPr>
            <a:lvl4pPr marL="0" indent="0" algn="ctr">
              <a:lnSpc>
                <a:spcPct val="100000"/>
              </a:lnSpc>
              <a:spcBef>
                <a:spcPts val="0"/>
              </a:spcBef>
              <a:buSzTx/>
              <a:buFontTx/>
              <a:buNone/>
              <a:defRPr>
                <a:solidFill>
                  <a:srgbClr val="006098"/>
                </a:solidFill>
                <a:latin typeface="PT Sans"/>
                <a:ea typeface="PT Sans"/>
                <a:cs typeface="PT Sans"/>
                <a:sym typeface="PT Sans"/>
              </a:defRPr>
            </a:lvl4pPr>
            <a:lvl5pPr marL="0" indent="0" algn="ctr">
              <a:lnSpc>
                <a:spcPct val="100000"/>
              </a:lnSpc>
              <a:spcBef>
                <a:spcPts val="0"/>
              </a:spcBef>
              <a:buSzTx/>
              <a:buFontTx/>
              <a:buNone/>
              <a:defRPr>
                <a:solidFill>
                  <a:srgbClr val="006098"/>
                </a:solidFill>
                <a:latin typeface="PT Sans"/>
                <a:ea typeface="PT Sans"/>
                <a:cs typeface="PT Sans"/>
                <a:sym typeface="PT Sans"/>
              </a:defRPr>
            </a:lvl5pPr>
          </a:lstStyle>
          <a:p>
            <a:pPr/>
            <a:r>
              <a:t>Body Level One</a:t>
            </a:r>
          </a:p>
          <a:p>
            <a:pPr lvl="1"/>
            <a:r>
              <a:t>Body Level Two</a:t>
            </a:r>
          </a:p>
          <a:p>
            <a:pPr lvl="2"/>
            <a:r>
              <a:t>Body Level Three</a:t>
            </a:r>
          </a:p>
          <a:p>
            <a:pPr lvl="3"/>
            <a:r>
              <a:t>Body Level Four</a:t>
            </a:r>
          </a:p>
          <a:p>
            <a:pPr lvl="4"/>
            <a:r>
              <a:t>Body Level Five</a:t>
            </a:r>
          </a:p>
        </p:txBody>
      </p:sp>
      <p:sp>
        <p:nvSpPr>
          <p:cNvPr id="1879" name="Shape 1879"/>
          <p:cNvSpPr/>
          <p:nvPr>
            <p:ph type="sldNum" sz="quarter" idx="2"/>
          </p:nvPr>
        </p:nvSpPr>
        <p:spPr>
          <a:xfrm>
            <a:off x="11409053" y="6465873"/>
            <a:ext cx="266974" cy="259222"/>
          </a:xfrm>
          <a:prstGeom prst="rect">
            <a:avLst/>
          </a:prstGeom>
        </p:spPr>
        <p:txBody>
          <a:bodyPr lIns="0" tIns="0" rIns="0" bIns="0"/>
          <a:lstStyle>
            <a:lvl1pPr algn="l">
              <a:defRPr sz="1800">
                <a:solidFill>
                  <a:srgbClr val="54585B"/>
                </a:solidFill>
                <a:latin typeface="Arial"/>
                <a:ea typeface="Arial"/>
                <a:cs typeface="Arial"/>
                <a:sym typeface="Aria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2.xml><?xml version="1.0" encoding="utf-8"?>
<p:sldLayout xmlns:a="http://schemas.openxmlformats.org/drawingml/2006/main" xmlns:r="http://schemas.openxmlformats.org/officeDocument/2006/relationships" xmlns:p="http://schemas.openxmlformats.org/presentationml/2006/main" type="tx" showMasterSp="1" showMasterPhAnim="1">
  <p:cSld name="2_Title Slide">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886" name="Shape 1886"/>
          <p:cNvSpPr/>
          <p:nvPr/>
        </p:nvSpPr>
        <p:spPr>
          <a:xfrm>
            <a:off x="478366" y="582082"/>
            <a:ext cx="11713604" cy="6276006"/>
          </a:xfrm>
          <a:prstGeom prst="rect">
            <a:avLst/>
          </a:prstGeom>
          <a:solidFill>
            <a:srgbClr val="FFFFFF"/>
          </a:solidFill>
          <a:ln w="12700">
            <a:miter lim="400000"/>
          </a:ln>
        </p:spPr>
        <p:txBody>
          <a:bodyPr lIns="45718" tIns="45718" rIns="45718" bIns="45718" anchor="ctr"/>
          <a:lstStyle/>
          <a:p>
            <a:pPr algn="ctr">
              <a:defRPr>
                <a:solidFill>
                  <a:srgbClr val="FFFFFF"/>
                </a:solidFill>
              </a:defRPr>
            </a:pPr>
          </a:p>
        </p:txBody>
      </p:sp>
      <p:sp>
        <p:nvSpPr>
          <p:cNvPr id="1887" name="Shape 1887"/>
          <p:cNvSpPr/>
          <p:nvPr/>
        </p:nvSpPr>
        <p:spPr>
          <a:xfrm rot="16200000">
            <a:off x="-1045757" y="5541432"/>
            <a:ext cx="2414702" cy="2184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800">
                <a:solidFill>
                  <a:srgbClr val="54585B"/>
                </a:solidFill>
              </a:defRPr>
            </a:lvl1pPr>
          </a:lstStyle>
          <a:p>
            <a:pPr/>
            <a:r>
              <a:t>© 2015 CloudBees, Inc.  All Rights Reserved</a:t>
            </a:r>
          </a:p>
        </p:txBody>
      </p:sp>
      <p:pic>
        <p:nvPicPr>
          <p:cNvPr id="1888" name="image2.png"/>
          <p:cNvPicPr>
            <a:picLocks noChangeAspect="1"/>
          </p:cNvPicPr>
          <p:nvPr/>
        </p:nvPicPr>
        <p:blipFill>
          <a:blip r:embed="rId3">
            <a:extLst/>
          </a:blip>
          <a:stretch>
            <a:fillRect/>
          </a:stretch>
        </p:blipFill>
        <p:spPr>
          <a:xfrm>
            <a:off x="10080200" y="32518"/>
            <a:ext cx="1746802" cy="562504"/>
          </a:xfrm>
          <a:prstGeom prst="rect">
            <a:avLst/>
          </a:prstGeom>
          <a:ln w="12700">
            <a:miter lim="400000"/>
          </a:ln>
        </p:spPr>
      </p:pic>
      <p:pic>
        <p:nvPicPr>
          <p:cNvPr id="1889" name="image3.jpeg"/>
          <p:cNvPicPr>
            <a:picLocks noChangeAspect="1"/>
          </p:cNvPicPr>
          <p:nvPr/>
        </p:nvPicPr>
        <p:blipFill>
          <a:blip r:embed="rId4">
            <a:extLst/>
          </a:blip>
          <a:stretch>
            <a:fillRect/>
          </a:stretch>
        </p:blipFill>
        <p:spPr>
          <a:xfrm>
            <a:off x="0" y="9201"/>
            <a:ext cx="12192000" cy="6858001"/>
          </a:xfrm>
          <a:prstGeom prst="rect">
            <a:avLst/>
          </a:prstGeom>
          <a:ln w="12700">
            <a:miter lim="400000"/>
          </a:ln>
        </p:spPr>
      </p:pic>
      <p:sp>
        <p:nvSpPr>
          <p:cNvPr id="1890" name="Shape 1890"/>
          <p:cNvSpPr/>
          <p:nvPr>
            <p:ph type="title"/>
          </p:nvPr>
        </p:nvSpPr>
        <p:spPr>
          <a:xfrm>
            <a:off x="914400" y="2127736"/>
            <a:ext cx="10464801" cy="2111103"/>
          </a:xfrm>
          <a:prstGeom prst="rect">
            <a:avLst/>
          </a:prstGeom>
        </p:spPr>
        <p:txBody>
          <a:bodyPr lIns="91422" tIns="91422" rIns="91422" bIns="91422" anchor="b"/>
          <a:lstStyle>
            <a:lvl1pPr>
              <a:lnSpc>
                <a:spcPct val="100000"/>
              </a:lnSpc>
              <a:defRPr sz="3600">
                <a:solidFill>
                  <a:srgbClr val="FFFFFF"/>
                </a:solidFill>
                <a:latin typeface="PT Sans"/>
                <a:ea typeface="PT Sans"/>
                <a:cs typeface="PT Sans"/>
                <a:sym typeface="PT Sans"/>
              </a:defRPr>
            </a:lvl1pPr>
          </a:lstStyle>
          <a:p>
            <a:pPr/>
            <a:r>
              <a:t>Title Text</a:t>
            </a:r>
          </a:p>
        </p:txBody>
      </p:sp>
      <p:sp>
        <p:nvSpPr>
          <p:cNvPr id="1891" name="Shape 1891"/>
          <p:cNvSpPr/>
          <p:nvPr>
            <p:ph type="body" sz="quarter" idx="1"/>
          </p:nvPr>
        </p:nvSpPr>
        <p:spPr>
          <a:xfrm>
            <a:off x="914400" y="4312137"/>
            <a:ext cx="7721600" cy="1066802"/>
          </a:xfrm>
          <a:prstGeom prst="rect">
            <a:avLst/>
          </a:prstGeom>
        </p:spPr>
        <p:txBody>
          <a:bodyPr lIns="91422" tIns="91422" rIns="91422" bIns="91422"/>
          <a:lstStyle>
            <a:lvl1pPr marL="0" indent="0">
              <a:lnSpc>
                <a:spcPct val="100000"/>
              </a:lnSpc>
              <a:spcBef>
                <a:spcPts val="400"/>
              </a:spcBef>
              <a:buSzTx/>
              <a:buFontTx/>
              <a:buNone/>
              <a:defRPr>
                <a:solidFill>
                  <a:srgbClr val="FFFFFF"/>
                </a:solidFill>
                <a:latin typeface="PT Sans"/>
                <a:ea typeface="PT Sans"/>
                <a:cs typeface="PT Sans"/>
                <a:sym typeface="PT Sans"/>
              </a:defRPr>
            </a:lvl1pPr>
            <a:lvl2pPr marL="0" indent="0">
              <a:lnSpc>
                <a:spcPct val="100000"/>
              </a:lnSpc>
              <a:spcBef>
                <a:spcPts val="400"/>
              </a:spcBef>
              <a:buSzTx/>
              <a:buFontTx/>
              <a:buNone/>
              <a:defRPr>
                <a:solidFill>
                  <a:srgbClr val="FFFFFF"/>
                </a:solidFill>
                <a:latin typeface="PT Sans"/>
                <a:ea typeface="PT Sans"/>
                <a:cs typeface="PT Sans"/>
                <a:sym typeface="PT Sans"/>
              </a:defRPr>
            </a:lvl2pPr>
            <a:lvl3pPr marL="0" indent="0">
              <a:lnSpc>
                <a:spcPct val="100000"/>
              </a:lnSpc>
              <a:spcBef>
                <a:spcPts val="400"/>
              </a:spcBef>
              <a:buSzTx/>
              <a:buFontTx/>
              <a:buNone/>
              <a:defRPr>
                <a:solidFill>
                  <a:srgbClr val="FFFFFF"/>
                </a:solidFill>
                <a:latin typeface="PT Sans"/>
                <a:ea typeface="PT Sans"/>
                <a:cs typeface="PT Sans"/>
                <a:sym typeface="PT Sans"/>
              </a:defRPr>
            </a:lvl3pPr>
            <a:lvl4pPr marL="0" indent="0">
              <a:lnSpc>
                <a:spcPct val="100000"/>
              </a:lnSpc>
              <a:spcBef>
                <a:spcPts val="400"/>
              </a:spcBef>
              <a:buSzTx/>
              <a:buFontTx/>
              <a:buNone/>
              <a:defRPr>
                <a:solidFill>
                  <a:srgbClr val="FFFFFF"/>
                </a:solidFill>
                <a:latin typeface="PT Sans"/>
                <a:ea typeface="PT Sans"/>
                <a:cs typeface="PT Sans"/>
                <a:sym typeface="PT Sans"/>
              </a:defRPr>
            </a:lvl4pPr>
            <a:lvl5pPr marL="0" indent="0">
              <a:lnSpc>
                <a:spcPct val="100000"/>
              </a:lnSpc>
              <a:spcBef>
                <a:spcPts val="400"/>
              </a:spcBef>
              <a:buSzTx/>
              <a:buFontTx/>
              <a:buNone/>
              <a:defRPr>
                <a:solidFill>
                  <a:srgbClr val="FFFFFF"/>
                </a:solidFill>
                <a:latin typeface="PT Sans"/>
                <a:ea typeface="PT Sans"/>
                <a:cs typeface="PT Sans"/>
                <a:sym typeface="PT Sans"/>
              </a:defRPr>
            </a:lvl5pPr>
          </a:lstStyle>
          <a:p>
            <a:pPr/>
            <a:r>
              <a:t>Body Level One</a:t>
            </a:r>
          </a:p>
          <a:p>
            <a:pPr lvl="1"/>
            <a:r>
              <a:t>Body Level Two</a:t>
            </a:r>
          </a:p>
          <a:p>
            <a:pPr lvl="2"/>
            <a:r>
              <a:t>Body Level Three</a:t>
            </a:r>
          </a:p>
          <a:p>
            <a:pPr lvl="3"/>
            <a:r>
              <a:t>Body Level Four</a:t>
            </a:r>
          </a:p>
          <a:p>
            <a:pPr lvl="4"/>
            <a:r>
              <a:t>Body Level Five</a:t>
            </a:r>
          </a:p>
        </p:txBody>
      </p:sp>
      <p:pic>
        <p:nvPicPr>
          <p:cNvPr id="1892" name="image4.png"/>
          <p:cNvPicPr>
            <a:picLocks noChangeAspect="1"/>
          </p:cNvPicPr>
          <p:nvPr/>
        </p:nvPicPr>
        <p:blipFill>
          <a:blip r:embed="rId5">
            <a:extLst/>
          </a:blip>
          <a:stretch>
            <a:fillRect/>
          </a:stretch>
        </p:blipFill>
        <p:spPr>
          <a:xfrm>
            <a:off x="8636000" y="232712"/>
            <a:ext cx="3194001" cy="1026901"/>
          </a:xfrm>
          <a:prstGeom prst="rect">
            <a:avLst/>
          </a:prstGeom>
          <a:ln w="12700">
            <a:miter lim="400000"/>
          </a:ln>
        </p:spPr>
      </p:pic>
      <p:sp>
        <p:nvSpPr>
          <p:cNvPr id="1893" name="Shape 1893"/>
          <p:cNvSpPr/>
          <p:nvPr/>
        </p:nvSpPr>
        <p:spPr>
          <a:xfrm rot="16200000">
            <a:off x="-1045757" y="5541432"/>
            <a:ext cx="2414702" cy="2184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800">
                <a:solidFill>
                  <a:srgbClr val="FFFFFF"/>
                </a:solidFill>
              </a:defRPr>
            </a:lvl1pPr>
          </a:lstStyle>
          <a:p>
            <a:pPr/>
            <a:r>
              <a:t>© 2015 CloudBees, Inc.  All Rights Reserved</a:t>
            </a:r>
          </a:p>
        </p:txBody>
      </p:sp>
      <p:sp>
        <p:nvSpPr>
          <p:cNvPr id="1894" name="Shape 1894"/>
          <p:cNvSpPr/>
          <p:nvPr>
            <p:ph type="sldNum" sz="quarter" idx="2"/>
          </p:nvPr>
        </p:nvSpPr>
        <p:spPr>
          <a:xfrm>
            <a:off x="8473622" y="6221732"/>
            <a:ext cx="263979" cy="269237"/>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3.xml><?xml version="1.0" encoding="utf-8"?>
<p:sldLayout xmlns:a="http://schemas.openxmlformats.org/drawingml/2006/main" xmlns:r="http://schemas.openxmlformats.org/officeDocument/2006/relationships" xmlns:p="http://schemas.openxmlformats.org/presentationml/2006/main" type="tx" showMasterSp="1" showMasterPhAnim="1">
  <p:cSld name="3_Title Slide">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901" name="Shape 1901"/>
          <p:cNvSpPr/>
          <p:nvPr/>
        </p:nvSpPr>
        <p:spPr>
          <a:xfrm>
            <a:off x="478366" y="582082"/>
            <a:ext cx="11713604" cy="6276006"/>
          </a:xfrm>
          <a:prstGeom prst="rect">
            <a:avLst/>
          </a:prstGeom>
          <a:solidFill>
            <a:srgbClr val="FFFFFF"/>
          </a:solidFill>
          <a:ln w="12700">
            <a:miter lim="400000"/>
          </a:ln>
        </p:spPr>
        <p:txBody>
          <a:bodyPr lIns="45718" tIns="45718" rIns="45718" bIns="45718" anchor="ctr"/>
          <a:lstStyle/>
          <a:p>
            <a:pPr algn="ctr">
              <a:defRPr>
                <a:solidFill>
                  <a:srgbClr val="FFFFFF"/>
                </a:solidFill>
              </a:defRPr>
            </a:pPr>
          </a:p>
        </p:txBody>
      </p:sp>
      <p:sp>
        <p:nvSpPr>
          <p:cNvPr id="1902" name="Shape 1902"/>
          <p:cNvSpPr/>
          <p:nvPr/>
        </p:nvSpPr>
        <p:spPr>
          <a:xfrm rot="16200000">
            <a:off x="-1045757" y="5541432"/>
            <a:ext cx="2414702" cy="2184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800">
                <a:solidFill>
                  <a:srgbClr val="54585B"/>
                </a:solidFill>
              </a:defRPr>
            </a:lvl1pPr>
          </a:lstStyle>
          <a:p>
            <a:pPr/>
            <a:r>
              <a:t>© 2015 CloudBees, Inc.  All Rights Reserved</a:t>
            </a:r>
          </a:p>
        </p:txBody>
      </p:sp>
      <p:pic>
        <p:nvPicPr>
          <p:cNvPr id="1903" name="image2.png"/>
          <p:cNvPicPr>
            <a:picLocks noChangeAspect="1"/>
          </p:cNvPicPr>
          <p:nvPr/>
        </p:nvPicPr>
        <p:blipFill>
          <a:blip r:embed="rId3">
            <a:extLst/>
          </a:blip>
          <a:stretch>
            <a:fillRect/>
          </a:stretch>
        </p:blipFill>
        <p:spPr>
          <a:xfrm>
            <a:off x="10080200" y="32518"/>
            <a:ext cx="1746802" cy="562504"/>
          </a:xfrm>
          <a:prstGeom prst="rect">
            <a:avLst/>
          </a:prstGeom>
          <a:ln w="12700">
            <a:miter lim="400000"/>
          </a:ln>
        </p:spPr>
      </p:pic>
      <p:pic>
        <p:nvPicPr>
          <p:cNvPr id="1904" name="image3.jpeg"/>
          <p:cNvPicPr>
            <a:picLocks noChangeAspect="1"/>
          </p:cNvPicPr>
          <p:nvPr/>
        </p:nvPicPr>
        <p:blipFill>
          <a:blip r:embed="rId4">
            <a:extLst/>
          </a:blip>
          <a:stretch>
            <a:fillRect/>
          </a:stretch>
        </p:blipFill>
        <p:spPr>
          <a:xfrm>
            <a:off x="0" y="9201"/>
            <a:ext cx="12192000" cy="6858001"/>
          </a:xfrm>
          <a:prstGeom prst="rect">
            <a:avLst/>
          </a:prstGeom>
          <a:ln w="12700">
            <a:miter lim="400000"/>
          </a:ln>
        </p:spPr>
      </p:pic>
      <p:sp>
        <p:nvSpPr>
          <p:cNvPr id="1905" name="Shape 1905"/>
          <p:cNvSpPr/>
          <p:nvPr>
            <p:ph type="title"/>
          </p:nvPr>
        </p:nvSpPr>
        <p:spPr>
          <a:xfrm>
            <a:off x="914400" y="2127736"/>
            <a:ext cx="10464801" cy="2111103"/>
          </a:xfrm>
          <a:prstGeom prst="rect">
            <a:avLst/>
          </a:prstGeom>
        </p:spPr>
        <p:txBody>
          <a:bodyPr lIns="91422" tIns="91422" rIns="91422" bIns="91422" anchor="b"/>
          <a:lstStyle>
            <a:lvl1pPr>
              <a:lnSpc>
                <a:spcPct val="100000"/>
              </a:lnSpc>
              <a:defRPr sz="3600">
                <a:solidFill>
                  <a:srgbClr val="FFFFFF"/>
                </a:solidFill>
                <a:latin typeface="PT Sans"/>
                <a:ea typeface="PT Sans"/>
                <a:cs typeface="PT Sans"/>
                <a:sym typeface="PT Sans"/>
              </a:defRPr>
            </a:lvl1pPr>
          </a:lstStyle>
          <a:p>
            <a:pPr/>
            <a:r>
              <a:t>Title Text</a:t>
            </a:r>
          </a:p>
        </p:txBody>
      </p:sp>
      <p:sp>
        <p:nvSpPr>
          <p:cNvPr id="1906" name="Shape 1906"/>
          <p:cNvSpPr/>
          <p:nvPr>
            <p:ph type="body" sz="quarter" idx="1"/>
          </p:nvPr>
        </p:nvSpPr>
        <p:spPr>
          <a:xfrm>
            <a:off x="914400" y="4312137"/>
            <a:ext cx="7721600" cy="1066802"/>
          </a:xfrm>
          <a:prstGeom prst="rect">
            <a:avLst/>
          </a:prstGeom>
        </p:spPr>
        <p:txBody>
          <a:bodyPr lIns="91422" tIns="91422" rIns="91422" bIns="91422"/>
          <a:lstStyle>
            <a:lvl1pPr marL="0" indent="0">
              <a:lnSpc>
                <a:spcPct val="100000"/>
              </a:lnSpc>
              <a:spcBef>
                <a:spcPts val="400"/>
              </a:spcBef>
              <a:buSzTx/>
              <a:buFontTx/>
              <a:buNone/>
              <a:defRPr>
                <a:solidFill>
                  <a:srgbClr val="FFFFFF"/>
                </a:solidFill>
                <a:latin typeface="PT Sans"/>
                <a:ea typeface="PT Sans"/>
                <a:cs typeface="PT Sans"/>
                <a:sym typeface="PT Sans"/>
              </a:defRPr>
            </a:lvl1pPr>
            <a:lvl2pPr marL="0" indent="0">
              <a:lnSpc>
                <a:spcPct val="100000"/>
              </a:lnSpc>
              <a:spcBef>
                <a:spcPts val="400"/>
              </a:spcBef>
              <a:buSzTx/>
              <a:buFontTx/>
              <a:buNone/>
              <a:defRPr>
                <a:solidFill>
                  <a:srgbClr val="FFFFFF"/>
                </a:solidFill>
                <a:latin typeface="PT Sans"/>
                <a:ea typeface="PT Sans"/>
                <a:cs typeface="PT Sans"/>
                <a:sym typeface="PT Sans"/>
              </a:defRPr>
            </a:lvl2pPr>
            <a:lvl3pPr marL="0" indent="0">
              <a:lnSpc>
                <a:spcPct val="100000"/>
              </a:lnSpc>
              <a:spcBef>
                <a:spcPts val="400"/>
              </a:spcBef>
              <a:buSzTx/>
              <a:buFontTx/>
              <a:buNone/>
              <a:defRPr>
                <a:solidFill>
                  <a:srgbClr val="FFFFFF"/>
                </a:solidFill>
                <a:latin typeface="PT Sans"/>
                <a:ea typeface="PT Sans"/>
                <a:cs typeface="PT Sans"/>
                <a:sym typeface="PT Sans"/>
              </a:defRPr>
            </a:lvl3pPr>
            <a:lvl4pPr marL="0" indent="0">
              <a:lnSpc>
                <a:spcPct val="100000"/>
              </a:lnSpc>
              <a:spcBef>
                <a:spcPts val="400"/>
              </a:spcBef>
              <a:buSzTx/>
              <a:buFontTx/>
              <a:buNone/>
              <a:defRPr>
                <a:solidFill>
                  <a:srgbClr val="FFFFFF"/>
                </a:solidFill>
                <a:latin typeface="PT Sans"/>
                <a:ea typeface="PT Sans"/>
                <a:cs typeface="PT Sans"/>
                <a:sym typeface="PT Sans"/>
              </a:defRPr>
            </a:lvl4pPr>
            <a:lvl5pPr marL="0" indent="0">
              <a:lnSpc>
                <a:spcPct val="100000"/>
              </a:lnSpc>
              <a:spcBef>
                <a:spcPts val="400"/>
              </a:spcBef>
              <a:buSzTx/>
              <a:buFontTx/>
              <a:buNone/>
              <a:defRPr>
                <a:solidFill>
                  <a:srgbClr val="FFFFFF"/>
                </a:solidFill>
                <a:latin typeface="PT Sans"/>
                <a:ea typeface="PT Sans"/>
                <a:cs typeface="PT Sans"/>
                <a:sym typeface="PT Sans"/>
              </a:defRPr>
            </a:lvl5pPr>
          </a:lstStyle>
          <a:p>
            <a:pPr/>
            <a:r>
              <a:t>Body Level One</a:t>
            </a:r>
          </a:p>
          <a:p>
            <a:pPr lvl="1"/>
            <a:r>
              <a:t>Body Level Two</a:t>
            </a:r>
          </a:p>
          <a:p>
            <a:pPr lvl="2"/>
            <a:r>
              <a:t>Body Level Three</a:t>
            </a:r>
          </a:p>
          <a:p>
            <a:pPr lvl="3"/>
            <a:r>
              <a:t>Body Level Four</a:t>
            </a:r>
          </a:p>
          <a:p>
            <a:pPr lvl="4"/>
            <a:r>
              <a:t>Body Level Five</a:t>
            </a:r>
          </a:p>
        </p:txBody>
      </p:sp>
      <p:pic>
        <p:nvPicPr>
          <p:cNvPr id="1907" name="image4.png"/>
          <p:cNvPicPr>
            <a:picLocks noChangeAspect="1"/>
          </p:cNvPicPr>
          <p:nvPr/>
        </p:nvPicPr>
        <p:blipFill>
          <a:blip r:embed="rId5">
            <a:extLst/>
          </a:blip>
          <a:stretch>
            <a:fillRect/>
          </a:stretch>
        </p:blipFill>
        <p:spPr>
          <a:xfrm>
            <a:off x="8636000" y="232712"/>
            <a:ext cx="3194001" cy="1026901"/>
          </a:xfrm>
          <a:prstGeom prst="rect">
            <a:avLst/>
          </a:prstGeom>
          <a:ln w="12700">
            <a:miter lim="400000"/>
          </a:ln>
        </p:spPr>
      </p:pic>
      <p:sp>
        <p:nvSpPr>
          <p:cNvPr id="1908" name="Shape 1908"/>
          <p:cNvSpPr/>
          <p:nvPr/>
        </p:nvSpPr>
        <p:spPr>
          <a:xfrm rot="16200000">
            <a:off x="-1045757" y="5541432"/>
            <a:ext cx="2414702" cy="2184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800">
                <a:solidFill>
                  <a:srgbClr val="FFFFFF"/>
                </a:solidFill>
              </a:defRPr>
            </a:lvl1pPr>
          </a:lstStyle>
          <a:p>
            <a:pPr/>
            <a:r>
              <a:t>© 2015 CloudBees, Inc.  All Rights Reserved</a:t>
            </a:r>
          </a:p>
        </p:txBody>
      </p:sp>
      <p:sp>
        <p:nvSpPr>
          <p:cNvPr id="1909" name="Shape 1909"/>
          <p:cNvSpPr/>
          <p:nvPr>
            <p:ph type="sldNum" sz="quarter" idx="2"/>
          </p:nvPr>
        </p:nvSpPr>
        <p:spPr>
          <a:xfrm>
            <a:off x="8473622" y="6221732"/>
            <a:ext cx="263979" cy="269237"/>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4.xml><?xml version="1.0" encoding="utf-8"?>
<p:sldLayout xmlns:a="http://schemas.openxmlformats.org/drawingml/2006/main" xmlns:r="http://schemas.openxmlformats.org/officeDocument/2006/relationships" xmlns:p="http://schemas.openxmlformats.org/presentationml/2006/main" type="tx" showMasterSp="1" showMasterPhAnim="1">
  <p:cSld name="3_Title and Content">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916" name="Shape 1916"/>
          <p:cNvSpPr/>
          <p:nvPr/>
        </p:nvSpPr>
        <p:spPr>
          <a:xfrm>
            <a:off x="478366" y="582082"/>
            <a:ext cx="11713604" cy="6276006"/>
          </a:xfrm>
          <a:prstGeom prst="rect">
            <a:avLst/>
          </a:prstGeom>
          <a:solidFill>
            <a:srgbClr val="FFFFFF"/>
          </a:solidFill>
          <a:ln w="12700">
            <a:miter lim="400000"/>
          </a:ln>
        </p:spPr>
        <p:txBody>
          <a:bodyPr lIns="45718" tIns="45718" rIns="45718" bIns="45718" anchor="ctr"/>
          <a:lstStyle/>
          <a:p>
            <a:pPr algn="ctr">
              <a:defRPr>
                <a:solidFill>
                  <a:srgbClr val="FFFFFF"/>
                </a:solidFill>
              </a:defRPr>
            </a:pPr>
          </a:p>
        </p:txBody>
      </p:sp>
      <p:sp>
        <p:nvSpPr>
          <p:cNvPr id="1917" name="Shape 1917"/>
          <p:cNvSpPr/>
          <p:nvPr/>
        </p:nvSpPr>
        <p:spPr>
          <a:xfrm rot="16200000">
            <a:off x="-1045757" y="5541432"/>
            <a:ext cx="2414702" cy="2184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800">
                <a:solidFill>
                  <a:srgbClr val="54585B"/>
                </a:solidFill>
              </a:defRPr>
            </a:lvl1pPr>
          </a:lstStyle>
          <a:p>
            <a:pPr/>
            <a:r>
              <a:t>© 2015 CloudBees, Inc.  All Rights Reserved</a:t>
            </a:r>
          </a:p>
        </p:txBody>
      </p:sp>
      <p:pic>
        <p:nvPicPr>
          <p:cNvPr id="1918" name="image2.png"/>
          <p:cNvPicPr>
            <a:picLocks noChangeAspect="1"/>
          </p:cNvPicPr>
          <p:nvPr/>
        </p:nvPicPr>
        <p:blipFill>
          <a:blip r:embed="rId3">
            <a:extLst/>
          </a:blip>
          <a:stretch>
            <a:fillRect/>
          </a:stretch>
        </p:blipFill>
        <p:spPr>
          <a:xfrm>
            <a:off x="10080200" y="32518"/>
            <a:ext cx="1746802" cy="562504"/>
          </a:xfrm>
          <a:prstGeom prst="rect">
            <a:avLst/>
          </a:prstGeom>
          <a:ln w="12700">
            <a:miter lim="400000"/>
          </a:ln>
        </p:spPr>
      </p:pic>
      <p:sp>
        <p:nvSpPr>
          <p:cNvPr id="1919" name="Shape 1919"/>
          <p:cNvSpPr/>
          <p:nvPr>
            <p:ph type="title"/>
          </p:nvPr>
        </p:nvSpPr>
        <p:spPr>
          <a:xfrm>
            <a:off x="799775" y="845996"/>
            <a:ext cx="10884400" cy="836102"/>
          </a:xfrm>
          <a:prstGeom prst="rect">
            <a:avLst/>
          </a:prstGeom>
        </p:spPr>
        <p:txBody>
          <a:bodyPr lIns="91422" tIns="91422" rIns="91422" bIns="91422"/>
          <a:lstStyle>
            <a:lvl1pPr>
              <a:lnSpc>
                <a:spcPct val="100000"/>
              </a:lnSpc>
              <a:defRPr sz="3600">
                <a:solidFill>
                  <a:srgbClr val="CB3725"/>
                </a:solidFill>
                <a:latin typeface="PT Sans"/>
                <a:ea typeface="PT Sans"/>
                <a:cs typeface="PT Sans"/>
                <a:sym typeface="PT Sans"/>
              </a:defRPr>
            </a:lvl1pPr>
          </a:lstStyle>
          <a:p>
            <a:pPr/>
            <a:r>
              <a:t>Title Text</a:t>
            </a:r>
          </a:p>
        </p:txBody>
      </p:sp>
      <p:sp>
        <p:nvSpPr>
          <p:cNvPr id="1920" name="Shape 1920"/>
          <p:cNvSpPr/>
          <p:nvPr>
            <p:ph type="body" idx="1"/>
          </p:nvPr>
        </p:nvSpPr>
        <p:spPr>
          <a:xfrm>
            <a:off x="799775" y="1692211"/>
            <a:ext cx="10884400" cy="4526101"/>
          </a:xfrm>
          <a:prstGeom prst="rect">
            <a:avLst/>
          </a:prstGeom>
        </p:spPr>
        <p:txBody>
          <a:bodyPr lIns="91422" tIns="91422" rIns="91422" bIns="91422"/>
          <a:lstStyle>
            <a:lvl1pPr marL="182879" indent="-182879">
              <a:lnSpc>
                <a:spcPct val="100000"/>
              </a:lnSpc>
              <a:spcBef>
                <a:spcPts val="0"/>
              </a:spcBef>
              <a:buSzTx/>
              <a:buFontTx/>
              <a:buNone/>
              <a:defRPr>
                <a:solidFill>
                  <a:srgbClr val="54585B"/>
                </a:solidFill>
                <a:latin typeface="PT Sans"/>
                <a:ea typeface="PT Sans"/>
                <a:cs typeface="PT Sans"/>
                <a:sym typeface="PT Sans"/>
              </a:defRPr>
            </a:lvl1pPr>
            <a:lvl2pPr marL="182879" indent="-182879">
              <a:lnSpc>
                <a:spcPct val="100000"/>
              </a:lnSpc>
              <a:spcBef>
                <a:spcPts val="0"/>
              </a:spcBef>
              <a:buSzTx/>
              <a:buFontTx/>
              <a:buNone/>
              <a:defRPr>
                <a:solidFill>
                  <a:srgbClr val="54585B"/>
                </a:solidFill>
                <a:latin typeface="PT Sans"/>
                <a:ea typeface="PT Sans"/>
                <a:cs typeface="PT Sans"/>
                <a:sym typeface="PT Sans"/>
              </a:defRPr>
            </a:lvl2pPr>
            <a:lvl3pPr marL="182879" indent="-182879">
              <a:lnSpc>
                <a:spcPct val="100000"/>
              </a:lnSpc>
              <a:spcBef>
                <a:spcPts val="0"/>
              </a:spcBef>
              <a:buSzTx/>
              <a:buFontTx/>
              <a:buNone/>
              <a:defRPr>
                <a:solidFill>
                  <a:srgbClr val="54585B"/>
                </a:solidFill>
                <a:latin typeface="PT Sans"/>
                <a:ea typeface="PT Sans"/>
                <a:cs typeface="PT Sans"/>
                <a:sym typeface="PT Sans"/>
              </a:defRPr>
            </a:lvl3pPr>
            <a:lvl4pPr marL="182879" indent="-182879">
              <a:lnSpc>
                <a:spcPct val="100000"/>
              </a:lnSpc>
              <a:spcBef>
                <a:spcPts val="0"/>
              </a:spcBef>
              <a:buSzTx/>
              <a:buFontTx/>
              <a:buNone/>
              <a:defRPr>
                <a:solidFill>
                  <a:srgbClr val="54585B"/>
                </a:solidFill>
                <a:latin typeface="PT Sans"/>
                <a:ea typeface="PT Sans"/>
                <a:cs typeface="PT Sans"/>
                <a:sym typeface="PT Sans"/>
              </a:defRPr>
            </a:lvl4pPr>
            <a:lvl5pPr marL="182879" indent="-182879">
              <a:lnSpc>
                <a:spcPct val="100000"/>
              </a:lnSpc>
              <a:spcBef>
                <a:spcPts val="0"/>
              </a:spcBef>
              <a:buSzTx/>
              <a:buFontTx/>
              <a:buNone/>
              <a:defRPr>
                <a:solidFill>
                  <a:srgbClr val="54585B"/>
                </a:solidFill>
                <a:latin typeface="PT Sans"/>
                <a:ea typeface="PT Sans"/>
                <a:cs typeface="PT Sans"/>
                <a:sym typeface="PT Sans"/>
              </a:defRPr>
            </a:lvl5pPr>
          </a:lstStyle>
          <a:p>
            <a:pPr/>
            <a:r>
              <a:t>Body Level One</a:t>
            </a:r>
          </a:p>
          <a:p>
            <a:pPr lvl="1"/>
            <a:r>
              <a:t>Body Level Two</a:t>
            </a:r>
          </a:p>
          <a:p>
            <a:pPr lvl="2"/>
            <a:r>
              <a:t>Body Level Three</a:t>
            </a:r>
          </a:p>
          <a:p>
            <a:pPr lvl="3"/>
            <a:r>
              <a:t>Body Level Four</a:t>
            </a:r>
          </a:p>
          <a:p>
            <a:pPr lvl="4"/>
            <a:r>
              <a:t>Body Level Five</a:t>
            </a:r>
          </a:p>
        </p:txBody>
      </p:sp>
      <p:sp>
        <p:nvSpPr>
          <p:cNvPr id="1921" name="Shape 1921"/>
          <p:cNvSpPr/>
          <p:nvPr>
            <p:ph type="sldNum" sz="quarter" idx="2"/>
          </p:nvPr>
        </p:nvSpPr>
        <p:spPr>
          <a:xfrm>
            <a:off x="11621460" y="6543380"/>
            <a:ext cx="137288" cy="127001"/>
          </a:xfrm>
          <a:prstGeom prst="rect">
            <a:avLst/>
          </a:prstGeom>
        </p:spPr>
        <p:txBody>
          <a:bodyPr lIns="0" tIns="0" rIns="0" bIns="0"/>
          <a:lstStyle>
            <a:lvl1pPr algn="ctr">
              <a:defRPr sz="900">
                <a:solidFill>
                  <a:srgbClr val="7F7F7F"/>
                </a:solidFill>
                <a:latin typeface="PT Sans"/>
                <a:ea typeface="PT Sans"/>
                <a:cs typeface="PT Sans"/>
                <a:sym typeface="PT Sans"/>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5.xml><?xml version="1.0" encoding="utf-8"?>
<p:sldLayout xmlns:a="http://schemas.openxmlformats.org/drawingml/2006/main" xmlns:r="http://schemas.openxmlformats.org/officeDocument/2006/relationships" xmlns:p="http://schemas.openxmlformats.org/presentationml/2006/main" type="tx" showMasterSp="1" showMasterPhAnim="1">
  <p:cSld name="3_Two Content">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928" name="Shape 1928"/>
          <p:cNvSpPr/>
          <p:nvPr/>
        </p:nvSpPr>
        <p:spPr>
          <a:xfrm>
            <a:off x="478366" y="582082"/>
            <a:ext cx="11713604" cy="6276006"/>
          </a:xfrm>
          <a:prstGeom prst="rect">
            <a:avLst/>
          </a:prstGeom>
          <a:solidFill>
            <a:srgbClr val="FFFFFF"/>
          </a:solidFill>
          <a:ln w="12700">
            <a:miter lim="400000"/>
          </a:ln>
        </p:spPr>
        <p:txBody>
          <a:bodyPr lIns="45718" tIns="45718" rIns="45718" bIns="45718" anchor="ctr"/>
          <a:lstStyle/>
          <a:p>
            <a:pPr algn="ctr">
              <a:defRPr>
                <a:solidFill>
                  <a:srgbClr val="FFFFFF"/>
                </a:solidFill>
              </a:defRPr>
            </a:pPr>
          </a:p>
        </p:txBody>
      </p:sp>
      <p:sp>
        <p:nvSpPr>
          <p:cNvPr id="1929" name="Shape 1929"/>
          <p:cNvSpPr/>
          <p:nvPr/>
        </p:nvSpPr>
        <p:spPr>
          <a:xfrm rot="16200000">
            <a:off x="-1045757" y="5541432"/>
            <a:ext cx="2414702" cy="2184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800">
                <a:solidFill>
                  <a:srgbClr val="54585B"/>
                </a:solidFill>
              </a:defRPr>
            </a:lvl1pPr>
          </a:lstStyle>
          <a:p>
            <a:pPr/>
            <a:r>
              <a:t>© 2015 CloudBees, Inc.  All Rights Reserved</a:t>
            </a:r>
          </a:p>
        </p:txBody>
      </p:sp>
      <p:pic>
        <p:nvPicPr>
          <p:cNvPr id="1930" name="image2.png"/>
          <p:cNvPicPr>
            <a:picLocks noChangeAspect="1"/>
          </p:cNvPicPr>
          <p:nvPr/>
        </p:nvPicPr>
        <p:blipFill>
          <a:blip r:embed="rId3">
            <a:extLst/>
          </a:blip>
          <a:stretch>
            <a:fillRect/>
          </a:stretch>
        </p:blipFill>
        <p:spPr>
          <a:xfrm>
            <a:off x="10080200" y="32518"/>
            <a:ext cx="1746802" cy="562504"/>
          </a:xfrm>
          <a:prstGeom prst="rect">
            <a:avLst/>
          </a:prstGeom>
          <a:ln w="12700">
            <a:miter lim="400000"/>
          </a:ln>
        </p:spPr>
      </p:pic>
      <p:sp>
        <p:nvSpPr>
          <p:cNvPr id="1931" name="Shape 1931"/>
          <p:cNvSpPr/>
          <p:nvPr>
            <p:ph type="title"/>
          </p:nvPr>
        </p:nvSpPr>
        <p:spPr>
          <a:xfrm>
            <a:off x="798782" y="833967"/>
            <a:ext cx="10970002" cy="836099"/>
          </a:xfrm>
          <a:prstGeom prst="rect">
            <a:avLst/>
          </a:prstGeom>
        </p:spPr>
        <p:txBody>
          <a:bodyPr lIns="91422" tIns="91422" rIns="91422" bIns="91422"/>
          <a:lstStyle>
            <a:lvl1pPr>
              <a:lnSpc>
                <a:spcPct val="100000"/>
              </a:lnSpc>
              <a:defRPr sz="3600">
                <a:solidFill>
                  <a:srgbClr val="CB3725"/>
                </a:solidFill>
                <a:latin typeface="PT Sans"/>
                <a:ea typeface="PT Sans"/>
                <a:cs typeface="PT Sans"/>
                <a:sym typeface="PT Sans"/>
              </a:defRPr>
            </a:lvl1pPr>
          </a:lstStyle>
          <a:p>
            <a:pPr/>
            <a:r>
              <a:t>Title Text</a:t>
            </a:r>
          </a:p>
        </p:txBody>
      </p:sp>
      <p:sp>
        <p:nvSpPr>
          <p:cNvPr id="1932" name="Shape 1932"/>
          <p:cNvSpPr/>
          <p:nvPr>
            <p:ph type="body" sz="half" idx="1"/>
          </p:nvPr>
        </p:nvSpPr>
        <p:spPr>
          <a:xfrm>
            <a:off x="799775" y="1693140"/>
            <a:ext cx="5364399" cy="4568100"/>
          </a:xfrm>
          <a:prstGeom prst="rect">
            <a:avLst/>
          </a:prstGeom>
        </p:spPr>
        <p:txBody>
          <a:bodyPr lIns="91422" tIns="91422" rIns="91422" bIns="91422"/>
          <a:lstStyle>
            <a:lvl1pPr marL="182879" indent="-182879">
              <a:lnSpc>
                <a:spcPct val="100000"/>
              </a:lnSpc>
              <a:spcBef>
                <a:spcPts val="0"/>
              </a:spcBef>
              <a:buSzTx/>
              <a:buFontTx/>
              <a:buNone/>
              <a:defRPr>
                <a:solidFill>
                  <a:srgbClr val="54585B"/>
                </a:solidFill>
                <a:latin typeface="PT Sans"/>
                <a:ea typeface="PT Sans"/>
                <a:cs typeface="PT Sans"/>
                <a:sym typeface="PT Sans"/>
              </a:defRPr>
            </a:lvl1pPr>
            <a:lvl2pPr marL="182879" indent="-182879">
              <a:lnSpc>
                <a:spcPct val="100000"/>
              </a:lnSpc>
              <a:spcBef>
                <a:spcPts val="0"/>
              </a:spcBef>
              <a:buSzTx/>
              <a:buFontTx/>
              <a:buNone/>
              <a:defRPr>
                <a:solidFill>
                  <a:srgbClr val="54585B"/>
                </a:solidFill>
                <a:latin typeface="PT Sans"/>
                <a:ea typeface="PT Sans"/>
                <a:cs typeface="PT Sans"/>
                <a:sym typeface="PT Sans"/>
              </a:defRPr>
            </a:lvl2pPr>
            <a:lvl3pPr marL="182879" indent="-182879">
              <a:lnSpc>
                <a:spcPct val="100000"/>
              </a:lnSpc>
              <a:spcBef>
                <a:spcPts val="0"/>
              </a:spcBef>
              <a:buSzTx/>
              <a:buFontTx/>
              <a:buNone/>
              <a:defRPr>
                <a:solidFill>
                  <a:srgbClr val="54585B"/>
                </a:solidFill>
                <a:latin typeface="PT Sans"/>
                <a:ea typeface="PT Sans"/>
                <a:cs typeface="PT Sans"/>
                <a:sym typeface="PT Sans"/>
              </a:defRPr>
            </a:lvl3pPr>
            <a:lvl4pPr marL="182879" indent="-182879">
              <a:lnSpc>
                <a:spcPct val="100000"/>
              </a:lnSpc>
              <a:spcBef>
                <a:spcPts val="0"/>
              </a:spcBef>
              <a:buSzTx/>
              <a:buFontTx/>
              <a:buNone/>
              <a:defRPr>
                <a:solidFill>
                  <a:srgbClr val="54585B"/>
                </a:solidFill>
                <a:latin typeface="PT Sans"/>
                <a:ea typeface="PT Sans"/>
                <a:cs typeface="PT Sans"/>
                <a:sym typeface="PT Sans"/>
              </a:defRPr>
            </a:lvl4pPr>
            <a:lvl5pPr marL="182879" indent="-182879">
              <a:lnSpc>
                <a:spcPct val="100000"/>
              </a:lnSpc>
              <a:spcBef>
                <a:spcPts val="0"/>
              </a:spcBef>
              <a:buSzTx/>
              <a:buFontTx/>
              <a:buNone/>
              <a:defRPr>
                <a:solidFill>
                  <a:srgbClr val="54585B"/>
                </a:solidFill>
                <a:latin typeface="PT Sans"/>
                <a:ea typeface="PT Sans"/>
                <a:cs typeface="PT Sans"/>
                <a:sym typeface="PT Sans"/>
              </a:defRPr>
            </a:lvl5pPr>
          </a:lstStyle>
          <a:p>
            <a:pPr/>
            <a:r>
              <a:t>Body Level One</a:t>
            </a:r>
          </a:p>
          <a:p>
            <a:pPr lvl="1"/>
            <a:r>
              <a:t>Body Level Two</a:t>
            </a:r>
          </a:p>
          <a:p>
            <a:pPr lvl="2"/>
            <a:r>
              <a:t>Body Level Three</a:t>
            </a:r>
          </a:p>
          <a:p>
            <a:pPr lvl="3"/>
            <a:r>
              <a:t>Body Level Four</a:t>
            </a:r>
          </a:p>
          <a:p>
            <a:pPr lvl="4"/>
            <a:r>
              <a:t>Body Level Five</a:t>
            </a:r>
          </a:p>
        </p:txBody>
      </p:sp>
      <p:sp>
        <p:nvSpPr>
          <p:cNvPr id="1933" name="Shape 1933"/>
          <p:cNvSpPr/>
          <p:nvPr>
            <p:ph type="body" sz="half" idx="13"/>
          </p:nvPr>
        </p:nvSpPr>
        <p:spPr>
          <a:xfrm>
            <a:off x="6397364" y="1693140"/>
            <a:ext cx="5364402" cy="4568100"/>
          </a:xfrm>
          <a:prstGeom prst="rect">
            <a:avLst/>
          </a:prstGeom>
        </p:spPr>
        <p:txBody>
          <a:bodyPr lIns="91422" tIns="91422" rIns="91422" bIns="91422"/>
          <a:lstStyle/>
          <a:p>
            <a:pPr/>
          </a:p>
        </p:txBody>
      </p:sp>
      <p:sp>
        <p:nvSpPr>
          <p:cNvPr id="1934" name="Shape 1934"/>
          <p:cNvSpPr/>
          <p:nvPr>
            <p:ph type="sldNum" sz="quarter" idx="2"/>
          </p:nvPr>
        </p:nvSpPr>
        <p:spPr>
          <a:xfrm>
            <a:off x="11621460" y="6543380"/>
            <a:ext cx="137288" cy="127001"/>
          </a:xfrm>
          <a:prstGeom prst="rect">
            <a:avLst/>
          </a:prstGeom>
        </p:spPr>
        <p:txBody>
          <a:bodyPr lIns="0" tIns="0" rIns="0" bIns="0"/>
          <a:lstStyle>
            <a:lvl1pPr algn="ctr">
              <a:defRPr sz="900">
                <a:solidFill>
                  <a:srgbClr val="7F7F7F"/>
                </a:solidFill>
                <a:latin typeface="PT Sans"/>
                <a:ea typeface="PT Sans"/>
                <a:cs typeface="PT Sans"/>
                <a:sym typeface="PT Sans"/>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6.xml><?xml version="1.0" encoding="utf-8"?>
<p:sldLayout xmlns:a="http://schemas.openxmlformats.org/drawingml/2006/main" xmlns:r="http://schemas.openxmlformats.org/officeDocument/2006/relationships" xmlns:p="http://schemas.openxmlformats.org/presentationml/2006/main" type="tx" showMasterSp="1" showMasterPhAnim="1">
  <p:cSld name="2_Divider slide">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941" name="Shape 1941"/>
          <p:cNvSpPr/>
          <p:nvPr/>
        </p:nvSpPr>
        <p:spPr>
          <a:xfrm>
            <a:off x="478366" y="582082"/>
            <a:ext cx="11713604" cy="6276006"/>
          </a:xfrm>
          <a:prstGeom prst="rect">
            <a:avLst/>
          </a:prstGeom>
          <a:solidFill>
            <a:srgbClr val="FFFFFF"/>
          </a:solidFill>
          <a:ln w="12700">
            <a:miter lim="400000"/>
          </a:ln>
        </p:spPr>
        <p:txBody>
          <a:bodyPr lIns="45718" tIns="45718" rIns="45718" bIns="45718" anchor="ctr"/>
          <a:lstStyle/>
          <a:p>
            <a:pPr algn="ctr">
              <a:defRPr>
                <a:solidFill>
                  <a:srgbClr val="FFFFFF"/>
                </a:solidFill>
              </a:defRPr>
            </a:pPr>
          </a:p>
        </p:txBody>
      </p:sp>
      <p:sp>
        <p:nvSpPr>
          <p:cNvPr id="1942" name="Shape 1942"/>
          <p:cNvSpPr/>
          <p:nvPr/>
        </p:nvSpPr>
        <p:spPr>
          <a:xfrm rot="16200000">
            <a:off x="-1045757" y="5541432"/>
            <a:ext cx="2414702" cy="2184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800">
                <a:solidFill>
                  <a:srgbClr val="54585B"/>
                </a:solidFill>
              </a:defRPr>
            </a:lvl1pPr>
          </a:lstStyle>
          <a:p>
            <a:pPr/>
            <a:r>
              <a:t>© 2015 CloudBees, Inc.  All Rights Reserved</a:t>
            </a:r>
          </a:p>
        </p:txBody>
      </p:sp>
      <p:pic>
        <p:nvPicPr>
          <p:cNvPr id="1943" name="image2.png"/>
          <p:cNvPicPr>
            <a:picLocks noChangeAspect="1"/>
          </p:cNvPicPr>
          <p:nvPr/>
        </p:nvPicPr>
        <p:blipFill>
          <a:blip r:embed="rId3">
            <a:extLst/>
          </a:blip>
          <a:stretch>
            <a:fillRect/>
          </a:stretch>
        </p:blipFill>
        <p:spPr>
          <a:xfrm>
            <a:off x="10080200" y="32518"/>
            <a:ext cx="1746802" cy="562504"/>
          </a:xfrm>
          <a:prstGeom prst="rect">
            <a:avLst/>
          </a:prstGeom>
          <a:ln w="12700">
            <a:miter lim="400000"/>
          </a:ln>
        </p:spPr>
      </p:pic>
      <p:pic>
        <p:nvPicPr>
          <p:cNvPr id="1944" name="image1.jpeg"/>
          <p:cNvPicPr>
            <a:picLocks noChangeAspect="1"/>
          </p:cNvPicPr>
          <p:nvPr/>
        </p:nvPicPr>
        <p:blipFill>
          <a:blip r:embed="rId2">
            <a:extLst/>
          </a:blip>
          <a:stretch>
            <a:fillRect/>
          </a:stretch>
        </p:blipFill>
        <p:spPr>
          <a:xfrm>
            <a:off x="0" y="0"/>
            <a:ext cx="12192000" cy="6858000"/>
          </a:xfrm>
          <a:prstGeom prst="rect">
            <a:avLst/>
          </a:prstGeom>
          <a:ln w="12700">
            <a:miter lim="400000"/>
          </a:ln>
        </p:spPr>
      </p:pic>
      <p:sp>
        <p:nvSpPr>
          <p:cNvPr id="1945" name="Shape 1945"/>
          <p:cNvSpPr/>
          <p:nvPr>
            <p:ph type="title"/>
          </p:nvPr>
        </p:nvSpPr>
        <p:spPr>
          <a:xfrm>
            <a:off x="1193521" y="2667000"/>
            <a:ext cx="8433600" cy="1358701"/>
          </a:xfrm>
          <a:prstGeom prst="rect">
            <a:avLst/>
          </a:prstGeom>
        </p:spPr>
        <p:txBody>
          <a:bodyPr lIns="91422" tIns="91422" rIns="91422" bIns="91422" anchor="b"/>
          <a:lstStyle>
            <a:lvl1pPr>
              <a:lnSpc>
                <a:spcPct val="100000"/>
              </a:lnSpc>
              <a:defRPr sz="3600">
                <a:solidFill>
                  <a:srgbClr val="CB3725"/>
                </a:solidFill>
                <a:latin typeface="PT Sans"/>
                <a:ea typeface="PT Sans"/>
                <a:cs typeface="PT Sans"/>
                <a:sym typeface="PT Sans"/>
              </a:defRPr>
            </a:lvl1pPr>
          </a:lstStyle>
          <a:p>
            <a:pPr/>
            <a:r>
              <a:t>Title Text</a:t>
            </a:r>
          </a:p>
        </p:txBody>
      </p:sp>
      <p:sp>
        <p:nvSpPr>
          <p:cNvPr id="1946" name="Shape 1946"/>
          <p:cNvSpPr/>
          <p:nvPr/>
        </p:nvSpPr>
        <p:spPr>
          <a:xfrm rot="16200000">
            <a:off x="-1045757" y="5541432"/>
            <a:ext cx="2414702" cy="2184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800">
                <a:solidFill>
                  <a:srgbClr val="54585B"/>
                </a:solidFill>
              </a:defRPr>
            </a:lvl1pPr>
          </a:lstStyle>
          <a:p>
            <a:pPr/>
            <a:r>
              <a:t>© 2015 CloudBees, Inc.  All Rights Reserved</a:t>
            </a:r>
          </a:p>
        </p:txBody>
      </p:sp>
      <p:pic>
        <p:nvPicPr>
          <p:cNvPr id="1947" name="image2.png"/>
          <p:cNvPicPr>
            <a:picLocks noChangeAspect="1"/>
          </p:cNvPicPr>
          <p:nvPr/>
        </p:nvPicPr>
        <p:blipFill>
          <a:blip r:embed="rId3">
            <a:extLst/>
          </a:blip>
          <a:stretch>
            <a:fillRect/>
          </a:stretch>
        </p:blipFill>
        <p:spPr>
          <a:xfrm>
            <a:off x="9673800" y="273820"/>
            <a:ext cx="2147602" cy="691201"/>
          </a:xfrm>
          <a:prstGeom prst="rect">
            <a:avLst/>
          </a:prstGeom>
          <a:ln w="12700">
            <a:miter lim="400000"/>
          </a:ln>
        </p:spPr>
      </p:pic>
      <p:sp>
        <p:nvSpPr>
          <p:cNvPr id="1948" name="Shape 1948"/>
          <p:cNvSpPr/>
          <p:nvPr>
            <p:ph type="sldNum" sz="quarter" idx="2"/>
          </p:nvPr>
        </p:nvSpPr>
        <p:spPr>
          <a:xfrm>
            <a:off x="11621460" y="6543380"/>
            <a:ext cx="137288" cy="127001"/>
          </a:xfrm>
          <a:prstGeom prst="rect">
            <a:avLst/>
          </a:prstGeom>
        </p:spPr>
        <p:txBody>
          <a:bodyPr lIns="0" tIns="0" rIns="0" bIns="0"/>
          <a:lstStyle>
            <a:lvl1pPr algn="ctr">
              <a:defRPr sz="900">
                <a:solidFill>
                  <a:srgbClr val="7F7F7F"/>
                </a:solidFill>
                <a:latin typeface="PT Sans"/>
                <a:ea typeface="PT Sans"/>
                <a:cs typeface="PT Sans"/>
                <a:sym typeface="PT Sans"/>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7.xml><?xml version="1.0" encoding="utf-8"?>
<p:sldLayout xmlns:a="http://schemas.openxmlformats.org/drawingml/2006/main" xmlns:r="http://schemas.openxmlformats.org/officeDocument/2006/relationships" xmlns:p="http://schemas.openxmlformats.org/presentationml/2006/main" type="tx" showMasterSp="1" showMasterPhAnim="1">
  <p:cSld name="3_Title Only">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955" name="Shape 1955"/>
          <p:cNvSpPr/>
          <p:nvPr/>
        </p:nvSpPr>
        <p:spPr>
          <a:xfrm>
            <a:off x="478366" y="582082"/>
            <a:ext cx="11713604" cy="6276006"/>
          </a:xfrm>
          <a:prstGeom prst="rect">
            <a:avLst/>
          </a:prstGeom>
          <a:solidFill>
            <a:srgbClr val="FFFFFF"/>
          </a:solidFill>
          <a:ln w="12700">
            <a:miter lim="400000"/>
          </a:ln>
        </p:spPr>
        <p:txBody>
          <a:bodyPr lIns="45718" tIns="45718" rIns="45718" bIns="45718" anchor="ctr"/>
          <a:lstStyle/>
          <a:p>
            <a:pPr algn="ctr">
              <a:defRPr>
                <a:solidFill>
                  <a:srgbClr val="FFFFFF"/>
                </a:solidFill>
              </a:defRPr>
            </a:pPr>
          </a:p>
        </p:txBody>
      </p:sp>
      <p:sp>
        <p:nvSpPr>
          <p:cNvPr id="1956" name="Shape 1956"/>
          <p:cNvSpPr/>
          <p:nvPr/>
        </p:nvSpPr>
        <p:spPr>
          <a:xfrm rot="16200000">
            <a:off x="-1045757" y="5541432"/>
            <a:ext cx="2414702" cy="2184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800">
                <a:solidFill>
                  <a:srgbClr val="54585B"/>
                </a:solidFill>
              </a:defRPr>
            </a:lvl1pPr>
          </a:lstStyle>
          <a:p>
            <a:pPr/>
            <a:r>
              <a:t>© 2015 CloudBees, Inc.  All Rights Reserved</a:t>
            </a:r>
          </a:p>
        </p:txBody>
      </p:sp>
      <p:pic>
        <p:nvPicPr>
          <p:cNvPr id="1957" name="image2.png"/>
          <p:cNvPicPr>
            <a:picLocks noChangeAspect="1"/>
          </p:cNvPicPr>
          <p:nvPr/>
        </p:nvPicPr>
        <p:blipFill>
          <a:blip r:embed="rId3">
            <a:extLst/>
          </a:blip>
          <a:stretch>
            <a:fillRect/>
          </a:stretch>
        </p:blipFill>
        <p:spPr>
          <a:xfrm>
            <a:off x="10080200" y="32518"/>
            <a:ext cx="1746802" cy="562504"/>
          </a:xfrm>
          <a:prstGeom prst="rect">
            <a:avLst/>
          </a:prstGeom>
          <a:ln w="12700">
            <a:miter lim="400000"/>
          </a:ln>
        </p:spPr>
      </p:pic>
      <p:sp>
        <p:nvSpPr>
          <p:cNvPr id="1958" name="Shape 1958"/>
          <p:cNvSpPr/>
          <p:nvPr>
            <p:ph type="title"/>
          </p:nvPr>
        </p:nvSpPr>
        <p:spPr>
          <a:xfrm>
            <a:off x="798782" y="833967"/>
            <a:ext cx="10970002" cy="836099"/>
          </a:xfrm>
          <a:prstGeom prst="rect">
            <a:avLst/>
          </a:prstGeom>
        </p:spPr>
        <p:txBody>
          <a:bodyPr lIns="91422" tIns="91422" rIns="91422" bIns="91422"/>
          <a:lstStyle>
            <a:lvl1pPr>
              <a:lnSpc>
                <a:spcPct val="100000"/>
              </a:lnSpc>
              <a:defRPr sz="3600">
                <a:solidFill>
                  <a:srgbClr val="CB3725"/>
                </a:solidFill>
                <a:latin typeface="PT Sans"/>
                <a:ea typeface="PT Sans"/>
                <a:cs typeface="PT Sans"/>
                <a:sym typeface="PT Sans"/>
              </a:defRPr>
            </a:lvl1pPr>
          </a:lstStyle>
          <a:p>
            <a:pPr/>
            <a:r>
              <a:t>Title Text</a:t>
            </a:r>
          </a:p>
        </p:txBody>
      </p:sp>
      <p:sp>
        <p:nvSpPr>
          <p:cNvPr id="1959" name="Shape 1959"/>
          <p:cNvSpPr/>
          <p:nvPr>
            <p:ph type="sldNum" sz="quarter" idx="2"/>
          </p:nvPr>
        </p:nvSpPr>
        <p:spPr>
          <a:xfrm>
            <a:off x="11621460" y="6543380"/>
            <a:ext cx="137288" cy="127001"/>
          </a:xfrm>
          <a:prstGeom prst="rect">
            <a:avLst/>
          </a:prstGeom>
        </p:spPr>
        <p:txBody>
          <a:bodyPr lIns="0" tIns="0" rIns="0" bIns="0"/>
          <a:lstStyle>
            <a:lvl1pPr algn="ctr">
              <a:defRPr sz="900">
                <a:solidFill>
                  <a:srgbClr val="7F7F7F"/>
                </a:solidFill>
                <a:latin typeface="PT Sans"/>
                <a:ea typeface="PT Sans"/>
                <a:cs typeface="PT Sans"/>
                <a:sym typeface="PT Sans"/>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8.xml><?xml version="1.0" encoding="utf-8"?>
<p:sldLayout xmlns:a="http://schemas.openxmlformats.org/drawingml/2006/main" xmlns:r="http://schemas.openxmlformats.org/officeDocument/2006/relationships" xmlns:p="http://schemas.openxmlformats.org/presentationml/2006/main" type="tx" showMasterSp="1" showMasterPhAnim="1">
  <p:cSld name="3_Blank">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966" name="Shape 1966"/>
          <p:cNvSpPr/>
          <p:nvPr/>
        </p:nvSpPr>
        <p:spPr>
          <a:xfrm>
            <a:off x="478366" y="582082"/>
            <a:ext cx="11713604" cy="6276006"/>
          </a:xfrm>
          <a:prstGeom prst="rect">
            <a:avLst/>
          </a:prstGeom>
          <a:solidFill>
            <a:srgbClr val="FFFFFF"/>
          </a:solidFill>
          <a:ln w="12700">
            <a:miter lim="400000"/>
          </a:ln>
        </p:spPr>
        <p:txBody>
          <a:bodyPr lIns="45718" tIns="45718" rIns="45718" bIns="45718" anchor="ctr"/>
          <a:lstStyle/>
          <a:p>
            <a:pPr algn="ctr">
              <a:defRPr>
                <a:solidFill>
                  <a:srgbClr val="FFFFFF"/>
                </a:solidFill>
              </a:defRPr>
            </a:pPr>
          </a:p>
        </p:txBody>
      </p:sp>
      <p:sp>
        <p:nvSpPr>
          <p:cNvPr id="1967" name="Shape 1967"/>
          <p:cNvSpPr/>
          <p:nvPr/>
        </p:nvSpPr>
        <p:spPr>
          <a:xfrm rot="16200000">
            <a:off x="-1045757" y="5541432"/>
            <a:ext cx="2414702" cy="2184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800">
                <a:solidFill>
                  <a:srgbClr val="54585B"/>
                </a:solidFill>
              </a:defRPr>
            </a:lvl1pPr>
          </a:lstStyle>
          <a:p>
            <a:pPr/>
            <a:r>
              <a:t>© 2015 CloudBees, Inc.  All Rights Reserved</a:t>
            </a:r>
          </a:p>
        </p:txBody>
      </p:sp>
      <p:pic>
        <p:nvPicPr>
          <p:cNvPr id="1968" name="image2.png"/>
          <p:cNvPicPr>
            <a:picLocks noChangeAspect="1"/>
          </p:cNvPicPr>
          <p:nvPr/>
        </p:nvPicPr>
        <p:blipFill>
          <a:blip r:embed="rId3">
            <a:extLst/>
          </a:blip>
          <a:stretch>
            <a:fillRect/>
          </a:stretch>
        </p:blipFill>
        <p:spPr>
          <a:xfrm>
            <a:off x="10080200" y="32518"/>
            <a:ext cx="1746802" cy="562504"/>
          </a:xfrm>
          <a:prstGeom prst="rect">
            <a:avLst/>
          </a:prstGeom>
          <a:ln w="12700">
            <a:miter lim="400000"/>
          </a:ln>
        </p:spPr>
      </p:pic>
      <p:sp>
        <p:nvSpPr>
          <p:cNvPr id="1969" name="Shape 1969"/>
          <p:cNvSpPr/>
          <p:nvPr>
            <p:ph type="sldNum" sz="quarter" idx="2"/>
          </p:nvPr>
        </p:nvSpPr>
        <p:spPr>
          <a:xfrm>
            <a:off x="11621460" y="6543380"/>
            <a:ext cx="137288" cy="127001"/>
          </a:xfrm>
          <a:prstGeom prst="rect">
            <a:avLst/>
          </a:prstGeom>
        </p:spPr>
        <p:txBody>
          <a:bodyPr lIns="0" tIns="0" rIns="0" bIns="0"/>
          <a:lstStyle>
            <a:lvl1pPr algn="ctr">
              <a:defRPr sz="900">
                <a:solidFill>
                  <a:srgbClr val="7F7F7F"/>
                </a:solidFill>
                <a:latin typeface="PT Sans"/>
                <a:ea typeface="PT Sans"/>
                <a:cs typeface="PT Sans"/>
                <a:sym typeface="PT Sans"/>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9.xml><?xml version="1.0" encoding="utf-8"?>
<p:sldLayout xmlns:a="http://schemas.openxmlformats.org/drawingml/2006/main" xmlns:r="http://schemas.openxmlformats.org/officeDocument/2006/relationships" xmlns:p="http://schemas.openxmlformats.org/presentationml/2006/main" type="tx" showMasterSp="1" showMasterPhAnim="1">
  <p:cSld name="3_Text with Chart or Graphic">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976" name="Shape 1976"/>
          <p:cNvSpPr/>
          <p:nvPr/>
        </p:nvSpPr>
        <p:spPr>
          <a:xfrm>
            <a:off x="478366" y="582082"/>
            <a:ext cx="11713604" cy="6276006"/>
          </a:xfrm>
          <a:prstGeom prst="rect">
            <a:avLst/>
          </a:prstGeom>
          <a:solidFill>
            <a:srgbClr val="FFFFFF"/>
          </a:solidFill>
          <a:ln w="12700">
            <a:miter lim="400000"/>
          </a:ln>
        </p:spPr>
        <p:txBody>
          <a:bodyPr lIns="45718" tIns="45718" rIns="45718" bIns="45718" anchor="ctr"/>
          <a:lstStyle/>
          <a:p>
            <a:pPr algn="ctr">
              <a:defRPr>
                <a:solidFill>
                  <a:srgbClr val="FFFFFF"/>
                </a:solidFill>
              </a:defRPr>
            </a:pPr>
          </a:p>
        </p:txBody>
      </p:sp>
      <p:sp>
        <p:nvSpPr>
          <p:cNvPr id="1977" name="Shape 1977"/>
          <p:cNvSpPr/>
          <p:nvPr/>
        </p:nvSpPr>
        <p:spPr>
          <a:xfrm rot="16200000">
            <a:off x="-1045757" y="5541432"/>
            <a:ext cx="2414702" cy="2184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800">
                <a:solidFill>
                  <a:srgbClr val="54585B"/>
                </a:solidFill>
              </a:defRPr>
            </a:lvl1pPr>
          </a:lstStyle>
          <a:p>
            <a:pPr/>
            <a:r>
              <a:t>© 2015 CloudBees, Inc.  All Rights Reserved</a:t>
            </a:r>
          </a:p>
        </p:txBody>
      </p:sp>
      <p:pic>
        <p:nvPicPr>
          <p:cNvPr id="1978" name="image2.png"/>
          <p:cNvPicPr>
            <a:picLocks noChangeAspect="1"/>
          </p:cNvPicPr>
          <p:nvPr/>
        </p:nvPicPr>
        <p:blipFill>
          <a:blip r:embed="rId3">
            <a:extLst/>
          </a:blip>
          <a:stretch>
            <a:fillRect/>
          </a:stretch>
        </p:blipFill>
        <p:spPr>
          <a:xfrm>
            <a:off x="10080200" y="32518"/>
            <a:ext cx="1746802" cy="562504"/>
          </a:xfrm>
          <a:prstGeom prst="rect">
            <a:avLst/>
          </a:prstGeom>
          <a:ln w="12700">
            <a:miter lim="400000"/>
          </a:ln>
        </p:spPr>
      </p:pic>
      <p:sp>
        <p:nvSpPr>
          <p:cNvPr id="1979" name="Shape 1979"/>
          <p:cNvSpPr/>
          <p:nvPr/>
        </p:nvSpPr>
        <p:spPr>
          <a:xfrm flipH="1">
            <a:off x="5747549" y="1113364"/>
            <a:ext cx="2" cy="5181605"/>
          </a:xfrm>
          <a:prstGeom prst="line">
            <a:avLst/>
          </a:prstGeom>
          <a:ln>
            <a:solidFill>
              <a:srgbClr val="54575A"/>
            </a:solidFill>
          </a:ln>
        </p:spPr>
        <p:txBody>
          <a:bodyPr lIns="45718" tIns="45718" rIns="45718" bIns="45718"/>
          <a:lstStyle/>
          <a:p>
            <a:pPr/>
          </a:p>
        </p:txBody>
      </p:sp>
      <p:sp>
        <p:nvSpPr>
          <p:cNvPr id="1980" name="Shape 1980"/>
          <p:cNvSpPr/>
          <p:nvPr>
            <p:ph type="title"/>
          </p:nvPr>
        </p:nvSpPr>
        <p:spPr>
          <a:xfrm>
            <a:off x="892923" y="1070757"/>
            <a:ext cx="4542803" cy="834303"/>
          </a:xfrm>
          <a:prstGeom prst="rect">
            <a:avLst/>
          </a:prstGeom>
        </p:spPr>
        <p:txBody>
          <a:bodyPr lIns="91422" tIns="91422" rIns="91422" bIns="91422" anchor="b"/>
          <a:lstStyle>
            <a:lvl1pPr>
              <a:lnSpc>
                <a:spcPct val="100000"/>
              </a:lnSpc>
              <a:defRPr sz="3600">
                <a:solidFill>
                  <a:srgbClr val="CB3725"/>
                </a:solidFill>
                <a:latin typeface="PT Sans"/>
                <a:ea typeface="PT Sans"/>
                <a:cs typeface="PT Sans"/>
                <a:sym typeface="PT Sans"/>
              </a:defRPr>
            </a:lvl1pPr>
          </a:lstStyle>
          <a:p>
            <a:pPr/>
            <a:r>
              <a:t>Title Text</a:t>
            </a:r>
          </a:p>
        </p:txBody>
      </p:sp>
      <p:sp>
        <p:nvSpPr>
          <p:cNvPr id="1981" name="Shape 1981"/>
          <p:cNvSpPr/>
          <p:nvPr>
            <p:ph type="body" sz="half" idx="1"/>
          </p:nvPr>
        </p:nvSpPr>
        <p:spPr>
          <a:xfrm>
            <a:off x="6129866" y="1069678"/>
            <a:ext cx="5588002" cy="5284504"/>
          </a:xfrm>
          <a:prstGeom prst="rect">
            <a:avLst/>
          </a:prstGeom>
        </p:spPr>
        <p:txBody>
          <a:bodyPr lIns="91422" tIns="91422" rIns="91422" bIns="91422"/>
          <a:lstStyle>
            <a:lvl1pPr marL="0" indent="0">
              <a:lnSpc>
                <a:spcPct val="100000"/>
              </a:lnSpc>
              <a:spcBef>
                <a:spcPts val="0"/>
              </a:spcBef>
              <a:buSzTx/>
              <a:buFontTx/>
              <a:buNone/>
              <a:defRPr>
                <a:solidFill>
                  <a:srgbClr val="54585B"/>
                </a:solidFill>
                <a:latin typeface="PT Sans"/>
                <a:ea typeface="PT Sans"/>
                <a:cs typeface="PT Sans"/>
                <a:sym typeface="PT Sans"/>
              </a:defRPr>
            </a:lvl1pPr>
            <a:lvl2pPr marL="0" indent="0">
              <a:lnSpc>
                <a:spcPct val="100000"/>
              </a:lnSpc>
              <a:spcBef>
                <a:spcPts val="0"/>
              </a:spcBef>
              <a:buSzTx/>
              <a:buFontTx/>
              <a:buNone/>
              <a:defRPr>
                <a:solidFill>
                  <a:srgbClr val="54585B"/>
                </a:solidFill>
                <a:latin typeface="PT Sans"/>
                <a:ea typeface="PT Sans"/>
                <a:cs typeface="PT Sans"/>
                <a:sym typeface="PT Sans"/>
              </a:defRPr>
            </a:lvl2pPr>
            <a:lvl3pPr marL="0" indent="0">
              <a:lnSpc>
                <a:spcPct val="100000"/>
              </a:lnSpc>
              <a:spcBef>
                <a:spcPts val="0"/>
              </a:spcBef>
              <a:buSzTx/>
              <a:buFontTx/>
              <a:buNone/>
              <a:defRPr>
                <a:solidFill>
                  <a:srgbClr val="54585B"/>
                </a:solidFill>
                <a:latin typeface="PT Sans"/>
                <a:ea typeface="PT Sans"/>
                <a:cs typeface="PT Sans"/>
                <a:sym typeface="PT Sans"/>
              </a:defRPr>
            </a:lvl3pPr>
            <a:lvl4pPr marL="0" indent="0">
              <a:lnSpc>
                <a:spcPct val="100000"/>
              </a:lnSpc>
              <a:spcBef>
                <a:spcPts val="0"/>
              </a:spcBef>
              <a:buSzTx/>
              <a:buFontTx/>
              <a:buNone/>
              <a:defRPr>
                <a:solidFill>
                  <a:srgbClr val="54585B"/>
                </a:solidFill>
                <a:latin typeface="PT Sans"/>
                <a:ea typeface="PT Sans"/>
                <a:cs typeface="PT Sans"/>
                <a:sym typeface="PT Sans"/>
              </a:defRPr>
            </a:lvl4pPr>
            <a:lvl5pPr marL="0" indent="0">
              <a:lnSpc>
                <a:spcPct val="100000"/>
              </a:lnSpc>
              <a:spcBef>
                <a:spcPts val="0"/>
              </a:spcBef>
              <a:buSzTx/>
              <a:buFontTx/>
              <a:buNone/>
              <a:defRPr>
                <a:solidFill>
                  <a:srgbClr val="54585B"/>
                </a:solidFill>
                <a:latin typeface="PT Sans"/>
                <a:ea typeface="PT Sans"/>
                <a:cs typeface="PT Sans"/>
                <a:sym typeface="PT Sans"/>
              </a:defRPr>
            </a:lvl5pPr>
          </a:lstStyle>
          <a:p>
            <a:pPr/>
            <a:r>
              <a:t>Body Level One</a:t>
            </a:r>
          </a:p>
          <a:p>
            <a:pPr lvl="1"/>
            <a:r>
              <a:t>Body Level Two</a:t>
            </a:r>
          </a:p>
          <a:p>
            <a:pPr lvl="2"/>
            <a:r>
              <a:t>Body Level Three</a:t>
            </a:r>
          </a:p>
          <a:p>
            <a:pPr lvl="3"/>
            <a:r>
              <a:t>Body Level Four</a:t>
            </a:r>
          </a:p>
          <a:p>
            <a:pPr lvl="4"/>
            <a:r>
              <a:t>Body Level Five</a:t>
            </a:r>
          </a:p>
        </p:txBody>
      </p:sp>
      <p:sp>
        <p:nvSpPr>
          <p:cNvPr id="1982" name="Shape 1982"/>
          <p:cNvSpPr/>
          <p:nvPr>
            <p:ph type="body" sz="half" idx="13"/>
          </p:nvPr>
        </p:nvSpPr>
        <p:spPr>
          <a:xfrm>
            <a:off x="892922" y="1905000"/>
            <a:ext cx="4542804" cy="4448701"/>
          </a:xfrm>
          <a:prstGeom prst="rect">
            <a:avLst/>
          </a:prstGeom>
        </p:spPr>
        <p:txBody>
          <a:bodyPr lIns="91422" tIns="91422" rIns="91422" bIns="91422"/>
          <a:lstStyle/>
          <a:p>
            <a:pPr/>
          </a:p>
        </p:txBody>
      </p:sp>
      <p:sp>
        <p:nvSpPr>
          <p:cNvPr id="1983" name="Shape 1983"/>
          <p:cNvSpPr/>
          <p:nvPr>
            <p:ph type="sldNum" sz="quarter" idx="2"/>
          </p:nvPr>
        </p:nvSpPr>
        <p:spPr>
          <a:xfrm>
            <a:off x="11621460" y="6543380"/>
            <a:ext cx="137288" cy="127001"/>
          </a:xfrm>
          <a:prstGeom prst="rect">
            <a:avLst/>
          </a:prstGeom>
        </p:spPr>
        <p:txBody>
          <a:bodyPr lIns="0" tIns="0" rIns="0" bIns="0"/>
          <a:lstStyle>
            <a:lvl1pPr algn="ctr">
              <a:defRPr sz="900">
                <a:solidFill>
                  <a:srgbClr val="7F7F7F"/>
                </a:solidFill>
                <a:latin typeface="PT Sans"/>
                <a:ea typeface="PT Sans"/>
                <a:cs typeface="PT Sans"/>
                <a:sym typeface="PT Sans"/>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type="tx" showMasterSp="1" showMasterPhAnim="1">
  <p:cSld name="Blank">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66" name="Shape 166"/>
          <p:cNvSpPr/>
          <p:nvPr/>
        </p:nvSpPr>
        <p:spPr>
          <a:xfrm>
            <a:off x="478366" y="582082"/>
            <a:ext cx="11713604" cy="6276006"/>
          </a:xfrm>
          <a:prstGeom prst="rect">
            <a:avLst/>
          </a:prstGeom>
          <a:solidFill>
            <a:srgbClr val="FFFFFF"/>
          </a:solidFill>
          <a:ln w="12700">
            <a:miter lim="400000"/>
          </a:ln>
        </p:spPr>
        <p:txBody>
          <a:bodyPr lIns="45718" tIns="45718" rIns="45718" bIns="45718" anchor="ctr"/>
          <a:lstStyle/>
          <a:p>
            <a:pPr algn="ctr">
              <a:defRPr>
                <a:solidFill>
                  <a:srgbClr val="FFFFFF"/>
                </a:solidFill>
              </a:defRPr>
            </a:pPr>
          </a:p>
        </p:txBody>
      </p:sp>
      <p:sp>
        <p:nvSpPr>
          <p:cNvPr id="167" name="Shape 167"/>
          <p:cNvSpPr/>
          <p:nvPr/>
        </p:nvSpPr>
        <p:spPr>
          <a:xfrm rot="16200000">
            <a:off x="-1045757" y="5541432"/>
            <a:ext cx="2414702" cy="2184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800">
                <a:solidFill>
                  <a:srgbClr val="54585B"/>
                </a:solidFill>
              </a:defRPr>
            </a:lvl1pPr>
          </a:lstStyle>
          <a:p>
            <a:pPr/>
            <a:r>
              <a:t>© 2015 CloudBees, Inc.  All Rights Reserved</a:t>
            </a:r>
          </a:p>
        </p:txBody>
      </p:sp>
      <p:pic>
        <p:nvPicPr>
          <p:cNvPr id="168" name="image2.png"/>
          <p:cNvPicPr>
            <a:picLocks noChangeAspect="1"/>
          </p:cNvPicPr>
          <p:nvPr/>
        </p:nvPicPr>
        <p:blipFill>
          <a:blip r:embed="rId3">
            <a:extLst/>
          </a:blip>
          <a:stretch>
            <a:fillRect/>
          </a:stretch>
        </p:blipFill>
        <p:spPr>
          <a:xfrm>
            <a:off x="10080200" y="32518"/>
            <a:ext cx="1746802" cy="562504"/>
          </a:xfrm>
          <a:prstGeom prst="rect">
            <a:avLst/>
          </a:prstGeom>
          <a:ln w="12700">
            <a:miter lim="400000"/>
          </a:ln>
        </p:spPr>
      </p:pic>
      <p:sp>
        <p:nvSpPr>
          <p:cNvPr id="169" name="Shape 169"/>
          <p:cNvSpPr/>
          <p:nvPr>
            <p:ph type="sldNum" sz="quarter" idx="2"/>
          </p:nvPr>
        </p:nvSpPr>
        <p:spPr>
          <a:xfrm>
            <a:off x="11621460" y="6543380"/>
            <a:ext cx="137288" cy="127001"/>
          </a:xfrm>
          <a:prstGeom prst="rect">
            <a:avLst/>
          </a:prstGeom>
        </p:spPr>
        <p:txBody>
          <a:bodyPr lIns="0" tIns="0" rIns="0" bIns="0"/>
          <a:lstStyle>
            <a:lvl1pPr algn="ctr">
              <a:defRPr sz="900">
                <a:solidFill>
                  <a:srgbClr val="7F7F7F"/>
                </a:solidFill>
                <a:latin typeface="PT Sans"/>
                <a:ea typeface="PT Sans"/>
                <a:cs typeface="PT Sans"/>
                <a:sym typeface="PT Sans"/>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60.xml><?xml version="1.0" encoding="utf-8"?>
<p:sldLayout xmlns:a="http://schemas.openxmlformats.org/drawingml/2006/main" xmlns:r="http://schemas.openxmlformats.org/officeDocument/2006/relationships" xmlns:p="http://schemas.openxmlformats.org/presentationml/2006/main" type="tx" showMasterSp="1" showMasterPhAnim="1">
  <p:cSld name="3_Picture with Caption">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990" name="Shape 1990"/>
          <p:cNvSpPr/>
          <p:nvPr/>
        </p:nvSpPr>
        <p:spPr>
          <a:xfrm>
            <a:off x="478366" y="582082"/>
            <a:ext cx="11713604" cy="6276006"/>
          </a:xfrm>
          <a:prstGeom prst="rect">
            <a:avLst/>
          </a:prstGeom>
          <a:solidFill>
            <a:srgbClr val="FFFFFF"/>
          </a:solidFill>
          <a:ln w="12700">
            <a:miter lim="400000"/>
          </a:ln>
        </p:spPr>
        <p:txBody>
          <a:bodyPr lIns="45718" tIns="45718" rIns="45718" bIns="45718" anchor="ctr"/>
          <a:lstStyle/>
          <a:p>
            <a:pPr algn="ctr">
              <a:defRPr>
                <a:solidFill>
                  <a:srgbClr val="FFFFFF"/>
                </a:solidFill>
              </a:defRPr>
            </a:pPr>
          </a:p>
        </p:txBody>
      </p:sp>
      <p:sp>
        <p:nvSpPr>
          <p:cNvPr id="1991" name="Shape 1991"/>
          <p:cNvSpPr/>
          <p:nvPr/>
        </p:nvSpPr>
        <p:spPr>
          <a:xfrm rot="16200000">
            <a:off x="-1045757" y="5541432"/>
            <a:ext cx="2414702" cy="2184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800">
                <a:solidFill>
                  <a:srgbClr val="54585B"/>
                </a:solidFill>
              </a:defRPr>
            </a:lvl1pPr>
          </a:lstStyle>
          <a:p>
            <a:pPr/>
            <a:r>
              <a:t>© 2015 CloudBees, Inc.  All Rights Reserved</a:t>
            </a:r>
          </a:p>
        </p:txBody>
      </p:sp>
      <p:pic>
        <p:nvPicPr>
          <p:cNvPr id="1992" name="image2.png"/>
          <p:cNvPicPr>
            <a:picLocks noChangeAspect="1"/>
          </p:cNvPicPr>
          <p:nvPr/>
        </p:nvPicPr>
        <p:blipFill>
          <a:blip r:embed="rId3">
            <a:extLst/>
          </a:blip>
          <a:stretch>
            <a:fillRect/>
          </a:stretch>
        </p:blipFill>
        <p:spPr>
          <a:xfrm>
            <a:off x="10080200" y="32518"/>
            <a:ext cx="1746802" cy="562504"/>
          </a:xfrm>
          <a:prstGeom prst="rect">
            <a:avLst/>
          </a:prstGeom>
          <a:ln w="12700">
            <a:miter lim="400000"/>
          </a:ln>
        </p:spPr>
      </p:pic>
      <p:sp>
        <p:nvSpPr>
          <p:cNvPr id="1993" name="Shape 1993"/>
          <p:cNvSpPr/>
          <p:nvPr>
            <p:ph type="title"/>
          </p:nvPr>
        </p:nvSpPr>
        <p:spPr>
          <a:xfrm>
            <a:off x="719388" y="854021"/>
            <a:ext cx="5410402" cy="984900"/>
          </a:xfrm>
          <a:prstGeom prst="rect">
            <a:avLst/>
          </a:prstGeom>
        </p:spPr>
        <p:txBody>
          <a:bodyPr lIns="91422" tIns="91422" rIns="91422" bIns="91422" anchor="b"/>
          <a:lstStyle>
            <a:lvl1pPr>
              <a:lnSpc>
                <a:spcPct val="100000"/>
              </a:lnSpc>
              <a:defRPr sz="3600">
                <a:solidFill>
                  <a:srgbClr val="CB3725"/>
                </a:solidFill>
                <a:latin typeface="PT Sans"/>
                <a:ea typeface="PT Sans"/>
                <a:cs typeface="PT Sans"/>
                <a:sym typeface="PT Sans"/>
              </a:defRPr>
            </a:lvl1pPr>
          </a:lstStyle>
          <a:p>
            <a:pPr/>
            <a:r>
              <a:t>Title Text</a:t>
            </a:r>
          </a:p>
        </p:txBody>
      </p:sp>
      <p:sp>
        <p:nvSpPr>
          <p:cNvPr id="1994" name="Shape 1994"/>
          <p:cNvSpPr/>
          <p:nvPr>
            <p:ph type="pic" sz="quarter" idx="13"/>
          </p:nvPr>
        </p:nvSpPr>
        <p:spPr>
          <a:xfrm>
            <a:off x="6417731" y="854018"/>
            <a:ext cx="4060000" cy="3076502"/>
          </a:xfrm>
          <a:prstGeom prst="rect">
            <a:avLst/>
          </a:prstGeom>
        </p:spPr>
        <p:txBody>
          <a:bodyPr lIns="91439" tIns="45719" rIns="91439" bIns="45719">
            <a:noAutofit/>
          </a:bodyPr>
          <a:lstStyle/>
          <a:p>
            <a:pPr/>
          </a:p>
        </p:txBody>
      </p:sp>
      <p:sp>
        <p:nvSpPr>
          <p:cNvPr id="1995" name="Shape 1995"/>
          <p:cNvSpPr/>
          <p:nvPr>
            <p:ph type="body" sz="half" idx="1"/>
          </p:nvPr>
        </p:nvSpPr>
        <p:spPr>
          <a:xfrm>
            <a:off x="719388" y="1838872"/>
            <a:ext cx="5410402" cy="4484400"/>
          </a:xfrm>
          <a:prstGeom prst="rect">
            <a:avLst/>
          </a:prstGeom>
        </p:spPr>
        <p:txBody>
          <a:bodyPr lIns="91422" tIns="91422" rIns="91422" bIns="91422"/>
          <a:lstStyle>
            <a:lvl1pPr marL="0" indent="0">
              <a:lnSpc>
                <a:spcPct val="100000"/>
              </a:lnSpc>
              <a:spcBef>
                <a:spcPts val="0"/>
              </a:spcBef>
              <a:buSzTx/>
              <a:buFontTx/>
              <a:buNone/>
              <a:defRPr>
                <a:solidFill>
                  <a:srgbClr val="54585B"/>
                </a:solidFill>
                <a:latin typeface="PT Sans"/>
                <a:ea typeface="PT Sans"/>
                <a:cs typeface="PT Sans"/>
                <a:sym typeface="PT Sans"/>
              </a:defRPr>
            </a:lvl1pPr>
            <a:lvl2pPr marL="0" indent="0">
              <a:lnSpc>
                <a:spcPct val="100000"/>
              </a:lnSpc>
              <a:spcBef>
                <a:spcPts val="0"/>
              </a:spcBef>
              <a:buSzTx/>
              <a:buFontTx/>
              <a:buNone/>
              <a:defRPr>
                <a:solidFill>
                  <a:srgbClr val="54585B"/>
                </a:solidFill>
                <a:latin typeface="PT Sans"/>
                <a:ea typeface="PT Sans"/>
                <a:cs typeface="PT Sans"/>
                <a:sym typeface="PT Sans"/>
              </a:defRPr>
            </a:lvl2pPr>
            <a:lvl3pPr marL="0" indent="0">
              <a:lnSpc>
                <a:spcPct val="100000"/>
              </a:lnSpc>
              <a:spcBef>
                <a:spcPts val="0"/>
              </a:spcBef>
              <a:buSzTx/>
              <a:buFontTx/>
              <a:buNone/>
              <a:defRPr>
                <a:solidFill>
                  <a:srgbClr val="54585B"/>
                </a:solidFill>
                <a:latin typeface="PT Sans"/>
                <a:ea typeface="PT Sans"/>
                <a:cs typeface="PT Sans"/>
                <a:sym typeface="PT Sans"/>
              </a:defRPr>
            </a:lvl3pPr>
            <a:lvl4pPr marL="0" indent="0">
              <a:lnSpc>
                <a:spcPct val="100000"/>
              </a:lnSpc>
              <a:spcBef>
                <a:spcPts val="0"/>
              </a:spcBef>
              <a:buSzTx/>
              <a:buFontTx/>
              <a:buNone/>
              <a:defRPr>
                <a:solidFill>
                  <a:srgbClr val="54585B"/>
                </a:solidFill>
                <a:latin typeface="PT Sans"/>
                <a:ea typeface="PT Sans"/>
                <a:cs typeface="PT Sans"/>
                <a:sym typeface="PT Sans"/>
              </a:defRPr>
            </a:lvl4pPr>
            <a:lvl5pPr marL="0" indent="0">
              <a:lnSpc>
                <a:spcPct val="100000"/>
              </a:lnSpc>
              <a:spcBef>
                <a:spcPts val="0"/>
              </a:spcBef>
              <a:buSzTx/>
              <a:buFontTx/>
              <a:buNone/>
              <a:defRPr>
                <a:solidFill>
                  <a:srgbClr val="54585B"/>
                </a:solidFill>
                <a:latin typeface="PT Sans"/>
                <a:ea typeface="PT Sans"/>
                <a:cs typeface="PT Sans"/>
                <a:sym typeface="PT Sans"/>
              </a:defRPr>
            </a:lvl5pPr>
          </a:lstStyle>
          <a:p>
            <a:pPr/>
            <a:r>
              <a:t>Body Level One</a:t>
            </a:r>
          </a:p>
          <a:p>
            <a:pPr lvl="1"/>
            <a:r>
              <a:t>Body Level Two</a:t>
            </a:r>
          </a:p>
          <a:p>
            <a:pPr lvl="2"/>
            <a:r>
              <a:t>Body Level Three</a:t>
            </a:r>
          </a:p>
          <a:p>
            <a:pPr lvl="3"/>
            <a:r>
              <a:t>Body Level Four</a:t>
            </a:r>
          </a:p>
          <a:p>
            <a:pPr lvl="4"/>
            <a:r>
              <a:t>Body Level Five</a:t>
            </a:r>
          </a:p>
        </p:txBody>
      </p:sp>
      <p:sp>
        <p:nvSpPr>
          <p:cNvPr id="1996" name="Shape 1996"/>
          <p:cNvSpPr/>
          <p:nvPr>
            <p:ph type="sldNum" sz="quarter" idx="2"/>
          </p:nvPr>
        </p:nvSpPr>
        <p:spPr>
          <a:xfrm>
            <a:off x="11621460" y="6543380"/>
            <a:ext cx="137288" cy="127001"/>
          </a:xfrm>
          <a:prstGeom prst="rect">
            <a:avLst/>
          </a:prstGeom>
        </p:spPr>
        <p:txBody>
          <a:bodyPr lIns="0" tIns="0" rIns="0" bIns="0"/>
          <a:lstStyle>
            <a:lvl1pPr algn="ctr">
              <a:defRPr sz="900">
                <a:solidFill>
                  <a:srgbClr val="7F7F7F"/>
                </a:solidFill>
                <a:latin typeface="PT Sans"/>
                <a:ea typeface="PT Sans"/>
                <a:cs typeface="PT Sans"/>
                <a:sym typeface="PT Sans"/>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61.xml><?xml version="1.0" encoding="utf-8"?>
<p:sldLayout xmlns:a="http://schemas.openxmlformats.org/drawingml/2006/main" xmlns:r="http://schemas.openxmlformats.org/officeDocument/2006/relationships" xmlns:p="http://schemas.openxmlformats.org/presentationml/2006/main" type="tx" showMasterSp="1" showMasterPhAnim="1">
  <p:cSld name="7_Custom Layout">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2003" name="Shape 2003"/>
          <p:cNvSpPr/>
          <p:nvPr/>
        </p:nvSpPr>
        <p:spPr>
          <a:xfrm>
            <a:off x="478366" y="582082"/>
            <a:ext cx="11713604" cy="6276006"/>
          </a:xfrm>
          <a:prstGeom prst="rect">
            <a:avLst/>
          </a:prstGeom>
          <a:solidFill>
            <a:srgbClr val="FFFFFF"/>
          </a:solidFill>
          <a:ln w="12700">
            <a:miter lim="400000"/>
          </a:ln>
        </p:spPr>
        <p:txBody>
          <a:bodyPr lIns="45718" tIns="45718" rIns="45718" bIns="45718" anchor="ctr"/>
          <a:lstStyle/>
          <a:p>
            <a:pPr algn="ctr">
              <a:defRPr>
                <a:solidFill>
                  <a:srgbClr val="FFFFFF"/>
                </a:solidFill>
              </a:defRPr>
            </a:pPr>
          </a:p>
        </p:txBody>
      </p:sp>
      <p:sp>
        <p:nvSpPr>
          <p:cNvPr id="2004" name="Shape 2004"/>
          <p:cNvSpPr/>
          <p:nvPr/>
        </p:nvSpPr>
        <p:spPr>
          <a:xfrm rot="16200000">
            <a:off x="-1045757" y="5541432"/>
            <a:ext cx="2414702" cy="2184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800">
                <a:solidFill>
                  <a:srgbClr val="54585B"/>
                </a:solidFill>
              </a:defRPr>
            </a:lvl1pPr>
          </a:lstStyle>
          <a:p>
            <a:pPr/>
            <a:r>
              <a:t>© 2015 CloudBees, Inc.  All Rights Reserved</a:t>
            </a:r>
          </a:p>
        </p:txBody>
      </p:sp>
      <p:pic>
        <p:nvPicPr>
          <p:cNvPr id="2005" name="image2.png"/>
          <p:cNvPicPr>
            <a:picLocks noChangeAspect="1"/>
          </p:cNvPicPr>
          <p:nvPr/>
        </p:nvPicPr>
        <p:blipFill>
          <a:blip r:embed="rId3">
            <a:extLst/>
          </a:blip>
          <a:stretch>
            <a:fillRect/>
          </a:stretch>
        </p:blipFill>
        <p:spPr>
          <a:xfrm>
            <a:off x="10080200" y="32518"/>
            <a:ext cx="1746802" cy="562504"/>
          </a:xfrm>
          <a:prstGeom prst="rect">
            <a:avLst/>
          </a:prstGeom>
          <a:ln w="12700">
            <a:miter lim="400000"/>
          </a:ln>
        </p:spPr>
      </p:pic>
      <p:sp>
        <p:nvSpPr>
          <p:cNvPr id="2006" name="Shape 2006"/>
          <p:cNvSpPr/>
          <p:nvPr/>
        </p:nvSpPr>
        <p:spPr>
          <a:xfrm>
            <a:off x="0" y="0"/>
            <a:ext cx="12192000" cy="6858000"/>
          </a:xfrm>
          <a:prstGeom prst="rect">
            <a:avLst/>
          </a:prstGeom>
          <a:solidFill>
            <a:srgbClr val="FFFFFF"/>
          </a:solidFill>
          <a:ln w="12700">
            <a:miter lim="400000"/>
          </a:ln>
        </p:spPr>
        <p:txBody>
          <a:bodyPr lIns="45718" tIns="45718" rIns="45718" bIns="45718" anchor="ctr"/>
          <a:lstStyle/>
          <a:p>
            <a:pPr algn="ctr">
              <a:defRPr>
                <a:solidFill>
                  <a:srgbClr val="FFFFFF"/>
                </a:solidFill>
              </a:defRPr>
            </a:pPr>
          </a:p>
        </p:txBody>
      </p:sp>
      <p:pic>
        <p:nvPicPr>
          <p:cNvPr id="2007" name="image1.jpeg"/>
          <p:cNvPicPr>
            <a:picLocks noChangeAspect="1"/>
          </p:cNvPicPr>
          <p:nvPr/>
        </p:nvPicPr>
        <p:blipFill>
          <a:blip r:embed="rId2">
            <a:extLst/>
          </a:blip>
          <a:srcRect l="0" t="2" r="0" b="91998"/>
          <a:stretch>
            <a:fillRect/>
          </a:stretch>
        </p:blipFill>
        <p:spPr>
          <a:xfrm rot="10800000">
            <a:off x="0" y="6309300"/>
            <a:ext cx="12192000" cy="548702"/>
          </a:xfrm>
          <a:prstGeom prst="rect">
            <a:avLst/>
          </a:prstGeom>
          <a:ln w="12700">
            <a:miter lim="400000"/>
          </a:ln>
        </p:spPr>
      </p:pic>
      <p:sp>
        <p:nvSpPr>
          <p:cNvPr id="2008" name="Shape 2008"/>
          <p:cNvSpPr/>
          <p:nvPr>
            <p:ph type="title"/>
          </p:nvPr>
        </p:nvSpPr>
        <p:spPr>
          <a:xfrm>
            <a:off x="561716" y="301625"/>
            <a:ext cx="11128800" cy="836102"/>
          </a:xfrm>
          <a:prstGeom prst="rect">
            <a:avLst/>
          </a:prstGeom>
        </p:spPr>
        <p:txBody>
          <a:bodyPr lIns="91422" tIns="91422" rIns="91422" bIns="91422"/>
          <a:lstStyle>
            <a:lvl1pPr>
              <a:lnSpc>
                <a:spcPct val="100000"/>
              </a:lnSpc>
              <a:defRPr sz="3600">
                <a:solidFill>
                  <a:srgbClr val="CB3725"/>
                </a:solidFill>
                <a:latin typeface="PT Sans"/>
                <a:ea typeface="PT Sans"/>
                <a:cs typeface="PT Sans"/>
                <a:sym typeface="PT Sans"/>
              </a:defRPr>
            </a:lvl1pPr>
          </a:lstStyle>
          <a:p>
            <a:pPr/>
            <a:r>
              <a:t>Title Text</a:t>
            </a:r>
          </a:p>
        </p:txBody>
      </p:sp>
      <p:sp>
        <p:nvSpPr>
          <p:cNvPr id="2009" name="Shape 2009"/>
          <p:cNvSpPr/>
          <p:nvPr>
            <p:ph type="body" idx="1"/>
          </p:nvPr>
        </p:nvSpPr>
        <p:spPr>
          <a:xfrm>
            <a:off x="561716" y="1158875"/>
            <a:ext cx="11128800" cy="4886401"/>
          </a:xfrm>
          <a:prstGeom prst="rect">
            <a:avLst/>
          </a:prstGeom>
        </p:spPr>
        <p:txBody>
          <a:bodyPr lIns="91422" tIns="91422" rIns="91422" bIns="91422"/>
          <a:lstStyle>
            <a:lvl1pPr marL="169862" indent="-30162">
              <a:lnSpc>
                <a:spcPct val="100000"/>
              </a:lnSpc>
              <a:spcBef>
                <a:spcPts val="400"/>
              </a:spcBef>
              <a:buClr>
                <a:srgbClr val="54585B"/>
              </a:buClr>
              <a:defRPr>
                <a:solidFill>
                  <a:srgbClr val="54585B"/>
                </a:solidFill>
                <a:latin typeface="PT Sans"/>
                <a:ea typeface="PT Sans"/>
                <a:cs typeface="PT Sans"/>
                <a:sym typeface="PT Sans"/>
              </a:defRPr>
            </a:lvl1pPr>
            <a:lvl2pPr marL="786244" indent="-202044">
              <a:lnSpc>
                <a:spcPct val="100000"/>
              </a:lnSpc>
              <a:spcBef>
                <a:spcPts val="400"/>
              </a:spcBef>
              <a:buClr>
                <a:srgbClr val="54585B"/>
              </a:buClr>
              <a:buChar char="–"/>
              <a:defRPr>
                <a:solidFill>
                  <a:srgbClr val="54585B"/>
                </a:solidFill>
                <a:latin typeface="PT Sans"/>
                <a:ea typeface="PT Sans"/>
                <a:cs typeface="PT Sans"/>
                <a:sym typeface="PT Sans"/>
              </a:defRPr>
            </a:lvl2pPr>
            <a:lvl3pPr marL="1206500" indent="-177800">
              <a:lnSpc>
                <a:spcPct val="100000"/>
              </a:lnSpc>
              <a:spcBef>
                <a:spcPts val="400"/>
              </a:spcBef>
              <a:buClr>
                <a:srgbClr val="54585B"/>
              </a:buClr>
              <a:buChar char="o"/>
              <a:defRPr>
                <a:solidFill>
                  <a:srgbClr val="54585B"/>
                </a:solidFill>
                <a:latin typeface="PT Sans"/>
                <a:ea typeface="PT Sans"/>
                <a:cs typeface="PT Sans"/>
                <a:sym typeface="PT Sans"/>
              </a:defRPr>
            </a:lvl3pPr>
            <a:lvl4pPr marL="1676400" indent="-177800">
              <a:lnSpc>
                <a:spcPct val="100000"/>
              </a:lnSpc>
              <a:spcBef>
                <a:spcPts val="400"/>
              </a:spcBef>
              <a:buClr>
                <a:srgbClr val="54585B"/>
              </a:buClr>
              <a:buChar char="–"/>
              <a:defRPr>
                <a:solidFill>
                  <a:srgbClr val="54585B"/>
                </a:solidFill>
                <a:latin typeface="PT Sans"/>
                <a:ea typeface="PT Sans"/>
                <a:cs typeface="PT Sans"/>
                <a:sym typeface="PT Sans"/>
              </a:defRPr>
            </a:lvl4pPr>
            <a:lvl5pPr marL="2133600" indent="-177800">
              <a:lnSpc>
                <a:spcPct val="100000"/>
              </a:lnSpc>
              <a:spcBef>
                <a:spcPts val="400"/>
              </a:spcBef>
              <a:buClr>
                <a:srgbClr val="54585B"/>
              </a:buClr>
              <a:buChar char="»"/>
              <a:defRPr>
                <a:solidFill>
                  <a:srgbClr val="54585B"/>
                </a:solidFill>
                <a:latin typeface="PT Sans"/>
                <a:ea typeface="PT Sans"/>
                <a:cs typeface="PT Sans"/>
                <a:sym typeface="PT Sans"/>
              </a:defRPr>
            </a:lvl5pPr>
          </a:lstStyle>
          <a:p>
            <a:pPr/>
            <a:r>
              <a:t>Body Level One</a:t>
            </a:r>
          </a:p>
          <a:p>
            <a:pPr lvl="1"/>
            <a:r>
              <a:t>Body Level Two</a:t>
            </a:r>
          </a:p>
          <a:p>
            <a:pPr lvl="2"/>
            <a:r>
              <a:t>Body Level Three</a:t>
            </a:r>
          </a:p>
          <a:p>
            <a:pPr lvl="3"/>
            <a:r>
              <a:t>Body Level Four</a:t>
            </a:r>
          </a:p>
          <a:p>
            <a:pPr lvl="4"/>
            <a:r>
              <a:t>Body Level Five</a:t>
            </a:r>
          </a:p>
        </p:txBody>
      </p:sp>
      <p:sp>
        <p:nvSpPr>
          <p:cNvPr id="2010" name="Shape 2010"/>
          <p:cNvSpPr/>
          <p:nvPr/>
        </p:nvSpPr>
        <p:spPr>
          <a:xfrm>
            <a:off x="4505961" y="6503760"/>
            <a:ext cx="3220000" cy="2184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800">
                <a:solidFill>
                  <a:srgbClr val="FFFFFF"/>
                </a:solidFill>
              </a:defRPr>
            </a:lvl1pPr>
          </a:lstStyle>
          <a:p>
            <a:pPr/>
            <a:r>
              <a:t>© 2015 CloudBees, Inc.  All Rights Reserved</a:t>
            </a:r>
          </a:p>
        </p:txBody>
      </p:sp>
      <p:pic>
        <p:nvPicPr>
          <p:cNvPr id="2011" name="image2.png"/>
          <p:cNvPicPr>
            <a:picLocks noChangeAspect="1"/>
          </p:cNvPicPr>
          <p:nvPr/>
        </p:nvPicPr>
        <p:blipFill>
          <a:blip r:embed="rId3">
            <a:extLst/>
          </a:blip>
          <a:stretch>
            <a:fillRect/>
          </a:stretch>
        </p:blipFill>
        <p:spPr>
          <a:xfrm>
            <a:off x="478999" y="6311900"/>
            <a:ext cx="1746801" cy="562501"/>
          </a:xfrm>
          <a:prstGeom prst="rect">
            <a:avLst/>
          </a:prstGeom>
          <a:ln w="12700">
            <a:miter lim="400000"/>
          </a:ln>
        </p:spPr>
      </p:pic>
      <p:sp>
        <p:nvSpPr>
          <p:cNvPr id="2012" name="Shape 2012"/>
          <p:cNvSpPr/>
          <p:nvPr>
            <p:ph type="sldNum" sz="quarter" idx="2"/>
          </p:nvPr>
        </p:nvSpPr>
        <p:spPr>
          <a:xfrm>
            <a:off x="11621460" y="6543380"/>
            <a:ext cx="137288" cy="127001"/>
          </a:xfrm>
          <a:prstGeom prst="rect">
            <a:avLst/>
          </a:prstGeom>
        </p:spPr>
        <p:txBody>
          <a:bodyPr lIns="0" tIns="0" rIns="0" bIns="0"/>
          <a:lstStyle>
            <a:lvl1pPr algn="ctr">
              <a:defRPr sz="900">
                <a:solidFill>
                  <a:srgbClr val="FFFFFF"/>
                </a:solidFill>
                <a:latin typeface="PT Sans"/>
                <a:ea typeface="PT Sans"/>
                <a:cs typeface="PT Sans"/>
                <a:sym typeface="PT Sans"/>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62.xml><?xml version="1.0" encoding="utf-8"?>
<p:sldLayout xmlns:a="http://schemas.openxmlformats.org/drawingml/2006/main" xmlns:r="http://schemas.openxmlformats.org/officeDocument/2006/relationships" xmlns:p="http://schemas.openxmlformats.org/presentationml/2006/main" type="tx" showMasterSp="1" showMasterPhAnim="1">
  <p:cSld name="2_Top Bar-bee">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2019" name="Shape 2019"/>
          <p:cNvSpPr/>
          <p:nvPr/>
        </p:nvSpPr>
        <p:spPr>
          <a:xfrm>
            <a:off x="478366" y="582082"/>
            <a:ext cx="11713604" cy="6276006"/>
          </a:xfrm>
          <a:prstGeom prst="rect">
            <a:avLst/>
          </a:prstGeom>
          <a:solidFill>
            <a:srgbClr val="FFFFFF"/>
          </a:solidFill>
          <a:ln w="12700">
            <a:miter lim="400000"/>
          </a:ln>
        </p:spPr>
        <p:txBody>
          <a:bodyPr lIns="45718" tIns="45718" rIns="45718" bIns="45718" anchor="ctr"/>
          <a:lstStyle/>
          <a:p>
            <a:pPr algn="ctr">
              <a:defRPr>
                <a:solidFill>
                  <a:srgbClr val="FFFFFF"/>
                </a:solidFill>
              </a:defRPr>
            </a:pPr>
          </a:p>
        </p:txBody>
      </p:sp>
      <p:sp>
        <p:nvSpPr>
          <p:cNvPr id="2020" name="Shape 2020"/>
          <p:cNvSpPr/>
          <p:nvPr/>
        </p:nvSpPr>
        <p:spPr>
          <a:xfrm rot="16200000">
            <a:off x="-1045757" y="5541432"/>
            <a:ext cx="2414702" cy="2184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800">
                <a:solidFill>
                  <a:srgbClr val="54585B"/>
                </a:solidFill>
              </a:defRPr>
            </a:lvl1pPr>
          </a:lstStyle>
          <a:p>
            <a:pPr/>
            <a:r>
              <a:t>© 2015 CloudBees, Inc.  All Rights Reserved</a:t>
            </a:r>
          </a:p>
        </p:txBody>
      </p:sp>
      <p:pic>
        <p:nvPicPr>
          <p:cNvPr id="2021" name="image2.png"/>
          <p:cNvPicPr>
            <a:picLocks noChangeAspect="1"/>
          </p:cNvPicPr>
          <p:nvPr/>
        </p:nvPicPr>
        <p:blipFill>
          <a:blip r:embed="rId3">
            <a:extLst/>
          </a:blip>
          <a:stretch>
            <a:fillRect/>
          </a:stretch>
        </p:blipFill>
        <p:spPr>
          <a:xfrm>
            <a:off x="10080200" y="32518"/>
            <a:ext cx="1746802" cy="562504"/>
          </a:xfrm>
          <a:prstGeom prst="rect">
            <a:avLst/>
          </a:prstGeom>
          <a:ln w="12700">
            <a:miter lim="400000"/>
          </a:ln>
        </p:spPr>
      </p:pic>
      <p:pic>
        <p:nvPicPr>
          <p:cNvPr id="2022" name="image5.jpeg"/>
          <p:cNvPicPr>
            <a:picLocks noChangeAspect="1"/>
          </p:cNvPicPr>
          <p:nvPr/>
        </p:nvPicPr>
        <p:blipFill>
          <a:blip r:embed="rId4">
            <a:extLst/>
          </a:blip>
          <a:stretch>
            <a:fillRect/>
          </a:stretch>
        </p:blipFill>
        <p:spPr>
          <a:xfrm>
            <a:off x="3810001" y="3412066"/>
            <a:ext cx="8009599" cy="2999104"/>
          </a:xfrm>
          <a:prstGeom prst="rect">
            <a:avLst/>
          </a:prstGeom>
          <a:ln w="12700">
            <a:miter lim="400000"/>
          </a:ln>
        </p:spPr>
      </p:pic>
      <p:sp>
        <p:nvSpPr>
          <p:cNvPr id="2023" name="Shape 2023"/>
          <p:cNvSpPr/>
          <p:nvPr>
            <p:ph type="title"/>
          </p:nvPr>
        </p:nvSpPr>
        <p:spPr>
          <a:xfrm>
            <a:off x="798782" y="833967"/>
            <a:ext cx="10970002" cy="836099"/>
          </a:xfrm>
          <a:prstGeom prst="rect">
            <a:avLst/>
          </a:prstGeom>
        </p:spPr>
        <p:txBody>
          <a:bodyPr lIns="91422" tIns="91422" rIns="91422" bIns="91422"/>
          <a:lstStyle>
            <a:lvl1pPr>
              <a:lnSpc>
                <a:spcPct val="100000"/>
              </a:lnSpc>
              <a:defRPr sz="3600">
                <a:solidFill>
                  <a:srgbClr val="CB3725"/>
                </a:solidFill>
                <a:latin typeface="PT Sans"/>
                <a:ea typeface="PT Sans"/>
                <a:cs typeface="PT Sans"/>
                <a:sym typeface="PT Sans"/>
              </a:defRPr>
            </a:lvl1pPr>
          </a:lstStyle>
          <a:p>
            <a:pPr/>
            <a:r>
              <a:t>Title Text</a:t>
            </a:r>
          </a:p>
        </p:txBody>
      </p:sp>
      <p:sp>
        <p:nvSpPr>
          <p:cNvPr id="2024" name="Shape 2024"/>
          <p:cNvSpPr/>
          <p:nvPr>
            <p:ph type="body" idx="1"/>
          </p:nvPr>
        </p:nvSpPr>
        <p:spPr>
          <a:xfrm>
            <a:off x="799775" y="1691863"/>
            <a:ext cx="10968799" cy="4526105"/>
          </a:xfrm>
          <a:prstGeom prst="rect">
            <a:avLst/>
          </a:prstGeom>
        </p:spPr>
        <p:txBody>
          <a:bodyPr lIns="91422" tIns="91422" rIns="91422" bIns="91422"/>
          <a:lstStyle>
            <a:lvl1pPr marL="182879" indent="-182879">
              <a:lnSpc>
                <a:spcPct val="100000"/>
              </a:lnSpc>
              <a:spcBef>
                <a:spcPts val="0"/>
              </a:spcBef>
              <a:buSzTx/>
              <a:buFontTx/>
              <a:buNone/>
              <a:defRPr>
                <a:solidFill>
                  <a:srgbClr val="54585B"/>
                </a:solidFill>
                <a:latin typeface="PT Sans"/>
                <a:ea typeface="PT Sans"/>
                <a:cs typeface="PT Sans"/>
                <a:sym typeface="PT Sans"/>
              </a:defRPr>
            </a:lvl1pPr>
            <a:lvl2pPr marL="182879" indent="-182879">
              <a:lnSpc>
                <a:spcPct val="100000"/>
              </a:lnSpc>
              <a:spcBef>
                <a:spcPts val="0"/>
              </a:spcBef>
              <a:buSzTx/>
              <a:buFontTx/>
              <a:buNone/>
              <a:defRPr>
                <a:solidFill>
                  <a:srgbClr val="54585B"/>
                </a:solidFill>
                <a:latin typeface="PT Sans"/>
                <a:ea typeface="PT Sans"/>
                <a:cs typeface="PT Sans"/>
                <a:sym typeface="PT Sans"/>
              </a:defRPr>
            </a:lvl2pPr>
            <a:lvl3pPr marL="182879" indent="-182879">
              <a:lnSpc>
                <a:spcPct val="100000"/>
              </a:lnSpc>
              <a:spcBef>
                <a:spcPts val="0"/>
              </a:spcBef>
              <a:buSzTx/>
              <a:buFontTx/>
              <a:buNone/>
              <a:defRPr>
                <a:solidFill>
                  <a:srgbClr val="54585B"/>
                </a:solidFill>
                <a:latin typeface="PT Sans"/>
                <a:ea typeface="PT Sans"/>
                <a:cs typeface="PT Sans"/>
                <a:sym typeface="PT Sans"/>
              </a:defRPr>
            </a:lvl3pPr>
            <a:lvl4pPr marL="182879" indent="-182879">
              <a:lnSpc>
                <a:spcPct val="100000"/>
              </a:lnSpc>
              <a:spcBef>
                <a:spcPts val="0"/>
              </a:spcBef>
              <a:buSzTx/>
              <a:buFontTx/>
              <a:buNone/>
              <a:defRPr>
                <a:solidFill>
                  <a:srgbClr val="54585B"/>
                </a:solidFill>
                <a:latin typeface="PT Sans"/>
                <a:ea typeface="PT Sans"/>
                <a:cs typeface="PT Sans"/>
                <a:sym typeface="PT Sans"/>
              </a:defRPr>
            </a:lvl4pPr>
            <a:lvl5pPr marL="182879" indent="-182879">
              <a:lnSpc>
                <a:spcPct val="100000"/>
              </a:lnSpc>
              <a:spcBef>
                <a:spcPts val="0"/>
              </a:spcBef>
              <a:buSzTx/>
              <a:buFontTx/>
              <a:buNone/>
              <a:defRPr>
                <a:solidFill>
                  <a:srgbClr val="54585B"/>
                </a:solidFill>
                <a:latin typeface="PT Sans"/>
                <a:ea typeface="PT Sans"/>
                <a:cs typeface="PT Sans"/>
                <a:sym typeface="PT Sans"/>
              </a:defRPr>
            </a:lvl5pPr>
          </a:lstStyle>
          <a:p>
            <a:pPr/>
            <a:r>
              <a:t>Body Level One</a:t>
            </a:r>
          </a:p>
          <a:p>
            <a:pPr lvl="1"/>
            <a:r>
              <a:t>Body Level Two</a:t>
            </a:r>
          </a:p>
          <a:p>
            <a:pPr lvl="2"/>
            <a:r>
              <a:t>Body Level Three</a:t>
            </a:r>
          </a:p>
          <a:p>
            <a:pPr lvl="3"/>
            <a:r>
              <a:t>Body Level Four</a:t>
            </a:r>
          </a:p>
          <a:p>
            <a:pPr lvl="4"/>
            <a:r>
              <a:t>Body Level Five</a:t>
            </a:r>
          </a:p>
        </p:txBody>
      </p:sp>
      <p:sp>
        <p:nvSpPr>
          <p:cNvPr id="2025" name="Shape 2025"/>
          <p:cNvSpPr/>
          <p:nvPr>
            <p:ph type="sldNum" sz="quarter" idx="2"/>
          </p:nvPr>
        </p:nvSpPr>
        <p:spPr>
          <a:xfrm>
            <a:off x="11621460" y="6543380"/>
            <a:ext cx="137288" cy="127001"/>
          </a:xfrm>
          <a:prstGeom prst="rect">
            <a:avLst/>
          </a:prstGeom>
        </p:spPr>
        <p:txBody>
          <a:bodyPr lIns="0" tIns="0" rIns="0" bIns="0"/>
          <a:lstStyle>
            <a:lvl1pPr algn="ctr">
              <a:defRPr sz="900">
                <a:solidFill>
                  <a:srgbClr val="7F7F7F"/>
                </a:solidFill>
                <a:latin typeface="PT Sans"/>
                <a:ea typeface="PT Sans"/>
                <a:cs typeface="PT Sans"/>
                <a:sym typeface="PT Sans"/>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63.xml><?xml version="1.0" encoding="utf-8"?>
<p:sldLayout xmlns:a="http://schemas.openxmlformats.org/drawingml/2006/main" xmlns:r="http://schemas.openxmlformats.org/officeDocument/2006/relationships" xmlns:p="http://schemas.openxmlformats.org/presentationml/2006/main" type="tx" showMasterSp="1" showMasterPhAnim="1">
  <p:cSld name="2_Bottom Bar-bee">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2032" name="Shape 2032"/>
          <p:cNvSpPr/>
          <p:nvPr/>
        </p:nvSpPr>
        <p:spPr>
          <a:xfrm>
            <a:off x="478366" y="582082"/>
            <a:ext cx="11713604" cy="6276006"/>
          </a:xfrm>
          <a:prstGeom prst="rect">
            <a:avLst/>
          </a:prstGeom>
          <a:solidFill>
            <a:srgbClr val="FFFFFF"/>
          </a:solidFill>
          <a:ln w="12700">
            <a:miter lim="400000"/>
          </a:ln>
        </p:spPr>
        <p:txBody>
          <a:bodyPr lIns="45718" tIns="45718" rIns="45718" bIns="45718" anchor="ctr"/>
          <a:lstStyle/>
          <a:p>
            <a:pPr algn="ctr">
              <a:defRPr>
                <a:solidFill>
                  <a:srgbClr val="FFFFFF"/>
                </a:solidFill>
              </a:defRPr>
            </a:pPr>
          </a:p>
        </p:txBody>
      </p:sp>
      <p:sp>
        <p:nvSpPr>
          <p:cNvPr id="2033" name="Shape 2033"/>
          <p:cNvSpPr/>
          <p:nvPr/>
        </p:nvSpPr>
        <p:spPr>
          <a:xfrm rot="16200000">
            <a:off x="-1045757" y="5541432"/>
            <a:ext cx="2414702" cy="2184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800">
                <a:solidFill>
                  <a:srgbClr val="54585B"/>
                </a:solidFill>
              </a:defRPr>
            </a:lvl1pPr>
          </a:lstStyle>
          <a:p>
            <a:pPr/>
            <a:r>
              <a:t>© 2015 CloudBees, Inc.  All Rights Reserved</a:t>
            </a:r>
          </a:p>
        </p:txBody>
      </p:sp>
      <p:pic>
        <p:nvPicPr>
          <p:cNvPr id="2034" name="image2.png"/>
          <p:cNvPicPr>
            <a:picLocks noChangeAspect="1"/>
          </p:cNvPicPr>
          <p:nvPr/>
        </p:nvPicPr>
        <p:blipFill>
          <a:blip r:embed="rId3">
            <a:extLst/>
          </a:blip>
          <a:stretch>
            <a:fillRect/>
          </a:stretch>
        </p:blipFill>
        <p:spPr>
          <a:xfrm>
            <a:off x="10080200" y="32518"/>
            <a:ext cx="1746802" cy="562504"/>
          </a:xfrm>
          <a:prstGeom prst="rect">
            <a:avLst/>
          </a:prstGeom>
          <a:ln w="12700">
            <a:miter lim="400000"/>
          </a:ln>
        </p:spPr>
      </p:pic>
      <p:sp>
        <p:nvSpPr>
          <p:cNvPr id="2035" name="Shape 2035"/>
          <p:cNvSpPr/>
          <p:nvPr/>
        </p:nvSpPr>
        <p:spPr>
          <a:xfrm>
            <a:off x="0" y="0"/>
            <a:ext cx="12192000" cy="6858000"/>
          </a:xfrm>
          <a:prstGeom prst="rect">
            <a:avLst/>
          </a:prstGeom>
          <a:solidFill>
            <a:srgbClr val="FFFFFF"/>
          </a:solidFill>
          <a:ln w="12700">
            <a:miter lim="400000"/>
          </a:ln>
        </p:spPr>
        <p:txBody>
          <a:bodyPr lIns="45718" tIns="45718" rIns="45718" bIns="45718" anchor="ctr"/>
          <a:lstStyle/>
          <a:p>
            <a:pPr algn="ctr">
              <a:defRPr>
                <a:solidFill>
                  <a:srgbClr val="FFFFFF"/>
                </a:solidFill>
              </a:defRPr>
            </a:pPr>
          </a:p>
        </p:txBody>
      </p:sp>
      <p:pic>
        <p:nvPicPr>
          <p:cNvPr id="2036" name="image5.jpeg"/>
          <p:cNvPicPr>
            <a:picLocks noChangeAspect="1"/>
          </p:cNvPicPr>
          <p:nvPr/>
        </p:nvPicPr>
        <p:blipFill>
          <a:blip r:embed="rId4">
            <a:extLst/>
          </a:blip>
          <a:stretch>
            <a:fillRect/>
          </a:stretch>
        </p:blipFill>
        <p:spPr>
          <a:xfrm>
            <a:off x="3810001" y="3045883"/>
            <a:ext cx="8009599" cy="2999103"/>
          </a:xfrm>
          <a:prstGeom prst="rect">
            <a:avLst/>
          </a:prstGeom>
          <a:ln w="12700">
            <a:miter lim="400000"/>
          </a:ln>
        </p:spPr>
      </p:pic>
      <p:pic>
        <p:nvPicPr>
          <p:cNvPr id="2037" name="image1.jpeg"/>
          <p:cNvPicPr>
            <a:picLocks noChangeAspect="1"/>
          </p:cNvPicPr>
          <p:nvPr/>
        </p:nvPicPr>
        <p:blipFill>
          <a:blip r:embed="rId2">
            <a:extLst/>
          </a:blip>
          <a:srcRect l="0" t="2" r="0" b="91998"/>
          <a:stretch>
            <a:fillRect/>
          </a:stretch>
        </p:blipFill>
        <p:spPr>
          <a:xfrm rot="10800000">
            <a:off x="0" y="6309300"/>
            <a:ext cx="12192000" cy="548702"/>
          </a:xfrm>
          <a:prstGeom prst="rect">
            <a:avLst/>
          </a:prstGeom>
          <a:ln w="12700">
            <a:miter lim="400000"/>
          </a:ln>
        </p:spPr>
      </p:pic>
      <p:sp>
        <p:nvSpPr>
          <p:cNvPr id="2038" name="Shape 2038"/>
          <p:cNvSpPr/>
          <p:nvPr>
            <p:ph type="title"/>
          </p:nvPr>
        </p:nvSpPr>
        <p:spPr>
          <a:xfrm>
            <a:off x="561716" y="301625"/>
            <a:ext cx="11128800" cy="836102"/>
          </a:xfrm>
          <a:prstGeom prst="rect">
            <a:avLst/>
          </a:prstGeom>
        </p:spPr>
        <p:txBody>
          <a:bodyPr lIns="91422" tIns="91422" rIns="91422" bIns="91422"/>
          <a:lstStyle>
            <a:lvl1pPr>
              <a:lnSpc>
                <a:spcPct val="100000"/>
              </a:lnSpc>
              <a:defRPr sz="3600">
                <a:solidFill>
                  <a:srgbClr val="CB3725"/>
                </a:solidFill>
                <a:latin typeface="PT Sans"/>
                <a:ea typeface="PT Sans"/>
                <a:cs typeface="PT Sans"/>
                <a:sym typeface="PT Sans"/>
              </a:defRPr>
            </a:lvl1pPr>
          </a:lstStyle>
          <a:p>
            <a:pPr/>
            <a:r>
              <a:t>Title Text</a:t>
            </a:r>
          </a:p>
        </p:txBody>
      </p:sp>
      <p:sp>
        <p:nvSpPr>
          <p:cNvPr id="2039" name="Shape 2039"/>
          <p:cNvSpPr/>
          <p:nvPr>
            <p:ph type="body" idx="1"/>
          </p:nvPr>
        </p:nvSpPr>
        <p:spPr>
          <a:xfrm>
            <a:off x="561716" y="1158875"/>
            <a:ext cx="11128800" cy="4886401"/>
          </a:xfrm>
          <a:prstGeom prst="rect">
            <a:avLst/>
          </a:prstGeom>
        </p:spPr>
        <p:txBody>
          <a:bodyPr lIns="91422" tIns="91422" rIns="91422" bIns="91422"/>
          <a:lstStyle>
            <a:lvl1pPr marL="169862" indent="-30162">
              <a:lnSpc>
                <a:spcPct val="100000"/>
              </a:lnSpc>
              <a:spcBef>
                <a:spcPts val="400"/>
              </a:spcBef>
              <a:buClr>
                <a:srgbClr val="54585B"/>
              </a:buClr>
              <a:defRPr>
                <a:solidFill>
                  <a:srgbClr val="54585B"/>
                </a:solidFill>
                <a:latin typeface="PT Sans"/>
                <a:ea typeface="PT Sans"/>
                <a:cs typeface="PT Sans"/>
                <a:sym typeface="PT Sans"/>
              </a:defRPr>
            </a:lvl1pPr>
            <a:lvl2pPr marL="786244" indent="-202044">
              <a:lnSpc>
                <a:spcPct val="100000"/>
              </a:lnSpc>
              <a:spcBef>
                <a:spcPts val="400"/>
              </a:spcBef>
              <a:buClr>
                <a:srgbClr val="54585B"/>
              </a:buClr>
              <a:buChar char="–"/>
              <a:defRPr>
                <a:solidFill>
                  <a:srgbClr val="54585B"/>
                </a:solidFill>
                <a:latin typeface="PT Sans"/>
                <a:ea typeface="PT Sans"/>
                <a:cs typeface="PT Sans"/>
                <a:sym typeface="PT Sans"/>
              </a:defRPr>
            </a:lvl2pPr>
            <a:lvl3pPr marL="1206500" indent="-177800">
              <a:lnSpc>
                <a:spcPct val="100000"/>
              </a:lnSpc>
              <a:spcBef>
                <a:spcPts val="400"/>
              </a:spcBef>
              <a:buClr>
                <a:srgbClr val="54585B"/>
              </a:buClr>
              <a:buChar char="o"/>
              <a:defRPr>
                <a:solidFill>
                  <a:srgbClr val="54585B"/>
                </a:solidFill>
                <a:latin typeface="PT Sans"/>
                <a:ea typeface="PT Sans"/>
                <a:cs typeface="PT Sans"/>
                <a:sym typeface="PT Sans"/>
              </a:defRPr>
            </a:lvl3pPr>
            <a:lvl4pPr marL="1676400" indent="-177800">
              <a:lnSpc>
                <a:spcPct val="100000"/>
              </a:lnSpc>
              <a:spcBef>
                <a:spcPts val="400"/>
              </a:spcBef>
              <a:buClr>
                <a:srgbClr val="54585B"/>
              </a:buClr>
              <a:buChar char="–"/>
              <a:defRPr>
                <a:solidFill>
                  <a:srgbClr val="54585B"/>
                </a:solidFill>
                <a:latin typeface="PT Sans"/>
                <a:ea typeface="PT Sans"/>
                <a:cs typeface="PT Sans"/>
                <a:sym typeface="PT Sans"/>
              </a:defRPr>
            </a:lvl4pPr>
            <a:lvl5pPr marL="2133600" indent="-177800">
              <a:lnSpc>
                <a:spcPct val="100000"/>
              </a:lnSpc>
              <a:spcBef>
                <a:spcPts val="400"/>
              </a:spcBef>
              <a:buClr>
                <a:srgbClr val="54585B"/>
              </a:buClr>
              <a:buChar char="»"/>
              <a:defRPr>
                <a:solidFill>
                  <a:srgbClr val="54585B"/>
                </a:solidFill>
                <a:latin typeface="PT Sans"/>
                <a:ea typeface="PT Sans"/>
                <a:cs typeface="PT Sans"/>
                <a:sym typeface="PT Sans"/>
              </a:defRPr>
            </a:lvl5pPr>
          </a:lstStyle>
          <a:p>
            <a:pPr/>
            <a:r>
              <a:t>Body Level One</a:t>
            </a:r>
          </a:p>
          <a:p>
            <a:pPr lvl="1"/>
            <a:r>
              <a:t>Body Level Two</a:t>
            </a:r>
          </a:p>
          <a:p>
            <a:pPr lvl="2"/>
            <a:r>
              <a:t>Body Level Three</a:t>
            </a:r>
          </a:p>
          <a:p>
            <a:pPr lvl="3"/>
            <a:r>
              <a:t>Body Level Four</a:t>
            </a:r>
          </a:p>
          <a:p>
            <a:pPr lvl="4"/>
            <a:r>
              <a:t>Body Level Five</a:t>
            </a:r>
          </a:p>
        </p:txBody>
      </p:sp>
      <p:sp>
        <p:nvSpPr>
          <p:cNvPr id="2040" name="Shape 2040"/>
          <p:cNvSpPr/>
          <p:nvPr/>
        </p:nvSpPr>
        <p:spPr>
          <a:xfrm>
            <a:off x="4492416" y="6503760"/>
            <a:ext cx="3220003" cy="2184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800">
                <a:solidFill>
                  <a:srgbClr val="FFFFFF"/>
                </a:solidFill>
              </a:defRPr>
            </a:lvl1pPr>
          </a:lstStyle>
          <a:p>
            <a:pPr/>
            <a:r>
              <a:t>© 2015 CloudBees, Inc.  All Rights Reserved</a:t>
            </a:r>
          </a:p>
        </p:txBody>
      </p:sp>
      <p:pic>
        <p:nvPicPr>
          <p:cNvPr id="2041" name="image2.png"/>
          <p:cNvPicPr>
            <a:picLocks noChangeAspect="1"/>
          </p:cNvPicPr>
          <p:nvPr/>
        </p:nvPicPr>
        <p:blipFill>
          <a:blip r:embed="rId3">
            <a:extLst/>
          </a:blip>
          <a:stretch>
            <a:fillRect/>
          </a:stretch>
        </p:blipFill>
        <p:spPr>
          <a:xfrm>
            <a:off x="478999" y="6311900"/>
            <a:ext cx="1746801" cy="562501"/>
          </a:xfrm>
          <a:prstGeom prst="rect">
            <a:avLst/>
          </a:prstGeom>
          <a:ln w="12700">
            <a:miter lim="400000"/>
          </a:ln>
        </p:spPr>
      </p:pic>
      <p:sp>
        <p:nvSpPr>
          <p:cNvPr id="2042" name="Shape 2042"/>
          <p:cNvSpPr/>
          <p:nvPr>
            <p:ph type="sldNum" sz="quarter" idx="2"/>
          </p:nvPr>
        </p:nvSpPr>
        <p:spPr>
          <a:xfrm>
            <a:off x="11621460" y="6543380"/>
            <a:ext cx="137288" cy="127001"/>
          </a:xfrm>
          <a:prstGeom prst="rect">
            <a:avLst/>
          </a:prstGeom>
        </p:spPr>
        <p:txBody>
          <a:bodyPr lIns="0" tIns="0" rIns="0" bIns="0"/>
          <a:lstStyle>
            <a:lvl1pPr algn="ctr">
              <a:defRPr sz="900">
                <a:solidFill>
                  <a:srgbClr val="FFFFFF"/>
                </a:solidFill>
                <a:latin typeface="PT Sans"/>
                <a:ea typeface="PT Sans"/>
                <a:cs typeface="PT Sans"/>
                <a:sym typeface="PT Sans"/>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64.xml><?xml version="1.0" encoding="utf-8"?>
<p:sldLayout xmlns:a="http://schemas.openxmlformats.org/drawingml/2006/main" xmlns:r="http://schemas.openxmlformats.org/officeDocument/2006/relationships" xmlns:p="http://schemas.openxmlformats.org/presentationml/2006/main" type="tx" showMasterSp="1" showMasterPhAnim="1">
  <p:cSld name="8_Custom Layout">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2049" name="Shape 2049"/>
          <p:cNvSpPr/>
          <p:nvPr/>
        </p:nvSpPr>
        <p:spPr>
          <a:xfrm>
            <a:off x="478366" y="582082"/>
            <a:ext cx="11713604" cy="6276006"/>
          </a:xfrm>
          <a:prstGeom prst="rect">
            <a:avLst/>
          </a:prstGeom>
          <a:solidFill>
            <a:srgbClr val="FFFFFF"/>
          </a:solidFill>
          <a:ln w="12700">
            <a:miter lim="400000"/>
          </a:ln>
        </p:spPr>
        <p:txBody>
          <a:bodyPr lIns="45718" tIns="45718" rIns="45718" bIns="45718" anchor="ctr"/>
          <a:lstStyle/>
          <a:p>
            <a:pPr algn="ctr">
              <a:defRPr>
                <a:solidFill>
                  <a:srgbClr val="FFFFFF"/>
                </a:solidFill>
              </a:defRPr>
            </a:pPr>
          </a:p>
        </p:txBody>
      </p:sp>
      <p:sp>
        <p:nvSpPr>
          <p:cNvPr id="2050" name="Shape 2050"/>
          <p:cNvSpPr/>
          <p:nvPr/>
        </p:nvSpPr>
        <p:spPr>
          <a:xfrm rot="16200000">
            <a:off x="-1045757" y="5541432"/>
            <a:ext cx="2414702" cy="2184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800">
                <a:solidFill>
                  <a:srgbClr val="54585B"/>
                </a:solidFill>
              </a:defRPr>
            </a:lvl1pPr>
          </a:lstStyle>
          <a:p>
            <a:pPr/>
            <a:r>
              <a:t>© 2015 CloudBees, Inc.  All Rights Reserved</a:t>
            </a:r>
          </a:p>
        </p:txBody>
      </p:sp>
      <p:pic>
        <p:nvPicPr>
          <p:cNvPr id="2051" name="image2.png"/>
          <p:cNvPicPr>
            <a:picLocks noChangeAspect="1"/>
          </p:cNvPicPr>
          <p:nvPr/>
        </p:nvPicPr>
        <p:blipFill>
          <a:blip r:embed="rId3">
            <a:extLst/>
          </a:blip>
          <a:stretch>
            <a:fillRect/>
          </a:stretch>
        </p:blipFill>
        <p:spPr>
          <a:xfrm>
            <a:off x="10080200" y="32518"/>
            <a:ext cx="1746802" cy="562504"/>
          </a:xfrm>
          <a:prstGeom prst="rect">
            <a:avLst/>
          </a:prstGeom>
          <a:ln w="12700">
            <a:miter lim="400000"/>
          </a:ln>
        </p:spPr>
      </p:pic>
      <p:pic>
        <p:nvPicPr>
          <p:cNvPr id="2052" name="image1.jpeg"/>
          <p:cNvPicPr>
            <a:picLocks noChangeAspect="1"/>
          </p:cNvPicPr>
          <p:nvPr/>
        </p:nvPicPr>
        <p:blipFill>
          <a:blip r:embed="rId2">
            <a:extLst/>
          </a:blip>
          <a:stretch>
            <a:fillRect/>
          </a:stretch>
        </p:blipFill>
        <p:spPr>
          <a:xfrm>
            <a:off x="0" y="0"/>
            <a:ext cx="12192000" cy="6858000"/>
          </a:xfrm>
          <a:prstGeom prst="rect">
            <a:avLst/>
          </a:prstGeom>
          <a:ln w="12700">
            <a:miter lim="400000"/>
          </a:ln>
        </p:spPr>
      </p:pic>
      <p:sp>
        <p:nvSpPr>
          <p:cNvPr id="2053" name="Shape 2053"/>
          <p:cNvSpPr/>
          <p:nvPr/>
        </p:nvSpPr>
        <p:spPr>
          <a:xfrm rot="16200000">
            <a:off x="-1045757" y="5541432"/>
            <a:ext cx="2414702" cy="2184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800">
                <a:solidFill>
                  <a:srgbClr val="54585B"/>
                </a:solidFill>
              </a:defRPr>
            </a:lvl1pPr>
          </a:lstStyle>
          <a:p>
            <a:pPr/>
            <a:r>
              <a:t>© 2015 CloudBees, Inc.  All Rights Reserved</a:t>
            </a:r>
          </a:p>
        </p:txBody>
      </p:sp>
      <p:pic>
        <p:nvPicPr>
          <p:cNvPr id="2054" name="image6.png"/>
          <p:cNvPicPr>
            <a:picLocks noChangeAspect="1"/>
          </p:cNvPicPr>
          <p:nvPr/>
        </p:nvPicPr>
        <p:blipFill>
          <a:blip r:embed="rId4">
            <a:extLst/>
          </a:blip>
          <a:stretch>
            <a:fillRect/>
          </a:stretch>
        </p:blipFill>
        <p:spPr>
          <a:xfrm>
            <a:off x="2895600" y="2400300"/>
            <a:ext cx="6400800" cy="2057700"/>
          </a:xfrm>
          <a:prstGeom prst="rect">
            <a:avLst/>
          </a:prstGeom>
          <a:ln w="12700">
            <a:miter lim="400000"/>
          </a:ln>
        </p:spPr>
      </p:pic>
      <p:sp>
        <p:nvSpPr>
          <p:cNvPr id="2055" name="Shape 2055"/>
          <p:cNvSpPr/>
          <p:nvPr>
            <p:ph type="sldNum" sz="quarter" idx="2"/>
          </p:nvPr>
        </p:nvSpPr>
        <p:spPr>
          <a:xfrm>
            <a:off x="8473622" y="6221732"/>
            <a:ext cx="263979" cy="269237"/>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65.xml><?xml version="1.0" encoding="utf-8"?>
<p:sldLayout xmlns:a="http://schemas.openxmlformats.org/drawingml/2006/main" xmlns:r="http://schemas.openxmlformats.org/officeDocument/2006/relationships" xmlns:p="http://schemas.openxmlformats.org/presentationml/2006/main" type="tx" showMasterSp="1" showMasterPhAnim="1">
  <p:cSld name="9_Custom Layout">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2062" name="Shape 2062"/>
          <p:cNvSpPr/>
          <p:nvPr/>
        </p:nvSpPr>
        <p:spPr>
          <a:xfrm>
            <a:off x="478366" y="582082"/>
            <a:ext cx="11713604" cy="6276006"/>
          </a:xfrm>
          <a:prstGeom prst="rect">
            <a:avLst/>
          </a:prstGeom>
          <a:solidFill>
            <a:srgbClr val="FFFFFF"/>
          </a:solidFill>
          <a:ln w="12700">
            <a:miter lim="400000"/>
          </a:ln>
        </p:spPr>
        <p:txBody>
          <a:bodyPr lIns="45718" tIns="45718" rIns="45718" bIns="45718" anchor="ctr"/>
          <a:lstStyle/>
          <a:p>
            <a:pPr algn="ctr">
              <a:defRPr>
                <a:solidFill>
                  <a:srgbClr val="FFFFFF"/>
                </a:solidFill>
              </a:defRPr>
            </a:pPr>
          </a:p>
        </p:txBody>
      </p:sp>
      <p:sp>
        <p:nvSpPr>
          <p:cNvPr id="2063" name="Shape 2063"/>
          <p:cNvSpPr/>
          <p:nvPr/>
        </p:nvSpPr>
        <p:spPr>
          <a:xfrm rot="16200000">
            <a:off x="-1045757" y="5541432"/>
            <a:ext cx="2414702" cy="2184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800">
                <a:solidFill>
                  <a:srgbClr val="54585B"/>
                </a:solidFill>
              </a:defRPr>
            </a:lvl1pPr>
          </a:lstStyle>
          <a:p>
            <a:pPr/>
            <a:r>
              <a:t>© 2015 CloudBees, Inc.  All Rights Reserved</a:t>
            </a:r>
          </a:p>
        </p:txBody>
      </p:sp>
      <p:pic>
        <p:nvPicPr>
          <p:cNvPr id="2064" name="image2.png"/>
          <p:cNvPicPr>
            <a:picLocks noChangeAspect="1"/>
          </p:cNvPicPr>
          <p:nvPr/>
        </p:nvPicPr>
        <p:blipFill>
          <a:blip r:embed="rId3">
            <a:extLst/>
          </a:blip>
          <a:stretch>
            <a:fillRect/>
          </a:stretch>
        </p:blipFill>
        <p:spPr>
          <a:xfrm>
            <a:off x="10080200" y="32518"/>
            <a:ext cx="1746802" cy="562504"/>
          </a:xfrm>
          <a:prstGeom prst="rect">
            <a:avLst/>
          </a:prstGeom>
          <a:ln w="12700">
            <a:miter lim="400000"/>
          </a:ln>
        </p:spPr>
      </p:pic>
      <p:pic>
        <p:nvPicPr>
          <p:cNvPr id="2065" name="image1.jpeg"/>
          <p:cNvPicPr>
            <a:picLocks noChangeAspect="1"/>
          </p:cNvPicPr>
          <p:nvPr/>
        </p:nvPicPr>
        <p:blipFill>
          <a:blip r:embed="rId2">
            <a:extLst/>
          </a:blip>
          <a:stretch>
            <a:fillRect/>
          </a:stretch>
        </p:blipFill>
        <p:spPr>
          <a:xfrm>
            <a:off x="0" y="0"/>
            <a:ext cx="12192000" cy="6858000"/>
          </a:xfrm>
          <a:prstGeom prst="rect">
            <a:avLst/>
          </a:prstGeom>
          <a:ln w="12700">
            <a:miter lim="400000"/>
          </a:ln>
        </p:spPr>
      </p:pic>
      <p:pic>
        <p:nvPicPr>
          <p:cNvPr id="2066" name="image7.png"/>
          <p:cNvPicPr>
            <a:picLocks noChangeAspect="1"/>
          </p:cNvPicPr>
          <p:nvPr/>
        </p:nvPicPr>
        <p:blipFill>
          <a:blip r:embed="rId4">
            <a:extLst/>
          </a:blip>
          <a:stretch>
            <a:fillRect/>
          </a:stretch>
        </p:blipFill>
        <p:spPr>
          <a:xfrm>
            <a:off x="3947967" y="2644849"/>
            <a:ext cx="4718403" cy="1686904"/>
          </a:xfrm>
          <a:prstGeom prst="rect">
            <a:avLst/>
          </a:prstGeom>
          <a:ln w="12700">
            <a:miter lim="400000"/>
          </a:ln>
        </p:spPr>
      </p:pic>
      <p:sp>
        <p:nvSpPr>
          <p:cNvPr id="2067" name="Shape 2067"/>
          <p:cNvSpPr/>
          <p:nvPr/>
        </p:nvSpPr>
        <p:spPr>
          <a:xfrm rot="16200000">
            <a:off x="-1045757" y="5541432"/>
            <a:ext cx="2414702" cy="2184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800">
                <a:solidFill>
                  <a:srgbClr val="54585B"/>
                </a:solidFill>
              </a:defRPr>
            </a:lvl1pPr>
          </a:lstStyle>
          <a:p>
            <a:pPr/>
            <a:r>
              <a:t>© 2015 CloudBees, Inc.  All Rights Reserved</a:t>
            </a:r>
          </a:p>
        </p:txBody>
      </p:sp>
      <p:sp>
        <p:nvSpPr>
          <p:cNvPr id="2068" name="Shape 2068"/>
          <p:cNvSpPr/>
          <p:nvPr>
            <p:ph type="sldNum" sz="quarter" idx="2"/>
          </p:nvPr>
        </p:nvSpPr>
        <p:spPr>
          <a:xfrm>
            <a:off x="8473622" y="6221732"/>
            <a:ext cx="263979" cy="269237"/>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66.xml><?xml version="1.0" encoding="utf-8"?>
<p:sldLayout xmlns:a="http://schemas.openxmlformats.org/drawingml/2006/main" xmlns:r="http://schemas.openxmlformats.org/officeDocument/2006/relationships" xmlns:p="http://schemas.openxmlformats.org/presentationml/2006/main" type="tx" showMasterSp="1" showMasterPhAnim="1">
  <p:cSld name="2_Title Slide 1">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2075" name="Shape 2075"/>
          <p:cNvSpPr/>
          <p:nvPr/>
        </p:nvSpPr>
        <p:spPr>
          <a:xfrm>
            <a:off x="478366" y="582082"/>
            <a:ext cx="11713604" cy="6276006"/>
          </a:xfrm>
          <a:prstGeom prst="rect">
            <a:avLst/>
          </a:prstGeom>
          <a:solidFill>
            <a:srgbClr val="FFFFFF"/>
          </a:solidFill>
          <a:ln w="12700">
            <a:miter lim="400000"/>
          </a:ln>
        </p:spPr>
        <p:txBody>
          <a:bodyPr lIns="45718" tIns="45718" rIns="45718" bIns="45718" anchor="ctr"/>
          <a:lstStyle/>
          <a:p>
            <a:pPr algn="ctr">
              <a:defRPr>
                <a:solidFill>
                  <a:srgbClr val="FFFFFF"/>
                </a:solidFill>
              </a:defRPr>
            </a:pPr>
          </a:p>
        </p:txBody>
      </p:sp>
      <p:sp>
        <p:nvSpPr>
          <p:cNvPr id="2076" name="Shape 2076"/>
          <p:cNvSpPr/>
          <p:nvPr/>
        </p:nvSpPr>
        <p:spPr>
          <a:xfrm rot="16200000">
            <a:off x="-1045757" y="5541432"/>
            <a:ext cx="2414702" cy="2184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800">
                <a:solidFill>
                  <a:srgbClr val="54585B"/>
                </a:solidFill>
              </a:defRPr>
            </a:lvl1pPr>
          </a:lstStyle>
          <a:p>
            <a:pPr/>
            <a:r>
              <a:t>© 2015 CloudBees, Inc.  All Rights Reserved</a:t>
            </a:r>
          </a:p>
        </p:txBody>
      </p:sp>
      <p:pic>
        <p:nvPicPr>
          <p:cNvPr id="2077" name="image2.png"/>
          <p:cNvPicPr>
            <a:picLocks noChangeAspect="1"/>
          </p:cNvPicPr>
          <p:nvPr/>
        </p:nvPicPr>
        <p:blipFill>
          <a:blip r:embed="rId3">
            <a:extLst/>
          </a:blip>
          <a:stretch>
            <a:fillRect/>
          </a:stretch>
        </p:blipFill>
        <p:spPr>
          <a:xfrm>
            <a:off x="10080200" y="32518"/>
            <a:ext cx="1746802" cy="562504"/>
          </a:xfrm>
          <a:prstGeom prst="rect">
            <a:avLst/>
          </a:prstGeom>
          <a:ln w="12700">
            <a:miter lim="400000"/>
          </a:ln>
        </p:spPr>
      </p:pic>
      <p:sp>
        <p:nvSpPr>
          <p:cNvPr id="2078" name="Shape 2078"/>
          <p:cNvSpPr/>
          <p:nvPr>
            <p:ph type="title"/>
          </p:nvPr>
        </p:nvSpPr>
        <p:spPr>
          <a:xfrm>
            <a:off x="914400" y="2111123"/>
            <a:ext cx="10363200" cy="1546503"/>
          </a:xfrm>
          <a:prstGeom prst="rect">
            <a:avLst/>
          </a:prstGeom>
        </p:spPr>
        <p:txBody>
          <a:bodyPr lIns="91422" tIns="91422" rIns="91422" bIns="91422" anchor="b"/>
          <a:lstStyle>
            <a:lvl1pPr algn="ctr">
              <a:lnSpc>
                <a:spcPct val="100000"/>
              </a:lnSpc>
              <a:defRPr sz="4800">
                <a:solidFill>
                  <a:srgbClr val="CB3725"/>
                </a:solidFill>
                <a:latin typeface="PT Sans"/>
                <a:ea typeface="PT Sans"/>
                <a:cs typeface="PT Sans"/>
                <a:sym typeface="PT Sans"/>
              </a:defRPr>
            </a:lvl1pPr>
          </a:lstStyle>
          <a:p>
            <a:pPr/>
            <a:r>
              <a:t>Title Text</a:t>
            </a:r>
          </a:p>
        </p:txBody>
      </p:sp>
      <p:sp>
        <p:nvSpPr>
          <p:cNvPr id="2079" name="Shape 2079"/>
          <p:cNvSpPr/>
          <p:nvPr>
            <p:ph type="body" sz="quarter" idx="1"/>
          </p:nvPr>
        </p:nvSpPr>
        <p:spPr>
          <a:xfrm>
            <a:off x="914400" y="3786737"/>
            <a:ext cx="10363200" cy="1046403"/>
          </a:xfrm>
          <a:prstGeom prst="rect">
            <a:avLst/>
          </a:prstGeom>
        </p:spPr>
        <p:txBody>
          <a:bodyPr lIns="91422" tIns="91422" rIns="91422" bIns="91422"/>
          <a:lstStyle>
            <a:lvl1pPr marL="0" indent="0" algn="ctr">
              <a:lnSpc>
                <a:spcPct val="100000"/>
              </a:lnSpc>
              <a:spcBef>
                <a:spcPts val="0"/>
              </a:spcBef>
              <a:buSzTx/>
              <a:buFontTx/>
              <a:buNone/>
              <a:defRPr>
                <a:solidFill>
                  <a:srgbClr val="006098"/>
                </a:solidFill>
                <a:latin typeface="PT Sans"/>
                <a:ea typeface="PT Sans"/>
                <a:cs typeface="PT Sans"/>
                <a:sym typeface="PT Sans"/>
              </a:defRPr>
            </a:lvl1pPr>
            <a:lvl2pPr marL="0" indent="0" algn="ctr">
              <a:lnSpc>
                <a:spcPct val="100000"/>
              </a:lnSpc>
              <a:spcBef>
                <a:spcPts val="0"/>
              </a:spcBef>
              <a:buSzTx/>
              <a:buFontTx/>
              <a:buNone/>
              <a:defRPr>
                <a:solidFill>
                  <a:srgbClr val="006098"/>
                </a:solidFill>
                <a:latin typeface="PT Sans"/>
                <a:ea typeface="PT Sans"/>
                <a:cs typeface="PT Sans"/>
                <a:sym typeface="PT Sans"/>
              </a:defRPr>
            </a:lvl2pPr>
            <a:lvl3pPr marL="0" indent="0" algn="ctr">
              <a:lnSpc>
                <a:spcPct val="100000"/>
              </a:lnSpc>
              <a:spcBef>
                <a:spcPts val="0"/>
              </a:spcBef>
              <a:buSzTx/>
              <a:buFontTx/>
              <a:buNone/>
              <a:defRPr>
                <a:solidFill>
                  <a:srgbClr val="006098"/>
                </a:solidFill>
                <a:latin typeface="PT Sans"/>
                <a:ea typeface="PT Sans"/>
                <a:cs typeface="PT Sans"/>
                <a:sym typeface="PT Sans"/>
              </a:defRPr>
            </a:lvl3pPr>
            <a:lvl4pPr marL="0" indent="0" algn="ctr">
              <a:lnSpc>
                <a:spcPct val="100000"/>
              </a:lnSpc>
              <a:spcBef>
                <a:spcPts val="0"/>
              </a:spcBef>
              <a:buSzTx/>
              <a:buFontTx/>
              <a:buNone/>
              <a:defRPr>
                <a:solidFill>
                  <a:srgbClr val="006098"/>
                </a:solidFill>
                <a:latin typeface="PT Sans"/>
                <a:ea typeface="PT Sans"/>
                <a:cs typeface="PT Sans"/>
                <a:sym typeface="PT Sans"/>
              </a:defRPr>
            </a:lvl4pPr>
            <a:lvl5pPr marL="0" indent="0" algn="ctr">
              <a:lnSpc>
                <a:spcPct val="100000"/>
              </a:lnSpc>
              <a:spcBef>
                <a:spcPts val="0"/>
              </a:spcBef>
              <a:buSzTx/>
              <a:buFontTx/>
              <a:buNone/>
              <a:defRPr>
                <a:solidFill>
                  <a:srgbClr val="006098"/>
                </a:solidFill>
                <a:latin typeface="PT Sans"/>
                <a:ea typeface="PT Sans"/>
                <a:cs typeface="PT Sans"/>
                <a:sym typeface="PT Sans"/>
              </a:defRPr>
            </a:lvl5pPr>
          </a:lstStyle>
          <a:p>
            <a:pPr/>
            <a:r>
              <a:t>Body Level One</a:t>
            </a:r>
          </a:p>
          <a:p>
            <a:pPr lvl="1"/>
            <a:r>
              <a:t>Body Level Two</a:t>
            </a:r>
          </a:p>
          <a:p>
            <a:pPr lvl="2"/>
            <a:r>
              <a:t>Body Level Three</a:t>
            </a:r>
          </a:p>
          <a:p>
            <a:pPr lvl="3"/>
            <a:r>
              <a:t>Body Level Four</a:t>
            </a:r>
          </a:p>
          <a:p>
            <a:pPr lvl="4"/>
            <a:r>
              <a:t>Body Level Five</a:t>
            </a:r>
          </a:p>
        </p:txBody>
      </p:sp>
      <p:sp>
        <p:nvSpPr>
          <p:cNvPr id="2080" name="Shape 2080"/>
          <p:cNvSpPr/>
          <p:nvPr>
            <p:ph type="sldNum" sz="quarter" idx="2"/>
          </p:nvPr>
        </p:nvSpPr>
        <p:spPr>
          <a:xfrm>
            <a:off x="11409053" y="6465873"/>
            <a:ext cx="266974" cy="259222"/>
          </a:xfrm>
          <a:prstGeom prst="rect">
            <a:avLst/>
          </a:prstGeom>
        </p:spPr>
        <p:txBody>
          <a:bodyPr lIns="0" tIns="0" rIns="0" bIns="0"/>
          <a:lstStyle>
            <a:lvl1pPr algn="l">
              <a:defRPr sz="1800">
                <a:solidFill>
                  <a:srgbClr val="54585B"/>
                </a:solidFill>
                <a:latin typeface="Arial"/>
                <a:ea typeface="Arial"/>
                <a:cs typeface="Arial"/>
                <a:sym typeface="Aria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67.xml><?xml version="1.0" encoding="utf-8"?>
<p:sldLayout xmlns:a="http://schemas.openxmlformats.org/drawingml/2006/main" xmlns:r="http://schemas.openxmlformats.org/officeDocument/2006/relationships" xmlns:p="http://schemas.openxmlformats.org/presentationml/2006/main" type="tx" showMasterSp="1" showMasterPhAnim="1">
  <p:cSld name="3_Divider slide">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2087" name="Shape 2087"/>
          <p:cNvSpPr/>
          <p:nvPr/>
        </p:nvSpPr>
        <p:spPr>
          <a:xfrm>
            <a:off x="478366" y="582082"/>
            <a:ext cx="11713604" cy="6276006"/>
          </a:xfrm>
          <a:prstGeom prst="rect">
            <a:avLst/>
          </a:prstGeom>
          <a:solidFill>
            <a:srgbClr val="FFFFFF"/>
          </a:solidFill>
          <a:ln w="12700">
            <a:miter lim="400000"/>
          </a:ln>
        </p:spPr>
        <p:txBody>
          <a:bodyPr lIns="45718" tIns="45718" rIns="45718" bIns="45718" anchor="ctr"/>
          <a:lstStyle/>
          <a:p>
            <a:pPr algn="ctr">
              <a:defRPr>
                <a:solidFill>
                  <a:srgbClr val="FFFFFF"/>
                </a:solidFill>
              </a:defRPr>
            </a:pPr>
          </a:p>
        </p:txBody>
      </p:sp>
      <p:sp>
        <p:nvSpPr>
          <p:cNvPr id="2088" name="Shape 2088"/>
          <p:cNvSpPr/>
          <p:nvPr/>
        </p:nvSpPr>
        <p:spPr>
          <a:xfrm rot="16200000">
            <a:off x="-1045757" y="5541432"/>
            <a:ext cx="2414702" cy="2184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800">
                <a:solidFill>
                  <a:srgbClr val="54585B"/>
                </a:solidFill>
              </a:defRPr>
            </a:lvl1pPr>
          </a:lstStyle>
          <a:p>
            <a:pPr/>
            <a:r>
              <a:t>© 2015 CloudBees, Inc.  All Rights Reserved</a:t>
            </a:r>
          </a:p>
        </p:txBody>
      </p:sp>
      <p:pic>
        <p:nvPicPr>
          <p:cNvPr id="2089" name="image2.png"/>
          <p:cNvPicPr>
            <a:picLocks noChangeAspect="1"/>
          </p:cNvPicPr>
          <p:nvPr/>
        </p:nvPicPr>
        <p:blipFill>
          <a:blip r:embed="rId3">
            <a:extLst/>
          </a:blip>
          <a:stretch>
            <a:fillRect/>
          </a:stretch>
        </p:blipFill>
        <p:spPr>
          <a:xfrm>
            <a:off x="10080200" y="32518"/>
            <a:ext cx="1746802" cy="562504"/>
          </a:xfrm>
          <a:prstGeom prst="rect">
            <a:avLst/>
          </a:prstGeom>
          <a:ln w="12700">
            <a:miter lim="400000"/>
          </a:ln>
        </p:spPr>
      </p:pic>
      <p:pic>
        <p:nvPicPr>
          <p:cNvPr id="2090" name="image1.jpeg"/>
          <p:cNvPicPr>
            <a:picLocks noChangeAspect="1"/>
          </p:cNvPicPr>
          <p:nvPr/>
        </p:nvPicPr>
        <p:blipFill>
          <a:blip r:embed="rId2">
            <a:extLst/>
          </a:blip>
          <a:stretch>
            <a:fillRect/>
          </a:stretch>
        </p:blipFill>
        <p:spPr>
          <a:xfrm>
            <a:off x="0" y="0"/>
            <a:ext cx="12192000" cy="6858000"/>
          </a:xfrm>
          <a:prstGeom prst="rect">
            <a:avLst/>
          </a:prstGeom>
          <a:ln w="12700">
            <a:miter lim="400000"/>
          </a:ln>
        </p:spPr>
      </p:pic>
      <p:sp>
        <p:nvSpPr>
          <p:cNvPr id="2091" name="Shape 2091"/>
          <p:cNvSpPr/>
          <p:nvPr>
            <p:ph type="title"/>
          </p:nvPr>
        </p:nvSpPr>
        <p:spPr>
          <a:xfrm>
            <a:off x="1193521" y="2667000"/>
            <a:ext cx="8433600" cy="1358701"/>
          </a:xfrm>
          <a:prstGeom prst="rect">
            <a:avLst/>
          </a:prstGeom>
        </p:spPr>
        <p:txBody>
          <a:bodyPr lIns="91422" tIns="91422" rIns="91422" bIns="91422" anchor="b"/>
          <a:lstStyle>
            <a:lvl1pPr>
              <a:lnSpc>
                <a:spcPct val="100000"/>
              </a:lnSpc>
              <a:defRPr sz="3600">
                <a:solidFill>
                  <a:srgbClr val="CB3725"/>
                </a:solidFill>
                <a:latin typeface="PT Sans"/>
                <a:ea typeface="PT Sans"/>
                <a:cs typeface="PT Sans"/>
                <a:sym typeface="PT Sans"/>
              </a:defRPr>
            </a:lvl1pPr>
          </a:lstStyle>
          <a:p>
            <a:pPr/>
            <a:r>
              <a:t>Title Text</a:t>
            </a:r>
          </a:p>
        </p:txBody>
      </p:sp>
      <p:sp>
        <p:nvSpPr>
          <p:cNvPr id="2092" name="Shape 2092"/>
          <p:cNvSpPr/>
          <p:nvPr/>
        </p:nvSpPr>
        <p:spPr>
          <a:xfrm rot="16200000">
            <a:off x="-1045757" y="5541432"/>
            <a:ext cx="2414702" cy="2184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800">
                <a:solidFill>
                  <a:srgbClr val="54585B"/>
                </a:solidFill>
              </a:defRPr>
            </a:lvl1pPr>
          </a:lstStyle>
          <a:p>
            <a:pPr/>
            <a:r>
              <a:t>© 2015 CloudBees, Inc.  All Rights Reserved</a:t>
            </a:r>
          </a:p>
        </p:txBody>
      </p:sp>
      <p:pic>
        <p:nvPicPr>
          <p:cNvPr id="2093" name="image2.png"/>
          <p:cNvPicPr>
            <a:picLocks noChangeAspect="1"/>
          </p:cNvPicPr>
          <p:nvPr/>
        </p:nvPicPr>
        <p:blipFill>
          <a:blip r:embed="rId3">
            <a:extLst/>
          </a:blip>
          <a:stretch>
            <a:fillRect/>
          </a:stretch>
        </p:blipFill>
        <p:spPr>
          <a:xfrm>
            <a:off x="9673800" y="273820"/>
            <a:ext cx="2147602" cy="691201"/>
          </a:xfrm>
          <a:prstGeom prst="rect">
            <a:avLst/>
          </a:prstGeom>
          <a:ln w="12700">
            <a:miter lim="400000"/>
          </a:ln>
        </p:spPr>
      </p:pic>
      <p:sp>
        <p:nvSpPr>
          <p:cNvPr id="2094" name="Shape 2094"/>
          <p:cNvSpPr/>
          <p:nvPr>
            <p:ph type="sldNum" sz="quarter" idx="2"/>
          </p:nvPr>
        </p:nvSpPr>
        <p:spPr>
          <a:xfrm>
            <a:off x="11621460" y="6543380"/>
            <a:ext cx="137288" cy="127001"/>
          </a:xfrm>
          <a:prstGeom prst="rect">
            <a:avLst/>
          </a:prstGeom>
        </p:spPr>
        <p:txBody>
          <a:bodyPr lIns="0" tIns="0" rIns="0" bIns="0"/>
          <a:lstStyle>
            <a:lvl1pPr algn="ctr">
              <a:defRPr sz="900">
                <a:solidFill>
                  <a:srgbClr val="7F7F7F"/>
                </a:solidFill>
                <a:latin typeface="PT Sans"/>
                <a:ea typeface="PT Sans"/>
                <a:cs typeface="PT Sans"/>
                <a:sym typeface="PT Sans"/>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68.xml><?xml version="1.0" encoding="utf-8"?>
<p:sldLayout xmlns:a="http://schemas.openxmlformats.org/drawingml/2006/main" xmlns:r="http://schemas.openxmlformats.org/officeDocument/2006/relationships" xmlns:p="http://schemas.openxmlformats.org/presentationml/2006/main" type="tx" showMasterSp="1" showMasterPhAnim="1">
  <p:cSld name="4_Two Content">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2101" name="Shape 2101"/>
          <p:cNvSpPr/>
          <p:nvPr/>
        </p:nvSpPr>
        <p:spPr>
          <a:xfrm>
            <a:off x="478366" y="582082"/>
            <a:ext cx="11713604" cy="6276006"/>
          </a:xfrm>
          <a:prstGeom prst="rect">
            <a:avLst/>
          </a:prstGeom>
          <a:solidFill>
            <a:srgbClr val="FFFFFF"/>
          </a:solidFill>
          <a:ln w="12700">
            <a:miter lim="400000"/>
          </a:ln>
        </p:spPr>
        <p:txBody>
          <a:bodyPr lIns="45718" tIns="45718" rIns="45718" bIns="45718" anchor="ctr"/>
          <a:lstStyle/>
          <a:p>
            <a:pPr algn="ctr">
              <a:defRPr>
                <a:solidFill>
                  <a:srgbClr val="FFFFFF"/>
                </a:solidFill>
              </a:defRPr>
            </a:pPr>
          </a:p>
        </p:txBody>
      </p:sp>
      <p:sp>
        <p:nvSpPr>
          <p:cNvPr id="2102" name="Shape 2102"/>
          <p:cNvSpPr/>
          <p:nvPr/>
        </p:nvSpPr>
        <p:spPr>
          <a:xfrm rot="16200000">
            <a:off x="-1045757" y="5541432"/>
            <a:ext cx="2414702" cy="2184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800">
                <a:solidFill>
                  <a:srgbClr val="54585B"/>
                </a:solidFill>
              </a:defRPr>
            </a:lvl1pPr>
          </a:lstStyle>
          <a:p>
            <a:pPr/>
            <a:r>
              <a:t>© 2015 CloudBees, Inc.  All Rights Reserved</a:t>
            </a:r>
          </a:p>
        </p:txBody>
      </p:sp>
      <p:pic>
        <p:nvPicPr>
          <p:cNvPr id="2103" name="image2.png"/>
          <p:cNvPicPr>
            <a:picLocks noChangeAspect="1"/>
          </p:cNvPicPr>
          <p:nvPr/>
        </p:nvPicPr>
        <p:blipFill>
          <a:blip r:embed="rId3">
            <a:extLst/>
          </a:blip>
          <a:stretch>
            <a:fillRect/>
          </a:stretch>
        </p:blipFill>
        <p:spPr>
          <a:xfrm>
            <a:off x="10080200" y="32518"/>
            <a:ext cx="1746802" cy="562504"/>
          </a:xfrm>
          <a:prstGeom prst="rect">
            <a:avLst/>
          </a:prstGeom>
          <a:ln w="12700">
            <a:miter lim="400000"/>
          </a:ln>
        </p:spPr>
      </p:pic>
      <p:sp>
        <p:nvSpPr>
          <p:cNvPr id="2104" name="Shape 2104"/>
          <p:cNvSpPr/>
          <p:nvPr>
            <p:ph type="title"/>
          </p:nvPr>
        </p:nvSpPr>
        <p:spPr>
          <a:xfrm>
            <a:off x="798782" y="833967"/>
            <a:ext cx="10970002" cy="836099"/>
          </a:xfrm>
          <a:prstGeom prst="rect">
            <a:avLst/>
          </a:prstGeom>
        </p:spPr>
        <p:txBody>
          <a:bodyPr lIns="91422" tIns="91422" rIns="91422" bIns="91422"/>
          <a:lstStyle>
            <a:lvl1pPr>
              <a:lnSpc>
                <a:spcPct val="100000"/>
              </a:lnSpc>
              <a:defRPr sz="3600">
                <a:solidFill>
                  <a:srgbClr val="CB3725"/>
                </a:solidFill>
                <a:latin typeface="PT Sans"/>
                <a:ea typeface="PT Sans"/>
                <a:cs typeface="PT Sans"/>
                <a:sym typeface="PT Sans"/>
              </a:defRPr>
            </a:lvl1pPr>
          </a:lstStyle>
          <a:p>
            <a:pPr/>
            <a:r>
              <a:t>Title Text</a:t>
            </a:r>
          </a:p>
        </p:txBody>
      </p:sp>
      <p:sp>
        <p:nvSpPr>
          <p:cNvPr id="2105" name="Shape 2105"/>
          <p:cNvSpPr/>
          <p:nvPr>
            <p:ph type="body" sz="half" idx="1"/>
          </p:nvPr>
        </p:nvSpPr>
        <p:spPr>
          <a:xfrm>
            <a:off x="799775" y="1693140"/>
            <a:ext cx="5364399" cy="4568100"/>
          </a:xfrm>
          <a:prstGeom prst="rect">
            <a:avLst/>
          </a:prstGeom>
        </p:spPr>
        <p:txBody>
          <a:bodyPr lIns="91422" tIns="91422" rIns="91422" bIns="91422"/>
          <a:lstStyle>
            <a:lvl1pPr marL="182879" indent="-182879">
              <a:lnSpc>
                <a:spcPct val="100000"/>
              </a:lnSpc>
              <a:spcBef>
                <a:spcPts val="0"/>
              </a:spcBef>
              <a:buSzTx/>
              <a:buFontTx/>
              <a:buNone/>
              <a:defRPr>
                <a:solidFill>
                  <a:srgbClr val="54585B"/>
                </a:solidFill>
                <a:latin typeface="PT Sans"/>
                <a:ea typeface="PT Sans"/>
                <a:cs typeface="PT Sans"/>
                <a:sym typeface="PT Sans"/>
              </a:defRPr>
            </a:lvl1pPr>
            <a:lvl2pPr marL="182879" indent="-182879">
              <a:lnSpc>
                <a:spcPct val="100000"/>
              </a:lnSpc>
              <a:spcBef>
                <a:spcPts val="0"/>
              </a:spcBef>
              <a:buSzTx/>
              <a:buFontTx/>
              <a:buNone/>
              <a:defRPr>
                <a:solidFill>
                  <a:srgbClr val="54585B"/>
                </a:solidFill>
                <a:latin typeface="PT Sans"/>
                <a:ea typeface="PT Sans"/>
                <a:cs typeface="PT Sans"/>
                <a:sym typeface="PT Sans"/>
              </a:defRPr>
            </a:lvl2pPr>
            <a:lvl3pPr marL="182879" indent="-182879">
              <a:lnSpc>
                <a:spcPct val="100000"/>
              </a:lnSpc>
              <a:spcBef>
                <a:spcPts val="0"/>
              </a:spcBef>
              <a:buSzTx/>
              <a:buFontTx/>
              <a:buNone/>
              <a:defRPr>
                <a:solidFill>
                  <a:srgbClr val="54585B"/>
                </a:solidFill>
                <a:latin typeface="PT Sans"/>
                <a:ea typeface="PT Sans"/>
                <a:cs typeface="PT Sans"/>
                <a:sym typeface="PT Sans"/>
              </a:defRPr>
            </a:lvl3pPr>
            <a:lvl4pPr marL="182879" indent="-182879">
              <a:lnSpc>
                <a:spcPct val="100000"/>
              </a:lnSpc>
              <a:spcBef>
                <a:spcPts val="0"/>
              </a:spcBef>
              <a:buSzTx/>
              <a:buFontTx/>
              <a:buNone/>
              <a:defRPr>
                <a:solidFill>
                  <a:srgbClr val="54585B"/>
                </a:solidFill>
                <a:latin typeface="PT Sans"/>
                <a:ea typeface="PT Sans"/>
                <a:cs typeface="PT Sans"/>
                <a:sym typeface="PT Sans"/>
              </a:defRPr>
            </a:lvl4pPr>
            <a:lvl5pPr marL="182879" indent="-182879">
              <a:lnSpc>
                <a:spcPct val="100000"/>
              </a:lnSpc>
              <a:spcBef>
                <a:spcPts val="0"/>
              </a:spcBef>
              <a:buSzTx/>
              <a:buFontTx/>
              <a:buNone/>
              <a:defRPr>
                <a:solidFill>
                  <a:srgbClr val="54585B"/>
                </a:solidFill>
                <a:latin typeface="PT Sans"/>
                <a:ea typeface="PT Sans"/>
                <a:cs typeface="PT Sans"/>
                <a:sym typeface="PT Sans"/>
              </a:defRPr>
            </a:lvl5pPr>
          </a:lstStyle>
          <a:p>
            <a:pPr/>
            <a:r>
              <a:t>Body Level One</a:t>
            </a:r>
          </a:p>
          <a:p>
            <a:pPr lvl="1"/>
            <a:r>
              <a:t>Body Level Two</a:t>
            </a:r>
          </a:p>
          <a:p>
            <a:pPr lvl="2"/>
            <a:r>
              <a:t>Body Level Three</a:t>
            </a:r>
          </a:p>
          <a:p>
            <a:pPr lvl="3"/>
            <a:r>
              <a:t>Body Level Four</a:t>
            </a:r>
          </a:p>
          <a:p>
            <a:pPr lvl="4"/>
            <a:r>
              <a:t>Body Level Five</a:t>
            </a:r>
          </a:p>
        </p:txBody>
      </p:sp>
      <p:sp>
        <p:nvSpPr>
          <p:cNvPr id="2106" name="Shape 2106"/>
          <p:cNvSpPr/>
          <p:nvPr>
            <p:ph type="body" sz="half" idx="13"/>
          </p:nvPr>
        </p:nvSpPr>
        <p:spPr>
          <a:xfrm>
            <a:off x="6397364" y="1693140"/>
            <a:ext cx="5364402" cy="4568100"/>
          </a:xfrm>
          <a:prstGeom prst="rect">
            <a:avLst/>
          </a:prstGeom>
        </p:spPr>
        <p:txBody>
          <a:bodyPr lIns="91422" tIns="91422" rIns="91422" bIns="91422"/>
          <a:lstStyle/>
          <a:p>
            <a:pPr/>
          </a:p>
        </p:txBody>
      </p:sp>
      <p:sp>
        <p:nvSpPr>
          <p:cNvPr id="2107" name="Shape 2107"/>
          <p:cNvSpPr/>
          <p:nvPr>
            <p:ph type="sldNum" sz="quarter" idx="2"/>
          </p:nvPr>
        </p:nvSpPr>
        <p:spPr>
          <a:xfrm>
            <a:off x="11621460" y="6543380"/>
            <a:ext cx="137288" cy="127001"/>
          </a:xfrm>
          <a:prstGeom prst="rect">
            <a:avLst/>
          </a:prstGeom>
        </p:spPr>
        <p:txBody>
          <a:bodyPr lIns="0" tIns="0" rIns="0" bIns="0"/>
          <a:lstStyle>
            <a:lvl1pPr algn="ctr">
              <a:defRPr sz="900">
                <a:solidFill>
                  <a:srgbClr val="7F7F7F"/>
                </a:solidFill>
                <a:latin typeface="PT Sans"/>
                <a:ea typeface="PT Sans"/>
                <a:cs typeface="PT Sans"/>
                <a:sym typeface="PT Sans"/>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69.xml><?xml version="1.0" encoding="utf-8"?>
<p:sldLayout xmlns:a="http://schemas.openxmlformats.org/drawingml/2006/main" xmlns:r="http://schemas.openxmlformats.org/officeDocument/2006/relationships" xmlns:p="http://schemas.openxmlformats.org/presentationml/2006/main" type="tx" showMasterSp="1" showMasterPhAnim="1">
  <p:cSld name="4_Title Slide">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2114" name="Shape 2114"/>
          <p:cNvSpPr/>
          <p:nvPr/>
        </p:nvSpPr>
        <p:spPr>
          <a:xfrm>
            <a:off x="478366" y="582082"/>
            <a:ext cx="11713604" cy="6276006"/>
          </a:xfrm>
          <a:prstGeom prst="rect">
            <a:avLst/>
          </a:prstGeom>
          <a:solidFill>
            <a:srgbClr val="FFFFFF"/>
          </a:solidFill>
          <a:ln w="12700">
            <a:miter lim="400000"/>
          </a:ln>
        </p:spPr>
        <p:txBody>
          <a:bodyPr lIns="45718" tIns="45718" rIns="45718" bIns="45718" anchor="ctr"/>
          <a:lstStyle/>
          <a:p>
            <a:pPr algn="ctr">
              <a:defRPr>
                <a:solidFill>
                  <a:srgbClr val="FFFFFF"/>
                </a:solidFill>
              </a:defRPr>
            </a:pPr>
          </a:p>
        </p:txBody>
      </p:sp>
      <p:sp>
        <p:nvSpPr>
          <p:cNvPr id="2115" name="Shape 2115"/>
          <p:cNvSpPr/>
          <p:nvPr/>
        </p:nvSpPr>
        <p:spPr>
          <a:xfrm rot="16200000">
            <a:off x="-1045757" y="5541432"/>
            <a:ext cx="2414702" cy="2184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800">
                <a:solidFill>
                  <a:srgbClr val="54585B"/>
                </a:solidFill>
              </a:defRPr>
            </a:lvl1pPr>
          </a:lstStyle>
          <a:p>
            <a:pPr/>
            <a:r>
              <a:t>© 2015 CloudBees, Inc.  All Rights Reserved</a:t>
            </a:r>
          </a:p>
        </p:txBody>
      </p:sp>
      <p:pic>
        <p:nvPicPr>
          <p:cNvPr id="2116" name="image2.png"/>
          <p:cNvPicPr>
            <a:picLocks noChangeAspect="1"/>
          </p:cNvPicPr>
          <p:nvPr/>
        </p:nvPicPr>
        <p:blipFill>
          <a:blip r:embed="rId3">
            <a:extLst/>
          </a:blip>
          <a:stretch>
            <a:fillRect/>
          </a:stretch>
        </p:blipFill>
        <p:spPr>
          <a:xfrm>
            <a:off x="10080200" y="32518"/>
            <a:ext cx="1746802" cy="562504"/>
          </a:xfrm>
          <a:prstGeom prst="rect">
            <a:avLst/>
          </a:prstGeom>
          <a:ln w="12700">
            <a:miter lim="400000"/>
          </a:ln>
        </p:spPr>
      </p:pic>
      <p:pic>
        <p:nvPicPr>
          <p:cNvPr id="2117" name="image3.jpeg"/>
          <p:cNvPicPr>
            <a:picLocks noChangeAspect="1"/>
          </p:cNvPicPr>
          <p:nvPr/>
        </p:nvPicPr>
        <p:blipFill>
          <a:blip r:embed="rId4">
            <a:extLst/>
          </a:blip>
          <a:stretch>
            <a:fillRect/>
          </a:stretch>
        </p:blipFill>
        <p:spPr>
          <a:xfrm>
            <a:off x="0" y="9201"/>
            <a:ext cx="12192000" cy="6858001"/>
          </a:xfrm>
          <a:prstGeom prst="rect">
            <a:avLst/>
          </a:prstGeom>
          <a:ln w="12700">
            <a:miter lim="400000"/>
          </a:ln>
        </p:spPr>
      </p:pic>
      <p:sp>
        <p:nvSpPr>
          <p:cNvPr id="2118" name="Shape 2118"/>
          <p:cNvSpPr/>
          <p:nvPr>
            <p:ph type="title"/>
          </p:nvPr>
        </p:nvSpPr>
        <p:spPr>
          <a:xfrm>
            <a:off x="914400" y="2127736"/>
            <a:ext cx="10464801" cy="2111103"/>
          </a:xfrm>
          <a:prstGeom prst="rect">
            <a:avLst/>
          </a:prstGeom>
        </p:spPr>
        <p:txBody>
          <a:bodyPr lIns="91422" tIns="91422" rIns="91422" bIns="91422" anchor="b"/>
          <a:lstStyle>
            <a:lvl1pPr>
              <a:lnSpc>
                <a:spcPct val="100000"/>
              </a:lnSpc>
              <a:defRPr sz="3600">
                <a:solidFill>
                  <a:srgbClr val="FFFFFF"/>
                </a:solidFill>
                <a:latin typeface="PT Sans"/>
                <a:ea typeface="PT Sans"/>
                <a:cs typeface="PT Sans"/>
                <a:sym typeface="PT Sans"/>
              </a:defRPr>
            </a:lvl1pPr>
          </a:lstStyle>
          <a:p>
            <a:pPr/>
            <a:r>
              <a:t>Title Text</a:t>
            </a:r>
          </a:p>
        </p:txBody>
      </p:sp>
      <p:sp>
        <p:nvSpPr>
          <p:cNvPr id="2119" name="Shape 2119"/>
          <p:cNvSpPr/>
          <p:nvPr>
            <p:ph type="body" sz="quarter" idx="1"/>
          </p:nvPr>
        </p:nvSpPr>
        <p:spPr>
          <a:xfrm>
            <a:off x="914400" y="4312137"/>
            <a:ext cx="7721600" cy="1066802"/>
          </a:xfrm>
          <a:prstGeom prst="rect">
            <a:avLst/>
          </a:prstGeom>
        </p:spPr>
        <p:txBody>
          <a:bodyPr lIns="91422" tIns="91422" rIns="91422" bIns="91422"/>
          <a:lstStyle>
            <a:lvl1pPr marL="0" indent="0">
              <a:lnSpc>
                <a:spcPct val="100000"/>
              </a:lnSpc>
              <a:spcBef>
                <a:spcPts val="400"/>
              </a:spcBef>
              <a:buSzTx/>
              <a:buFontTx/>
              <a:buNone/>
              <a:defRPr>
                <a:solidFill>
                  <a:srgbClr val="FFFFFF"/>
                </a:solidFill>
                <a:latin typeface="PT Sans"/>
                <a:ea typeface="PT Sans"/>
                <a:cs typeface="PT Sans"/>
                <a:sym typeface="PT Sans"/>
              </a:defRPr>
            </a:lvl1pPr>
            <a:lvl2pPr marL="0" indent="0">
              <a:lnSpc>
                <a:spcPct val="100000"/>
              </a:lnSpc>
              <a:spcBef>
                <a:spcPts val="400"/>
              </a:spcBef>
              <a:buSzTx/>
              <a:buFontTx/>
              <a:buNone/>
              <a:defRPr>
                <a:solidFill>
                  <a:srgbClr val="FFFFFF"/>
                </a:solidFill>
                <a:latin typeface="PT Sans"/>
                <a:ea typeface="PT Sans"/>
                <a:cs typeface="PT Sans"/>
                <a:sym typeface="PT Sans"/>
              </a:defRPr>
            </a:lvl2pPr>
            <a:lvl3pPr marL="0" indent="0">
              <a:lnSpc>
                <a:spcPct val="100000"/>
              </a:lnSpc>
              <a:spcBef>
                <a:spcPts val="400"/>
              </a:spcBef>
              <a:buSzTx/>
              <a:buFontTx/>
              <a:buNone/>
              <a:defRPr>
                <a:solidFill>
                  <a:srgbClr val="FFFFFF"/>
                </a:solidFill>
                <a:latin typeface="PT Sans"/>
                <a:ea typeface="PT Sans"/>
                <a:cs typeface="PT Sans"/>
                <a:sym typeface="PT Sans"/>
              </a:defRPr>
            </a:lvl3pPr>
            <a:lvl4pPr marL="0" indent="0">
              <a:lnSpc>
                <a:spcPct val="100000"/>
              </a:lnSpc>
              <a:spcBef>
                <a:spcPts val="400"/>
              </a:spcBef>
              <a:buSzTx/>
              <a:buFontTx/>
              <a:buNone/>
              <a:defRPr>
                <a:solidFill>
                  <a:srgbClr val="FFFFFF"/>
                </a:solidFill>
                <a:latin typeface="PT Sans"/>
                <a:ea typeface="PT Sans"/>
                <a:cs typeface="PT Sans"/>
                <a:sym typeface="PT Sans"/>
              </a:defRPr>
            </a:lvl4pPr>
            <a:lvl5pPr marL="0" indent="0">
              <a:lnSpc>
                <a:spcPct val="100000"/>
              </a:lnSpc>
              <a:spcBef>
                <a:spcPts val="400"/>
              </a:spcBef>
              <a:buSzTx/>
              <a:buFontTx/>
              <a:buNone/>
              <a:defRPr>
                <a:solidFill>
                  <a:srgbClr val="FFFFFF"/>
                </a:solidFill>
                <a:latin typeface="PT Sans"/>
                <a:ea typeface="PT Sans"/>
                <a:cs typeface="PT Sans"/>
                <a:sym typeface="PT Sans"/>
              </a:defRPr>
            </a:lvl5pPr>
          </a:lstStyle>
          <a:p>
            <a:pPr/>
            <a:r>
              <a:t>Body Level One</a:t>
            </a:r>
          </a:p>
          <a:p>
            <a:pPr lvl="1"/>
            <a:r>
              <a:t>Body Level Two</a:t>
            </a:r>
          </a:p>
          <a:p>
            <a:pPr lvl="2"/>
            <a:r>
              <a:t>Body Level Three</a:t>
            </a:r>
          </a:p>
          <a:p>
            <a:pPr lvl="3"/>
            <a:r>
              <a:t>Body Level Four</a:t>
            </a:r>
          </a:p>
          <a:p>
            <a:pPr lvl="4"/>
            <a:r>
              <a:t>Body Level Five</a:t>
            </a:r>
          </a:p>
        </p:txBody>
      </p:sp>
      <p:pic>
        <p:nvPicPr>
          <p:cNvPr id="2120" name="image4.png"/>
          <p:cNvPicPr>
            <a:picLocks noChangeAspect="1"/>
          </p:cNvPicPr>
          <p:nvPr/>
        </p:nvPicPr>
        <p:blipFill>
          <a:blip r:embed="rId5">
            <a:extLst/>
          </a:blip>
          <a:stretch>
            <a:fillRect/>
          </a:stretch>
        </p:blipFill>
        <p:spPr>
          <a:xfrm>
            <a:off x="8636000" y="232712"/>
            <a:ext cx="3194001" cy="1026901"/>
          </a:xfrm>
          <a:prstGeom prst="rect">
            <a:avLst/>
          </a:prstGeom>
          <a:ln w="12700">
            <a:miter lim="400000"/>
          </a:ln>
        </p:spPr>
      </p:pic>
      <p:sp>
        <p:nvSpPr>
          <p:cNvPr id="2121" name="Shape 2121"/>
          <p:cNvSpPr/>
          <p:nvPr/>
        </p:nvSpPr>
        <p:spPr>
          <a:xfrm rot="16200000">
            <a:off x="-1045757" y="5541432"/>
            <a:ext cx="2414702" cy="2184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800">
                <a:solidFill>
                  <a:srgbClr val="FFFFFF"/>
                </a:solidFill>
              </a:defRPr>
            </a:lvl1pPr>
          </a:lstStyle>
          <a:p>
            <a:pPr/>
            <a:r>
              <a:t>© 2015 CloudBees, Inc.  All Rights Reserved</a:t>
            </a:r>
          </a:p>
        </p:txBody>
      </p:sp>
      <p:sp>
        <p:nvSpPr>
          <p:cNvPr id="2122" name="Shape 2122"/>
          <p:cNvSpPr/>
          <p:nvPr>
            <p:ph type="sldNum" sz="quarter" idx="2"/>
          </p:nvPr>
        </p:nvSpPr>
        <p:spPr>
          <a:xfrm>
            <a:off x="8473622" y="6221732"/>
            <a:ext cx="263979" cy="269237"/>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7.xml><?xml version="1.0" encoding="utf-8"?>
<p:sldLayout xmlns:a="http://schemas.openxmlformats.org/drawingml/2006/main" xmlns:r="http://schemas.openxmlformats.org/officeDocument/2006/relationships" xmlns:p="http://schemas.openxmlformats.org/presentationml/2006/main" type="tx" showMasterSp="1" showMasterPhAnim="1">
  <p:cSld name="1_Text with Chart or Graphic">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76" name="Shape 176"/>
          <p:cNvSpPr/>
          <p:nvPr/>
        </p:nvSpPr>
        <p:spPr>
          <a:xfrm>
            <a:off x="478366" y="582082"/>
            <a:ext cx="11713604" cy="6276006"/>
          </a:xfrm>
          <a:prstGeom prst="rect">
            <a:avLst/>
          </a:prstGeom>
          <a:solidFill>
            <a:srgbClr val="FFFFFF"/>
          </a:solidFill>
          <a:ln w="12700">
            <a:miter lim="400000"/>
          </a:ln>
        </p:spPr>
        <p:txBody>
          <a:bodyPr lIns="45718" tIns="45718" rIns="45718" bIns="45718" anchor="ctr"/>
          <a:lstStyle/>
          <a:p>
            <a:pPr algn="ctr">
              <a:defRPr>
                <a:solidFill>
                  <a:srgbClr val="FFFFFF"/>
                </a:solidFill>
              </a:defRPr>
            </a:pPr>
          </a:p>
        </p:txBody>
      </p:sp>
      <p:sp>
        <p:nvSpPr>
          <p:cNvPr id="177" name="Shape 177"/>
          <p:cNvSpPr/>
          <p:nvPr/>
        </p:nvSpPr>
        <p:spPr>
          <a:xfrm rot="16200000">
            <a:off x="-1045757" y="5541432"/>
            <a:ext cx="2414702" cy="2184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800">
                <a:solidFill>
                  <a:srgbClr val="54585B"/>
                </a:solidFill>
              </a:defRPr>
            </a:lvl1pPr>
          </a:lstStyle>
          <a:p>
            <a:pPr/>
            <a:r>
              <a:t>© 2015 CloudBees, Inc.  All Rights Reserved</a:t>
            </a:r>
          </a:p>
        </p:txBody>
      </p:sp>
      <p:pic>
        <p:nvPicPr>
          <p:cNvPr id="178" name="image2.png"/>
          <p:cNvPicPr>
            <a:picLocks noChangeAspect="1"/>
          </p:cNvPicPr>
          <p:nvPr/>
        </p:nvPicPr>
        <p:blipFill>
          <a:blip r:embed="rId3">
            <a:extLst/>
          </a:blip>
          <a:stretch>
            <a:fillRect/>
          </a:stretch>
        </p:blipFill>
        <p:spPr>
          <a:xfrm>
            <a:off x="10080200" y="32518"/>
            <a:ext cx="1746802" cy="562504"/>
          </a:xfrm>
          <a:prstGeom prst="rect">
            <a:avLst/>
          </a:prstGeom>
          <a:ln w="12700">
            <a:miter lim="400000"/>
          </a:ln>
        </p:spPr>
      </p:pic>
      <p:sp>
        <p:nvSpPr>
          <p:cNvPr id="179" name="Shape 179"/>
          <p:cNvSpPr/>
          <p:nvPr/>
        </p:nvSpPr>
        <p:spPr>
          <a:xfrm flipH="1">
            <a:off x="5747549" y="1113364"/>
            <a:ext cx="2" cy="5181605"/>
          </a:xfrm>
          <a:prstGeom prst="line">
            <a:avLst/>
          </a:prstGeom>
          <a:ln>
            <a:solidFill>
              <a:srgbClr val="54575A"/>
            </a:solidFill>
          </a:ln>
        </p:spPr>
        <p:txBody>
          <a:bodyPr lIns="45718" tIns="45718" rIns="45718" bIns="45718"/>
          <a:lstStyle/>
          <a:p>
            <a:pPr/>
          </a:p>
        </p:txBody>
      </p:sp>
      <p:sp>
        <p:nvSpPr>
          <p:cNvPr id="180" name="Shape 180"/>
          <p:cNvSpPr/>
          <p:nvPr>
            <p:ph type="title"/>
          </p:nvPr>
        </p:nvSpPr>
        <p:spPr>
          <a:xfrm>
            <a:off x="892923" y="1070757"/>
            <a:ext cx="4542803" cy="834303"/>
          </a:xfrm>
          <a:prstGeom prst="rect">
            <a:avLst/>
          </a:prstGeom>
        </p:spPr>
        <p:txBody>
          <a:bodyPr lIns="91422" tIns="91422" rIns="91422" bIns="91422" anchor="b"/>
          <a:lstStyle>
            <a:lvl1pPr>
              <a:lnSpc>
                <a:spcPct val="100000"/>
              </a:lnSpc>
              <a:defRPr sz="3600">
                <a:solidFill>
                  <a:srgbClr val="CB3725"/>
                </a:solidFill>
                <a:latin typeface="PT Sans"/>
                <a:ea typeface="PT Sans"/>
                <a:cs typeface="PT Sans"/>
                <a:sym typeface="PT Sans"/>
              </a:defRPr>
            </a:lvl1pPr>
          </a:lstStyle>
          <a:p>
            <a:pPr/>
            <a:r>
              <a:t>Title Text</a:t>
            </a:r>
          </a:p>
        </p:txBody>
      </p:sp>
      <p:sp>
        <p:nvSpPr>
          <p:cNvPr id="181" name="Shape 181"/>
          <p:cNvSpPr/>
          <p:nvPr>
            <p:ph type="body" sz="half" idx="1"/>
          </p:nvPr>
        </p:nvSpPr>
        <p:spPr>
          <a:xfrm>
            <a:off x="6129866" y="1069678"/>
            <a:ext cx="5588002" cy="5284504"/>
          </a:xfrm>
          <a:prstGeom prst="rect">
            <a:avLst/>
          </a:prstGeom>
        </p:spPr>
        <p:txBody>
          <a:bodyPr lIns="91422" tIns="91422" rIns="91422" bIns="91422"/>
          <a:lstStyle>
            <a:lvl1pPr marL="0" indent="0">
              <a:lnSpc>
                <a:spcPct val="100000"/>
              </a:lnSpc>
              <a:spcBef>
                <a:spcPts val="0"/>
              </a:spcBef>
              <a:buSzTx/>
              <a:buFontTx/>
              <a:buNone/>
              <a:defRPr>
                <a:solidFill>
                  <a:srgbClr val="54585B"/>
                </a:solidFill>
                <a:latin typeface="PT Sans"/>
                <a:ea typeface="PT Sans"/>
                <a:cs typeface="PT Sans"/>
                <a:sym typeface="PT Sans"/>
              </a:defRPr>
            </a:lvl1pPr>
            <a:lvl2pPr marL="0" indent="0">
              <a:lnSpc>
                <a:spcPct val="100000"/>
              </a:lnSpc>
              <a:spcBef>
                <a:spcPts val="0"/>
              </a:spcBef>
              <a:buSzTx/>
              <a:buFontTx/>
              <a:buNone/>
              <a:defRPr>
                <a:solidFill>
                  <a:srgbClr val="54585B"/>
                </a:solidFill>
                <a:latin typeface="PT Sans"/>
                <a:ea typeface="PT Sans"/>
                <a:cs typeface="PT Sans"/>
                <a:sym typeface="PT Sans"/>
              </a:defRPr>
            </a:lvl2pPr>
            <a:lvl3pPr marL="0" indent="0">
              <a:lnSpc>
                <a:spcPct val="100000"/>
              </a:lnSpc>
              <a:spcBef>
                <a:spcPts val="0"/>
              </a:spcBef>
              <a:buSzTx/>
              <a:buFontTx/>
              <a:buNone/>
              <a:defRPr>
                <a:solidFill>
                  <a:srgbClr val="54585B"/>
                </a:solidFill>
                <a:latin typeface="PT Sans"/>
                <a:ea typeface="PT Sans"/>
                <a:cs typeface="PT Sans"/>
                <a:sym typeface="PT Sans"/>
              </a:defRPr>
            </a:lvl3pPr>
            <a:lvl4pPr marL="0" indent="0">
              <a:lnSpc>
                <a:spcPct val="100000"/>
              </a:lnSpc>
              <a:spcBef>
                <a:spcPts val="0"/>
              </a:spcBef>
              <a:buSzTx/>
              <a:buFontTx/>
              <a:buNone/>
              <a:defRPr>
                <a:solidFill>
                  <a:srgbClr val="54585B"/>
                </a:solidFill>
                <a:latin typeface="PT Sans"/>
                <a:ea typeface="PT Sans"/>
                <a:cs typeface="PT Sans"/>
                <a:sym typeface="PT Sans"/>
              </a:defRPr>
            </a:lvl4pPr>
            <a:lvl5pPr marL="0" indent="0">
              <a:lnSpc>
                <a:spcPct val="100000"/>
              </a:lnSpc>
              <a:spcBef>
                <a:spcPts val="0"/>
              </a:spcBef>
              <a:buSzTx/>
              <a:buFontTx/>
              <a:buNone/>
              <a:defRPr>
                <a:solidFill>
                  <a:srgbClr val="54585B"/>
                </a:solidFill>
                <a:latin typeface="PT Sans"/>
                <a:ea typeface="PT Sans"/>
                <a:cs typeface="PT Sans"/>
                <a:sym typeface="PT Sans"/>
              </a:defRPr>
            </a:lvl5pPr>
          </a:lstStyle>
          <a:p>
            <a:pPr/>
            <a:r>
              <a:t>Body Level One</a:t>
            </a:r>
          </a:p>
          <a:p>
            <a:pPr lvl="1"/>
            <a:r>
              <a:t>Body Level Two</a:t>
            </a:r>
          </a:p>
          <a:p>
            <a:pPr lvl="2"/>
            <a:r>
              <a:t>Body Level Three</a:t>
            </a:r>
          </a:p>
          <a:p>
            <a:pPr lvl="3"/>
            <a:r>
              <a:t>Body Level Four</a:t>
            </a:r>
          </a:p>
          <a:p>
            <a:pPr lvl="4"/>
            <a:r>
              <a:t>Body Level Five</a:t>
            </a:r>
          </a:p>
        </p:txBody>
      </p:sp>
      <p:sp>
        <p:nvSpPr>
          <p:cNvPr id="182" name="Shape 182"/>
          <p:cNvSpPr/>
          <p:nvPr>
            <p:ph type="body" sz="half" idx="13"/>
          </p:nvPr>
        </p:nvSpPr>
        <p:spPr>
          <a:xfrm>
            <a:off x="892922" y="1905000"/>
            <a:ext cx="4542804" cy="4448701"/>
          </a:xfrm>
          <a:prstGeom prst="rect">
            <a:avLst/>
          </a:prstGeom>
        </p:spPr>
        <p:txBody>
          <a:bodyPr lIns="91422" tIns="91422" rIns="91422" bIns="91422"/>
          <a:lstStyle/>
          <a:p>
            <a:pPr/>
          </a:p>
        </p:txBody>
      </p:sp>
      <p:sp>
        <p:nvSpPr>
          <p:cNvPr id="183" name="Shape 183"/>
          <p:cNvSpPr/>
          <p:nvPr>
            <p:ph type="sldNum" sz="quarter" idx="2"/>
          </p:nvPr>
        </p:nvSpPr>
        <p:spPr>
          <a:xfrm>
            <a:off x="11621460" y="6543380"/>
            <a:ext cx="137288" cy="127001"/>
          </a:xfrm>
          <a:prstGeom prst="rect">
            <a:avLst/>
          </a:prstGeom>
        </p:spPr>
        <p:txBody>
          <a:bodyPr lIns="0" tIns="0" rIns="0" bIns="0"/>
          <a:lstStyle>
            <a:lvl1pPr algn="ctr">
              <a:defRPr sz="900">
                <a:solidFill>
                  <a:srgbClr val="7F7F7F"/>
                </a:solidFill>
                <a:latin typeface="PT Sans"/>
                <a:ea typeface="PT Sans"/>
                <a:cs typeface="PT Sans"/>
                <a:sym typeface="PT Sans"/>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70.xml><?xml version="1.0" encoding="utf-8"?>
<p:sldLayout xmlns:a="http://schemas.openxmlformats.org/drawingml/2006/main" xmlns:r="http://schemas.openxmlformats.org/officeDocument/2006/relationships" xmlns:p="http://schemas.openxmlformats.org/presentationml/2006/main" type="tx" showMasterSp="1" showMasterPhAnim="1">
  <p:cSld name="3_Top Bar-bee">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2129" name="Shape 2129"/>
          <p:cNvSpPr/>
          <p:nvPr/>
        </p:nvSpPr>
        <p:spPr>
          <a:xfrm>
            <a:off x="478366" y="582082"/>
            <a:ext cx="11713604" cy="6276006"/>
          </a:xfrm>
          <a:prstGeom prst="rect">
            <a:avLst/>
          </a:prstGeom>
          <a:solidFill>
            <a:srgbClr val="FFFFFF"/>
          </a:solidFill>
          <a:ln w="12700">
            <a:miter lim="400000"/>
          </a:ln>
        </p:spPr>
        <p:txBody>
          <a:bodyPr lIns="45718" tIns="45718" rIns="45718" bIns="45718" anchor="ctr"/>
          <a:lstStyle/>
          <a:p>
            <a:pPr algn="ctr">
              <a:defRPr>
                <a:solidFill>
                  <a:srgbClr val="FFFFFF"/>
                </a:solidFill>
              </a:defRPr>
            </a:pPr>
          </a:p>
        </p:txBody>
      </p:sp>
      <p:sp>
        <p:nvSpPr>
          <p:cNvPr id="2130" name="Shape 2130"/>
          <p:cNvSpPr/>
          <p:nvPr/>
        </p:nvSpPr>
        <p:spPr>
          <a:xfrm rot="16200000">
            <a:off x="-1045757" y="5541432"/>
            <a:ext cx="2414702" cy="2184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800">
                <a:solidFill>
                  <a:srgbClr val="54585B"/>
                </a:solidFill>
              </a:defRPr>
            </a:lvl1pPr>
          </a:lstStyle>
          <a:p>
            <a:pPr/>
            <a:r>
              <a:t>© 2015 CloudBees, Inc.  All Rights Reserved</a:t>
            </a:r>
          </a:p>
        </p:txBody>
      </p:sp>
      <p:pic>
        <p:nvPicPr>
          <p:cNvPr id="2131" name="image2.png"/>
          <p:cNvPicPr>
            <a:picLocks noChangeAspect="1"/>
          </p:cNvPicPr>
          <p:nvPr/>
        </p:nvPicPr>
        <p:blipFill>
          <a:blip r:embed="rId3">
            <a:extLst/>
          </a:blip>
          <a:stretch>
            <a:fillRect/>
          </a:stretch>
        </p:blipFill>
        <p:spPr>
          <a:xfrm>
            <a:off x="10080200" y="32518"/>
            <a:ext cx="1746802" cy="562504"/>
          </a:xfrm>
          <a:prstGeom prst="rect">
            <a:avLst/>
          </a:prstGeom>
          <a:ln w="12700">
            <a:miter lim="400000"/>
          </a:ln>
        </p:spPr>
      </p:pic>
      <p:pic>
        <p:nvPicPr>
          <p:cNvPr id="2132" name="image5.jpeg"/>
          <p:cNvPicPr>
            <a:picLocks noChangeAspect="1"/>
          </p:cNvPicPr>
          <p:nvPr/>
        </p:nvPicPr>
        <p:blipFill>
          <a:blip r:embed="rId4">
            <a:extLst/>
          </a:blip>
          <a:stretch>
            <a:fillRect/>
          </a:stretch>
        </p:blipFill>
        <p:spPr>
          <a:xfrm>
            <a:off x="3810001" y="3412066"/>
            <a:ext cx="8009599" cy="2999104"/>
          </a:xfrm>
          <a:prstGeom prst="rect">
            <a:avLst/>
          </a:prstGeom>
          <a:ln w="12700">
            <a:miter lim="400000"/>
          </a:ln>
        </p:spPr>
      </p:pic>
      <p:sp>
        <p:nvSpPr>
          <p:cNvPr id="2133" name="Shape 2133"/>
          <p:cNvSpPr/>
          <p:nvPr>
            <p:ph type="title"/>
          </p:nvPr>
        </p:nvSpPr>
        <p:spPr>
          <a:xfrm>
            <a:off x="798782" y="833967"/>
            <a:ext cx="10970002" cy="836099"/>
          </a:xfrm>
          <a:prstGeom prst="rect">
            <a:avLst/>
          </a:prstGeom>
        </p:spPr>
        <p:txBody>
          <a:bodyPr lIns="91422" tIns="91422" rIns="91422" bIns="91422"/>
          <a:lstStyle>
            <a:lvl1pPr>
              <a:lnSpc>
                <a:spcPct val="100000"/>
              </a:lnSpc>
              <a:defRPr sz="3600">
                <a:solidFill>
                  <a:srgbClr val="CB3725"/>
                </a:solidFill>
                <a:latin typeface="PT Sans"/>
                <a:ea typeface="PT Sans"/>
                <a:cs typeface="PT Sans"/>
                <a:sym typeface="PT Sans"/>
              </a:defRPr>
            </a:lvl1pPr>
          </a:lstStyle>
          <a:p>
            <a:pPr/>
            <a:r>
              <a:t>Title Text</a:t>
            </a:r>
          </a:p>
        </p:txBody>
      </p:sp>
      <p:sp>
        <p:nvSpPr>
          <p:cNvPr id="2134" name="Shape 2134"/>
          <p:cNvSpPr/>
          <p:nvPr>
            <p:ph type="body" idx="1"/>
          </p:nvPr>
        </p:nvSpPr>
        <p:spPr>
          <a:xfrm>
            <a:off x="799775" y="1691863"/>
            <a:ext cx="10968799" cy="4526105"/>
          </a:xfrm>
          <a:prstGeom prst="rect">
            <a:avLst/>
          </a:prstGeom>
        </p:spPr>
        <p:txBody>
          <a:bodyPr lIns="91422" tIns="91422" rIns="91422" bIns="91422"/>
          <a:lstStyle>
            <a:lvl1pPr marL="182879" indent="-182879">
              <a:lnSpc>
                <a:spcPct val="100000"/>
              </a:lnSpc>
              <a:spcBef>
                <a:spcPts val="0"/>
              </a:spcBef>
              <a:buSzTx/>
              <a:buFontTx/>
              <a:buNone/>
              <a:defRPr>
                <a:solidFill>
                  <a:srgbClr val="54585B"/>
                </a:solidFill>
                <a:latin typeface="PT Sans"/>
                <a:ea typeface="PT Sans"/>
                <a:cs typeface="PT Sans"/>
                <a:sym typeface="PT Sans"/>
              </a:defRPr>
            </a:lvl1pPr>
            <a:lvl2pPr marL="182879" indent="-182879">
              <a:lnSpc>
                <a:spcPct val="100000"/>
              </a:lnSpc>
              <a:spcBef>
                <a:spcPts val="0"/>
              </a:spcBef>
              <a:buSzTx/>
              <a:buFontTx/>
              <a:buNone/>
              <a:defRPr>
                <a:solidFill>
                  <a:srgbClr val="54585B"/>
                </a:solidFill>
                <a:latin typeface="PT Sans"/>
                <a:ea typeface="PT Sans"/>
                <a:cs typeface="PT Sans"/>
                <a:sym typeface="PT Sans"/>
              </a:defRPr>
            </a:lvl2pPr>
            <a:lvl3pPr marL="182879" indent="-182879">
              <a:lnSpc>
                <a:spcPct val="100000"/>
              </a:lnSpc>
              <a:spcBef>
                <a:spcPts val="0"/>
              </a:spcBef>
              <a:buSzTx/>
              <a:buFontTx/>
              <a:buNone/>
              <a:defRPr>
                <a:solidFill>
                  <a:srgbClr val="54585B"/>
                </a:solidFill>
                <a:latin typeface="PT Sans"/>
                <a:ea typeface="PT Sans"/>
                <a:cs typeface="PT Sans"/>
                <a:sym typeface="PT Sans"/>
              </a:defRPr>
            </a:lvl3pPr>
            <a:lvl4pPr marL="182879" indent="-182879">
              <a:lnSpc>
                <a:spcPct val="100000"/>
              </a:lnSpc>
              <a:spcBef>
                <a:spcPts val="0"/>
              </a:spcBef>
              <a:buSzTx/>
              <a:buFontTx/>
              <a:buNone/>
              <a:defRPr>
                <a:solidFill>
                  <a:srgbClr val="54585B"/>
                </a:solidFill>
                <a:latin typeface="PT Sans"/>
                <a:ea typeface="PT Sans"/>
                <a:cs typeface="PT Sans"/>
                <a:sym typeface="PT Sans"/>
              </a:defRPr>
            </a:lvl4pPr>
            <a:lvl5pPr marL="182879" indent="-182879">
              <a:lnSpc>
                <a:spcPct val="100000"/>
              </a:lnSpc>
              <a:spcBef>
                <a:spcPts val="0"/>
              </a:spcBef>
              <a:buSzTx/>
              <a:buFontTx/>
              <a:buNone/>
              <a:defRPr>
                <a:solidFill>
                  <a:srgbClr val="54585B"/>
                </a:solidFill>
                <a:latin typeface="PT Sans"/>
                <a:ea typeface="PT Sans"/>
                <a:cs typeface="PT Sans"/>
                <a:sym typeface="PT Sans"/>
              </a:defRPr>
            </a:lvl5pPr>
          </a:lstStyle>
          <a:p>
            <a:pPr/>
            <a:r>
              <a:t>Body Level One</a:t>
            </a:r>
          </a:p>
          <a:p>
            <a:pPr lvl="1"/>
            <a:r>
              <a:t>Body Level Two</a:t>
            </a:r>
          </a:p>
          <a:p>
            <a:pPr lvl="2"/>
            <a:r>
              <a:t>Body Level Three</a:t>
            </a:r>
          </a:p>
          <a:p>
            <a:pPr lvl="3"/>
            <a:r>
              <a:t>Body Level Four</a:t>
            </a:r>
          </a:p>
          <a:p>
            <a:pPr lvl="4"/>
            <a:r>
              <a:t>Body Level Five</a:t>
            </a:r>
          </a:p>
        </p:txBody>
      </p:sp>
      <p:sp>
        <p:nvSpPr>
          <p:cNvPr id="2135" name="Shape 2135"/>
          <p:cNvSpPr/>
          <p:nvPr>
            <p:ph type="sldNum" sz="quarter" idx="2"/>
          </p:nvPr>
        </p:nvSpPr>
        <p:spPr>
          <a:xfrm>
            <a:off x="11621460" y="6543380"/>
            <a:ext cx="137288" cy="127001"/>
          </a:xfrm>
          <a:prstGeom prst="rect">
            <a:avLst/>
          </a:prstGeom>
        </p:spPr>
        <p:txBody>
          <a:bodyPr lIns="0" tIns="0" rIns="0" bIns="0"/>
          <a:lstStyle>
            <a:lvl1pPr algn="ctr">
              <a:defRPr sz="900">
                <a:solidFill>
                  <a:srgbClr val="7F7F7F"/>
                </a:solidFill>
                <a:latin typeface="PT Sans"/>
                <a:ea typeface="PT Sans"/>
                <a:cs typeface="PT Sans"/>
                <a:sym typeface="PT Sans"/>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71.xml><?xml version="1.0" encoding="utf-8"?>
<p:sldLayout xmlns:a="http://schemas.openxmlformats.org/drawingml/2006/main" xmlns:r="http://schemas.openxmlformats.org/officeDocument/2006/relationships" xmlns:p="http://schemas.openxmlformats.org/presentationml/2006/main" type="tx" showMasterSp="1" showMasterPhAnim="1">
  <p:cSld name="Title Slide">
    <p:spTree>
      <p:nvGrpSpPr>
        <p:cNvPr id="1" name=""/>
        <p:cNvGrpSpPr/>
        <p:nvPr/>
      </p:nvGrpSpPr>
      <p:grpSpPr>
        <a:xfrm>
          <a:off x="0" y="0"/>
          <a:ext cx="0" cy="0"/>
          <a:chOff x="0" y="0"/>
          <a:chExt cx="0" cy="0"/>
        </a:xfrm>
      </p:grpSpPr>
      <p:sp>
        <p:nvSpPr>
          <p:cNvPr id="2142" name="Shape 2142"/>
          <p:cNvSpPr/>
          <p:nvPr>
            <p:ph type="title"/>
          </p:nvPr>
        </p:nvSpPr>
        <p:spPr>
          <a:xfrm>
            <a:off x="1524000" y="1122362"/>
            <a:ext cx="9144000" cy="2387601"/>
          </a:xfrm>
          <a:prstGeom prst="rect">
            <a:avLst/>
          </a:prstGeom>
        </p:spPr>
        <p:txBody>
          <a:bodyPr anchor="b"/>
          <a:lstStyle>
            <a:lvl1pPr algn="ctr">
              <a:defRPr sz="6000"/>
            </a:lvl1pPr>
          </a:lstStyle>
          <a:p>
            <a:pPr/>
            <a:r>
              <a:t>Title Text</a:t>
            </a:r>
          </a:p>
        </p:txBody>
      </p:sp>
      <p:sp>
        <p:nvSpPr>
          <p:cNvPr id="2143" name="Shape 2143"/>
          <p:cNvSpPr/>
          <p:nvPr>
            <p:ph type="body" sz="quarter" idx="1"/>
          </p:nvPr>
        </p:nvSpPr>
        <p:spPr>
          <a:xfrm>
            <a:off x="1524000" y="3602037"/>
            <a:ext cx="9144000" cy="1655765"/>
          </a:xfrm>
          <a:prstGeom prst="rect">
            <a:avLst/>
          </a:prstGeom>
        </p:spPr>
        <p:txBody>
          <a:bodyPr/>
          <a:lstStyle>
            <a:lvl1pPr marL="0" indent="0" algn="ctr">
              <a:buSzTx/>
              <a:buFontTx/>
              <a:buNone/>
              <a:defRPr sz="2400"/>
            </a:lvl1pPr>
            <a:lvl2pPr marL="0" indent="0" algn="ctr">
              <a:buSzTx/>
              <a:buFontTx/>
              <a:buNone/>
              <a:defRPr sz="2400"/>
            </a:lvl2pPr>
            <a:lvl3pPr marL="0" indent="0" algn="ctr">
              <a:buSzTx/>
              <a:buFontTx/>
              <a:buNone/>
              <a:defRPr sz="2400"/>
            </a:lvl3pPr>
            <a:lvl4pPr marL="0" indent="0" algn="ctr">
              <a:buSzTx/>
              <a:buFontTx/>
              <a:buNone/>
              <a:defRPr sz="2400"/>
            </a:lvl4pPr>
            <a:lvl5pPr marL="0" indent="0" algn="ctr">
              <a:buSzTx/>
              <a:buFontTx/>
              <a:buNone/>
              <a:defRPr sz="2400"/>
            </a:lvl5pPr>
          </a:lstStyle>
          <a:p>
            <a:pPr/>
            <a:r>
              <a:t>Body Level One</a:t>
            </a:r>
          </a:p>
          <a:p>
            <a:pPr lvl="1"/>
            <a:r>
              <a:t>Body Level Two</a:t>
            </a:r>
          </a:p>
          <a:p>
            <a:pPr lvl="2"/>
            <a:r>
              <a:t>Body Level Three</a:t>
            </a:r>
          </a:p>
          <a:p>
            <a:pPr lvl="3"/>
            <a:r>
              <a:t>Body Level Four</a:t>
            </a:r>
          </a:p>
          <a:p>
            <a:pPr lvl="4"/>
            <a:r>
              <a:t>Body Level Five</a:t>
            </a:r>
          </a:p>
        </p:txBody>
      </p:sp>
      <p:sp>
        <p:nvSpPr>
          <p:cNvPr id="2144" name="Shape 2144"/>
          <p:cNvSpPr/>
          <p:nvPr/>
        </p:nvSpPr>
        <p:spPr>
          <a:xfrm>
            <a:off x="5464256" y="3298195"/>
            <a:ext cx="1292473" cy="243837"/>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sz="1100"/>
            </a:lvl1pPr>
          </a:lstStyle>
          <a:p>
            <a:pPr/>
            <a:r>
              <a:t>CloudBees Jenkins </a:t>
            </a:r>
          </a:p>
        </p:txBody>
      </p:sp>
      <p:sp>
        <p:nvSpPr>
          <p:cNvPr id="2145" name="Shape 2145"/>
          <p:cNvSpPr/>
          <p:nvPr/>
        </p:nvSpPr>
        <p:spPr>
          <a:xfrm>
            <a:off x="5464256" y="3298195"/>
            <a:ext cx="1292473" cy="243837"/>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sz="1100"/>
            </a:lvl1pPr>
          </a:lstStyle>
          <a:p>
            <a:pPr/>
            <a:r>
              <a:t>CloudBees Jenkins </a:t>
            </a:r>
          </a:p>
        </p:txBody>
      </p:sp>
      <p:sp>
        <p:nvSpPr>
          <p:cNvPr id="2146" name="Shape 2146"/>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72.xml><?xml version="1.0" encoding="utf-8"?>
<p:sldLayout xmlns:a="http://schemas.openxmlformats.org/drawingml/2006/main" xmlns:r="http://schemas.openxmlformats.org/officeDocument/2006/relationships" xmlns:p="http://schemas.openxmlformats.org/presentationml/2006/main" type="tx" showMasterSp="1" showMasterPhAnim="1">
  <p:cSld name="Title and Content">
    <p:spTree>
      <p:nvGrpSpPr>
        <p:cNvPr id="1" name=""/>
        <p:cNvGrpSpPr/>
        <p:nvPr/>
      </p:nvGrpSpPr>
      <p:grpSpPr>
        <a:xfrm>
          <a:off x="0" y="0"/>
          <a:ext cx="0" cy="0"/>
          <a:chOff x="0" y="0"/>
          <a:chExt cx="0" cy="0"/>
        </a:xfrm>
      </p:grpSpPr>
      <p:sp>
        <p:nvSpPr>
          <p:cNvPr id="2153" name="Shape 2153"/>
          <p:cNvSpPr/>
          <p:nvPr>
            <p:ph type="title"/>
          </p:nvPr>
        </p:nvSpPr>
        <p:spPr>
          <a:prstGeom prst="rect">
            <a:avLst/>
          </a:prstGeom>
        </p:spPr>
        <p:txBody>
          <a:bodyPr/>
          <a:lstStyle/>
          <a:p>
            <a:pPr/>
            <a:r>
              <a:t>Title Text</a:t>
            </a:r>
          </a:p>
        </p:txBody>
      </p:sp>
      <p:sp>
        <p:nvSpPr>
          <p:cNvPr id="2154" name="Shape 2154"/>
          <p:cNvSpPr/>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2155" name="Shape 2155"/>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73.xml><?xml version="1.0" encoding="utf-8"?>
<p:sldLayout xmlns:a="http://schemas.openxmlformats.org/drawingml/2006/main" xmlns:r="http://schemas.openxmlformats.org/officeDocument/2006/relationships" xmlns:p="http://schemas.openxmlformats.org/presentationml/2006/main" type="tx" showMasterSp="1" showMasterPhAnim="1">
  <p:cSld name="Section Header">
    <p:spTree>
      <p:nvGrpSpPr>
        <p:cNvPr id="1" name=""/>
        <p:cNvGrpSpPr/>
        <p:nvPr/>
      </p:nvGrpSpPr>
      <p:grpSpPr>
        <a:xfrm>
          <a:off x="0" y="0"/>
          <a:ext cx="0" cy="0"/>
          <a:chOff x="0" y="0"/>
          <a:chExt cx="0" cy="0"/>
        </a:xfrm>
      </p:grpSpPr>
      <p:sp>
        <p:nvSpPr>
          <p:cNvPr id="2162" name="Shape 2162"/>
          <p:cNvSpPr/>
          <p:nvPr>
            <p:ph type="title"/>
          </p:nvPr>
        </p:nvSpPr>
        <p:spPr>
          <a:xfrm>
            <a:off x="831850" y="1709738"/>
            <a:ext cx="10515600" cy="2852737"/>
          </a:xfrm>
          <a:prstGeom prst="rect">
            <a:avLst/>
          </a:prstGeom>
        </p:spPr>
        <p:txBody>
          <a:bodyPr anchor="b"/>
          <a:lstStyle>
            <a:lvl1pPr>
              <a:defRPr sz="6000"/>
            </a:lvl1pPr>
          </a:lstStyle>
          <a:p>
            <a:pPr/>
            <a:r>
              <a:t>Title Text</a:t>
            </a:r>
          </a:p>
        </p:txBody>
      </p:sp>
      <p:sp>
        <p:nvSpPr>
          <p:cNvPr id="2163" name="Shape 2163"/>
          <p:cNvSpPr/>
          <p:nvPr>
            <p:ph type="body" sz="quarter" idx="1"/>
          </p:nvPr>
        </p:nvSpPr>
        <p:spPr>
          <a:xfrm>
            <a:off x="831850" y="4589462"/>
            <a:ext cx="10515600" cy="1500190"/>
          </a:xfrm>
          <a:prstGeom prst="rect">
            <a:avLst/>
          </a:prstGeom>
        </p:spPr>
        <p:txBody>
          <a:bodyPr/>
          <a:lstStyle>
            <a:lvl1pPr marL="0" indent="0">
              <a:buSzTx/>
              <a:buFontTx/>
              <a:buNone/>
              <a:defRPr sz="2400">
                <a:solidFill>
                  <a:srgbClr val="888888"/>
                </a:solidFill>
              </a:defRPr>
            </a:lvl1pPr>
            <a:lvl2pPr marL="0" indent="0">
              <a:buSzTx/>
              <a:buFontTx/>
              <a:buNone/>
              <a:defRPr sz="2400">
                <a:solidFill>
                  <a:srgbClr val="888888"/>
                </a:solidFill>
              </a:defRPr>
            </a:lvl2pPr>
            <a:lvl3pPr marL="0" indent="0">
              <a:buSzTx/>
              <a:buFontTx/>
              <a:buNone/>
              <a:defRPr sz="2400">
                <a:solidFill>
                  <a:srgbClr val="888888"/>
                </a:solidFill>
              </a:defRPr>
            </a:lvl3pPr>
            <a:lvl4pPr marL="0" indent="0">
              <a:buSzTx/>
              <a:buFontTx/>
              <a:buNone/>
              <a:defRPr sz="2400">
                <a:solidFill>
                  <a:srgbClr val="888888"/>
                </a:solidFill>
              </a:defRPr>
            </a:lvl4pPr>
            <a:lvl5pPr marL="0" indent="0">
              <a:buSzTx/>
              <a:buFontTx/>
              <a:buNone/>
              <a:defRPr sz="2400">
                <a:solidFill>
                  <a:srgbClr val="888888"/>
                </a:solidFill>
              </a:defRPr>
            </a:lvl5pPr>
          </a:lstStyle>
          <a:p>
            <a:pPr/>
            <a:r>
              <a:t>Body Level One</a:t>
            </a:r>
          </a:p>
          <a:p>
            <a:pPr lvl="1"/>
            <a:r>
              <a:t>Body Level Two</a:t>
            </a:r>
          </a:p>
          <a:p>
            <a:pPr lvl="2"/>
            <a:r>
              <a:t>Body Level Three</a:t>
            </a:r>
          </a:p>
          <a:p>
            <a:pPr lvl="3"/>
            <a:r>
              <a:t>Body Level Four</a:t>
            </a:r>
          </a:p>
          <a:p>
            <a:pPr lvl="4"/>
            <a:r>
              <a:t>Body Level Five</a:t>
            </a:r>
          </a:p>
        </p:txBody>
      </p:sp>
      <p:sp>
        <p:nvSpPr>
          <p:cNvPr id="2164" name="Shape 2164"/>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74.xml><?xml version="1.0" encoding="utf-8"?>
<p:sldLayout xmlns:a="http://schemas.openxmlformats.org/drawingml/2006/main" xmlns:r="http://schemas.openxmlformats.org/officeDocument/2006/relationships" xmlns:p="http://schemas.openxmlformats.org/presentationml/2006/main" type="tx" showMasterSp="1" showMasterPhAnim="1">
  <p:cSld name="Two Content">
    <p:spTree>
      <p:nvGrpSpPr>
        <p:cNvPr id="1" name=""/>
        <p:cNvGrpSpPr/>
        <p:nvPr/>
      </p:nvGrpSpPr>
      <p:grpSpPr>
        <a:xfrm>
          <a:off x="0" y="0"/>
          <a:ext cx="0" cy="0"/>
          <a:chOff x="0" y="0"/>
          <a:chExt cx="0" cy="0"/>
        </a:xfrm>
      </p:grpSpPr>
      <p:sp>
        <p:nvSpPr>
          <p:cNvPr id="2171" name="Shape 2171"/>
          <p:cNvSpPr/>
          <p:nvPr>
            <p:ph type="title"/>
          </p:nvPr>
        </p:nvSpPr>
        <p:spPr>
          <a:prstGeom prst="rect">
            <a:avLst/>
          </a:prstGeom>
        </p:spPr>
        <p:txBody>
          <a:bodyPr/>
          <a:lstStyle/>
          <a:p>
            <a:pPr/>
            <a:r>
              <a:t>Title Text</a:t>
            </a:r>
          </a:p>
        </p:txBody>
      </p:sp>
      <p:sp>
        <p:nvSpPr>
          <p:cNvPr id="2172" name="Shape 2172"/>
          <p:cNvSpPr/>
          <p:nvPr>
            <p:ph type="body" sz="half" idx="1"/>
          </p:nvPr>
        </p:nvSpPr>
        <p:spPr>
          <a:xfrm>
            <a:off x="838200" y="1825625"/>
            <a:ext cx="5181600" cy="4351338"/>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2173" name="Shape 217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75.xml><?xml version="1.0" encoding="utf-8"?>
<p:sldLayout xmlns:a="http://schemas.openxmlformats.org/drawingml/2006/main" xmlns:r="http://schemas.openxmlformats.org/officeDocument/2006/relationships" xmlns:p="http://schemas.openxmlformats.org/presentationml/2006/main" type="tx" showMasterSp="1" showMasterPhAnim="1">
  <p:cSld name="Comparison">
    <p:spTree>
      <p:nvGrpSpPr>
        <p:cNvPr id="1" name=""/>
        <p:cNvGrpSpPr/>
        <p:nvPr/>
      </p:nvGrpSpPr>
      <p:grpSpPr>
        <a:xfrm>
          <a:off x="0" y="0"/>
          <a:ext cx="0" cy="0"/>
          <a:chOff x="0" y="0"/>
          <a:chExt cx="0" cy="0"/>
        </a:xfrm>
      </p:grpSpPr>
      <p:sp>
        <p:nvSpPr>
          <p:cNvPr id="2180" name="Shape 2180"/>
          <p:cNvSpPr/>
          <p:nvPr>
            <p:ph type="title"/>
          </p:nvPr>
        </p:nvSpPr>
        <p:spPr>
          <a:xfrm>
            <a:off x="839787" y="365125"/>
            <a:ext cx="10515601" cy="1325563"/>
          </a:xfrm>
          <a:prstGeom prst="rect">
            <a:avLst/>
          </a:prstGeom>
        </p:spPr>
        <p:txBody>
          <a:bodyPr/>
          <a:lstStyle/>
          <a:p>
            <a:pPr/>
            <a:r>
              <a:t>Title Text</a:t>
            </a:r>
          </a:p>
        </p:txBody>
      </p:sp>
      <p:sp>
        <p:nvSpPr>
          <p:cNvPr id="2181" name="Shape 2181"/>
          <p:cNvSpPr/>
          <p:nvPr>
            <p:ph type="body" sz="quarter" idx="1"/>
          </p:nvPr>
        </p:nvSpPr>
        <p:spPr>
          <a:xfrm>
            <a:off x="839787" y="1681163"/>
            <a:ext cx="5157790" cy="823915"/>
          </a:xfrm>
          <a:prstGeom prst="rect">
            <a:avLst/>
          </a:prstGeom>
        </p:spPr>
        <p:txBody>
          <a:bodyPr anchor="b"/>
          <a:lstStyle>
            <a:lvl1pPr marL="0" indent="0">
              <a:buSzTx/>
              <a:buFontTx/>
              <a:buNone/>
              <a:defRPr b="1" sz="2400"/>
            </a:lvl1pPr>
            <a:lvl2pPr marL="0" indent="0">
              <a:buSzTx/>
              <a:buFontTx/>
              <a:buNone/>
              <a:defRPr b="1" sz="2400"/>
            </a:lvl2pPr>
            <a:lvl3pPr marL="0" indent="0">
              <a:buSzTx/>
              <a:buFontTx/>
              <a:buNone/>
              <a:defRPr b="1" sz="2400"/>
            </a:lvl3pPr>
            <a:lvl4pPr marL="0" indent="0">
              <a:buSzTx/>
              <a:buFontTx/>
              <a:buNone/>
              <a:defRPr b="1" sz="2400"/>
            </a:lvl4pPr>
            <a:lvl5pPr marL="0" indent="0">
              <a:buSzTx/>
              <a:buFontTx/>
              <a:buNone/>
              <a:defRPr b="1" sz="2400"/>
            </a:lvl5pPr>
          </a:lstStyle>
          <a:p>
            <a:pPr/>
            <a:r>
              <a:t>Body Level One</a:t>
            </a:r>
          </a:p>
          <a:p>
            <a:pPr lvl="1"/>
            <a:r>
              <a:t>Body Level Two</a:t>
            </a:r>
          </a:p>
          <a:p>
            <a:pPr lvl="2"/>
            <a:r>
              <a:t>Body Level Three</a:t>
            </a:r>
          </a:p>
          <a:p>
            <a:pPr lvl="3"/>
            <a:r>
              <a:t>Body Level Four</a:t>
            </a:r>
          </a:p>
          <a:p>
            <a:pPr lvl="4"/>
            <a:r>
              <a:t>Body Level Five</a:t>
            </a:r>
          </a:p>
        </p:txBody>
      </p:sp>
      <p:sp>
        <p:nvSpPr>
          <p:cNvPr id="2182" name="Shape 2182"/>
          <p:cNvSpPr/>
          <p:nvPr>
            <p:ph type="body" sz="quarter" idx="13"/>
          </p:nvPr>
        </p:nvSpPr>
        <p:spPr>
          <a:xfrm>
            <a:off x="6172200" y="1681163"/>
            <a:ext cx="5183188" cy="823914"/>
          </a:xfrm>
          <a:prstGeom prst="rect">
            <a:avLst/>
          </a:prstGeom>
        </p:spPr>
        <p:txBody>
          <a:bodyPr anchor="b"/>
          <a:lstStyle/>
          <a:p>
            <a:pPr/>
          </a:p>
        </p:txBody>
      </p:sp>
      <p:sp>
        <p:nvSpPr>
          <p:cNvPr id="2183" name="Shape 218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76.xml><?xml version="1.0" encoding="utf-8"?>
<p:sldLayout xmlns:a="http://schemas.openxmlformats.org/drawingml/2006/main" xmlns:r="http://schemas.openxmlformats.org/officeDocument/2006/relationships" xmlns:p="http://schemas.openxmlformats.org/presentationml/2006/main" type="tx" showMasterSp="1" showMasterPhAnim="1">
  <p:cSld name="Title Only">
    <p:spTree>
      <p:nvGrpSpPr>
        <p:cNvPr id="1" name=""/>
        <p:cNvGrpSpPr/>
        <p:nvPr/>
      </p:nvGrpSpPr>
      <p:grpSpPr>
        <a:xfrm>
          <a:off x="0" y="0"/>
          <a:ext cx="0" cy="0"/>
          <a:chOff x="0" y="0"/>
          <a:chExt cx="0" cy="0"/>
        </a:xfrm>
      </p:grpSpPr>
      <p:sp>
        <p:nvSpPr>
          <p:cNvPr id="2190" name="Shape 2190"/>
          <p:cNvSpPr/>
          <p:nvPr>
            <p:ph type="title"/>
          </p:nvPr>
        </p:nvSpPr>
        <p:spPr>
          <a:prstGeom prst="rect">
            <a:avLst/>
          </a:prstGeom>
        </p:spPr>
        <p:txBody>
          <a:bodyPr/>
          <a:lstStyle/>
          <a:p>
            <a:pPr/>
            <a:r>
              <a:t>Title Text</a:t>
            </a:r>
          </a:p>
        </p:txBody>
      </p:sp>
      <p:sp>
        <p:nvSpPr>
          <p:cNvPr id="2191" name="Shape 2191"/>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77.xml><?xml version="1.0" encoding="utf-8"?>
<p:sldLayout xmlns:a="http://schemas.openxmlformats.org/drawingml/2006/main" xmlns:r="http://schemas.openxmlformats.org/officeDocument/2006/relationships" xmlns:p="http://schemas.openxmlformats.org/presentationml/2006/main" type="tx" showMasterSp="1" showMasterPhAnim="1">
  <p:cSld name="Blank">
    <p:spTree>
      <p:nvGrpSpPr>
        <p:cNvPr id="1" name=""/>
        <p:cNvGrpSpPr/>
        <p:nvPr/>
      </p:nvGrpSpPr>
      <p:grpSpPr>
        <a:xfrm>
          <a:off x="0" y="0"/>
          <a:ext cx="0" cy="0"/>
          <a:chOff x="0" y="0"/>
          <a:chExt cx="0" cy="0"/>
        </a:xfrm>
      </p:grpSpPr>
      <p:sp>
        <p:nvSpPr>
          <p:cNvPr id="2198" name="Shape 2198"/>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78.xml><?xml version="1.0" encoding="utf-8"?>
<p:sldLayout xmlns:a="http://schemas.openxmlformats.org/drawingml/2006/main" xmlns:r="http://schemas.openxmlformats.org/officeDocument/2006/relationships" xmlns:p="http://schemas.openxmlformats.org/presentationml/2006/main" type="tx" showMasterSp="1" showMasterPhAnim="1">
  <p:cSld name="Content with Caption">
    <p:spTree>
      <p:nvGrpSpPr>
        <p:cNvPr id="1" name=""/>
        <p:cNvGrpSpPr/>
        <p:nvPr/>
      </p:nvGrpSpPr>
      <p:grpSpPr>
        <a:xfrm>
          <a:off x="0" y="0"/>
          <a:ext cx="0" cy="0"/>
          <a:chOff x="0" y="0"/>
          <a:chExt cx="0" cy="0"/>
        </a:xfrm>
      </p:grpSpPr>
      <p:sp>
        <p:nvSpPr>
          <p:cNvPr id="2205" name="Shape 2205"/>
          <p:cNvSpPr/>
          <p:nvPr>
            <p:ph type="title"/>
          </p:nvPr>
        </p:nvSpPr>
        <p:spPr>
          <a:xfrm>
            <a:off x="839787" y="457200"/>
            <a:ext cx="3932240" cy="1600200"/>
          </a:xfrm>
          <a:prstGeom prst="rect">
            <a:avLst/>
          </a:prstGeom>
        </p:spPr>
        <p:txBody>
          <a:bodyPr anchor="b"/>
          <a:lstStyle>
            <a:lvl1pPr>
              <a:defRPr sz="3200"/>
            </a:lvl1pPr>
          </a:lstStyle>
          <a:p>
            <a:pPr/>
            <a:r>
              <a:t>Title Text</a:t>
            </a:r>
          </a:p>
        </p:txBody>
      </p:sp>
      <p:sp>
        <p:nvSpPr>
          <p:cNvPr id="2206" name="Shape 2206"/>
          <p:cNvSpPr/>
          <p:nvPr>
            <p:ph type="body" sz="half" idx="1"/>
          </p:nvPr>
        </p:nvSpPr>
        <p:spPr>
          <a:xfrm>
            <a:off x="5183187" y="987425"/>
            <a:ext cx="6172203" cy="4873625"/>
          </a:xfrm>
          <a:prstGeom prst="rect">
            <a:avLst/>
          </a:prstGeom>
        </p:spPr>
        <p:txBody>
          <a:bodyPr/>
          <a:lstStyle>
            <a:lvl1pPr>
              <a:defRPr sz="3200"/>
            </a:lvl1pPr>
            <a:lvl2pPr marL="718457" indent="-261257">
              <a:defRPr sz="3200"/>
            </a:lvl2pPr>
            <a:lvl3pPr marL="1219200" indent="-304800">
              <a:defRPr sz="3200"/>
            </a:lvl3pPr>
            <a:lvl4pPr marL="1737360" indent="-365760">
              <a:defRPr sz="3200"/>
            </a:lvl4pPr>
            <a:lvl5pPr marL="2194560" indent="-365760">
              <a:defRPr sz="3200"/>
            </a:lvl5pPr>
          </a:lstStyle>
          <a:p>
            <a:pPr/>
            <a:r>
              <a:t>Body Level One</a:t>
            </a:r>
          </a:p>
          <a:p>
            <a:pPr lvl="1"/>
            <a:r>
              <a:t>Body Level Two</a:t>
            </a:r>
          </a:p>
          <a:p>
            <a:pPr lvl="2"/>
            <a:r>
              <a:t>Body Level Three</a:t>
            </a:r>
          </a:p>
          <a:p>
            <a:pPr lvl="3"/>
            <a:r>
              <a:t>Body Level Four</a:t>
            </a:r>
          </a:p>
          <a:p>
            <a:pPr lvl="4"/>
            <a:r>
              <a:t>Body Level Five</a:t>
            </a:r>
          </a:p>
        </p:txBody>
      </p:sp>
      <p:sp>
        <p:nvSpPr>
          <p:cNvPr id="2207" name="Shape 2207"/>
          <p:cNvSpPr/>
          <p:nvPr>
            <p:ph type="body" sz="quarter" idx="13"/>
          </p:nvPr>
        </p:nvSpPr>
        <p:spPr>
          <a:xfrm>
            <a:off x="839787" y="2057400"/>
            <a:ext cx="3932238" cy="3811588"/>
          </a:xfrm>
          <a:prstGeom prst="rect">
            <a:avLst/>
          </a:prstGeom>
        </p:spPr>
        <p:txBody>
          <a:bodyPr/>
          <a:lstStyle/>
          <a:p>
            <a:pPr/>
          </a:p>
        </p:txBody>
      </p:sp>
      <p:sp>
        <p:nvSpPr>
          <p:cNvPr id="2208" name="Shape 2208"/>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79.xml><?xml version="1.0" encoding="utf-8"?>
<p:sldLayout xmlns:a="http://schemas.openxmlformats.org/drawingml/2006/main" xmlns:r="http://schemas.openxmlformats.org/officeDocument/2006/relationships" xmlns:p="http://schemas.openxmlformats.org/presentationml/2006/main" type="tx" showMasterSp="1" showMasterPhAnim="1">
  <p:cSld name="Picture with Caption">
    <p:spTree>
      <p:nvGrpSpPr>
        <p:cNvPr id="1" name=""/>
        <p:cNvGrpSpPr/>
        <p:nvPr/>
      </p:nvGrpSpPr>
      <p:grpSpPr>
        <a:xfrm>
          <a:off x="0" y="0"/>
          <a:ext cx="0" cy="0"/>
          <a:chOff x="0" y="0"/>
          <a:chExt cx="0" cy="0"/>
        </a:xfrm>
      </p:grpSpPr>
      <p:sp>
        <p:nvSpPr>
          <p:cNvPr id="2215" name="Shape 2215"/>
          <p:cNvSpPr/>
          <p:nvPr>
            <p:ph type="title"/>
          </p:nvPr>
        </p:nvSpPr>
        <p:spPr>
          <a:xfrm>
            <a:off x="839787" y="457200"/>
            <a:ext cx="3932240" cy="1600200"/>
          </a:xfrm>
          <a:prstGeom prst="rect">
            <a:avLst/>
          </a:prstGeom>
        </p:spPr>
        <p:txBody>
          <a:bodyPr anchor="b"/>
          <a:lstStyle>
            <a:lvl1pPr>
              <a:defRPr sz="3200"/>
            </a:lvl1pPr>
          </a:lstStyle>
          <a:p>
            <a:pPr/>
            <a:r>
              <a:t>Title Text</a:t>
            </a:r>
          </a:p>
        </p:txBody>
      </p:sp>
      <p:sp>
        <p:nvSpPr>
          <p:cNvPr id="2216" name="Shape 2216"/>
          <p:cNvSpPr/>
          <p:nvPr>
            <p:ph type="pic" sz="half" idx="13"/>
          </p:nvPr>
        </p:nvSpPr>
        <p:spPr>
          <a:xfrm>
            <a:off x="5183187" y="987425"/>
            <a:ext cx="6172203" cy="4873625"/>
          </a:xfrm>
          <a:prstGeom prst="rect">
            <a:avLst/>
          </a:prstGeom>
        </p:spPr>
        <p:txBody>
          <a:bodyPr lIns="91439" tIns="45719" rIns="91439" bIns="45719">
            <a:noAutofit/>
          </a:bodyPr>
          <a:lstStyle/>
          <a:p>
            <a:pPr/>
          </a:p>
        </p:txBody>
      </p:sp>
      <p:sp>
        <p:nvSpPr>
          <p:cNvPr id="2217" name="Shape 2217"/>
          <p:cNvSpPr/>
          <p:nvPr>
            <p:ph type="body" sz="quarter" idx="1"/>
          </p:nvPr>
        </p:nvSpPr>
        <p:spPr>
          <a:xfrm>
            <a:off x="839787" y="2057400"/>
            <a:ext cx="3932240" cy="3811588"/>
          </a:xfrm>
          <a:prstGeom prst="rect">
            <a:avLst/>
          </a:prstGeom>
        </p:spPr>
        <p:txBody>
          <a:bodyPr/>
          <a:lstStyle>
            <a:lvl1pPr marL="0" indent="0">
              <a:buSzTx/>
              <a:buFontTx/>
              <a:buNone/>
              <a:defRPr sz="1600"/>
            </a:lvl1pPr>
            <a:lvl2pPr marL="0" indent="0">
              <a:buSzTx/>
              <a:buFontTx/>
              <a:buNone/>
              <a:defRPr sz="1600"/>
            </a:lvl2pPr>
            <a:lvl3pPr marL="0" indent="0">
              <a:buSzTx/>
              <a:buFontTx/>
              <a:buNone/>
              <a:defRPr sz="1600"/>
            </a:lvl3pPr>
            <a:lvl4pPr marL="0" indent="0">
              <a:buSzTx/>
              <a:buFontTx/>
              <a:buNone/>
              <a:defRPr sz="1600"/>
            </a:lvl4pPr>
            <a:lvl5pPr marL="0" indent="0">
              <a:buSzTx/>
              <a:buFontTx/>
              <a:buNone/>
              <a:defRPr sz="1600"/>
            </a:lvl5pPr>
          </a:lstStyle>
          <a:p>
            <a:pPr/>
            <a:r>
              <a:t>Body Level One</a:t>
            </a:r>
          </a:p>
          <a:p>
            <a:pPr lvl="1"/>
            <a:r>
              <a:t>Body Level Two</a:t>
            </a:r>
          </a:p>
          <a:p>
            <a:pPr lvl="2"/>
            <a:r>
              <a:t>Body Level Three</a:t>
            </a:r>
          </a:p>
          <a:p>
            <a:pPr lvl="3"/>
            <a:r>
              <a:t>Body Level Four</a:t>
            </a:r>
          </a:p>
          <a:p>
            <a:pPr lvl="4"/>
            <a:r>
              <a:t>Body Level Five</a:t>
            </a:r>
          </a:p>
        </p:txBody>
      </p:sp>
      <p:sp>
        <p:nvSpPr>
          <p:cNvPr id="2218" name="Shape 2218"/>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8.xml><?xml version="1.0" encoding="utf-8"?>
<p:sldLayout xmlns:a="http://schemas.openxmlformats.org/drawingml/2006/main" xmlns:r="http://schemas.openxmlformats.org/officeDocument/2006/relationships" xmlns:p="http://schemas.openxmlformats.org/presentationml/2006/main" type="tx" showMasterSp="1" showMasterPhAnim="1">
  <p:cSld name="Picture with Caption">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90" name="Shape 190"/>
          <p:cNvSpPr/>
          <p:nvPr/>
        </p:nvSpPr>
        <p:spPr>
          <a:xfrm>
            <a:off x="478366" y="582082"/>
            <a:ext cx="11713604" cy="6276006"/>
          </a:xfrm>
          <a:prstGeom prst="rect">
            <a:avLst/>
          </a:prstGeom>
          <a:solidFill>
            <a:srgbClr val="FFFFFF"/>
          </a:solidFill>
          <a:ln w="12700">
            <a:miter lim="400000"/>
          </a:ln>
        </p:spPr>
        <p:txBody>
          <a:bodyPr lIns="45718" tIns="45718" rIns="45718" bIns="45718" anchor="ctr"/>
          <a:lstStyle/>
          <a:p>
            <a:pPr algn="ctr">
              <a:defRPr>
                <a:solidFill>
                  <a:srgbClr val="FFFFFF"/>
                </a:solidFill>
              </a:defRPr>
            </a:pPr>
          </a:p>
        </p:txBody>
      </p:sp>
      <p:sp>
        <p:nvSpPr>
          <p:cNvPr id="191" name="Shape 191"/>
          <p:cNvSpPr/>
          <p:nvPr/>
        </p:nvSpPr>
        <p:spPr>
          <a:xfrm rot="16200000">
            <a:off x="-1045757" y="5541432"/>
            <a:ext cx="2414702" cy="2184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800">
                <a:solidFill>
                  <a:srgbClr val="54585B"/>
                </a:solidFill>
              </a:defRPr>
            </a:lvl1pPr>
          </a:lstStyle>
          <a:p>
            <a:pPr/>
            <a:r>
              <a:t>© 2015 CloudBees, Inc.  All Rights Reserved</a:t>
            </a:r>
          </a:p>
        </p:txBody>
      </p:sp>
      <p:pic>
        <p:nvPicPr>
          <p:cNvPr id="192" name="image2.png"/>
          <p:cNvPicPr>
            <a:picLocks noChangeAspect="1"/>
          </p:cNvPicPr>
          <p:nvPr/>
        </p:nvPicPr>
        <p:blipFill>
          <a:blip r:embed="rId3">
            <a:extLst/>
          </a:blip>
          <a:stretch>
            <a:fillRect/>
          </a:stretch>
        </p:blipFill>
        <p:spPr>
          <a:xfrm>
            <a:off x="10080200" y="32518"/>
            <a:ext cx="1746802" cy="562504"/>
          </a:xfrm>
          <a:prstGeom prst="rect">
            <a:avLst/>
          </a:prstGeom>
          <a:ln w="12700">
            <a:miter lim="400000"/>
          </a:ln>
        </p:spPr>
      </p:pic>
      <p:sp>
        <p:nvSpPr>
          <p:cNvPr id="193" name="Shape 193"/>
          <p:cNvSpPr/>
          <p:nvPr>
            <p:ph type="title"/>
          </p:nvPr>
        </p:nvSpPr>
        <p:spPr>
          <a:xfrm>
            <a:off x="719388" y="854021"/>
            <a:ext cx="5410402" cy="984900"/>
          </a:xfrm>
          <a:prstGeom prst="rect">
            <a:avLst/>
          </a:prstGeom>
        </p:spPr>
        <p:txBody>
          <a:bodyPr lIns="91422" tIns="91422" rIns="91422" bIns="91422" anchor="b"/>
          <a:lstStyle>
            <a:lvl1pPr>
              <a:lnSpc>
                <a:spcPct val="100000"/>
              </a:lnSpc>
              <a:defRPr sz="3600">
                <a:solidFill>
                  <a:srgbClr val="CB3725"/>
                </a:solidFill>
                <a:latin typeface="PT Sans"/>
                <a:ea typeface="PT Sans"/>
                <a:cs typeface="PT Sans"/>
                <a:sym typeface="PT Sans"/>
              </a:defRPr>
            </a:lvl1pPr>
          </a:lstStyle>
          <a:p>
            <a:pPr/>
            <a:r>
              <a:t>Title Text</a:t>
            </a:r>
          </a:p>
        </p:txBody>
      </p:sp>
      <p:sp>
        <p:nvSpPr>
          <p:cNvPr id="194" name="Shape 194"/>
          <p:cNvSpPr/>
          <p:nvPr>
            <p:ph type="pic" sz="quarter" idx="13"/>
          </p:nvPr>
        </p:nvSpPr>
        <p:spPr>
          <a:xfrm>
            <a:off x="6417731" y="854018"/>
            <a:ext cx="4060000" cy="3076502"/>
          </a:xfrm>
          <a:prstGeom prst="rect">
            <a:avLst/>
          </a:prstGeom>
        </p:spPr>
        <p:txBody>
          <a:bodyPr lIns="91439" tIns="45719" rIns="91439" bIns="45719">
            <a:noAutofit/>
          </a:bodyPr>
          <a:lstStyle/>
          <a:p>
            <a:pPr/>
          </a:p>
        </p:txBody>
      </p:sp>
      <p:sp>
        <p:nvSpPr>
          <p:cNvPr id="195" name="Shape 195"/>
          <p:cNvSpPr/>
          <p:nvPr>
            <p:ph type="body" sz="half" idx="1"/>
          </p:nvPr>
        </p:nvSpPr>
        <p:spPr>
          <a:xfrm>
            <a:off x="719388" y="1838872"/>
            <a:ext cx="5410402" cy="4484400"/>
          </a:xfrm>
          <a:prstGeom prst="rect">
            <a:avLst/>
          </a:prstGeom>
        </p:spPr>
        <p:txBody>
          <a:bodyPr lIns="91422" tIns="91422" rIns="91422" bIns="91422"/>
          <a:lstStyle>
            <a:lvl1pPr marL="0" indent="0">
              <a:lnSpc>
                <a:spcPct val="100000"/>
              </a:lnSpc>
              <a:spcBef>
                <a:spcPts val="0"/>
              </a:spcBef>
              <a:buSzTx/>
              <a:buFontTx/>
              <a:buNone/>
              <a:defRPr>
                <a:solidFill>
                  <a:srgbClr val="54585B"/>
                </a:solidFill>
                <a:latin typeface="PT Sans"/>
                <a:ea typeface="PT Sans"/>
                <a:cs typeface="PT Sans"/>
                <a:sym typeface="PT Sans"/>
              </a:defRPr>
            </a:lvl1pPr>
            <a:lvl2pPr marL="0" indent="0">
              <a:lnSpc>
                <a:spcPct val="100000"/>
              </a:lnSpc>
              <a:spcBef>
                <a:spcPts val="0"/>
              </a:spcBef>
              <a:buSzTx/>
              <a:buFontTx/>
              <a:buNone/>
              <a:defRPr>
                <a:solidFill>
                  <a:srgbClr val="54585B"/>
                </a:solidFill>
                <a:latin typeface="PT Sans"/>
                <a:ea typeface="PT Sans"/>
                <a:cs typeface="PT Sans"/>
                <a:sym typeface="PT Sans"/>
              </a:defRPr>
            </a:lvl2pPr>
            <a:lvl3pPr marL="0" indent="0">
              <a:lnSpc>
                <a:spcPct val="100000"/>
              </a:lnSpc>
              <a:spcBef>
                <a:spcPts val="0"/>
              </a:spcBef>
              <a:buSzTx/>
              <a:buFontTx/>
              <a:buNone/>
              <a:defRPr>
                <a:solidFill>
                  <a:srgbClr val="54585B"/>
                </a:solidFill>
                <a:latin typeface="PT Sans"/>
                <a:ea typeface="PT Sans"/>
                <a:cs typeface="PT Sans"/>
                <a:sym typeface="PT Sans"/>
              </a:defRPr>
            </a:lvl3pPr>
            <a:lvl4pPr marL="0" indent="0">
              <a:lnSpc>
                <a:spcPct val="100000"/>
              </a:lnSpc>
              <a:spcBef>
                <a:spcPts val="0"/>
              </a:spcBef>
              <a:buSzTx/>
              <a:buFontTx/>
              <a:buNone/>
              <a:defRPr>
                <a:solidFill>
                  <a:srgbClr val="54585B"/>
                </a:solidFill>
                <a:latin typeface="PT Sans"/>
                <a:ea typeface="PT Sans"/>
                <a:cs typeface="PT Sans"/>
                <a:sym typeface="PT Sans"/>
              </a:defRPr>
            </a:lvl4pPr>
            <a:lvl5pPr marL="0" indent="0">
              <a:lnSpc>
                <a:spcPct val="100000"/>
              </a:lnSpc>
              <a:spcBef>
                <a:spcPts val="0"/>
              </a:spcBef>
              <a:buSzTx/>
              <a:buFontTx/>
              <a:buNone/>
              <a:defRPr>
                <a:solidFill>
                  <a:srgbClr val="54585B"/>
                </a:solidFill>
                <a:latin typeface="PT Sans"/>
                <a:ea typeface="PT Sans"/>
                <a:cs typeface="PT Sans"/>
                <a:sym typeface="PT Sans"/>
              </a:defRPr>
            </a:lvl5pPr>
          </a:lstStyle>
          <a:p>
            <a:pPr/>
            <a:r>
              <a:t>Body Level One</a:t>
            </a:r>
          </a:p>
          <a:p>
            <a:pPr lvl="1"/>
            <a:r>
              <a:t>Body Level Two</a:t>
            </a:r>
          </a:p>
          <a:p>
            <a:pPr lvl="2"/>
            <a:r>
              <a:t>Body Level Three</a:t>
            </a:r>
          </a:p>
          <a:p>
            <a:pPr lvl="3"/>
            <a:r>
              <a:t>Body Level Four</a:t>
            </a:r>
          </a:p>
          <a:p>
            <a:pPr lvl="4"/>
            <a:r>
              <a:t>Body Level Five</a:t>
            </a:r>
          </a:p>
        </p:txBody>
      </p:sp>
      <p:sp>
        <p:nvSpPr>
          <p:cNvPr id="196" name="Shape 196"/>
          <p:cNvSpPr/>
          <p:nvPr>
            <p:ph type="sldNum" sz="quarter" idx="2"/>
          </p:nvPr>
        </p:nvSpPr>
        <p:spPr>
          <a:xfrm>
            <a:off x="11621460" y="6543380"/>
            <a:ext cx="137288" cy="127001"/>
          </a:xfrm>
          <a:prstGeom prst="rect">
            <a:avLst/>
          </a:prstGeom>
        </p:spPr>
        <p:txBody>
          <a:bodyPr lIns="0" tIns="0" rIns="0" bIns="0"/>
          <a:lstStyle>
            <a:lvl1pPr algn="ctr">
              <a:defRPr sz="900">
                <a:solidFill>
                  <a:srgbClr val="7F7F7F"/>
                </a:solidFill>
                <a:latin typeface="PT Sans"/>
                <a:ea typeface="PT Sans"/>
                <a:cs typeface="PT Sans"/>
                <a:sym typeface="PT Sans"/>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80.xml><?xml version="1.0" encoding="utf-8"?>
<p:sldLayout xmlns:a="http://schemas.openxmlformats.org/drawingml/2006/main" xmlns:r="http://schemas.openxmlformats.org/officeDocument/2006/relationships" xmlns:p="http://schemas.openxmlformats.org/presentationml/2006/main" type="tx" showMasterSp="1" showMasterPhAnim="1">
  <p:cSld name="Title and Vertical Text">
    <p:spTree>
      <p:nvGrpSpPr>
        <p:cNvPr id="1" name=""/>
        <p:cNvGrpSpPr/>
        <p:nvPr/>
      </p:nvGrpSpPr>
      <p:grpSpPr>
        <a:xfrm>
          <a:off x="0" y="0"/>
          <a:ext cx="0" cy="0"/>
          <a:chOff x="0" y="0"/>
          <a:chExt cx="0" cy="0"/>
        </a:xfrm>
      </p:grpSpPr>
      <p:sp>
        <p:nvSpPr>
          <p:cNvPr id="2225" name="Shape 2225"/>
          <p:cNvSpPr/>
          <p:nvPr>
            <p:ph type="title"/>
          </p:nvPr>
        </p:nvSpPr>
        <p:spPr>
          <a:prstGeom prst="rect">
            <a:avLst/>
          </a:prstGeom>
        </p:spPr>
        <p:txBody>
          <a:bodyPr/>
          <a:lstStyle/>
          <a:p>
            <a:pPr/>
            <a:r>
              <a:t>Title Text</a:t>
            </a:r>
          </a:p>
        </p:txBody>
      </p:sp>
      <p:sp>
        <p:nvSpPr>
          <p:cNvPr id="2226" name="Shape 2226"/>
          <p:cNvSpPr/>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2227" name="Shape 2227"/>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81.xml><?xml version="1.0" encoding="utf-8"?>
<p:sldLayout xmlns:a="http://schemas.openxmlformats.org/drawingml/2006/main" xmlns:r="http://schemas.openxmlformats.org/officeDocument/2006/relationships" xmlns:p="http://schemas.openxmlformats.org/presentationml/2006/main" type="tx" showMasterSp="1" showMasterPhAnim="1">
  <p:cSld name="Vertical Title and Text">
    <p:spTree>
      <p:nvGrpSpPr>
        <p:cNvPr id="1" name=""/>
        <p:cNvGrpSpPr/>
        <p:nvPr/>
      </p:nvGrpSpPr>
      <p:grpSpPr>
        <a:xfrm>
          <a:off x="0" y="0"/>
          <a:ext cx="0" cy="0"/>
          <a:chOff x="0" y="0"/>
          <a:chExt cx="0" cy="0"/>
        </a:xfrm>
      </p:grpSpPr>
      <p:sp>
        <p:nvSpPr>
          <p:cNvPr id="2234" name="Shape 2234"/>
          <p:cNvSpPr/>
          <p:nvPr>
            <p:ph type="title"/>
          </p:nvPr>
        </p:nvSpPr>
        <p:spPr>
          <a:xfrm>
            <a:off x="8724900" y="365125"/>
            <a:ext cx="2628900" cy="5811838"/>
          </a:xfrm>
          <a:prstGeom prst="rect">
            <a:avLst/>
          </a:prstGeom>
        </p:spPr>
        <p:txBody>
          <a:bodyPr/>
          <a:lstStyle/>
          <a:p>
            <a:pPr/>
            <a:r>
              <a:t>Title Text</a:t>
            </a:r>
          </a:p>
        </p:txBody>
      </p:sp>
      <p:sp>
        <p:nvSpPr>
          <p:cNvPr id="2235" name="Shape 2235"/>
          <p:cNvSpPr/>
          <p:nvPr>
            <p:ph type="body" idx="1"/>
          </p:nvPr>
        </p:nvSpPr>
        <p:spPr>
          <a:xfrm>
            <a:off x="838200" y="365125"/>
            <a:ext cx="7734300" cy="5811838"/>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2236" name="Shape 2236"/>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82.xml><?xml version="1.0" encoding="utf-8"?>
<p:sldLayout xmlns:a="http://schemas.openxmlformats.org/drawingml/2006/main" xmlns:r="http://schemas.openxmlformats.org/officeDocument/2006/relationships" xmlns:p="http://schemas.openxmlformats.org/presentationml/2006/main" type="tx" showMasterSp="1" showMasterPhAnim="1">
  <p:cSld name="1_Title Slide">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2243" name="Shape 2243"/>
          <p:cNvSpPr/>
          <p:nvPr/>
        </p:nvSpPr>
        <p:spPr>
          <a:xfrm>
            <a:off x="478366" y="582082"/>
            <a:ext cx="11713604" cy="6276006"/>
          </a:xfrm>
          <a:prstGeom prst="rect">
            <a:avLst/>
          </a:prstGeom>
          <a:solidFill>
            <a:srgbClr val="FFFFFF"/>
          </a:solidFill>
          <a:ln w="12700">
            <a:miter lim="400000"/>
          </a:ln>
        </p:spPr>
        <p:txBody>
          <a:bodyPr lIns="45718" tIns="45718" rIns="45718" bIns="45718" anchor="ctr"/>
          <a:lstStyle/>
          <a:p>
            <a:pPr algn="ctr">
              <a:defRPr>
                <a:solidFill>
                  <a:srgbClr val="FFFFFF"/>
                </a:solidFill>
              </a:defRPr>
            </a:pPr>
          </a:p>
        </p:txBody>
      </p:sp>
      <p:sp>
        <p:nvSpPr>
          <p:cNvPr id="2244" name="Shape 2244"/>
          <p:cNvSpPr/>
          <p:nvPr/>
        </p:nvSpPr>
        <p:spPr>
          <a:xfrm rot="16200000">
            <a:off x="-1045757" y="5541432"/>
            <a:ext cx="2414702" cy="2184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800">
                <a:solidFill>
                  <a:srgbClr val="54585B"/>
                </a:solidFill>
              </a:defRPr>
            </a:lvl1pPr>
          </a:lstStyle>
          <a:p>
            <a:pPr/>
            <a:r>
              <a:t>© 2015 CloudBees, Inc.  All Rights Reserved</a:t>
            </a:r>
          </a:p>
        </p:txBody>
      </p:sp>
      <p:pic>
        <p:nvPicPr>
          <p:cNvPr id="2245" name="image2.png"/>
          <p:cNvPicPr>
            <a:picLocks noChangeAspect="1"/>
          </p:cNvPicPr>
          <p:nvPr/>
        </p:nvPicPr>
        <p:blipFill>
          <a:blip r:embed="rId3">
            <a:extLst/>
          </a:blip>
          <a:stretch>
            <a:fillRect/>
          </a:stretch>
        </p:blipFill>
        <p:spPr>
          <a:xfrm>
            <a:off x="10080200" y="32518"/>
            <a:ext cx="1746802" cy="562504"/>
          </a:xfrm>
          <a:prstGeom prst="rect">
            <a:avLst/>
          </a:prstGeom>
          <a:ln w="12700">
            <a:miter lim="400000"/>
          </a:ln>
        </p:spPr>
      </p:pic>
      <p:pic>
        <p:nvPicPr>
          <p:cNvPr id="2246" name="image3.jpeg"/>
          <p:cNvPicPr>
            <a:picLocks noChangeAspect="1"/>
          </p:cNvPicPr>
          <p:nvPr/>
        </p:nvPicPr>
        <p:blipFill>
          <a:blip r:embed="rId4">
            <a:extLst/>
          </a:blip>
          <a:stretch>
            <a:fillRect/>
          </a:stretch>
        </p:blipFill>
        <p:spPr>
          <a:xfrm>
            <a:off x="0" y="9201"/>
            <a:ext cx="12192000" cy="6858001"/>
          </a:xfrm>
          <a:prstGeom prst="rect">
            <a:avLst/>
          </a:prstGeom>
          <a:ln w="12700">
            <a:miter lim="400000"/>
          </a:ln>
        </p:spPr>
      </p:pic>
      <p:sp>
        <p:nvSpPr>
          <p:cNvPr id="2247" name="Shape 2247"/>
          <p:cNvSpPr/>
          <p:nvPr>
            <p:ph type="title"/>
          </p:nvPr>
        </p:nvSpPr>
        <p:spPr>
          <a:xfrm>
            <a:off x="914400" y="2127736"/>
            <a:ext cx="10464801" cy="2111103"/>
          </a:xfrm>
          <a:prstGeom prst="rect">
            <a:avLst/>
          </a:prstGeom>
        </p:spPr>
        <p:txBody>
          <a:bodyPr lIns="91422" tIns="91422" rIns="91422" bIns="91422" anchor="b"/>
          <a:lstStyle>
            <a:lvl1pPr>
              <a:lnSpc>
                <a:spcPct val="100000"/>
              </a:lnSpc>
              <a:defRPr sz="3600">
                <a:solidFill>
                  <a:srgbClr val="FFFFFF"/>
                </a:solidFill>
                <a:latin typeface="PT Sans"/>
                <a:ea typeface="PT Sans"/>
                <a:cs typeface="PT Sans"/>
                <a:sym typeface="PT Sans"/>
              </a:defRPr>
            </a:lvl1pPr>
          </a:lstStyle>
          <a:p>
            <a:pPr/>
            <a:r>
              <a:t>Title Text</a:t>
            </a:r>
          </a:p>
        </p:txBody>
      </p:sp>
      <p:sp>
        <p:nvSpPr>
          <p:cNvPr id="2248" name="Shape 2248"/>
          <p:cNvSpPr/>
          <p:nvPr>
            <p:ph type="body" sz="quarter" idx="1"/>
          </p:nvPr>
        </p:nvSpPr>
        <p:spPr>
          <a:xfrm>
            <a:off x="914400" y="4312137"/>
            <a:ext cx="7721600" cy="1066802"/>
          </a:xfrm>
          <a:prstGeom prst="rect">
            <a:avLst/>
          </a:prstGeom>
        </p:spPr>
        <p:txBody>
          <a:bodyPr lIns="91422" tIns="91422" rIns="91422" bIns="91422"/>
          <a:lstStyle>
            <a:lvl1pPr marL="0" indent="0">
              <a:lnSpc>
                <a:spcPct val="100000"/>
              </a:lnSpc>
              <a:spcBef>
                <a:spcPts val="400"/>
              </a:spcBef>
              <a:buSzTx/>
              <a:buFontTx/>
              <a:buNone/>
              <a:defRPr>
                <a:solidFill>
                  <a:srgbClr val="FFFFFF"/>
                </a:solidFill>
                <a:latin typeface="PT Sans"/>
                <a:ea typeface="PT Sans"/>
                <a:cs typeface="PT Sans"/>
                <a:sym typeface="PT Sans"/>
              </a:defRPr>
            </a:lvl1pPr>
            <a:lvl2pPr marL="0" indent="0">
              <a:lnSpc>
                <a:spcPct val="100000"/>
              </a:lnSpc>
              <a:spcBef>
                <a:spcPts val="400"/>
              </a:spcBef>
              <a:buSzTx/>
              <a:buFontTx/>
              <a:buNone/>
              <a:defRPr>
                <a:solidFill>
                  <a:srgbClr val="FFFFFF"/>
                </a:solidFill>
                <a:latin typeface="PT Sans"/>
                <a:ea typeface="PT Sans"/>
                <a:cs typeface="PT Sans"/>
                <a:sym typeface="PT Sans"/>
              </a:defRPr>
            </a:lvl2pPr>
            <a:lvl3pPr marL="0" indent="0">
              <a:lnSpc>
                <a:spcPct val="100000"/>
              </a:lnSpc>
              <a:spcBef>
                <a:spcPts val="400"/>
              </a:spcBef>
              <a:buSzTx/>
              <a:buFontTx/>
              <a:buNone/>
              <a:defRPr>
                <a:solidFill>
                  <a:srgbClr val="FFFFFF"/>
                </a:solidFill>
                <a:latin typeface="PT Sans"/>
                <a:ea typeface="PT Sans"/>
                <a:cs typeface="PT Sans"/>
                <a:sym typeface="PT Sans"/>
              </a:defRPr>
            </a:lvl3pPr>
            <a:lvl4pPr marL="0" indent="0">
              <a:lnSpc>
                <a:spcPct val="100000"/>
              </a:lnSpc>
              <a:spcBef>
                <a:spcPts val="400"/>
              </a:spcBef>
              <a:buSzTx/>
              <a:buFontTx/>
              <a:buNone/>
              <a:defRPr>
                <a:solidFill>
                  <a:srgbClr val="FFFFFF"/>
                </a:solidFill>
                <a:latin typeface="PT Sans"/>
                <a:ea typeface="PT Sans"/>
                <a:cs typeface="PT Sans"/>
                <a:sym typeface="PT Sans"/>
              </a:defRPr>
            </a:lvl4pPr>
            <a:lvl5pPr marL="0" indent="0">
              <a:lnSpc>
                <a:spcPct val="100000"/>
              </a:lnSpc>
              <a:spcBef>
                <a:spcPts val="400"/>
              </a:spcBef>
              <a:buSzTx/>
              <a:buFontTx/>
              <a:buNone/>
              <a:defRPr>
                <a:solidFill>
                  <a:srgbClr val="FFFFFF"/>
                </a:solidFill>
                <a:latin typeface="PT Sans"/>
                <a:ea typeface="PT Sans"/>
                <a:cs typeface="PT Sans"/>
                <a:sym typeface="PT Sans"/>
              </a:defRPr>
            </a:lvl5pPr>
          </a:lstStyle>
          <a:p>
            <a:pPr/>
            <a:r>
              <a:t>Body Level One</a:t>
            </a:r>
          </a:p>
          <a:p>
            <a:pPr lvl="1"/>
            <a:r>
              <a:t>Body Level Two</a:t>
            </a:r>
          </a:p>
          <a:p>
            <a:pPr lvl="2"/>
            <a:r>
              <a:t>Body Level Three</a:t>
            </a:r>
          </a:p>
          <a:p>
            <a:pPr lvl="3"/>
            <a:r>
              <a:t>Body Level Four</a:t>
            </a:r>
          </a:p>
          <a:p>
            <a:pPr lvl="4"/>
            <a:r>
              <a:t>Body Level Five</a:t>
            </a:r>
          </a:p>
        </p:txBody>
      </p:sp>
      <p:pic>
        <p:nvPicPr>
          <p:cNvPr id="2249" name="image4.png"/>
          <p:cNvPicPr>
            <a:picLocks noChangeAspect="1"/>
          </p:cNvPicPr>
          <p:nvPr/>
        </p:nvPicPr>
        <p:blipFill>
          <a:blip r:embed="rId5">
            <a:extLst/>
          </a:blip>
          <a:stretch>
            <a:fillRect/>
          </a:stretch>
        </p:blipFill>
        <p:spPr>
          <a:xfrm>
            <a:off x="8636000" y="232712"/>
            <a:ext cx="3194001" cy="1026901"/>
          </a:xfrm>
          <a:prstGeom prst="rect">
            <a:avLst/>
          </a:prstGeom>
          <a:ln w="12700">
            <a:miter lim="400000"/>
          </a:ln>
        </p:spPr>
      </p:pic>
      <p:sp>
        <p:nvSpPr>
          <p:cNvPr id="2250" name="Shape 2250"/>
          <p:cNvSpPr/>
          <p:nvPr/>
        </p:nvSpPr>
        <p:spPr>
          <a:xfrm rot="16200000">
            <a:off x="-1045757" y="5541432"/>
            <a:ext cx="2414702" cy="2184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800">
                <a:solidFill>
                  <a:srgbClr val="FFFFFF"/>
                </a:solidFill>
              </a:defRPr>
            </a:lvl1pPr>
          </a:lstStyle>
          <a:p>
            <a:pPr/>
            <a:r>
              <a:t>© 2015 CloudBees, Inc.  All Rights Reserved</a:t>
            </a:r>
          </a:p>
        </p:txBody>
      </p:sp>
      <p:sp>
        <p:nvSpPr>
          <p:cNvPr id="2251" name="Shape 2251"/>
          <p:cNvSpPr/>
          <p:nvPr>
            <p:ph type="sldNum" sz="quarter" idx="2"/>
          </p:nvPr>
        </p:nvSpPr>
        <p:spPr>
          <a:xfrm>
            <a:off x="8473622" y="6221732"/>
            <a:ext cx="263979" cy="269237"/>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83.xml><?xml version="1.0" encoding="utf-8"?>
<p:sldLayout xmlns:a="http://schemas.openxmlformats.org/drawingml/2006/main" xmlns:r="http://schemas.openxmlformats.org/officeDocument/2006/relationships" xmlns:p="http://schemas.openxmlformats.org/presentationml/2006/main" type="tx" showMasterSp="1" showMasterPhAnim="1">
  <p:cSld name="1_Title and Content">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2258" name="Shape 2258"/>
          <p:cNvSpPr/>
          <p:nvPr/>
        </p:nvSpPr>
        <p:spPr>
          <a:xfrm>
            <a:off x="478366" y="582082"/>
            <a:ext cx="11713604" cy="6276006"/>
          </a:xfrm>
          <a:prstGeom prst="rect">
            <a:avLst/>
          </a:prstGeom>
          <a:solidFill>
            <a:srgbClr val="FFFFFF"/>
          </a:solidFill>
          <a:ln w="12700">
            <a:miter lim="400000"/>
          </a:ln>
        </p:spPr>
        <p:txBody>
          <a:bodyPr lIns="45718" tIns="45718" rIns="45718" bIns="45718" anchor="ctr"/>
          <a:lstStyle/>
          <a:p>
            <a:pPr algn="ctr">
              <a:defRPr>
                <a:solidFill>
                  <a:srgbClr val="FFFFFF"/>
                </a:solidFill>
              </a:defRPr>
            </a:pPr>
          </a:p>
        </p:txBody>
      </p:sp>
      <p:sp>
        <p:nvSpPr>
          <p:cNvPr id="2259" name="Shape 2259"/>
          <p:cNvSpPr/>
          <p:nvPr/>
        </p:nvSpPr>
        <p:spPr>
          <a:xfrm rot="16200000">
            <a:off x="-1045757" y="5541432"/>
            <a:ext cx="2414702" cy="2184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800">
                <a:solidFill>
                  <a:srgbClr val="54585B"/>
                </a:solidFill>
              </a:defRPr>
            </a:lvl1pPr>
          </a:lstStyle>
          <a:p>
            <a:pPr/>
            <a:r>
              <a:t>© 2015 CloudBees, Inc.  All Rights Reserved</a:t>
            </a:r>
          </a:p>
        </p:txBody>
      </p:sp>
      <p:pic>
        <p:nvPicPr>
          <p:cNvPr id="2260" name="image2.png"/>
          <p:cNvPicPr>
            <a:picLocks noChangeAspect="1"/>
          </p:cNvPicPr>
          <p:nvPr/>
        </p:nvPicPr>
        <p:blipFill>
          <a:blip r:embed="rId3">
            <a:extLst/>
          </a:blip>
          <a:stretch>
            <a:fillRect/>
          </a:stretch>
        </p:blipFill>
        <p:spPr>
          <a:xfrm>
            <a:off x="10080200" y="32518"/>
            <a:ext cx="1746802" cy="562504"/>
          </a:xfrm>
          <a:prstGeom prst="rect">
            <a:avLst/>
          </a:prstGeom>
          <a:ln w="12700">
            <a:miter lim="400000"/>
          </a:ln>
        </p:spPr>
      </p:pic>
      <p:sp>
        <p:nvSpPr>
          <p:cNvPr id="2261" name="Shape 2261"/>
          <p:cNvSpPr/>
          <p:nvPr>
            <p:ph type="title"/>
          </p:nvPr>
        </p:nvSpPr>
        <p:spPr>
          <a:xfrm>
            <a:off x="799775" y="845996"/>
            <a:ext cx="10884400" cy="836102"/>
          </a:xfrm>
          <a:prstGeom prst="rect">
            <a:avLst/>
          </a:prstGeom>
        </p:spPr>
        <p:txBody>
          <a:bodyPr lIns="91422" tIns="91422" rIns="91422" bIns="91422"/>
          <a:lstStyle>
            <a:lvl1pPr>
              <a:lnSpc>
                <a:spcPct val="100000"/>
              </a:lnSpc>
              <a:defRPr sz="3600">
                <a:solidFill>
                  <a:srgbClr val="CB3725"/>
                </a:solidFill>
                <a:latin typeface="PT Sans"/>
                <a:ea typeface="PT Sans"/>
                <a:cs typeface="PT Sans"/>
                <a:sym typeface="PT Sans"/>
              </a:defRPr>
            </a:lvl1pPr>
          </a:lstStyle>
          <a:p>
            <a:pPr/>
            <a:r>
              <a:t>Title Text</a:t>
            </a:r>
          </a:p>
        </p:txBody>
      </p:sp>
      <p:sp>
        <p:nvSpPr>
          <p:cNvPr id="2262" name="Shape 2262"/>
          <p:cNvSpPr/>
          <p:nvPr>
            <p:ph type="body" idx="1"/>
          </p:nvPr>
        </p:nvSpPr>
        <p:spPr>
          <a:xfrm>
            <a:off x="799775" y="1692211"/>
            <a:ext cx="10884400" cy="4526101"/>
          </a:xfrm>
          <a:prstGeom prst="rect">
            <a:avLst/>
          </a:prstGeom>
        </p:spPr>
        <p:txBody>
          <a:bodyPr lIns="91422" tIns="91422" rIns="91422" bIns="91422"/>
          <a:lstStyle>
            <a:lvl1pPr marL="182879" indent="-182879">
              <a:lnSpc>
                <a:spcPct val="100000"/>
              </a:lnSpc>
              <a:spcBef>
                <a:spcPts val="0"/>
              </a:spcBef>
              <a:buSzTx/>
              <a:buFontTx/>
              <a:buNone/>
              <a:defRPr>
                <a:solidFill>
                  <a:srgbClr val="54585B"/>
                </a:solidFill>
                <a:latin typeface="PT Sans"/>
                <a:ea typeface="PT Sans"/>
                <a:cs typeface="PT Sans"/>
                <a:sym typeface="PT Sans"/>
              </a:defRPr>
            </a:lvl1pPr>
            <a:lvl2pPr marL="182879" indent="-182879">
              <a:lnSpc>
                <a:spcPct val="100000"/>
              </a:lnSpc>
              <a:spcBef>
                <a:spcPts val="0"/>
              </a:spcBef>
              <a:buSzTx/>
              <a:buFontTx/>
              <a:buNone/>
              <a:defRPr>
                <a:solidFill>
                  <a:srgbClr val="54585B"/>
                </a:solidFill>
                <a:latin typeface="PT Sans"/>
                <a:ea typeface="PT Sans"/>
                <a:cs typeface="PT Sans"/>
                <a:sym typeface="PT Sans"/>
              </a:defRPr>
            </a:lvl2pPr>
            <a:lvl3pPr marL="182879" indent="-182879">
              <a:lnSpc>
                <a:spcPct val="100000"/>
              </a:lnSpc>
              <a:spcBef>
                <a:spcPts val="0"/>
              </a:spcBef>
              <a:buSzTx/>
              <a:buFontTx/>
              <a:buNone/>
              <a:defRPr>
                <a:solidFill>
                  <a:srgbClr val="54585B"/>
                </a:solidFill>
                <a:latin typeface="PT Sans"/>
                <a:ea typeface="PT Sans"/>
                <a:cs typeface="PT Sans"/>
                <a:sym typeface="PT Sans"/>
              </a:defRPr>
            </a:lvl3pPr>
            <a:lvl4pPr marL="182879" indent="-182879">
              <a:lnSpc>
                <a:spcPct val="100000"/>
              </a:lnSpc>
              <a:spcBef>
                <a:spcPts val="0"/>
              </a:spcBef>
              <a:buSzTx/>
              <a:buFontTx/>
              <a:buNone/>
              <a:defRPr>
                <a:solidFill>
                  <a:srgbClr val="54585B"/>
                </a:solidFill>
                <a:latin typeface="PT Sans"/>
                <a:ea typeface="PT Sans"/>
                <a:cs typeface="PT Sans"/>
                <a:sym typeface="PT Sans"/>
              </a:defRPr>
            </a:lvl4pPr>
            <a:lvl5pPr marL="182879" indent="-182879">
              <a:lnSpc>
                <a:spcPct val="100000"/>
              </a:lnSpc>
              <a:spcBef>
                <a:spcPts val="0"/>
              </a:spcBef>
              <a:buSzTx/>
              <a:buFontTx/>
              <a:buNone/>
              <a:defRPr>
                <a:solidFill>
                  <a:srgbClr val="54585B"/>
                </a:solidFill>
                <a:latin typeface="PT Sans"/>
                <a:ea typeface="PT Sans"/>
                <a:cs typeface="PT Sans"/>
                <a:sym typeface="PT Sans"/>
              </a:defRPr>
            </a:lvl5pPr>
          </a:lstStyle>
          <a:p>
            <a:pPr/>
            <a:r>
              <a:t>Body Level One</a:t>
            </a:r>
          </a:p>
          <a:p>
            <a:pPr lvl="1"/>
            <a:r>
              <a:t>Body Level Two</a:t>
            </a:r>
          </a:p>
          <a:p>
            <a:pPr lvl="2"/>
            <a:r>
              <a:t>Body Level Three</a:t>
            </a:r>
          </a:p>
          <a:p>
            <a:pPr lvl="3"/>
            <a:r>
              <a:t>Body Level Four</a:t>
            </a:r>
          </a:p>
          <a:p>
            <a:pPr lvl="4"/>
            <a:r>
              <a:t>Body Level Five</a:t>
            </a:r>
          </a:p>
        </p:txBody>
      </p:sp>
      <p:sp>
        <p:nvSpPr>
          <p:cNvPr id="2263" name="Shape 2263"/>
          <p:cNvSpPr/>
          <p:nvPr>
            <p:ph type="sldNum" sz="quarter" idx="2"/>
          </p:nvPr>
        </p:nvSpPr>
        <p:spPr>
          <a:xfrm>
            <a:off x="11621460" y="6543380"/>
            <a:ext cx="137288" cy="127001"/>
          </a:xfrm>
          <a:prstGeom prst="rect">
            <a:avLst/>
          </a:prstGeom>
        </p:spPr>
        <p:txBody>
          <a:bodyPr lIns="0" tIns="0" rIns="0" bIns="0"/>
          <a:lstStyle>
            <a:lvl1pPr algn="ctr">
              <a:defRPr sz="900">
                <a:solidFill>
                  <a:srgbClr val="7F7F7F"/>
                </a:solidFill>
                <a:latin typeface="PT Sans"/>
                <a:ea typeface="PT Sans"/>
                <a:cs typeface="PT Sans"/>
                <a:sym typeface="PT Sans"/>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84.xml><?xml version="1.0" encoding="utf-8"?>
<p:sldLayout xmlns:a="http://schemas.openxmlformats.org/drawingml/2006/main" xmlns:r="http://schemas.openxmlformats.org/officeDocument/2006/relationships" xmlns:p="http://schemas.openxmlformats.org/presentationml/2006/main" type="tx" showMasterSp="1" showMasterPhAnim="1">
  <p:cSld name="1_Two Content">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2270" name="Shape 2270"/>
          <p:cNvSpPr/>
          <p:nvPr/>
        </p:nvSpPr>
        <p:spPr>
          <a:xfrm>
            <a:off x="478366" y="582082"/>
            <a:ext cx="11713604" cy="6276006"/>
          </a:xfrm>
          <a:prstGeom prst="rect">
            <a:avLst/>
          </a:prstGeom>
          <a:solidFill>
            <a:srgbClr val="FFFFFF"/>
          </a:solidFill>
          <a:ln w="12700">
            <a:miter lim="400000"/>
          </a:ln>
        </p:spPr>
        <p:txBody>
          <a:bodyPr lIns="45718" tIns="45718" rIns="45718" bIns="45718" anchor="ctr"/>
          <a:lstStyle/>
          <a:p>
            <a:pPr algn="ctr">
              <a:defRPr>
                <a:solidFill>
                  <a:srgbClr val="FFFFFF"/>
                </a:solidFill>
              </a:defRPr>
            </a:pPr>
          </a:p>
        </p:txBody>
      </p:sp>
      <p:sp>
        <p:nvSpPr>
          <p:cNvPr id="2271" name="Shape 2271"/>
          <p:cNvSpPr/>
          <p:nvPr/>
        </p:nvSpPr>
        <p:spPr>
          <a:xfrm rot="16200000">
            <a:off x="-1045757" y="5541432"/>
            <a:ext cx="2414702" cy="2184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800">
                <a:solidFill>
                  <a:srgbClr val="54585B"/>
                </a:solidFill>
              </a:defRPr>
            </a:lvl1pPr>
          </a:lstStyle>
          <a:p>
            <a:pPr/>
            <a:r>
              <a:t>© 2015 CloudBees, Inc.  All Rights Reserved</a:t>
            </a:r>
          </a:p>
        </p:txBody>
      </p:sp>
      <p:pic>
        <p:nvPicPr>
          <p:cNvPr id="2272" name="image2.png"/>
          <p:cNvPicPr>
            <a:picLocks noChangeAspect="1"/>
          </p:cNvPicPr>
          <p:nvPr/>
        </p:nvPicPr>
        <p:blipFill>
          <a:blip r:embed="rId3">
            <a:extLst/>
          </a:blip>
          <a:stretch>
            <a:fillRect/>
          </a:stretch>
        </p:blipFill>
        <p:spPr>
          <a:xfrm>
            <a:off x="10080200" y="32518"/>
            <a:ext cx="1746802" cy="562504"/>
          </a:xfrm>
          <a:prstGeom prst="rect">
            <a:avLst/>
          </a:prstGeom>
          <a:ln w="12700">
            <a:miter lim="400000"/>
          </a:ln>
        </p:spPr>
      </p:pic>
      <p:sp>
        <p:nvSpPr>
          <p:cNvPr id="2273" name="Shape 2273"/>
          <p:cNvSpPr/>
          <p:nvPr>
            <p:ph type="title"/>
          </p:nvPr>
        </p:nvSpPr>
        <p:spPr>
          <a:xfrm>
            <a:off x="798782" y="833967"/>
            <a:ext cx="10970002" cy="836099"/>
          </a:xfrm>
          <a:prstGeom prst="rect">
            <a:avLst/>
          </a:prstGeom>
        </p:spPr>
        <p:txBody>
          <a:bodyPr lIns="91422" tIns="91422" rIns="91422" bIns="91422"/>
          <a:lstStyle>
            <a:lvl1pPr>
              <a:lnSpc>
                <a:spcPct val="100000"/>
              </a:lnSpc>
              <a:defRPr sz="3600">
                <a:solidFill>
                  <a:srgbClr val="CB3725"/>
                </a:solidFill>
                <a:latin typeface="PT Sans"/>
                <a:ea typeface="PT Sans"/>
                <a:cs typeface="PT Sans"/>
                <a:sym typeface="PT Sans"/>
              </a:defRPr>
            </a:lvl1pPr>
          </a:lstStyle>
          <a:p>
            <a:pPr/>
            <a:r>
              <a:t>Title Text</a:t>
            </a:r>
          </a:p>
        </p:txBody>
      </p:sp>
      <p:sp>
        <p:nvSpPr>
          <p:cNvPr id="2274" name="Shape 2274"/>
          <p:cNvSpPr/>
          <p:nvPr>
            <p:ph type="body" sz="half" idx="1"/>
          </p:nvPr>
        </p:nvSpPr>
        <p:spPr>
          <a:xfrm>
            <a:off x="799775" y="1693140"/>
            <a:ext cx="5364399" cy="4568100"/>
          </a:xfrm>
          <a:prstGeom prst="rect">
            <a:avLst/>
          </a:prstGeom>
        </p:spPr>
        <p:txBody>
          <a:bodyPr lIns="91422" tIns="91422" rIns="91422" bIns="91422"/>
          <a:lstStyle>
            <a:lvl1pPr marL="182879" indent="-182879">
              <a:lnSpc>
                <a:spcPct val="100000"/>
              </a:lnSpc>
              <a:spcBef>
                <a:spcPts val="0"/>
              </a:spcBef>
              <a:buSzTx/>
              <a:buFontTx/>
              <a:buNone/>
              <a:defRPr>
                <a:solidFill>
                  <a:srgbClr val="54585B"/>
                </a:solidFill>
                <a:latin typeface="PT Sans"/>
                <a:ea typeface="PT Sans"/>
                <a:cs typeface="PT Sans"/>
                <a:sym typeface="PT Sans"/>
              </a:defRPr>
            </a:lvl1pPr>
            <a:lvl2pPr marL="182879" indent="-182879">
              <a:lnSpc>
                <a:spcPct val="100000"/>
              </a:lnSpc>
              <a:spcBef>
                <a:spcPts val="0"/>
              </a:spcBef>
              <a:buSzTx/>
              <a:buFontTx/>
              <a:buNone/>
              <a:defRPr>
                <a:solidFill>
                  <a:srgbClr val="54585B"/>
                </a:solidFill>
                <a:latin typeface="PT Sans"/>
                <a:ea typeface="PT Sans"/>
                <a:cs typeface="PT Sans"/>
                <a:sym typeface="PT Sans"/>
              </a:defRPr>
            </a:lvl2pPr>
            <a:lvl3pPr marL="182879" indent="-182879">
              <a:lnSpc>
                <a:spcPct val="100000"/>
              </a:lnSpc>
              <a:spcBef>
                <a:spcPts val="0"/>
              </a:spcBef>
              <a:buSzTx/>
              <a:buFontTx/>
              <a:buNone/>
              <a:defRPr>
                <a:solidFill>
                  <a:srgbClr val="54585B"/>
                </a:solidFill>
                <a:latin typeface="PT Sans"/>
                <a:ea typeface="PT Sans"/>
                <a:cs typeface="PT Sans"/>
                <a:sym typeface="PT Sans"/>
              </a:defRPr>
            </a:lvl3pPr>
            <a:lvl4pPr marL="182879" indent="-182879">
              <a:lnSpc>
                <a:spcPct val="100000"/>
              </a:lnSpc>
              <a:spcBef>
                <a:spcPts val="0"/>
              </a:spcBef>
              <a:buSzTx/>
              <a:buFontTx/>
              <a:buNone/>
              <a:defRPr>
                <a:solidFill>
                  <a:srgbClr val="54585B"/>
                </a:solidFill>
                <a:latin typeface="PT Sans"/>
                <a:ea typeface="PT Sans"/>
                <a:cs typeface="PT Sans"/>
                <a:sym typeface="PT Sans"/>
              </a:defRPr>
            </a:lvl4pPr>
            <a:lvl5pPr marL="182879" indent="-182879">
              <a:lnSpc>
                <a:spcPct val="100000"/>
              </a:lnSpc>
              <a:spcBef>
                <a:spcPts val="0"/>
              </a:spcBef>
              <a:buSzTx/>
              <a:buFontTx/>
              <a:buNone/>
              <a:defRPr>
                <a:solidFill>
                  <a:srgbClr val="54585B"/>
                </a:solidFill>
                <a:latin typeface="PT Sans"/>
                <a:ea typeface="PT Sans"/>
                <a:cs typeface="PT Sans"/>
                <a:sym typeface="PT Sans"/>
              </a:defRPr>
            </a:lvl5pPr>
          </a:lstStyle>
          <a:p>
            <a:pPr/>
            <a:r>
              <a:t>Body Level One</a:t>
            </a:r>
          </a:p>
          <a:p>
            <a:pPr lvl="1"/>
            <a:r>
              <a:t>Body Level Two</a:t>
            </a:r>
          </a:p>
          <a:p>
            <a:pPr lvl="2"/>
            <a:r>
              <a:t>Body Level Three</a:t>
            </a:r>
          </a:p>
          <a:p>
            <a:pPr lvl="3"/>
            <a:r>
              <a:t>Body Level Four</a:t>
            </a:r>
          </a:p>
          <a:p>
            <a:pPr lvl="4"/>
            <a:r>
              <a:t>Body Level Five</a:t>
            </a:r>
          </a:p>
        </p:txBody>
      </p:sp>
      <p:sp>
        <p:nvSpPr>
          <p:cNvPr id="2275" name="Shape 2275"/>
          <p:cNvSpPr/>
          <p:nvPr>
            <p:ph type="body" sz="half" idx="13"/>
          </p:nvPr>
        </p:nvSpPr>
        <p:spPr>
          <a:xfrm>
            <a:off x="6397364" y="1693140"/>
            <a:ext cx="5364402" cy="4568100"/>
          </a:xfrm>
          <a:prstGeom prst="rect">
            <a:avLst/>
          </a:prstGeom>
        </p:spPr>
        <p:txBody>
          <a:bodyPr lIns="91422" tIns="91422" rIns="91422" bIns="91422"/>
          <a:lstStyle/>
          <a:p>
            <a:pPr/>
          </a:p>
        </p:txBody>
      </p:sp>
      <p:sp>
        <p:nvSpPr>
          <p:cNvPr id="2276" name="Shape 2276"/>
          <p:cNvSpPr/>
          <p:nvPr>
            <p:ph type="sldNum" sz="quarter" idx="2"/>
          </p:nvPr>
        </p:nvSpPr>
        <p:spPr>
          <a:xfrm>
            <a:off x="11621460" y="6543380"/>
            <a:ext cx="137288" cy="127001"/>
          </a:xfrm>
          <a:prstGeom prst="rect">
            <a:avLst/>
          </a:prstGeom>
        </p:spPr>
        <p:txBody>
          <a:bodyPr lIns="0" tIns="0" rIns="0" bIns="0"/>
          <a:lstStyle>
            <a:lvl1pPr algn="ctr">
              <a:defRPr sz="900">
                <a:solidFill>
                  <a:srgbClr val="7F7F7F"/>
                </a:solidFill>
                <a:latin typeface="PT Sans"/>
                <a:ea typeface="PT Sans"/>
                <a:cs typeface="PT Sans"/>
                <a:sym typeface="PT Sans"/>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85.xml><?xml version="1.0" encoding="utf-8"?>
<p:sldLayout xmlns:a="http://schemas.openxmlformats.org/drawingml/2006/main" xmlns:r="http://schemas.openxmlformats.org/officeDocument/2006/relationships" xmlns:p="http://schemas.openxmlformats.org/presentationml/2006/main" type="tx" showMasterSp="1" showMasterPhAnim="1">
  <p:cSld name="Divider slide">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2283" name="Shape 2283"/>
          <p:cNvSpPr/>
          <p:nvPr/>
        </p:nvSpPr>
        <p:spPr>
          <a:xfrm>
            <a:off x="478366" y="582082"/>
            <a:ext cx="11713604" cy="6276006"/>
          </a:xfrm>
          <a:prstGeom prst="rect">
            <a:avLst/>
          </a:prstGeom>
          <a:solidFill>
            <a:srgbClr val="FFFFFF"/>
          </a:solidFill>
          <a:ln w="12700">
            <a:miter lim="400000"/>
          </a:ln>
        </p:spPr>
        <p:txBody>
          <a:bodyPr lIns="45718" tIns="45718" rIns="45718" bIns="45718" anchor="ctr"/>
          <a:lstStyle/>
          <a:p>
            <a:pPr algn="ctr">
              <a:defRPr>
                <a:solidFill>
                  <a:srgbClr val="FFFFFF"/>
                </a:solidFill>
              </a:defRPr>
            </a:pPr>
          </a:p>
        </p:txBody>
      </p:sp>
      <p:sp>
        <p:nvSpPr>
          <p:cNvPr id="2284" name="Shape 2284"/>
          <p:cNvSpPr/>
          <p:nvPr/>
        </p:nvSpPr>
        <p:spPr>
          <a:xfrm rot="16200000">
            <a:off x="-1045757" y="5541432"/>
            <a:ext cx="2414702" cy="2184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800">
                <a:solidFill>
                  <a:srgbClr val="54585B"/>
                </a:solidFill>
              </a:defRPr>
            </a:lvl1pPr>
          </a:lstStyle>
          <a:p>
            <a:pPr/>
            <a:r>
              <a:t>© 2015 CloudBees, Inc.  All Rights Reserved</a:t>
            </a:r>
          </a:p>
        </p:txBody>
      </p:sp>
      <p:pic>
        <p:nvPicPr>
          <p:cNvPr id="2285" name="image2.png"/>
          <p:cNvPicPr>
            <a:picLocks noChangeAspect="1"/>
          </p:cNvPicPr>
          <p:nvPr/>
        </p:nvPicPr>
        <p:blipFill>
          <a:blip r:embed="rId3">
            <a:extLst/>
          </a:blip>
          <a:stretch>
            <a:fillRect/>
          </a:stretch>
        </p:blipFill>
        <p:spPr>
          <a:xfrm>
            <a:off x="10080200" y="32518"/>
            <a:ext cx="1746802" cy="562504"/>
          </a:xfrm>
          <a:prstGeom prst="rect">
            <a:avLst/>
          </a:prstGeom>
          <a:ln w="12700">
            <a:miter lim="400000"/>
          </a:ln>
        </p:spPr>
      </p:pic>
      <p:pic>
        <p:nvPicPr>
          <p:cNvPr id="2286" name="image1.jpeg"/>
          <p:cNvPicPr>
            <a:picLocks noChangeAspect="1"/>
          </p:cNvPicPr>
          <p:nvPr/>
        </p:nvPicPr>
        <p:blipFill>
          <a:blip r:embed="rId2">
            <a:extLst/>
          </a:blip>
          <a:stretch>
            <a:fillRect/>
          </a:stretch>
        </p:blipFill>
        <p:spPr>
          <a:xfrm>
            <a:off x="0" y="0"/>
            <a:ext cx="12192000" cy="6858000"/>
          </a:xfrm>
          <a:prstGeom prst="rect">
            <a:avLst/>
          </a:prstGeom>
          <a:ln w="12700">
            <a:miter lim="400000"/>
          </a:ln>
        </p:spPr>
      </p:pic>
      <p:sp>
        <p:nvSpPr>
          <p:cNvPr id="2287" name="Shape 2287"/>
          <p:cNvSpPr/>
          <p:nvPr>
            <p:ph type="title"/>
          </p:nvPr>
        </p:nvSpPr>
        <p:spPr>
          <a:xfrm>
            <a:off x="1193521" y="2667000"/>
            <a:ext cx="8433600" cy="1358701"/>
          </a:xfrm>
          <a:prstGeom prst="rect">
            <a:avLst/>
          </a:prstGeom>
        </p:spPr>
        <p:txBody>
          <a:bodyPr lIns="91422" tIns="91422" rIns="91422" bIns="91422" anchor="b"/>
          <a:lstStyle>
            <a:lvl1pPr>
              <a:lnSpc>
                <a:spcPct val="100000"/>
              </a:lnSpc>
              <a:defRPr sz="3600">
                <a:solidFill>
                  <a:srgbClr val="CB3725"/>
                </a:solidFill>
                <a:latin typeface="PT Sans"/>
                <a:ea typeface="PT Sans"/>
                <a:cs typeface="PT Sans"/>
                <a:sym typeface="PT Sans"/>
              </a:defRPr>
            </a:lvl1pPr>
          </a:lstStyle>
          <a:p>
            <a:pPr/>
            <a:r>
              <a:t>Title Text</a:t>
            </a:r>
          </a:p>
        </p:txBody>
      </p:sp>
      <p:sp>
        <p:nvSpPr>
          <p:cNvPr id="2288" name="Shape 2288"/>
          <p:cNvSpPr/>
          <p:nvPr/>
        </p:nvSpPr>
        <p:spPr>
          <a:xfrm rot="16200000">
            <a:off x="-1045757" y="5541432"/>
            <a:ext cx="2414702" cy="2184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800">
                <a:solidFill>
                  <a:srgbClr val="54585B"/>
                </a:solidFill>
              </a:defRPr>
            </a:lvl1pPr>
          </a:lstStyle>
          <a:p>
            <a:pPr/>
            <a:r>
              <a:t>© 2015 CloudBees, Inc.  All Rights Reserved</a:t>
            </a:r>
          </a:p>
        </p:txBody>
      </p:sp>
      <p:pic>
        <p:nvPicPr>
          <p:cNvPr id="2289" name="image2.png"/>
          <p:cNvPicPr>
            <a:picLocks noChangeAspect="1"/>
          </p:cNvPicPr>
          <p:nvPr/>
        </p:nvPicPr>
        <p:blipFill>
          <a:blip r:embed="rId3">
            <a:extLst/>
          </a:blip>
          <a:stretch>
            <a:fillRect/>
          </a:stretch>
        </p:blipFill>
        <p:spPr>
          <a:xfrm>
            <a:off x="9673800" y="273820"/>
            <a:ext cx="2147602" cy="691201"/>
          </a:xfrm>
          <a:prstGeom prst="rect">
            <a:avLst/>
          </a:prstGeom>
          <a:ln w="12700">
            <a:miter lim="400000"/>
          </a:ln>
        </p:spPr>
      </p:pic>
      <p:sp>
        <p:nvSpPr>
          <p:cNvPr id="2290" name="Shape 2290"/>
          <p:cNvSpPr/>
          <p:nvPr>
            <p:ph type="sldNum" sz="quarter" idx="2"/>
          </p:nvPr>
        </p:nvSpPr>
        <p:spPr>
          <a:xfrm>
            <a:off x="11621460" y="6543380"/>
            <a:ext cx="137288" cy="127001"/>
          </a:xfrm>
          <a:prstGeom prst="rect">
            <a:avLst/>
          </a:prstGeom>
        </p:spPr>
        <p:txBody>
          <a:bodyPr lIns="0" tIns="0" rIns="0" bIns="0"/>
          <a:lstStyle>
            <a:lvl1pPr algn="ctr">
              <a:defRPr sz="900">
                <a:solidFill>
                  <a:srgbClr val="7F7F7F"/>
                </a:solidFill>
                <a:latin typeface="PT Sans"/>
                <a:ea typeface="PT Sans"/>
                <a:cs typeface="PT Sans"/>
                <a:sym typeface="PT Sans"/>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86.xml><?xml version="1.0" encoding="utf-8"?>
<p:sldLayout xmlns:a="http://schemas.openxmlformats.org/drawingml/2006/main" xmlns:r="http://schemas.openxmlformats.org/officeDocument/2006/relationships" xmlns:p="http://schemas.openxmlformats.org/presentationml/2006/main" type="tx" showMasterSp="1" showMasterPhAnim="1">
  <p:cSld name="1_Title Only">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2297" name="Shape 2297"/>
          <p:cNvSpPr/>
          <p:nvPr/>
        </p:nvSpPr>
        <p:spPr>
          <a:xfrm>
            <a:off x="478366" y="582082"/>
            <a:ext cx="11713604" cy="6276006"/>
          </a:xfrm>
          <a:prstGeom prst="rect">
            <a:avLst/>
          </a:prstGeom>
          <a:solidFill>
            <a:srgbClr val="FFFFFF"/>
          </a:solidFill>
          <a:ln w="12700">
            <a:miter lim="400000"/>
          </a:ln>
        </p:spPr>
        <p:txBody>
          <a:bodyPr lIns="45718" tIns="45718" rIns="45718" bIns="45718" anchor="ctr"/>
          <a:lstStyle/>
          <a:p>
            <a:pPr algn="ctr">
              <a:defRPr>
                <a:solidFill>
                  <a:srgbClr val="FFFFFF"/>
                </a:solidFill>
              </a:defRPr>
            </a:pPr>
          </a:p>
        </p:txBody>
      </p:sp>
      <p:sp>
        <p:nvSpPr>
          <p:cNvPr id="2298" name="Shape 2298"/>
          <p:cNvSpPr/>
          <p:nvPr/>
        </p:nvSpPr>
        <p:spPr>
          <a:xfrm rot="16200000">
            <a:off x="-1045757" y="5541432"/>
            <a:ext cx="2414702" cy="2184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800">
                <a:solidFill>
                  <a:srgbClr val="54585B"/>
                </a:solidFill>
              </a:defRPr>
            </a:lvl1pPr>
          </a:lstStyle>
          <a:p>
            <a:pPr/>
            <a:r>
              <a:t>© 2015 CloudBees, Inc.  All Rights Reserved</a:t>
            </a:r>
          </a:p>
        </p:txBody>
      </p:sp>
      <p:pic>
        <p:nvPicPr>
          <p:cNvPr id="2299" name="image2.png"/>
          <p:cNvPicPr>
            <a:picLocks noChangeAspect="1"/>
          </p:cNvPicPr>
          <p:nvPr/>
        </p:nvPicPr>
        <p:blipFill>
          <a:blip r:embed="rId3">
            <a:extLst/>
          </a:blip>
          <a:stretch>
            <a:fillRect/>
          </a:stretch>
        </p:blipFill>
        <p:spPr>
          <a:xfrm>
            <a:off x="10080200" y="32518"/>
            <a:ext cx="1746802" cy="562504"/>
          </a:xfrm>
          <a:prstGeom prst="rect">
            <a:avLst/>
          </a:prstGeom>
          <a:ln w="12700">
            <a:miter lim="400000"/>
          </a:ln>
        </p:spPr>
      </p:pic>
      <p:sp>
        <p:nvSpPr>
          <p:cNvPr id="2300" name="Shape 2300"/>
          <p:cNvSpPr/>
          <p:nvPr>
            <p:ph type="title"/>
          </p:nvPr>
        </p:nvSpPr>
        <p:spPr>
          <a:xfrm>
            <a:off x="798782" y="833967"/>
            <a:ext cx="10970002" cy="836099"/>
          </a:xfrm>
          <a:prstGeom prst="rect">
            <a:avLst/>
          </a:prstGeom>
        </p:spPr>
        <p:txBody>
          <a:bodyPr lIns="91422" tIns="91422" rIns="91422" bIns="91422"/>
          <a:lstStyle>
            <a:lvl1pPr>
              <a:lnSpc>
                <a:spcPct val="100000"/>
              </a:lnSpc>
              <a:defRPr sz="3600">
                <a:solidFill>
                  <a:srgbClr val="CB3725"/>
                </a:solidFill>
                <a:latin typeface="PT Sans"/>
                <a:ea typeface="PT Sans"/>
                <a:cs typeface="PT Sans"/>
                <a:sym typeface="PT Sans"/>
              </a:defRPr>
            </a:lvl1pPr>
          </a:lstStyle>
          <a:p>
            <a:pPr/>
            <a:r>
              <a:t>Title Text</a:t>
            </a:r>
          </a:p>
        </p:txBody>
      </p:sp>
      <p:sp>
        <p:nvSpPr>
          <p:cNvPr id="2301" name="Shape 2301"/>
          <p:cNvSpPr/>
          <p:nvPr>
            <p:ph type="sldNum" sz="quarter" idx="2"/>
          </p:nvPr>
        </p:nvSpPr>
        <p:spPr>
          <a:xfrm>
            <a:off x="11621460" y="6543380"/>
            <a:ext cx="137288" cy="127001"/>
          </a:xfrm>
          <a:prstGeom prst="rect">
            <a:avLst/>
          </a:prstGeom>
        </p:spPr>
        <p:txBody>
          <a:bodyPr lIns="0" tIns="0" rIns="0" bIns="0"/>
          <a:lstStyle>
            <a:lvl1pPr algn="ctr">
              <a:defRPr sz="900">
                <a:solidFill>
                  <a:srgbClr val="7F7F7F"/>
                </a:solidFill>
                <a:latin typeface="PT Sans"/>
                <a:ea typeface="PT Sans"/>
                <a:cs typeface="PT Sans"/>
                <a:sym typeface="PT Sans"/>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87.xml><?xml version="1.0" encoding="utf-8"?>
<p:sldLayout xmlns:a="http://schemas.openxmlformats.org/drawingml/2006/main" xmlns:r="http://schemas.openxmlformats.org/officeDocument/2006/relationships" xmlns:p="http://schemas.openxmlformats.org/presentationml/2006/main" type="tx" showMasterSp="1" showMasterPhAnim="1">
  <p:cSld name="1_Blank">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2308" name="Shape 2308"/>
          <p:cNvSpPr/>
          <p:nvPr/>
        </p:nvSpPr>
        <p:spPr>
          <a:xfrm>
            <a:off x="478366" y="582082"/>
            <a:ext cx="11713604" cy="6276006"/>
          </a:xfrm>
          <a:prstGeom prst="rect">
            <a:avLst/>
          </a:prstGeom>
          <a:solidFill>
            <a:srgbClr val="FFFFFF"/>
          </a:solidFill>
          <a:ln w="12700">
            <a:miter lim="400000"/>
          </a:ln>
        </p:spPr>
        <p:txBody>
          <a:bodyPr lIns="45718" tIns="45718" rIns="45718" bIns="45718" anchor="ctr"/>
          <a:lstStyle/>
          <a:p>
            <a:pPr algn="ctr">
              <a:defRPr>
                <a:solidFill>
                  <a:srgbClr val="FFFFFF"/>
                </a:solidFill>
              </a:defRPr>
            </a:pPr>
          </a:p>
        </p:txBody>
      </p:sp>
      <p:sp>
        <p:nvSpPr>
          <p:cNvPr id="2309" name="Shape 2309"/>
          <p:cNvSpPr/>
          <p:nvPr/>
        </p:nvSpPr>
        <p:spPr>
          <a:xfrm rot="16200000">
            <a:off x="-1045757" y="5541432"/>
            <a:ext cx="2414702" cy="2184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800">
                <a:solidFill>
                  <a:srgbClr val="54585B"/>
                </a:solidFill>
              </a:defRPr>
            </a:lvl1pPr>
          </a:lstStyle>
          <a:p>
            <a:pPr/>
            <a:r>
              <a:t>© 2015 CloudBees, Inc.  All Rights Reserved</a:t>
            </a:r>
          </a:p>
        </p:txBody>
      </p:sp>
      <p:pic>
        <p:nvPicPr>
          <p:cNvPr id="2310" name="image2.png"/>
          <p:cNvPicPr>
            <a:picLocks noChangeAspect="1"/>
          </p:cNvPicPr>
          <p:nvPr/>
        </p:nvPicPr>
        <p:blipFill>
          <a:blip r:embed="rId3">
            <a:extLst/>
          </a:blip>
          <a:stretch>
            <a:fillRect/>
          </a:stretch>
        </p:blipFill>
        <p:spPr>
          <a:xfrm>
            <a:off x="10080200" y="32518"/>
            <a:ext cx="1746802" cy="562504"/>
          </a:xfrm>
          <a:prstGeom prst="rect">
            <a:avLst/>
          </a:prstGeom>
          <a:ln w="12700">
            <a:miter lim="400000"/>
          </a:ln>
        </p:spPr>
      </p:pic>
      <p:sp>
        <p:nvSpPr>
          <p:cNvPr id="2311" name="Shape 2311"/>
          <p:cNvSpPr/>
          <p:nvPr>
            <p:ph type="sldNum" sz="quarter" idx="2"/>
          </p:nvPr>
        </p:nvSpPr>
        <p:spPr>
          <a:xfrm>
            <a:off x="11621460" y="6543380"/>
            <a:ext cx="137288" cy="127001"/>
          </a:xfrm>
          <a:prstGeom prst="rect">
            <a:avLst/>
          </a:prstGeom>
        </p:spPr>
        <p:txBody>
          <a:bodyPr lIns="0" tIns="0" rIns="0" bIns="0"/>
          <a:lstStyle>
            <a:lvl1pPr algn="ctr">
              <a:defRPr sz="900">
                <a:solidFill>
                  <a:srgbClr val="7F7F7F"/>
                </a:solidFill>
                <a:latin typeface="PT Sans"/>
                <a:ea typeface="PT Sans"/>
                <a:cs typeface="PT Sans"/>
                <a:sym typeface="PT Sans"/>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88.xml><?xml version="1.0" encoding="utf-8"?>
<p:sldLayout xmlns:a="http://schemas.openxmlformats.org/drawingml/2006/main" xmlns:r="http://schemas.openxmlformats.org/officeDocument/2006/relationships" xmlns:p="http://schemas.openxmlformats.org/presentationml/2006/main" type="tx" showMasterSp="1" showMasterPhAnim="1">
  <p:cSld name="1_Text with Chart or Graphic">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2318" name="Shape 2318"/>
          <p:cNvSpPr/>
          <p:nvPr/>
        </p:nvSpPr>
        <p:spPr>
          <a:xfrm>
            <a:off x="478366" y="582082"/>
            <a:ext cx="11713604" cy="6276006"/>
          </a:xfrm>
          <a:prstGeom prst="rect">
            <a:avLst/>
          </a:prstGeom>
          <a:solidFill>
            <a:srgbClr val="FFFFFF"/>
          </a:solidFill>
          <a:ln w="12700">
            <a:miter lim="400000"/>
          </a:ln>
        </p:spPr>
        <p:txBody>
          <a:bodyPr lIns="45718" tIns="45718" rIns="45718" bIns="45718" anchor="ctr"/>
          <a:lstStyle/>
          <a:p>
            <a:pPr algn="ctr">
              <a:defRPr>
                <a:solidFill>
                  <a:srgbClr val="FFFFFF"/>
                </a:solidFill>
              </a:defRPr>
            </a:pPr>
          </a:p>
        </p:txBody>
      </p:sp>
      <p:sp>
        <p:nvSpPr>
          <p:cNvPr id="2319" name="Shape 2319"/>
          <p:cNvSpPr/>
          <p:nvPr/>
        </p:nvSpPr>
        <p:spPr>
          <a:xfrm rot="16200000">
            <a:off x="-1045757" y="5541432"/>
            <a:ext cx="2414702" cy="2184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800">
                <a:solidFill>
                  <a:srgbClr val="54585B"/>
                </a:solidFill>
              </a:defRPr>
            </a:lvl1pPr>
          </a:lstStyle>
          <a:p>
            <a:pPr/>
            <a:r>
              <a:t>© 2015 CloudBees, Inc.  All Rights Reserved</a:t>
            </a:r>
          </a:p>
        </p:txBody>
      </p:sp>
      <p:pic>
        <p:nvPicPr>
          <p:cNvPr id="2320" name="image2.png"/>
          <p:cNvPicPr>
            <a:picLocks noChangeAspect="1"/>
          </p:cNvPicPr>
          <p:nvPr/>
        </p:nvPicPr>
        <p:blipFill>
          <a:blip r:embed="rId3">
            <a:extLst/>
          </a:blip>
          <a:stretch>
            <a:fillRect/>
          </a:stretch>
        </p:blipFill>
        <p:spPr>
          <a:xfrm>
            <a:off x="10080200" y="32518"/>
            <a:ext cx="1746802" cy="562504"/>
          </a:xfrm>
          <a:prstGeom prst="rect">
            <a:avLst/>
          </a:prstGeom>
          <a:ln w="12700">
            <a:miter lim="400000"/>
          </a:ln>
        </p:spPr>
      </p:pic>
      <p:sp>
        <p:nvSpPr>
          <p:cNvPr id="2321" name="Shape 2321"/>
          <p:cNvSpPr/>
          <p:nvPr/>
        </p:nvSpPr>
        <p:spPr>
          <a:xfrm flipH="1">
            <a:off x="5747549" y="1113364"/>
            <a:ext cx="2" cy="5181605"/>
          </a:xfrm>
          <a:prstGeom prst="line">
            <a:avLst/>
          </a:prstGeom>
          <a:ln>
            <a:solidFill>
              <a:srgbClr val="54575A"/>
            </a:solidFill>
          </a:ln>
        </p:spPr>
        <p:txBody>
          <a:bodyPr lIns="45718" tIns="45718" rIns="45718" bIns="45718"/>
          <a:lstStyle/>
          <a:p>
            <a:pPr/>
          </a:p>
        </p:txBody>
      </p:sp>
      <p:sp>
        <p:nvSpPr>
          <p:cNvPr id="2322" name="Shape 2322"/>
          <p:cNvSpPr/>
          <p:nvPr>
            <p:ph type="title"/>
          </p:nvPr>
        </p:nvSpPr>
        <p:spPr>
          <a:xfrm>
            <a:off x="892923" y="1070757"/>
            <a:ext cx="4542803" cy="834303"/>
          </a:xfrm>
          <a:prstGeom prst="rect">
            <a:avLst/>
          </a:prstGeom>
        </p:spPr>
        <p:txBody>
          <a:bodyPr lIns="91422" tIns="91422" rIns="91422" bIns="91422" anchor="b"/>
          <a:lstStyle>
            <a:lvl1pPr>
              <a:lnSpc>
                <a:spcPct val="100000"/>
              </a:lnSpc>
              <a:defRPr sz="3600">
                <a:solidFill>
                  <a:srgbClr val="CB3725"/>
                </a:solidFill>
                <a:latin typeface="PT Sans"/>
                <a:ea typeface="PT Sans"/>
                <a:cs typeface="PT Sans"/>
                <a:sym typeface="PT Sans"/>
              </a:defRPr>
            </a:lvl1pPr>
          </a:lstStyle>
          <a:p>
            <a:pPr/>
            <a:r>
              <a:t>Title Text</a:t>
            </a:r>
          </a:p>
        </p:txBody>
      </p:sp>
      <p:sp>
        <p:nvSpPr>
          <p:cNvPr id="2323" name="Shape 2323"/>
          <p:cNvSpPr/>
          <p:nvPr>
            <p:ph type="body" sz="half" idx="1"/>
          </p:nvPr>
        </p:nvSpPr>
        <p:spPr>
          <a:xfrm>
            <a:off x="6129866" y="1069678"/>
            <a:ext cx="5588002" cy="5284504"/>
          </a:xfrm>
          <a:prstGeom prst="rect">
            <a:avLst/>
          </a:prstGeom>
        </p:spPr>
        <p:txBody>
          <a:bodyPr lIns="91422" tIns="91422" rIns="91422" bIns="91422"/>
          <a:lstStyle>
            <a:lvl1pPr marL="0" indent="0">
              <a:lnSpc>
                <a:spcPct val="100000"/>
              </a:lnSpc>
              <a:spcBef>
                <a:spcPts val="0"/>
              </a:spcBef>
              <a:buSzTx/>
              <a:buFontTx/>
              <a:buNone/>
              <a:defRPr>
                <a:solidFill>
                  <a:srgbClr val="54585B"/>
                </a:solidFill>
                <a:latin typeface="PT Sans"/>
                <a:ea typeface="PT Sans"/>
                <a:cs typeface="PT Sans"/>
                <a:sym typeface="PT Sans"/>
              </a:defRPr>
            </a:lvl1pPr>
            <a:lvl2pPr marL="0" indent="0">
              <a:lnSpc>
                <a:spcPct val="100000"/>
              </a:lnSpc>
              <a:spcBef>
                <a:spcPts val="0"/>
              </a:spcBef>
              <a:buSzTx/>
              <a:buFontTx/>
              <a:buNone/>
              <a:defRPr>
                <a:solidFill>
                  <a:srgbClr val="54585B"/>
                </a:solidFill>
                <a:latin typeface="PT Sans"/>
                <a:ea typeface="PT Sans"/>
                <a:cs typeface="PT Sans"/>
                <a:sym typeface="PT Sans"/>
              </a:defRPr>
            </a:lvl2pPr>
            <a:lvl3pPr marL="0" indent="0">
              <a:lnSpc>
                <a:spcPct val="100000"/>
              </a:lnSpc>
              <a:spcBef>
                <a:spcPts val="0"/>
              </a:spcBef>
              <a:buSzTx/>
              <a:buFontTx/>
              <a:buNone/>
              <a:defRPr>
                <a:solidFill>
                  <a:srgbClr val="54585B"/>
                </a:solidFill>
                <a:latin typeface="PT Sans"/>
                <a:ea typeface="PT Sans"/>
                <a:cs typeface="PT Sans"/>
                <a:sym typeface="PT Sans"/>
              </a:defRPr>
            </a:lvl3pPr>
            <a:lvl4pPr marL="0" indent="0">
              <a:lnSpc>
                <a:spcPct val="100000"/>
              </a:lnSpc>
              <a:spcBef>
                <a:spcPts val="0"/>
              </a:spcBef>
              <a:buSzTx/>
              <a:buFontTx/>
              <a:buNone/>
              <a:defRPr>
                <a:solidFill>
                  <a:srgbClr val="54585B"/>
                </a:solidFill>
                <a:latin typeface="PT Sans"/>
                <a:ea typeface="PT Sans"/>
                <a:cs typeface="PT Sans"/>
                <a:sym typeface="PT Sans"/>
              </a:defRPr>
            </a:lvl4pPr>
            <a:lvl5pPr marL="0" indent="0">
              <a:lnSpc>
                <a:spcPct val="100000"/>
              </a:lnSpc>
              <a:spcBef>
                <a:spcPts val="0"/>
              </a:spcBef>
              <a:buSzTx/>
              <a:buFontTx/>
              <a:buNone/>
              <a:defRPr>
                <a:solidFill>
                  <a:srgbClr val="54585B"/>
                </a:solidFill>
                <a:latin typeface="PT Sans"/>
                <a:ea typeface="PT Sans"/>
                <a:cs typeface="PT Sans"/>
                <a:sym typeface="PT Sans"/>
              </a:defRPr>
            </a:lvl5pPr>
          </a:lstStyle>
          <a:p>
            <a:pPr/>
            <a:r>
              <a:t>Body Level One</a:t>
            </a:r>
          </a:p>
          <a:p>
            <a:pPr lvl="1"/>
            <a:r>
              <a:t>Body Level Two</a:t>
            </a:r>
          </a:p>
          <a:p>
            <a:pPr lvl="2"/>
            <a:r>
              <a:t>Body Level Three</a:t>
            </a:r>
          </a:p>
          <a:p>
            <a:pPr lvl="3"/>
            <a:r>
              <a:t>Body Level Four</a:t>
            </a:r>
          </a:p>
          <a:p>
            <a:pPr lvl="4"/>
            <a:r>
              <a:t>Body Level Five</a:t>
            </a:r>
          </a:p>
        </p:txBody>
      </p:sp>
      <p:sp>
        <p:nvSpPr>
          <p:cNvPr id="2324" name="Shape 2324"/>
          <p:cNvSpPr/>
          <p:nvPr>
            <p:ph type="body" sz="half" idx="13"/>
          </p:nvPr>
        </p:nvSpPr>
        <p:spPr>
          <a:xfrm>
            <a:off x="892922" y="1905000"/>
            <a:ext cx="4542804" cy="4448701"/>
          </a:xfrm>
          <a:prstGeom prst="rect">
            <a:avLst/>
          </a:prstGeom>
        </p:spPr>
        <p:txBody>
          <a:bodyPr lIns="91422" tIns="91422" rIns="91422" bIns="91422"/>
          <a:lstStyle/>
          <a:p>
            <a:pPr/>
          </a:p>
        </p:txBody>
      </p:sp>
      <p:sp>
        <p:nvSpPr>
          <p:cNvPr id="2325" name="Shape 2325"/>
          <p:cNvSpPr/>
          <p:nvPr>
            <p:ph type="sldNum" sz="quarter" idx="2"/>
          </p:nvPr>
        </p:nvSpPr>
        <p:spPr>
          <a:xfrm>
            <a:off x="11621460" y="6543380"/>
            <a:ext cx="137288" cy="127001"/>
          </a:xfrm>
          <a:prstGeom prst="rect">
            <a:avLst/>
          </a:prstGeom>
        </p:spPr>
        <p:txBody>
          <a:bodyPr lIns="0" tIns="0" rIns="0" bIns="0"/>
          <a:lstStyle>
            <a:lvl1pPr algn="ctr">
              <a:defRPr sz="900">
                <a:solidFill>
                  <a:srgbClr val="7F7F7F"/>
                </a:solidFill>
                <a:latin typeface="PT Sans"/>
                <a:ea typeface="PT Sans"/>
                <a:cs typeface="PT Sans"/>
                <a:sym typeface="PT Sans"/>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89.xml><?xml version="1.0" encoding="utf-8"?>
<p:sldLayout xmlns:a="http://schemas.openxmlformats.org/drawingml/2006/main" xmlns:r="http://schemas.openxmlformats.org/officeDocument/2006/relationships" xmlns:p="http://schemas.openxmlformats.org/presentationml/2006/main" type="tx" showMasterSp="1" showMasterPhAnim="1">
  <p:cSld name="1_Picture with Caption">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2332" name="Shape 2332"/>
          <p:cNvSpPr/>
          <p:nvPr/>
        </p:nvSpPr>
        <p:spPr>
          <a:xfrm>
            <a:off x="478366" y="582082"/>
            <a:ext cx="11713604" cy="6276006"/>
          </a:xfrm>
          <a:prstGeom prst="rect">
            <a:avLst/>
          </a:prstGeom>
          <a:solidFill>
            <a:srgbClr val="FFFFFF"/>
          </a:solidFill>
          <a:ln w="12700">
            <a:miter lim="400000"/>
          </a:ln>
        </p:spPr>
        <p:txBody>
          <a:bodyPr lIns="45718" tIns="45718" rIns="45718" bIns="45718" anchor="ctr"/>
          <a:lstStyle/>
          <a:p>
            <a:pPr algn="ctr">
              <a:defRPr>
                <a:solidFill>
                  <a:srgbClr val="FFFFFF"/>
                </a:solidFill>
              </a:defRPr>
            </a:pPr>
          </a:p>
        </p:txBody>
      </p:sp>
      <p:sp>
        <p:nvSpPr>
          <p:cNvPr id="2333" name="Shape 2333"/>
          <p:cNvSpPr/>
          <p:nvPr/>
        </p:nvSpPr>
        <p:spPr>
          <a:xfrm rot="16200000">
            <a:off x="-1045757" y="5541432"/>
            <a:ext cx="2414702" cy="2184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800">
                <a:solidFill>
                  <a:srgbClr val="54585B"/>
                </a:solidFill>
              </a:defRPr>
            </a:lvl1pPr>
          </a:lstStyle>
          <a:p>
            <a:pPr/>
            <a:r>
              <a:t>© 2015 CloudBees, Inc.  All Rights Reserved</a:t>
            </a:r>
          </a:p>
        </p:txBody>
      </p:sp>
      <p:pic>
        <p:nvPicPr>
          <p:cNvPr id="2334" name="image2.png"/>
          <p:cNvPicPr>
            <a:picLocks noChangeAspect="1"/>
          </p:cNvPicPr>
          <p:nvPr/>
        </p:nvPicPr>
        <p:blipFill>
          <a:blip r:embed="rId3">
            <a:extLst/>
          </a:blip>
          <a:stretch>
            <a:fillRect/>
          </a:stretch>
        </p:blipFill>
        <p:spPr>
          <a:xfrm>
            <a:off x="10080200" y="32518"/>
            <a:ext cx="1746802" cy="562504"/>
          </a:xfrm>
          <a:prstGeom prst="rect">
            <a:avLst/>
          </a:prstGeom>
          <a:ln w="12700">
            <a:miter lim="400000"/>
          </a:ln>
        </p:spPr>
      </p:pic>
      <p:sp>
        <p:nvSpPr>
          <p:cNvPr id="2335" name="Shape 2335"/>
          <p:cNvSpPr/>
          <p:nvPr>
            <p:ph type="title"/>
          </p:nvPr>
        </p:nvSpPr>
        <p:spPr>
          <a:xfrm>
            <a:off x="719388" y="854021"/>
            <a:ext cx="5410402" cy="984900"/>
          </a:xfrm>
          <a:prstGeom prst="rect">
            <a:avLst/>
          </a:prstGeom>
        </p:spPr>
        <p:txBody>
          <a:bodyPr lIns="91422" tIns="91422" rIns="91422" bIns="91422" anchor="b"/>
          <a:lstStyle>
            <a:lvl1pPr>
              <a:lnSpc>
                <a:spcPct val="100000"/>
              </a:lnSpc>
              <a:defRPr sz="3600">
                <a:solidFill>
                  <a:srgbClr val="CB3725"/>
                </a:solidFill>
                <a:latin typeface="PT Sans"/>
                <a:ea typeface="PT Sans"/>
                <a:cs typeface="PT Sans"/>
                <a:sym typeface="PT Sans"/>
              </a:defRPr>
            </a:lvl1pPr>
          </a:lstStyle>
          <a:p>
            <a:pPr/>
            <a:r>
              <a:t>Title Text</a:t>
            </a:r>
          </a:p>
        </p:txBody>
      </p:sp>
      <p:sp>
        <p:nvSpPr>
          <p:cNvPr id="2336" name="Shape 2336"/>
          <p:cNvSpPr/>
          <p:nvPr>
            <p:ph type="pic" sz="quarter" idx="13"/>
          </p:nvPr>
        </p:nvSpPr>
        <p:spPr>
          <a:xfrm>
            <a:off x="6417731" y="854018"/>
            <a:ext cx="4060000" cy="3076502"/>
          </a:xfrm>
          <a:prstGeom prst="rect">
            <a:avLst/>
          </a:prstGeom>
        </p:spPr>
        <p:txBody>
          <a:bodyPr lIns="91439" tIns="45719" rIns="91439" bIns="45719">
            <a:noAutofit/>
          </a:bodyPr>
          <a:lstStyle/>
          <a:p>
            <a:pPr/>
          </a:p>
        </p:txBody>
      </p:sp>
      <p:sp>
        <p:nvSpPr>
          <p:cNvPr id="2337" name="Shape 2337"/>
          <p:cNvSpPr/>
          <p:nvPr>
            <p:ph type="body" sz="half" idx="1"/>
          </p:nvPr>
        </p:nvSpPr>
        <p:spPr>
          <a:xfrm>
            <a:off x="719388" y="1838872"/>
            <a:ext cx="5410402" cy="4484400"/>
          </a:xfrm>
          <a:prstGeom prst="rect">
            <a:avLst/>
          </a:prstGeom>
        </p:spPr>
        <p:txBody>
          <a:bodyPr lIns="91422" tIns="91422" rIns="91422" bIns="91422"/>
          <a:lstStyle>
            <a:lvl1pPr marL="0" indent="0">
              <a:lnSpc>
                <a:spcPct val="100000"/>
              </a:lnSpc>
              <a:spcBef>
                <a:spcPts val="0"/>
              </a:spcBef>
              <a:buSzTx/>
              <a:buFontTx/>
              <a:buNone/>
              <a:defRPr>
                <a:solidFill>
                  <a:srgbClr val="54585B"/>
                </a:solidFill>
                <a:latin typeface="PT Sans"/>
                <a:ea typeface="PT Sans"/>
                <a:cs typeface="PT Sans"/>
                <a:sym typeface="PT Sans"/>
              </a:defRPr>
            </a:lvl1pPr>
            <a:lvl2pPr marL="0" indent="0">
              <a:lnSpc>
                <a:spcPct val="100000"/>
              </a:lnSpc>
              <a:spcBef>
                <a:spcPts val="0"/>
              </a:spcBef>
              <a:buSzTx/>
              <a:buFontTx/>
              <a:buNone/>
              <a:defRPr>
                <a:solidFill>
                  <a:srgbClr val="54585B"/>
                </a:solidFill>
                <a:latin typeface="PT Sans"/>
                <a:ea typeface="PT Sans"/>
                <a:cs typeface="PT Sans"/>
                <a:sym typeface="PT Sans"/>
              </a:defRPr>
            </a:lvl2pPr>
            <a:lvl3pPr marL="0" indent="0">
              <a:lnSpc>
                <a:spcPct val="100000"/>
              </a:lnSpc>
              <a:spcBef>
                <a:spcPts val="0"/>
              </a:spcBef>
              <a:buSzTx/>
              <a:buFontTx/>
              <a:buNone/>
              <a:defRPr>
                <a:solidFill>
                  <a:srgbClr val="54585B"/>
                </a:solidFill>
                <a:latin typeface="PT Sans"/>
                <a:ea typeface="PT Sans"/>
                <a:cs typeface="PT Sans"/>
                <a:sym typeface="PT Sans"/>
              </a:defRPr>
            </a:lvl3pPr>
            <a:lvl4pPr marL="0" indent="0">
              <a:lnSpc>
                <a:spcPct val="100000"/>
              </a:lnSpc>
              <a:spcBef>
                <a:spcPts val="0"/>
              </a:spcBef>
              <a:buSzTx/>
              <a:buFontTx/>
              <a:buNone/>
              <a:defRPr>
                <a:solidFill>
                  <a:srgbClr val="54585B"/>
                </a:solidFill>
                <a:latin typeface="PT Sans"/>
                <a:ea typeface="PT Sans"/>
                <a:cs typeface="PT Sans"/>
                <a:sym typeface="PT Sans"/>
              </a:defRPr>
            </a:lvl4pPr>
            <a:lvl5pPr marL="0" indent="0">
              <a:lnSpc>
                <a:spcPct val="100000"/>
              </a:lnSpc>
              <a:spcBef>
                <a:spcPts val="0"/>
              </a:spcBef>
              <a:buSzTx/>
              <a:buFontTx/>
              <a:buNone/>
              <a:defRPr>
                <a:solidFill>
                  <a:srgbClr val="54585B"/>
                </a:solidFill>
                <a:latin typeface="PT Sans"/>
                <a:ea typeface="PT Sans"/>
                <a:cs typeface="PT Sans"/>
                <a:sym typeface="PT Sans"/>
              </a:defRPr>
            </a:lvl5pPr>
          </a:lstStyle>
          <a:p>
            <a:pPr/>
            <a:r>
              <a:t>Body Level One</a:t>
            </a:r>
          </a:p>
          <a:p>
            <a:pPr lvl="1"/>
            <a:r>
              <a:t>Body Level Two</a:t>
            </a:r>
          </a:p>
          <a:p>
            <a:pPr lvl="2"/>
            <a:r>
              <a:t>Body Level Three</a:t>
            </a:r>
          </a:p>
          <a:p>
            <a:pPr lvl="3"/>
            <a:r>
              <a:t>Body Level Four</a:t>
            </a:r>
          </a:p>
          <a:p>
            <a:pPr lvl="4"/>
            <a:r>
              <a:t>Body Level Five</a:t>
            </a:r>
          </a:p>
        </p:txBody>
      </p:sp>
      <p:sp>
        <p:nvSpPr>
          <p:cNvPr id="2338" name="Shape 2338"/>
          <p:cNvSpPr/>
          <p:nvPr>
            <p:ph type="sldNum" sz="quarter" idx="2"/>
          </p:nvPr>
        </p:nvSpPr>
        <p:spPr>
          <a:xfrm>
            <a:off x="11621460" y="6543380"/>
            <a:ext cx="137288" cy="127001"/>
          </a:xfrm>
          <a:prstGeom prst="rect">
            <a:avLst/>
          </a:prstGeom>
        </p:spPr>
        <p:txBody>
          <a:bodyPr lIns="0" tIns="0" rIns="0" bIns="0"/>
          <a:lstStyle>
            <a:lvl1pPr algn="ctr">
              <a:defRPr sz="900">
                <a:solidFill>
                  <a:srgbClr val="7F7F7F"/>
                </a:solidFill>
                <a:latin typeface="PT Sans"/>
                <a:ea typeface="PT Sans"/>
                <a:cs typeface="PT Sans"/>
                <a:sym typeface="PT Sans"/>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9.xml><?xml version="1.0" encoding="utf-8"?>
<p:sldLayout xmlns:a="http://schemas.openxmlformats.org/drawingml/2006/main" xmlns:r="http://schemas.openxmlformats.org/officeDocument/2006/relationships" xmlns:p="http://schemas.openxmlformats.org/presentationml/2006/main" type="tx" showMasterSp="1" showMasterPhAnim="1">
  <p:cSld name="2_Custom Layout">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203" name="Shape 203"/>
          <p:cNvSpPr/>
          <p:nvPr/>
        </p:nvSpPr>
        <p:spPr>
          <a:xfrm>
            <a:off x="478366" y="582082"/>
            <a:ext cx="11713604" cy="6276006"/>
          </a:xfrm>
          <a:prstGeom prst="rect">
            <a:avLst/>
          </a:prstGeom>
          <a:solidFill>
            <a:srgbClr val="FFFFFF"/>
          </a:solidFill>
          <a:ln w="12700">
            <a:miter lim="400000"/>
          </a:ln>
        </p:spPr>
        <p:txBody>
          <a:bodyPr lIns="45718" tIns="45718" rIns="45718" bIns="45718" anchor="ctr"/>
          <a:lstStyle/>
          <a:p>
            <a:pPr algn="ctr">
              <a:defRPr>
                <a:solidFill>
                  <a:srgbClr val="FFFFFF"/>
                </a:solidFill>
              </a:defRPr>
            </a:pPr>
          </a:p>
        </p:txBody>
      </p:sp>
      <p:sp>
        <p:nvSpPr>
          <p:cNvPr id="204" name="Shape 204"/>
          <p:cNvSpPr/>
          <p:nvPr/>
        </p:nvSpPr>
        <p:spPr>
          <a:xfrm rot="16200000">
            <a:off x="-1045757" y="5541432"/>
            <a:ext cx="2414702" cy="2184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800">
                <a:solidFill>
                  <a:srgbClr val="54585B"/>
                </a:solidFill>
              </a:defRPr>
            </a:lvl1pPr>
          </a:lstStyle>
          <a:p>
            <a:pPr/>
            <a:r>
              <a:t>© 2015 CloudBees, Inc.  All Rights Reserved</a:t>
            </a:r>
          </a:p>
        </p:txBody>
      </p:sp>
      <p:pic>
        <p:nvPicPr>
          <p:cNvPr id="205" name="image2.png"/>
          <p:cNvPicPr>
            <a:picLocks noChangeAspect="1"/>
          </p:cNvPicPr>
          <p:nvPr/>
        </p:nvPicPr>
        <p:blipFill>
          <a:blip r:embed="rId3">
            <a:extLst/>
          </a:blip>
          <a:stretch>
            <a:fillRect/>
          </a:stretch>
        </p:blipFill>
        <p:spPr>
          <a:xfrm>
            <a:off x="10080200" y="32518"/>
            <a:ext cx="1746802" cy="562504"/>
          </a:xfrm>
          <a:prstGeom prst="rect">
            <a:avLst/>
          </a:prstGeom>
          <a:ln w="12700">
            <a:miter lim="400000"/>
          </a:ln>
        </p:spPr>
      </p:pic>
      <p:sp>
        <p:nvSpPr>
          <p:cNvPr id="206" name="Shape 206"/>
          <p:cNvSpPr/>
          <p:nvPr/>
        </p:nvSpPr>
        <p:spPr>
          <a:xfrm>
            <a:off x="0" y="0"/>
            <a:ext cx="12192000" cy="6858000"/>
          </a:xfrm>
          <a:prstGeom prst="rect">
            <a:avLst/>
          </a:prstGeom>
          <a:solidFill>
            <a:srgbClr val="FFFFFF"/>
          </a:solidFill>
          <a:ln w="12700">
            <a:miter lim="400000"/>
          </a:ln>
        </p:spPr>
        <p:txBody>
          <a:bodyPr lIns="45718" tIns="45718" rIns="45718" bIns="45718" anchor="ctr"/>
          <a:lstStyle/>
          <a:p>
            <a:pPr algn="ctr">
              <a:defRPr>
                <a:solidFill>
                  <a:srgbClr val="FFFFFF"/>
                </a:solidFill>
              </a:defRPr>
            </a:pPr>
          </a:p>
        </p:txBody>
      </p:sp>
      <p:pic>
        <p:nvPicPr>
          <p:cNvPr id="207" name="image1.jpeg"/>
          <p:cNvPicPr>
            <a:picLocks noChangeAspect="1"/>
          </p:cNvPicPr>
          <p:nvPr/>
        </p:nvPicPr>
        <p:blipFill>
          <a:blip r:embed="rId2">
            <a:extLst/>
          </a:blip>
          <a:srcRect l="0" t="2" r="0" b="91998"/>
          <a:stretch>
            <a:fillRect/>
          </a:stretch>
        </p:blipFill>
        <p:spPr>
          <a:xfrm rot="10800000">
            <a:off x="0" y="6309300"/>
            <a:ext cx="12192000" cy="548702"/>
          </a:xfrm>
          <a:prstGeom prst="rect">
            <a:avLst/>
          </a:prstGeom>
          <a:ln w="12700">
            <a:miter lim="400000"/>
          </a:ln>
        </p:spPr>
      </p:pic>
      <p:sp>
        <p:nvSpPr>
          <p:cNvPr id="208" name="Shape 208"/>
          <p:cNvSpPr/>
          <p:nvPr>
            <p:ph type="title"/>
          </p:nvPr>
        </p:nvSpPr>
        <p:spPr>
          <a:xfrm>
            <a:off x="561716" y="301625"/>
            <a:ext cx="11128800" cy="836102"/>
          </a:xfrm>
          <a:prstGeom prst="rect">
            <a:avLst/>
          </a:prstGeom>
        </p:spPr>
        <p:txBody>
          <a:bodyPr lIns="91422" tIns="91422" rIns="91422" bIns="91422"/>
          <a:lstStyle>
            <a:lvl1pPr>
              <a:lnSpc>
                <a:spcPct val="100000"/>
              </a:lnSpc>
              <a:defRPr sz="3600">
                <a:solidFill>
                  <a:srgbClr val="CB3725"/>
                </a:solidFill>
                <a:latin typeface="PT Sans"/>
                <a:ea typeface="PT Sans"/>
                <a:cs typeface="PT Sans"/>
                <a:sym typeface="PT Sans"/>
              </a:defRPr>
            </a:lvl1pPr>
          </a:lstStyle>
          <a:p>
            <a:pPr/>
            <a:r>
              <a:t>Title Text</a:t>
            </a:r>
          </a:p>
        </p:txBody>
      </p:sp>
      <p:sp>
        <p:nvSpPr>
          <p:cNvPr id="209" name="Shape 209"/>
          <p:cNvSpPr/>
          <p:nvPr>
            <p:ph type="body" idx="1"/>
          </p:nvPr>
        </p:nvSpPr>
        <p:spPr>
          <a:xfrm>
            <a:off x="561716" y="1158875"/>
            <a:ext cx="11128800" cy="4886401"/>
          </a:xfrm>
          <a:prstGeom prst="rect">
            <a:avLst/>
          </a:prstGeom>
        </p:spPr>
        <p:txBody>
          <a:bodyPr lIns="91422" tIns="91422" rIns="91422" bIns="91422"/>
          <a:lstStyle>
            <a:lvl1pPr marL="169862" indent="-30162">
              <a:lnSpc>
                <a:spcPct val="100000"/>
              </a:lnSpc>
              <a:spcBef>
                <a:spcPts val="400"/>
              </a:spcBef>
              <a:buClr>
                <a:srgbClr val="54585B"/>
              </a:buClr>
              <a:defRPr>
                <a:solidFill>
                  <a:srgbClr val="54585B"/>
                </a:solidFill>
                <a:latin typeface="PT Sans"/>
                <a:ea typeface="PT Sans"/>
                <a:cs typeface="PT Sans"/>
                <a:sym typeface="PT Sans"/>
              </a:defRPr>
            </a:lvl1pPr>
            <a:lvl2pPr marL="786244" indent="-202044">
              <a:lnSpc>
                <a:spcPct val="100000"/>
              </a:lnSpc>
              <a:spcBef>
                <a:spcPts val="400"/>
              </a:spcBef>
              <a:buClr>
                <a:srgbClr val="54585B"/>
              </a:buClr>
              <a:buChar char="–"/>
              <a:defRPr>
                <a:solidFill>
                  <a:srgbClr val="54585B"/>
                </a:solidFill>
                <a:latin typeface="PT Sans"/>
                <a:ea typeface="PT Sans"/>
                <a:cs typeface="PT Sans"/>
                <a:sym typeface="PT Sans"/>
              </a:defRPr>
            </a:lvl2pPr>
            <a:lvl3pPr marL="1206500" indent="-177800">
              <a:lnSpc>
                <a:spcPct val="100000"/>
              </a:lnSpc>
              <a:spcBef>
                <a:spcPts val="400"/>
              </a:spcBef>
              <a:buClr>
                <a:srgbClr val="54585B"/>
              </a:buClr>
              <a:buChar char="o"/>
              <a:defRPr>
                <a:solidFill>
                  <a:srgbClr val="54585B"/>
                </a:solidFill>
                <a:latin typeface="PT Sans"/>
                <a:ea typeface="PT Sans"/>
                <a:cs typeface="PT Sans"/>
                <a:sym typeface="PT Sans"/>
              </a:defRPr>
            </a:lvl3pPr>
            <a:lvl4pPr marL="1676400" indent="-177800">
              <a:lnSpc>
                <a:spcPct val="100000"/>
              </a:lnSpc>
              <a:spcBef>
                <a:spcPts val="400"/>
              </a:spcBef>
              <a:buClr>
                <a:srgbClr val="54585B"/>
              </a:buClr>
              <a:buChar char="–"/>
              <a:defRPr>
                <a:solidFill>
                  <a:srgbClr val="54585B"/>
                </a:solidFill>
                <a:latin typeface="PT Sans"/>
                <a:ea typeface="PT Sans"/>
                <a:cs typeface="PT Sans"/>
                <a:sym typeface="PT Sans"/>
              </a:defRPr>
            </a:lvl4pPr>
            <a:lvl5pPr marL="2133600" indent="-177800">
              <a:lnSpc>
                <a:spcPct val="100000"/>
              </a:lnSpc>
              <a:spcBef>
                <a:spcPts val="400"/>
              </a:spcBef>
              <a:buClr>
                <a:srgbClr val="54585B"/>
              </a:buClr>
              <a:buChar char="»"/>
              <a:defRPr>
                <a:solidFill>
                  <a:srgbClr val="54585B"/>
                </a:solidFill>
                <a:latin typeface="PT Sans"/>
                <a:ea typeface="PT Sans"/>
                <a:cs typeface="PT Sans"/>
                <a:sym typeface="PT Sans"/>
              </a:defRPr>
            </a:lvl5pPr>
          </a:lstStyle>
          <a:p>
            <a:pPr/>
            <a:r>
              <a:t>Body Level One</a:t>
            </a:r>
          </a:p>
          <a:p>
            <a:pPr lvl="1"/>
            <a:r>
              <a:t>Body Level Two</a:t>
            </a:r>
          </a:p>
          <a:p>
            <a:pPr lvl="2"/>
            <a:r>
              <a:t>Body Level Three</a:t>
            </a:r>
          </a:p>
          <a:p>
            <a:pPr lvl="3"/>
            <a:r>
              <a:t>Body Level Four</a:t>
            </a:r>
          </a:p>
          <a:p>
            <a:pPr lvl="4"/>
            <a:r>
              <a:t>Body Level Five</a:t>
            </a:r>
          </a:p>
        </p:txBody>
      </p:sp>
      <p:sp>
        <p:nvSpPr>
          <p:cNvPr id="210" name="Shape 210"/>
          <p:cNvSpPr/>
          <p:nvPr/>
        </p:nvSpPr>
        <p:spPr>
          <a:xfrm>
            <a:off x="4505961" y="6503760"/>
            <a:ext cx="3220000" cy="2184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800">
                <a:solidFill>
                  <a:srgbClr val="FFFFFF"/>
                </a:solidFill>
              </a:defRPr>
            </a:lvl1pPr>
          </a:lstStyle>
          <a:p>
            <a:pPr/>
            <a:r>
              <a:t>© 2015 CloudBees, Inc.  All Rights Reserved</a:t>
            </a:r>
          </a:p>
        </p:txBody>
      </p:sp>
      <p:pic>
        <p:nvPicPr>
          <p:cNvPr id="211" name="image2.png"/>
          <p:cNvPicPr>
            <a:picLocks noChangeAspect="1"/>
          </p:cNvPicPr>
          <p:nvPr/>
        </p:nvPicPr>
        <p:blipFill>
          <a:blip r:embed="rId3">
            <a:extLst/>
          </a:blip>
          <a:stretch>
            <a:fillRect/>
          </a:stretch>
        </p:blipFill>
        <p:spPr>
          <a:xfrm>
            <a:off x="478999" y="6311900"/>
            <a:ext cx="1746801" cy="562501"/>
          </a:xfrm>
          <a:prstGeom prst="rect">
            <a:avLst/>
          </a:prstGeom>
          <a:ln w="12700">
            <a:miter lim="400000"/>
          </a:ln>
        </p:spPr>
      </p:pic>
      <p:sp>
        <p:nvSpPr>
          <p:cNvPr id="212" name="Shape 212"/>
          <p:cNvSpPr/>
          <p:nvPr>
            <p:ph type="sldNum" sz="quarter" idx="2"/>
          </p:nvPr>
        </p:nvSpPr>
        <p:spPr>
          <a:xfrm>
            <a:off x="11621460" y="6543380"/>
            <a:ext cx="137288" cy="127001"/>
          </a:xfrm>
          <a:prstGeom prst="rect">
            <a:avLst/>
          </a:prstGeom>
        </p:spPr>
        <p:txBody>
          <a:bodyPr lIns="0" tIns="0" rIns="0" bIns="0"/>
          <a:lstStyle>
            <a:lvl1pPr algn="ctr">
              <a:defRPr sz="900">
                <a:solidFill>
                  <a:srgbClr val="FFFFFF"/>
                </a:solidFill>
                <a:latin typeface="PT Sans"/>
                <a:ea typeface="PT Sans"/>
                <a:cs typeface="PT Sans"/>
                <a:sym typeface="PT Sans"/>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90.xml><?xml version="1.0" encoding="utf-8"?>
<p:sldLayout xmlns:a="http://schemas.openxmlformats.org/drawingml/2006/main" xmlns:r="http://schemas.openxmlformats.org/officeDocument/2006/relationships" xmlns:p="http://schemas.openxmlformats.org/presentationml/2006/main" type="tx" showMasterSp="1" showMasterPhAnim="1">
  <p:cSld name="2_Custom Layout">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2345" name="Shape 2345"/>
          <p:cNvSpPr/>
          <p:nvPr/>
        </p:nvSpPr>
        <p:spPr>
          <a:xfrm>
            <a:off x="478366" y="582082"/>
            <a:ext cx="11713604" cy="6276006"/>
          </a:xfrm>
          <a:prstGeom prst="rect">
            <a:avLst/>
          </a:prstGeom>
          <a:solidFill>
            <a:srgbClr val="FFFFFF"/>
          </a:solidFill>
          <a:ln w="12700">
            <a:miter lim="400000"/>
          </a:ln>
        </p:spPr>
        <p:txBody>
          <a:bodyPr lIns="45718" tIns="45718" rIns="45718" bIns="45718" anchor="ctr"/>
          <a:lstStyle/>
          <a:p>
            <a:pPr algn="ctr">
              <a:defRPr>
                <a:solidFill>
                  <a:srgbClr val="FFFFFF"/>
                </a:solidFill>
              </a:defRPr>
            </a:pPr>
          </a:p>
        </p:txBody>
      </p:sp>
      <p:sp>
        <p:nvSpPr>
          <p:cNvPr id="2346" name="Shape 2346"/>
          <p:cNvSpPr/>
          <p:nvPr/>
        </p:nvSpPr>
        <p:spPr>
          <a:xfrm rot="16200000">
            <a:off x="-1045757" y="5541432"/>
            <a:ext cx="2414702" cy="2184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800">
                <a:solidFill>
                  <a:srgbClr val="54585B"/>
                </a:solidFill>
              </a:defRPr>
            </a:lvl1pPr>
          </a:lstStyle>
          <a:p>
            <a:pPr/>
            <a:r>
              <a:t>© 2015 CloudBees, Inc.  All Rights Reserved</a:t>
            </a:r>
          </a:p>
        </p:txBody>
      </p:sp>
      <p:pic>
        <p:nvPicPr>
          <p:cNvPr id="2347" name="image2.png"/>
          <p:cNvPicPr>
            <a:picLocks noChangeAspect="1"/>
          </p:cNvPicPr>
          <p:nvPr/>
        </p:nvPicPr>
        <p:blipFill>
          <a:blip r:embed="rId3">
            <a:extLst/>
          </a:blip>
          <a:stretch>
            <a:fillRect/>
          </a:stretch>
        </p:blipFill>
        <p:spPr>
          <a:xfrm>
            <a:off x="10080200" y="32518"/>
            <a:ext cx="1746802" cy="562504"/>
          </a:xfrm>
          <a:prstGeom prst="rect">
            <a:avLst/>
          </a:prstGeom>
          <a:ln w="12700">
            <a:miter lim="400000"/>
          </a:ln>
        </p:spPr>
      </p:pic>
      <p:sp>
        <p:nvSpPr>
          <p:cNvPr id="2348" name="Shape 2348"/>
          <p:cNvSpPr/>
          <p:nvPr/>
        </p:nvSpPr>
        <p:spPr>
          <a:xfrm>
            <a:off x="0" y="0"/>
            <a:ext cx="12192000" cy="6858000"/>
          </a:xfrm>
          <a:prstGeom prst="rect">
            <a:avLst/>
          </a:prstGeom>
          <a:solidFill>
            <a:srgbClr val="FFFFFF"/>
          </a:solidFill>
          <a:ln w="12700">
            <a:miter lim="400000"/>
          </a:ln>
        </p:spPr>
        <p:txBody>
          <a:bodyPr lIns="45718" tIns="45718" rIns="45718" bIns="45718" anchor="ctr"/>
          <a:lstStyle/>
          <a:p>
            <a:pPr algn="ctr">
              <a:defRPr>
                <a:solidFill>
                  <a:srgbClr val="FFFFFF"/>
                </a:solidFill>
              </a:defRPr>
            </a:pPr>
          </a:p>
        </p:txBody>
      </p:sp>
      <p:pic>
        <p:nvPicPr>
          <p:cNvPr id="2349" name="image1.jpeg"/>
          <p:cNvPicPr>
            <a:picLocks noChangeAspect="1"/>
          </p:cNvPicPr>
          <p:nvPr/>
        </p:nvPicPr>
        <p:blipFill>
          <a:blip r:embed="rId2">
            <a:extLst/>
          </a:blip>
          <a:srcRect l="0" t="2" r="0" b="91998"/>
          <a:stretch>
            <a:fillRect/>
          </a:stretch>
        </p:blipFill>
        <p:spPr>
          <a:xfrm rot="10800000">
            <a:off x="0" y="6309300"/>
            <a:ext cx="12192000" cy="548702"/>
          </a:xfrm>
          <a:prstGeom prst="rect">
            <a:avLst/>
          </a:prstGeom>
          <a:ln w="12700">
            <a:miter lim="400000"/>
          </a:ln>
        </p:spPr>
      </p:pic>
      <p:sp>
        <p:nvSpPr>
          <p:cNvPr id="2350" name="Shape 2350"/>
          <p:cNvSpPr/>
          <p:nvPr>
            <p:ph type="title"/>
          </p:nvPr>
        </p:nvSpPr>
        <p:spPr>
          <a:xfrm>
            <a:off x="561716" y="301625"/>
            <a:ext cx="11128800" cy="836102"/>
          </a:xfrm>
          <a:prstGeom prst="rect">
            <a:avLst/>
          </a:prstGeom>
        </p:spPr>
        <p:txBody>
          <a:bodyPr lIns="91422" tIns="91422" rIns="91422" bIns="91422"/>
          <a:lstStyle>
            <a:lvl1pPr>
              <a:lnSpc>
                <a:spcPct val="100000"/>
              </a:lnSpc>
              <a:defRPr sz="3600">
                <a:solidFill>
                  <a:srgbClr val="CB3725"/>
                </a:solidFill>
                <a:latin typeface="PT Sans"/>
                <a:ea typeface="PT Sans"/>
                <a:cs typeface="PT Sans"/>
                <a:sym typeface="PT Sans"/>
              </a:defRPr>
            </a:lvl1pPr>
          </a:lstStyle>
          <a:p>
            <a:pPr/>
            <a:r>
              <a:t>Title Text</a:t>
            </a:r>
          </a:p>
        </p:txBody>
      </p:sp>
      <p:sp>
        <p:nvSpPr>
          <p:cNvPr id="2351" name="Shape 2351"/>
          <p:cNvSpPr/>
          <p:nvPr>
            <p:ph type="body" idx="1"/>
          </p:nvPr>
        </p:nvSpPr>
        <p:spPr>
          <a:xfrm>
            <a:off x="561716" y="1158875"/>
            <a:ext cx="11128800" cy="4886401"/>
          </a:xfrm>
          <a:prstGeom prst="rect">
            <a:avLst/>
          </a:prstGeom>
        </p:spPr>
        <p:txBody>
          <a:bodyPr lIns="91422" tIns="91422" rIns="91422" bIns="91422"/>
          <a:lstStyle>
            <a:lvl1pPr marL="169862" indent="-30162">
              <a:lnSpc>
                <a:spcPct val="100000"/>
              </a:lnSpc>
              <a:spcBef>
                <a:spcPts val="400"/>
              </a:spcBef>
              <a:buClr>
                <a:srgbClr val="54585B"/>
              </a:buClr>
              <a:defRPr>
                <a:solidFill>
                  <a:srgbClr val="54585B"/>
                </a:solidFill>
                <a:latin typeface="PT Sans"/>
                <a:ea typeface="PT Sans"/>
                <a:cs typeface="PT Sans"/>
                <a:sym typeface="PT Sans"/>
              </a:defRPr>
            </a:lvl1pPr>
            <a:lvl2pPr marL="786244" indent="-202044">
              <a:lnSpc>
                <a:spcPct val="100000"/>
              </a:lnSpc>
              <a:spcBef>
                <a:spcPts val="400"/>
              </a:spcBef>
              <a:buClr>
                <a:srgbClr val="54585B"/>
              </a:buClr>
              <a:buChar char="–"/>
              <a:defRPr>
                <a:solidFill>
                  <a:srgbClr val="54585B"/>
                </a:solidFill>
                <a:latin typeface="PT Sans"/>
                <a:ea typeface="PT Sans"/>
                <a:cs typeface="PT Sans"/>
                <a:sym typeface="PT Sans"/>
              </a:defRPr>
            </a:lvl2pPr>
            <a:lvl3pPr marL="1206500" indent="-177800">
              <a:lnSpc>
                <a:spcPct val="100000"/>
              </a:lnSpc>
              <a:spcBef>
                <a:spcPts val="400"/>
              </a:spcBef>
              <a:buClr>
                <a:srgbClr val="54585B"/>
              </a:buClr>
              <a:buChar char="o"/>
              <a:defRPr>
                <a:solidFill>
                  <a:srgbClr val="54585B"/>
                </a:solidFill>
                <a:latin typeface="PT Sans"/>
                <a:ea typeface="PT Sans"/>
                <a:cs typeface="PT Sans"/>
                <a:sym typeface="PT Sans"/>
              </a:defRPr>
            </a:lvl3pPr>
            <a:lvl4pPr marL="1676400" indent="-177800">
              <a:lnSpc>
                <a:spcPct val="100000"/>
              </a:lnSpc>
              <a:spcBef>
                <a:spcPts val="400"/>
              </a:spcBef>
              <a:buClr>
                <a:srgbClr val="54585B"/>
              </a:buClr>
              <a:buChar char="–"/>
              <a:defRPr>
                <a:solidFill>
                  <a:srgbClr val="54585B"/>
                </a:solidFill>
                <a:latin typeface="PT Sans"/>
                <a:ea typeface="PT Sans"/>
                <a:cs typeface="PT Sans"/>
                <a:sym typeface="PT Sans"/>
              </a:defRPr>
            </a:lvl4pPr>
            <a:lvl5pPr marL="2133600" indent="-177800">
              <a:lnSpc>
                <a:spcPct val="100000"/>
              </a:lnSpc>
              <a:spcBef>
                <a:spcPts val="400"/>
              </a:spcBef>
              <a:buClr>
                <a:srgbClr val="54585B"/>
              </a:buClr>
              <a:buChar char="»"/>
              <a:defRPr>
                <a:solidFill>
                  <a:srgbClr val="54585B"/>
                </a:solidFill>
                <a:latin typeface="PT Sans"/>
                <a:ea typeface="PT Sans"/>
                <a:cs typeface="PT Sans"/>
                <a:sym typeface="PT Sans"/>
              </a:defRPr>
            </a:lvl5pPr>
          </a:lstStyle>
          <a:p>
            <a:pPr/>
            <a:r>
              <a:t>Body Level One</a:t>
            </a:r>
          </a:p>
          <a:p>
            <a:pPr lvl="1"/>
            <a:r>
              <a:t>Body Level Two</a:t>
            </a:r>
          </a:p>
          <a:p>
            <a:pPr lvl="2"/>
            <a:r>
              <a:t>Body Level Three</a:t>
            </a:r>
          </a:p>
          <a:p>
            <a:pPr lvl="3"/>
            <a:r>
              <a:t>Body Level Four</a:t>
            </a:r>
          </a:p>
          <a:p>
            <a:pPr lvl="4"/>
            <a:r>
              <a:t>Body Level Five</a:t>
            </a:r>
          </a:p>
        </p:txBody>
      </p:sp>
      <p:sp>
        <p:nvSpPr>
          <p:cNvPr id="2352" name="Shape 2352"/>
          <p:cNvSpPr/>
          <p:nvPr/>
        </p:nvSpPr>
        <p:spPr>
          <a:xfrm>
            <a:off x="4505961" y="6503760"/>
            <a:ext cx="3220000" cy="2184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800">
                <a:solidFill>
                  <a:srgbClr val="FFFFFF"/>
                </a:solidFill>
              </a:defRPr>
            </a:lvl1pPr>
          </a:lstStyle>
          <a:p>
            <a:pPr/>
            <a:r>
              <a:t>© 2015 CloudBees, Inc.  All Rights Reserved</a:t>
            </a:r>
          </a:p>
        </p:txBody>
      </p:sp>
      <p:pic>
        <p:nvPicPr>
          <p:cNvPr id="2353" name="image2.png"/>
          <p:cNvPicPr>
            <a:picLocks noChangeAspect="1"/>
          </p:cNvPicPr>
          <p:nvPr/>
        </p:nvPicPr>
        <p:blipFill>
          <a:blip r:embed="rId3">
            <a:extLst/>
          </a:blip>
          <a:stretch>
            <a:fillRect/>
          </a:stretch>
        </p:blipFill>
        <p:spPr>
          <a:xfrm>
            <a:off x="478999" y="6311900"/>
            <a:ext cx="1746801" cy="562501"/>
          </a:xfrm>
          <a:prstGeom prst="rect">
            <a:avLst/>
          </a:prstGeom>
          <a:ln w="12700">
            <a:miter lim="400000"/>
          </a:ln>
        </p:spPr>
      </p:pic>
      <p:sp>
        <p:nvSpPr>
          <p:cNvPr id="2354" name="Shape 2354"/>
          <p:cNvSpPr/>
          <p:nvPr>
            <p:ph type="sldNum" sz="quarter" idx="2"/>
          </p:nvPr>
        </p:nvSpPr>
        <p:spPr>
          <a:xfrm>
            <a:off x="11621460" y="6543380"/>
            <a:ext cx="137288" cy="127001"/>
          </a:xfrm>
          <a:prstGeom prst="rect">
            <a:avLst/>
          </a:prstGeom>
        </p:spPr>
        <p:txBody>
          <a:bodyPr lIns="0" tIns="0" rIns="0" bIns="0"/>
          <a:lstStyle>
            <a:lvl1pPr algn="ctr">
              <a:defRPr sz="900">
                <a:solidFill>
                  <a:srgbClr val="FFFFFF"/>
                </a:solidFill>
                <a:latin typeface="PT Sans"/>
                <a:ea typeface="PT Sans"/>
                <a:cs typeface="PT Sans"/>
                <a:sym typeface="PT Sans"/>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91.xml><?xml version="1.0" encoding="utf-8"?>
<p:sldLayout xmlns:a="http://schemas.openxmlformats.org/drawingml/2006/main" xmlns:r="http://schemas.openxmlformats.org/officeDocument/2006/relationships" xmlns:p="http://schemas.openxmlformats.org/presentationml/2006/main" type="tx" showMasterSp="1" showMasterPhAnim="1">
  <p:cSld name="Top Bar-bee">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2361" name="Shape 2361"/>
          <p:cNvSpPr/>
          <p:nvPr/>
        </p:nvSpPr>
        <p:spPr>
          <a:xfrm>
            <a:off x="478366" y="582082"/>
            <a:ext cx="11713604" cy="6276006"/>
          </a:xfrm>
          <a:prstGeom prst="rect">
            <a:avLst/>
          </a:prstGeom>
          <a:solidFill>
            <a:srgbClr val="FFFFFF"/>
          </a:solidFill>
          <a:ln w="12700">
            <a:miter lim="400000"/>
          </a:ln>
        </p:spPr>
        <p:txBody>
          <a:bodyPr lIns="45718" tIns="45718" rIns="45718" bIns="45718" anchor="ctr"/>
          <a:lstStyle/>
          <a:p>
            <a:pPr algn="ctr">
              <a:defRPr>
                <a:solidFill>
                  <a:srgbClr val="FFFFFF"/>
                </a:solidFill>
              </a:defRPr>
            </a:pPr>
          </a:p>
        </p:txBody>
      </p:sp>
      <p:sp>
        <p:nvSpPr>
          <p:cNvPr id="2362" name="Shape 2362"/>
          <p:cNvSpPr/>
          <p:nvPr/>
        </p:nvSpPr>
        <p:spPr>
          <a:xfrm rot="16200000">
            <a:off x="-1045757" y="5541432"/>
            <a:ext cx="2414702" cy="2184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800">
                <a:solidFill>
                  <a:srgbClr val="54585B"/>
                </a:solidFill>
              </a:defRPr>
            </a:lvl1pPr>
          </a:lstStyle>
          <a:p>
            <a:pPr/>
            <a:r>
              <a:t>© 2015 CloudBees, Inc.  All Rights Reserved</a:t>
            </a:r>
          </a:p>
        </p:txBody>
      </p:sp>
      <p:pic>
        <p:nvPicPr>
          <p:cNvPr id="2363" name="image2.png"/>
          <p:cNvPicPr>
            <a:picLocks noChangeAspect="1"/>
          </p:cNvPicPr>
          <p:nvPr/>
        </p:nvPicPr>
        <p:blipFill>
          <a:blip r:embed="rId3">
            <a:extLst/>
          </a:blip>
          <a:stretch>
            <a:fillRect/>
          </a:stretch>
        </p:blipFill>
        <p:spPr>
          <a:xfrm>
            <a:off x="10080200" y="32518"/>
            <a:ext cx="1746802" cy="562504"/>
          </a:xfrm>
          <a:prstGeom prst="rect">
            <a:avLst/>
          </a:prstGeom>
          <a:ln w="12700">
            <a:miter lim="400000"/>
          </a:ln>
        </p:spPr>
      </p:pic>
      <p:pic>
        <p:nvPicPr>
          <p:cNvPr id="2364" name="image5.jpeg"/>
          <p:cNvPicPr>
            <a:picLocks noChangeAspect="1"/>
          </p:cNvPicPr>
          <p:nvPr/>
        </p:nvPicPr>
        <p:blipFill>
          <a:blip r:embed="rId4">
            <a:extLst/>
          </a:blip>
          <a:stretch>
            <a:fillRect/>
          </a:stretch>
        </p:blipFill>
        <p:spPr>
          <a:xfrm>
            <a:off x="3810001" y="3412066"/>
            <a:ext cx="8009599" cy="2999104"/>
          </a:xfrm>
          <a:prstGeom prst="rect">
            <a:avLst/>
          </a:prstGeom>
          <a:ln w="12700">
            <a:miter lim="400000"/>
          </a:ln>
        </p:spPr>
      </p:pic>
      <p:sp>
        <p:nvSpPr>
          <p:cNvPr id="2365" name="Shape 2365"/>
          <p:cNvSpPr/>
          <p:nvPr>
            <p:ph type="title"/>
          </p:nvPr>
        </p:nvSpPr>
        <p:spPr>
          <a:xfrm>
            <a:off x="798782" y="833967"/>
            <a:ext cx="10970002" cy="836099"/>
          </a:xfrm>
          <a:prstGeom prst="rect">
            <a:avLst/>
          </a:prstGeom>
        </p:spPr>
        <p:txBody>
          <a:bodyPr lIns="91422" tIns="91422" rIns="91422" bIns="91422"/>
          <a:lstStyle>
            <a:lvl1pPr>
              <a:lnSpc>
                <a:spcPct val="100000"/>
              </a:lnSpc>
              <a:defRPr sz="3600">
                <a:solidFill>
                  <a:srgbClr val="CB3725"/>
                </a:solidFill>
                <a:latin typeface="PT Sans"/>
                <a:ea typeface="PT Sans"/>
                <a:cs typeface="PT Sans"/>
                <a:sym typeface="PT Sans"/>
              </a:defRPr>
            </a:lvl1pPr>
          </a:lstStyle>
          <a:p>
            <a:pPr/>
            <a:r>
              <a:t>Title Text</a:t>
            </a:r>
          </a:p>
        </p:txBody>
      </p:sp>
      <p:sp>
        <p:nvSpPr>
          <p:cNvPr id="2366" name="Shape 2366"/>
          <p:cNvSpPr/>
          <p:nvPr>
            <p:ph type="body" idx="1"/>
          </p:nvPr>
        </p:nvSpPr>
        <p:spPr>
          <a:xfrm>
            <a:off x="799775" y="1691863"/>
            <a:ext cx="10968799" cy="4526105"/>
          </a:xfrm>
          <a:prstGeom prst="rect">
            <a:avLst/>
          </a:prstGeom>
        </p:spPr>
        <p:txBody>
          <a:bodyPr lIns="91422" tIns="91422" rIns="91422" bIns="91422"/>
          <a:lstStyle>
            <a:lvl1pPr marL="182879" indent="-182879">
              <a:lnSpc>
                <a:spcPct val="100000"/>
              </a:lnSpc>
              <a:spcBef>
                <a:spcPts val="0"/>
              </a:spcBef>
              <a:buSzTx/>
              <a:buFontTx/>
              <a:buNone/>
              <a:defRPr>
                <a:solidFill>
                  <a:srgbClr val="54585B"/>
                </a:solidFill>
                <a:latin typeface="PT Sans"/>
                <a:ea typeface="PT Sans"/>
                <a:cs typeface="PT Sans"/>
                <a:sym typeface="PT Sans"/>
              </a:defRPr>
            </a:lvl1pPr>
            <a:lvl2pPr marL="182879" indent="-182879">
              <a:lnSpc>
                <a:spcPct val="100000"/>
              </a:lnSpc>
              <a:spcBef>
                <a:spcPts val="0"/>
              </a:spcBef>
              <a:buSzTx/>
              <a:buFontTx/>
              <a:buNone/>
              <a:defRPr>
                <a:solidFill>
                  <a:srgbClr val="54585B"/>
                </a:solidFill>
                <a:latin typeface="PT Sans"/>
                <a:ea typeface="PT Sans"/>
                <a:cs typeface="PT Sans"/>
                <a:sym typeface="PT Sans"/>
              </a:defRPr>
            </a:lvl2pPr>
            <a:lvl3pPr marL="182879" indent="-182879">
              <a:lnSpc>
                <a:spcPct val="100000"/>
              </a:lnSpc>
              <a:spcBef>
                <a:spcPts val="0"/>
              </a:spcBef>
              <a:buSzTx/>
              <a:buFontTx/>
              <a:buNone/>
              <a:defRPr>
                <a:solidFill>
                  <a:srgbClr val="54585B"/>
                </a:solidFill>
                <a:latin typeface="PT Sans"/>
                <a:ea typeface="PT Sans"/>
                <a:cs typeface="PT Sans"/>
                <a:sym typeface="PT Sans"/>
              </a:defRPr>
            </a:lvl3pPr>
            <a:lvl4pPr marL="182879" indent="-182879">
              <a:lnSpc>
                <a:spcPct val="100000"/>
              </a:lnSpc>
              <a:spcBef>
                <a:spcPts val="0"/>
              </a:spcBef>
              <a:buSzTx/>
              <a:buFontTx/>
              <a:buNone/>
              <a:defRPr>
                <a:solidFill>
                  <a:srgbClr val="54585B"/>
                </a:solidFill>
                <a:latin typeface="PT Sans"/>
                <a:ea typeface="PT Sans"/>
                <a:cs typeface="PT Sans"/>
                <a:sym typeface="PT Sans"/>
              </a:defRPr>
            </a:lvl4pPr>
            <a:lvl5pPr marL="182879" indent="-182879">
              <a:lnSpc>
                <a:spcPct val="100000"/>
              </a:lnSpc>
              <a:spcBef>
                <a:spcPts val="0"/>
              </a:spcBef>
              <a:buSzTx/>
              <a:buFontTx/>
              <a:buNone/>
              <a:defRPr>
                <a:solidFill>
                  <a:srgbClr val="54585B"/>
                </a:solidFill>
                <a:latin typeface="PT Sans"/>
                <a:ea typeface="PT Sans"/>
                <a:cs typeface="PT Sans"/>
                <a:sym typeface="PT Sans"/>
              </a:defRPr>
            </a:lvl5pPr>
          </a:lstStyle>
          <a:p>
            <a:pPr/>
            <a:r>
              <a:t>Body Level One</a:t>
            </a:r>
          </a:p>
          <a:p>
            <a:pPr lvl="1"/>
            <a:r>
              <a:t>Body Level Two</a:t>
            </a:r>
          </a:p>
          <a:p>
            <a:pPr lvl="2"/>
            <a:r>
              <a:t>Body Level Three</a:t>
            </a:r>
          </a:p>
          <a:p>
            <a:pPr lvl="3"/>
            <a:r>
              <a:t>Body Level Four</a:t>
            </a:r>
          </a:p>
          <a:p>
            <a:pPr lvl="4"/>
            <a:r>
              <a:t>Body Level Five</a:t>
            </a:r>
          </a:p>
        </p:txBody>
      </p:sp>
      <p:sp>
        <p:nvSpPr>
          <p:cNvPr id="2367" name="Shape 2367"/>
          <p:cNvSpPr/>
          <p:nvPr>
            <p:ph type="sldNum" sz="quarter" idx="2"/>
          </p:nvPr>
        </p:nvSpPr>
        <p:spPr>
          <a:xfrm>
            <a:off x="11621460" y="6543380"/>
            <a:ext cx="137288" cy="127001"/>
          </a:xfrm>
          <a:prstGeom prst="rect">
            <a:avLst/>
          </a:prstGeom>
        </p:spPr>
        <p:txBody>
          <a:bodyPr lIns="0" tIns="0" rIns="0" bIns="0"/>
          <a:lstStyle>
            <a:lvl1pPr algn="ctr">
              <a:defRPr sz="900">
                <a:solidFill>
                  <a:srgbClr val="7F7F7F"/>
                </a:solidFill>
                <a:latin typeface="PT Sans"/>
                <a:ea typeface="PT Sans"/>
                <a:cs typeface="PT Sans"/>
                <a:sym typeface="PT Sans"/>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92.xml><?xml version="1.0" encoding="utf-8"?>
<p:sldLayout xmlns:a="http://schemas.openxmlformats.org/drawingml/2006/main" xmlns:r="http://schemas.openxmlformats.org/officeDocument/2006/relationships" xmlns:p="http://schemas.openxmlformats.org/presentationml/2006/main" type="tx" showMasterSp="1" showMasterPhAnim="1">
  <p:cSld name="Bottom Bar-bee">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2374" name="Shape 2374"/>
          <p:cNvSpPr/>
          <p:nvPr/>
        </p:nvSpPr>
        <p:spPr>
          <a:xfrm>
            <a:off x="478366" y="582082"/>
            <a:ext cx="11713604" cy="6276006"/>
          </a:xfrm>
          <a:prstGeom prst="rect">
            <a:avLst/>
          </a:prstGeom>
          <a:solidFill>
            <a:srgbClr val="FFFFFF"/>
          </a:solidFill>
          <a:ln w="12700">
            <a:miter lim="400000"/>
          </a:ln>
        </p:spPr>
        <p:txBody>
          <a:bodyPr lIns="45718" tIns="45718" rIns="45718" bIns="45718" anchor="ctr"/>
          <a:lstStyle/>
          <a:p>
            <a:pPr algn="ctr">
              <a:defRPr>
                <a:solidFill>
                  <a:srgbClr val="FFFFFF"/>
                </a:solidFill>
              </a:defRPr>
            </a:pPr>
          </a:p>
        </p:txBody>
      </p:sp>
      <p:sp>
        <p:nvSpPr>
          <p:cNvPr id="2375" name="Shape 2375"/>
          <p:cNvSpPr/>
          <p:nvPr/>
        </p:nvSpPr>
        <p:spPr>
          <a:xfrm rot="16200000">
            <a:off x="-1045757" y="5541432"/>
            <a:ext cx="2414702" cy="2184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800">
                <a:solidFill>
                  <a:srgbClr val="54585B"/>
                </a:solidFill>
              </a:defRPr>
            </a:lvl1pPr>
          </a:lstStyle>
          <a:p>
            <a:pPr/>
            <a:r>
              <a:t>© 2015 CloudBees, Inc.  All Rights Reserved</a:t>
            </a:r>
          </a:p>
        </p:txBody>
      </p:sp>
      <p:pic>
        <p:nvPicPr>
          <p:cNvPr id="2376" name="image2.png"/>
          <p:cNvPicPr>
            <a:picLocks noChangeAspect="1"/>
          </p:cNvPicPr>
          <p:nvPr/>
        </p:nvPicPr>
        <p:blipFill>
          <a:blip r:embed="rId3">
            <a:extLst/>
          </a:blip>
          <a:stretch>
            <a:fillRect/>
          </a:stretch>
        </p:blipFill>
        <p:spPr>
          <a:xfrm>
            <a:off x="10080200" y="32518"/>
            <a:ext cx="1746802" cy="562504"/>
          </a:xfrm>
          <a:prstGeom prst="rect">
            <a:avLst/>
          </a:prstGeom>
          <a:ln w="12700">
            <a:miter lim="400000"/>
          </a:ln>
        </p:spPr>
      </p:pic>
      <p:sp>
        <p:nvSpPr>
          <p:cNvPr id="2377" name="Shape 2377"/>
          <p:cNvSpPr/>
          <p:nvPr/>
        </p:nvSpPr>
        <p:spPr>
          <a:xfrm>
            <a:off x="0" y="0"/>
            <a:ext cx="12192000" cy="6858000"/>
          </a:xfrm>
          <a:prstGeom prst="rect">
            <a:avLst/>
          </a:prstGeom>
          <a:solidFill>
            <a:srgbClr val="FFFFFF"/>
          </a:solidFill>
          <a:ln w="12700">
            <a:miter lim="400000"/>
          </a:ln>
        </p:spPr>
        <p:txBody>
          <a:bodyPr lIns="45718" tIns="45718" rIns="45718" bIns="45718" anchor="ctr"/>
          <a:lstStyle/>
          <a:p>
            <a:pPr algn="ctr">
              <a:defRPr>
                <a:solidFill>
                  <a:srgbClr val="FFFFFF"/>
                </a:solidFill>
              </a:defRPr>
            </a:pPr>
          </a:p>
        </p:txBody>
      </p:sp>
      <p:pic>
        <p:nvPicPr>
          <p:cNvPr id="2378" name="image5.jpeg"/>
          <p:cNvPicPr>
            <a:picLocks noChangeAspect="1"/>
          </p:cNvPicPr>
          <p:nvPr/>
        </p:nvPicPr>
        <p:blipFill>
          <a:blip r:embed="rId4">
            <a:extLst/>
          </a:blip>
          <a:stretch>
            <a:fillRect/>
          </a:stretch>
        </p:blipFill>
        <p:spPr>
          <a:xfrm>
            <a:off x="3810001" y="3045883"/>
            <a:ext cx="8009599" cy="2999103"/>
          </a:xfrm>
          <a:prstGeom prst="rect">
            <a:avLst/>
          </a:prstGeom>
          <a:ln w="12700">
            <a:miter lim="400000"/>
          </a:ln>
        </p:spPr>
      </p:pic>
      <p:pic>
        <p:nvPicPr>
          <p:cNvPr id="2379" name="image1.jpeg"/>
          <p:cNvPicPr>
            <a:picLocks noChangeAspect="1"/>
          </p:cNvPicPr>
          <p:nvPr/>
        </p:nvPicPr>
        <p:blipFill>
          <a:blip r:embed="rId2">
            <a:extLst/>
          </a:blip>
          <a:srcRect l="0" t="2" r="0" b="91998"/>
          <a:stretch>
            <a:fillRect/>
          </a:stretch>
        </p:blipFill>
        <p:spPr>
          <a:xfrm rot="10800000">
            <a:off x="0" y="6309300"/>
            <a:ext cx="12192000" cy="548702"/>
          </a:xfrm>
          <a:prstGeom prst="rect">
            <a:avLst/>
          </a:prstGeom>
          <a:ln w="12700">
            <a:miter lim="400000"/>
          </a:ln>
        </p:spPr>
      </p:pic>
      <p:sp>
        <p:nvSpPr>
          <p:cNvPr id="2380" name="Shape 2380"/>
          <p:cNvSpPr/>
          <p:nvPr>
            <p:ph type="title"/>
          </p:nvPr>
        </p:nvSpPr>
        <p:spPr>
          <a:xfrm>
            <a:off x="561716" y="301625"/>
            <a:ext cx="11128800" cy="836102"/>
          </a:xfrm>
          <a:prstGeom prst="rect">
            <a:avLst/>
          </a:prstGeom>
        </p:spPr>
        <p:txBody>
          <a:bodyPr lIns="91422" tIns="91422" rIns="91422" bIns="91422"/>
          <a:lstStyle>
            <a:lvl1pPr>
              <a:lnSpc>
                <a:spcPct val="100000"/>
              </a:lnSpc>
              <a:defRPr sz="3600">
                <a:solidFill>
                  <a:srgbClr val="CB3725"/>
                </a:solidFill>
                <a:latin typeface="PT Sans"/>
                <a:ea typeface="PT Sans"/>
                <a:cs typeface="PT Sans"/>
                <a:sym typeface="PT Sans"/>
              </a:defRPr>
            </a:lvl1pPr>
          </a:lstStyle>
          <a:p>
            <a:pPr/>
            <a:r>
              <a:t>Title Text</a:t>
            </a:r>
          </a:p>
        </p:txBody>
      </p:sp>
      <p:sp>
        <p:nvSpPr>
          <p:cNvPr id="2381" name="Shape 2381"/>
          <p:cNvSpPr/>
          <p:nvPr>
            <p:ph type="body" idx="1"/>
          </p:nvPr>
        </p:nvSpPr>
        <p:spPr>
          <a:xfrm>
            <a:off x="561716" y="1158875"/>
            <a:ext cx="11128800" cy="4886401"/>
          </a:xfrm>
          <a:prstGeom prst="rect">
            <a:avLst/>
          </a:prstGeom>
        </p:spPr>
        <p:txBody>
          <a:bodyPr lIns="91422" tIns="91422" rIns="91422" bIns="91422"/>
          <a:lstStyle>
            <a:lvl1pPr marL="169862" indent="-30162">
              <a:lnSpc>
                <a:spcPct val="100000"/>
              </a:lnSpc>
              <a:spcBef>
                <a:spcPts val="400"/>
              </a:spcBef>
              <a:buClr>
                <a:srgbClr val="54585B"/>
              </a:buClr>
              <a:defRPr>
                <a:solidFill>
                  <a:srgbClr val="54585B"/>
                </a:solidFill>
                <a:latin typeface="PT Sans"/>
                <a:ea typeface="PT Sans"/>
                <a:cs typeface="PT Sans"/>
                <a:sym typeface="PT Sans"/>
              </a:defRPr>
            </a:lvl1pPr>
            <a:lvl2pPr marL="786244" indent="-202044">
              <a:lnSpc>
                <a:spcPct val="100000"/>
              </a:lnSpc>
              <a:spcBef>
                <a:spcPts val="400"/>
              </a:spcBef>
              <a:buClr>
                <a:srgbClr val="54585B"/>
              </a:buClr>
              <a:buChar char="–"/>
              <a:defRPr>
                <a:solidFill>
                  <a:srgbClr val="54585B"/>
                </a:solidFill>
                <a:latin typeface="PT Sans"/>
                <a:ea typeface="PT Sans"/>
                <a:cs typeface="PT Sans"/>
                <a:sym typeface="PT Sans"/>
              </a:defRPr>
            </a:lvl2pPr>
            <a:lvl3pPr marL="1206500" indent="-177800">
              <a:lnSpc>
                <a:spcPct val="100000"/>
              </a:lnSpc>
              <a:spcBef>
                <a:spcPts val="400"/>
              </a:spcBef>
              <a:buClr>
                <a:srgbClr val="54585B"/>
              </a:buClr>
              <a:buChar char="o"/>
              <a:defRPr>
                <a:solidFill>
                  <a:srgbClr val="54585B"/>
                </a:solidFill>
                <a:latin typeface="PT Sans"/>
                <a:ea typeface="PT Sans"/>
                <a:cs typeface="PT Sans"/>
                <a:sym typeface="PT Sans"/>
              </a:defRPr>
            </a:lvl3pPr>
            <a:lvl4pPr marL="1676400" indent="-177800">
              <a:lnSpc>
                <a:spcPct val="100000"/>
              </a:lnSpc>
              <a:spcBef>
                <a:spcPts val="400"/>
              </a:spcBef>
              <a:buClr>
                <a:srgbClr val="54585B"/>
              </a:buClr>
              <a:buChar char="–"/>
              <a:defRPr>
                <a:solidFill>
                  <a:srgbClr val="54585B"/>
                </a:solidFill>
                <a:latin typeface="PT Sans"/>
                <a:ea typeface="PT Sans"/>
                <a:cs typeface="PT Sans"/>
                <a:sym typeface="PT Sans"/>
              </a:defRPr>
            </a:lvl4pPr>
            <a:lvl5pPr marL="2133600" indent="-177800">
              <a:lnSpc>
                <a:spcPct val="100000"/>
              </a:lnSpc>
              <a:spcBef>
                <a:spcPts val="400"/>
              </a:spcBef>
              <a:buClr>
                <a:srgbClr val="54585B"/>
              </a:buClr>
              <a:buChar char="»"/>
              <a:defRPr>
                <a:solidFill>
                  <a:srgbClr val="54585B"/>
                </a:solidFill>
                <a:latin typeface="PT Sans"/>
                <a:ea typeface="PT Sans"/>
                <a:cs typeface="PT Sans"/>
                <a:sym typeface="PT Sans"/>
              </a:defRPr>
            </a:lvl5pPr>
          </a:lstStyle>
          <a:p>
            <a:pPr/>
            <a:r>
              <a:t>Body Level One</a:t>
            </a:r>
          </a:p>
          <a:p>
            <a:pPr lvl="1"/>
            <a:r>
              <a:t>Body Level Two</a:t>
            </a:r>
          </a:p>
          <a:p>
            <a:pPr lvl="2"/>
            <a:r>
              <a:t>Body Level Three</a:t>
            </a:r>
          </a:p>
          <a:p>
            <a:pPr lvl="3"/>
            <a:r>
              <a:t>Body Level Four</a:t>
            </a:r>
          </a:p>
          <a:p>
            <a:pPr lvl="4"/>
            <a:r>
              <a:t>Body Level Five</a:t>
            </a:r>
          </a:p>
        </p:txBody>
      </p:sp>
      <p:sp>
        <p:nvSpPr>
          <p:cNvPr id="2382" name="Shape 2382"/>
          <p:cNvSpPr/>
          <p:nvPr/>
        </p:nvSpPr>
        <p:spPr>
          <a:xfrm>
            <a:off x="4492416" y="6503760"/>
            <a:ext cx="3220003" cy="2184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800">
                <a:solidFill>
                  <a:srgbClr val="FFFFFF"/>
                </a:solidFill>
              </a:defRPr>
            </a:lvl1pPr>
          </a:lstStyle>
          <a:p>
            <a:pPr/>
            <a:r>
              <a:t>© 2015 CloudBees, Inc.  All Rights Reserved</a:t>
            </a:r>
          </a:p>
        </p:txBody>
      </p:sp>
      <p:pic>
        <p:nvPicPr>
          <p:cNvPr id="2383" name="image2.png"/>
          <p:cNvPicPr>
            <a:picLocks noChangeAspect="1"/>
          </p:cNvPicPr>
          <p:nvPr/>
        </p:nvPicPr>
        <p:blipFill>
          <a:blip r:embed="rId3">
            <a:extLst/>
          </a:blip>
          <a:stretch>
            <a:fillRect/>
          </a:stretch>
        </p:blipFill>
        <p:spPr>
          <a:xfrm>
            <a:off x="478999" y="6311900"/>
            <a:ext cx="1746801" cy="562501"/>
          </a:xfrm>
          <a:prstGeom prst="rect">
            <a:avLst/>
          </a:prstGeom>
          <a:ln w="12700">
            <a:miter lim="400000"/>
          </a:ln>
        </p:spPr>
      </p:pic>
      <p:sp>
        <p:nvSpPr>
          <p:cNvPr id="2384" name="Shape 2384"/>
          <p:cNvSpPr/>
          <p:nvPr>
            <p:ph type="sldNum" sz="quarter" idx="2"/>
          </p:nvPr>
        </p:nvSpPr>
        <p:spPr>
          <a:xfrm>
            <a:off x="11621460" y="6543380"/>
            <a:ext cx="137288" cy="127001"/>
          </a:xfrm>
          <a:prstGeom prst="rect">
            <a:avLst/>
          </a:prstGeom>
        </p:spPr>
        <p:txBody>
          <a:bodyPr lIns="0" tIns="0" rIns="0" bIns="0"/>
          <a:lstStyle>
            <a:lvl1pPr algn="ctr">
              <a:defRPr sz="900">
                <a:solidFill>
                  <a:srgbClr val="FFFFFF"/>
                </a:solidFill>
                <a:latin typeface="PT Sans"/>
                <a:ea typeface="PT Sans"/>
                <a:cs typeface="PT Sans"/>
                <a:sym typeface="PT Sans"/>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93.xml><?xml version="1.0" encoding="utf-8"?>
<p:sldLayout xmlns:a="http://schemas.openxmlformats.org/drawingml/2006/main" xmlns:r="http://schemas.openxmlformats.org/officeDocument/2006/relationships" xmlns:p="http://schemas.openxmlformats.org/presentationml/2006/main" type="tx" showMasterSp="1" showMasterPhAnim="1">
  <p:cSld name="3_Custom Layout">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2391" name="Shape 2391"/>
          <p:cNvSpPr/>
          <p:nvPr/>
        </p:nvSpPr>
        <p:spPr>
          <a:xfrm>
            <a:off x="478366" y="582082"/>
            <a:ext cx="11713604" cy="6276006"/>
          </a:xfrm>
          <a:prstGeom prst="rect">
            <a:avLst/>
          </a:prstGeom>
          <a:solidFill>
            <a:srgbClr val="FFFFFF"/>
          </a:solidFill>
          <a:ln w="12700">
            <a:miter lim="400000"/>
          </a:ln>
        </p:spPr>
        <p:txBody>
          <a:bodyPr lIns="45718" tIns="45718" rIns="45718" bIns="45718" anchor="ctr"/>
          <a:lstStyle/>
          <a:p>
            <a:pPr algn="ctr">
              <a:defRPr>
                <a:solidFill>
                  <a:srgbClr val="FFFFFF"/>
                </a:solidFill>
              </a:defRPr>
            </a:pPr>
          </a:p>
        </p:txBody>
      </p:sp>
      <p:sp>
        <p:nvSpPr>
          <p:cNvPr id="2392" name="Shape 2392"/>
          <p:cNvSpPr/>
          <p:nvPr/>
        </p:nvSpPr>
        <p:spPr>
          <a:xfrm rot="16200000">
            <a:off x="-1045757" y="5541432"/>
            <a:ext cx="2414702" cy="2184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800">
                <a:solidFill>
                  <a:srgbClr val="54585B"/>
                </a:solidFill>
              </a:defRPr>
            </a:lvl1pPr>
          </a:lstStyle>
          <a:p>
            <a:pPr/>
            <a:r>
              <a:t>© 2015 CloudBees, Inc.  All Rights Reserved</a:t>
            </a:r>
          </a:p>
        </p:txBody>
      </p:sp>
      <p:pic>
        <p:nvPicPr>
          <p:cNvPr id="2393" name="image2.png"/>
          <p:cNvPicPr>
            <a:picLocks noChangeAspect="1"/>
          </p:cNvPicPr>
          <p:nvPr/>
        </p:nvPicPr>
        <p:blipFill>
          <a:blip r:embed="rId3">
            <a:extLst/>
          </a:blip>
          <a:stretch>
            <a:fillRect/>
          </a:stretch>
        </p:blipFill>
        <p:spPr>
          <a:xfrm>
            <a:off x="10080200" y="32518"/>
            <a:ext cx="1746802" cy="562504"/>
          </a:xfrm>
          <a:prstGeom prst="rect">
            <a:avLst/>
          </a:prstGeom>
          <a:ln w="12700">
            <a:miter lim="400000"/>
          </a:ln>
        </p:spPr>
      </p:pic>
      <p:pic>
        <p:nvPicPr>
          <p:cNvPr id="2394" name="image1.jpeg"/>
          <p:cNvPicPr>
            <a:picLocks noChangeAspect="1"/>
          </p:cNvPicPr>
          <p:nvPr/>
        </p:nvPicPr>
        <p:blipFill>
          <a:blip r:embed="rId2">
            <a:extLst/>
          </a:blip>
          <a:stretch>
            <a:fillRect/>
          </a:stretch>
        </p:blipFill>
        <p:spPr>
          <a:xfrm>
            <a:off x="0" y="0"/>
            <a:ext cx="12192000" cy="6858000"/>
          </a:xfrm>
          <a:prstGeom prst="rect">
            <a:avLst/>
          </a:prstGeom>
          <a:ln w="12700">
            <a:miter lim="400000"/>
          </a:ln>
        </p:spPr>
      </p:pic>
      <p:sp>
        <p:nvSpPr>
          <p:cNvPr id="2395" name="Shape 2395"/>
          <p:cNvSpPr/>
          <p:nvPr/>
        </p:nvSpPr>
        <p:spPr>
          <a:xfrm rot="16200000">
            <a:off x="-1045757" y="5541432"/>
            <a:ext cx="2414702" cy="2184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800">
                <a:solidFill>
                  <a:srgbClr val="54585B"/>
                </a:solidFill>
              </a:defRPr>
            </a:lvl1pPr>
          </a:lstStyle>
          <a:p>
            <a:pPr/>
            <a:r>
              <a:t>© 2015 CloudBees, Inc.  All Rights Reserved</a:t>
            </a:r>
          </a:p>
        </p:txBody>
      </p:sp>
      <p:pic>
        <p:nvPicPr>
          <p:cNvPr id="2396" name="image6.png"/>
          <p:cNvPicPr>
            <a:picLocks noChangeAspect="1"/>
          </p:cNvPicPr>
          <p:nvPr/>
        </p:nvPicPr>
        <p:blipFill>
          <a:blip r:embed="rId4">
            <a:extLst/>
          </a:blip>
          <a:stretch>
            <a:fillRect/>
          </a:stretch>
        </p:blipFill>
        <p:spPr>
          <a:xfrm>
            <a:off x="2895600" y="2400300"/>
            <a:ext cx="6400800" cy="2057700"/>
          </a:xfrm>
          <a:prstGeom prst="rect">
            <a:avLst/>
          </a:prstGeom>
          <a:ln w="12700">
            <a:miter lim="400000"/>
          </a:ln>
        </p:spPr>
      </p:pic>
      <p:sp>
        <p:nvSpPr>
          <p:cNvPr id="2397" name="Shape 2397"/>
          <p:cNvSpPr/>
          <p:nvPr>
            <p:ph type="sldNum" sz="quarter" idx="2"/>
          </p:nvPr>
        </p:nvSpPr>
        <p:spPr>
          <a:xfrm>
            <a:off x="8473622" y="6221732"/>
            <a:ext cx="263979" cy="269237"/>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94.xml><?xml version="1.0" encoding="utf-8"?>
<p:sldLayout xmlns:a="http://schemas.openxmlformats.org/drawingml/2006/main" xmlns:r="http://schemas.openxmlformats.org/officeDocument/2006/relationships" xmlns:p="http://schemas.openxmlformats.org/presentationml/2006/main" type="tx" showMasterSp="1" showMasterPhAnim="1">
  <p:cSld name="1_Custom Layout">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2404" name="Shape 2404"/>
          <p:cNvSpPr/>
          <p:nvPr/>
        </p:nvSpPr>
        <p:spPr>
          <a:xfrm>
            <a:off x="478366" y="582082"/>
            <a:ext cx="11713604" cy="6276006"/>
          </a:xfrm>
          <a:prstGeom prst="rect">
            <a:avLst/>
          </a:prstGeom>
          <a:solidFill>
            <a:srgbClr val="FFFFFF"/>
          </a:solidFill>
          <a:ln w="12700">
            <a:miter lim="400000"/>
          </a:ln>
        </p:spPr>
        <p:txBody>
          <a:bodyPr lIns="45718" tIns="45718" rIns="45718" bIns="45718" anchor="ctr"/>
          <a:lstStyle/>
          <a:p>
            <a:pPr algn="ctr">
              <a:defRPr>
                <a:solidFill>
                  <a:srgbClr val="FFFFFF"/>
                </a:solidFill>
              </a:defRPr>
            </a:pPr>
          </a:p>
        </p:txBody>
      </p:sp>
      <p:sp>
        <p:nvSpPr>
          <p:cNvPr id="2405" name="Shape 2405"/>
          <p:cNvSpPr/>
          <p:nvPr/>
        </p:nvSpPr>
        <p:spPr>
          <a:xfrm rot="16200000">
            <a:off x="-1045757" y="5541432"/>
            <a:ext cx="2414702" cy="2184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800">
                <a:solidFill>
                  <a:srgbClr val="54585B"/>
                </a:solidFill>
              </a:defRPr>
            </a:lvl1pPr>
          </a:lstStyle>
          <a:p>
            <a:pPr/>
            <a:r>
              <a:t>© 2015 CloudBees, Inc.  All Rights Reserved</a:t>
            </a:r>
          </a:p>
        </p:txBody>
      </p:sp>
      <p:pic>
        <p:nvPicPr>
          <p:cNvPr id="2406" name="image2.png"/>
          <p:cNvPicPr>
            <a:picLocks noChangeAspect="1"/>
          </p:cNvPicPr>
          <p:nvPr/>
        </p:nvPicPr>
        <p:blipFill>
          <a:blip r:embed="rId3">
            <a:extLst/>
          </a:blip>
          <a:stretch>
            <a:fillRect/>
          </a:stretch>
        </p:blipFill>
        <p:spPr>
          <a:xfrm>
            <a:off x="10080200" y="32518"/>
            <a:ext cx="1746802" cy="562504"/>
          </a:xfrm>
          <a:prstGeom prst="rect">
            <a:avLst/>
          </a:prstGeom>
          <a:ln w="12700">
            <a:miter lim="400000"/>
          </a:ln>
        </p:spPr>
      </p:pic>
      <p:pic>
        <p:nvPicPr>
          <p:cNvPr id="2407" name="image1.jpeg"/>
          <p:cNvPicPr>
            <a:picLocks noChangeAspect="1"/>
          </p:cNvPicPr>
          <p:nvPr/>
        </p:nvPicPr>
        <p:blipFill>
          <a:blip r:embed="rId2">
            <a:extLst/>
          </a:blip>
          <a:stretch>
            <a:fillRect/>
          </a:stretch>
        </p:blipFill>
        <p:spPr>
          <a:xfrm>
            <a:off x="0" y="0"/>
            <a:ext cx="12192000" cy="6858000"/>
          </a:xfrm>
          <a:prstGeom prst="rect">
            <a:avLst/>
          </a:prstGeom>
          <a:ln w="12700">
            <a:miter lim="400000"/>
          </a:ln>
        </p:spPr>
      </p:pic>
      <p:pic>
        <p:nvPicPr>
          <p:cNvPr id="2408" name="image7.png"/>
          <p:cNvPicPr>
            <a:picLocks noChangeAspect="1"/>
          </p:cNvPicPr>
          <p:nvPr/>
        </p:nvPicPr>
        <p:blipFill>
          <a:blip r:embed="rId4">
            <a:extLst/>
          </a:blip>
          <a:stretch>
            <a:fillRect/>
          </a:stretch>
        </p:blipFill>
        <p:spPr>
          <a:xfrm>
            <a:off x="3947967" y="2644849"/>
            <a:ext cx="4718403" cy="1686904"/>
          </a:xfrm>
          <a:prstGeom prst="rect">
            <a:avLst/>
          </a:prstGeom>
          <a:ln w="12700">
            <a:miter lim="400000"/>
          </a:ln>
        </p:spPr>
      </p:pic>
      <p:sp>
        <p:nvSpPr>
          <p:cNvPr id="2409" name="Shape 2409"/>
          <p:cNvSpPr/>
          <p:nvPr/>
        </p:nvSpPr>
        <p:spPr>
          <a:xfrm rot="16200000">
            <a:off x="-1045757" y="5541432"/>
            <a:ext cx="2414702" cy="2184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800">
                <a:solidFill>
                  <a:srgbClr val="54585B"/>
                </a:solidFill>
              </a:defRPr>
            </a:lvl1pPr>
          </a:lstStyle>
          <a:p>
            <a:pPr/>
            <a:r>
              <a:t>© 2015 CloudBees, Inc.  All Rights Reserved</a:t>
            </a:r>
          </a:p>
        </p:txBody>
      </p:sp>
      <p:sp>
        <p:nvSpPr>
          <p:cNvPr id="2410" name="Shape 2410"/>
          <p:cNvSpPr/>
          <p:nvPr>
            <p:ph type="sldNum" sz="quarter" idx="2"/>
          </p:nvPr>
        </p:nvSpPr>
        <p:spPr>
          <a:xfrm>
            <a:off x="8473622" y="6221732"/>
            <a:ext cx="263979" cy="269237"/>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95.xml><?xml version="1.0" encoding="utf-8"?>
<p:sldLayout xmlns:a="http://schemas.openxmlformats.org/drawingml/2006/main" xmlns:r="http://schemas.openxmlformats.org/officeDocument/2006/relationships" xmlns:p="http://schemas.openxmlformats.org/presentationml/2006/main" type="tx" showMasterSp="1" showMasterPhAnim="1">
  <p:cSld name="Title Slide 1">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2417" name="Shape 2417"/>
          <p:cNvSpPr/>
          <p:nvPr/>
        </p:nvSpPr>
        <p:spPr>
          <a:xfrm>
            <a:off x="478366" y="582082"/>
            <a:ext cx="11713604" cy="6276006"/>
          </a:xfrm>
          <a:prstGeom prst="rect">
            <a:avLst/>
          </a:prstGeom>
          <a:solidFill>
            <a:srgbClr val="FFFFFF"/>
          </a:solidFill>
          <a:ln w="12700">
            <a:miter lim="400000"/>
          </a:ln>
        </p:spPr>
        <p:txBody>
          <a:bodyPr lIns="45718" tIns="45718" rIns="45718" bIns="45718" anchor="ctr"/>
          <a:lstStyle/>
          <a:p>
            <a:pPr algn="ctr">
              <a:defRPr>
                <a:solidFill>
                  <a:srgbClr val="FFFFFF"/>
                </a:solidFill>
              </a:defRPr>
            </a:pPr>
          </a:p>
        </p:txBody>
      </p:sp>
      <p:sp>
        <p:nvSpPr>
          <p:cNvPr id="2418" name="Shape 2418"/>
          <p:cNvSpPr/>
          <p:nvPr/>
        </p:nvSpPr>
        <p:spPr>
          <a:xfrm rot="16200000">
            <a:off x="-1045757" y="5541432"/>
            <a:ext cx="2414702" cy="2184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800">
                <a:solidFill>
                  <a:srgbClr val="54585B"/>
                </a:solidFill>
              </a:defRPr>
            </a:lvl1pPr>
          </a:lstStyle>
          <a:p>
            <a:pPr/>
            <a:r>
              <a:t>© 2015 CloudBees, Inc.  All Rights Reserved</a:t>
            </a:r>
          </a:p>
        </p:txBody>
      </p:sp>
      <p:pic>
        <p:nvPicPr>
          <p:cNvPr id="2419" name="image2.png"/>
          <p:cNvPicPr>
            <a:picLocks noChangeAspect="1"/>
          </p:cNvPicPr>
          <p:nvPr/>
        </p:nvPicPr>
        <p:blipFill>
          <a:blip r:embed="rId3">
            <a:extLst/>
          </a:blip>
          <a:stretch>
            <a:fillRect/>
          </a:stretch>
        </p:blipFill>
        <p:spPr>
          <a:xfrm>
            <a:off x="10080200" y="32518"/>
            <a:ext cx="1746802" cy="562504"/>
          </a:xfrm>
          <a:prstGeom prst="rect">
            <a:avLst/>
          </a:prstGeom>
          <a:ln w="12700">
            <a:miter lim="400000"/>
          </a:ln>
        </p:spPr>
      </p:pic>
      <p:sp>
        <p:nvSpPr>
          <p:cNvPr id="2420" name="Shape 2420"/>
          <p:cNvSpPr/>
          <p:nvPr>
            <p:ph type="title"/>
          </p:nvPr>
        </p:nvSpPr>
        <p:spPr>
          <a:xfrm>
            <a:off x="914400" y="2111123"/>
            <a:ext cx="10363200" cy="1546503"/>
          </a:xfrm>
          <a:prstGeom prst="rect">
            <a:avLst/>
          </a:prstGeom>
        </p:spPr>
        <p:txBody>
          <a:bodyPr lIns="91422" tIns="91422" rIns="91422" bIns="91422" anchor="b"/>
          <a:lstStyle>
            <a:lvl1pPr algn="ctr">
              <a:lnSpc>
                <a:spcPct val="100000"/>
              </a:lnSpc>
              <a:defRPr sz="4800">
                <a:solidFill>
                  <a:srgbClr val="CB3725"/>
                </a:solidFill>
                <a:latin typeface="PT Sans"/>
                <a:ea typeface="PT Sans"/>
                <a:cs typeface="PT Sans"/>
                <a:sym typeface="PT Sans"/>
              </a:defRPr>
            </a:lvl1pPr>
          </a:lstStyle>
          <a:p>
            <a:pPr/>
            <a:r>
              <a:t>Title Text</a:t>
            </a:r>
          </a:p>
        </p:txBody>
      </p:sp>
      <p:sp>
        <p:nvSpPr>
          <p:cNvPr id="2421" name="Shape 2421"/>
          <p:cNvSpPr/>
          <p:nvPr>
            <p:ph type="body" sz="quarter" idx="1"/>
          </p:nvPr>
        </p:nvSpPr>
        <p:spPr>
          <a:xfrm>
            <a:off x="914400" y="3786737"/>
            <a:ext cx="10363200" cy="1046403"/>
          </a:xfrm>
          <a:prstGeom prst="rect">
            <a:avLst/>
          </a:prstGeom>
        </p:spPr>
        <p:txBody>
          <a:bodyPr lIns="91422" tIns="91422" rIns="91422" bIns="91422"/>
          <a:lstStyle>
            <a:lvl1pPr marL="0" indent="0" algn="ctr">
              <a:lnSpc>
                <a:spcPct val="100000"/>
              </a:lnSpc>
              <a:spcBef>
                <a:spcPts val="0"/>
              </a:spcBef>
              <a:buSzTx/>
              <a:buFontTx/>
              <a:buNone/>
              <a:defRPr>
                <a:solidFill>
                  <a:srgbClr val="006098"/>
                </a:solidFill>
                <a:latin typeface="PT Sans"/>
                <a:ea typeface="PT Sans"/>
                <a:cs typeface="PT Sans"/>
                <a:sym typeface="PT Sans"/>
              </a:defRPr>
            </a:lvl1pPr>
            <a:lvl2pPr marL="0" indent="0" algn="ctr">
              <a:lnSpc>
                <a:spcPct val="100000"/>
              </a:lnSpc>
              <a:spcBef>
                <a:spcPts val="0"/>
              </a:spcBef>
              <a:buSzTx/>
              <a:buFontTx/>
              <a:buNone/>
              <a:defRPr>
                <a:solidFill>
                  <a:srgbClr val="006098"/>
                </a:solidFill>
                <a:latin typeface="PT Sans"/>
                <a:ea typeface="PT Sans"/>
                <a:cs typeface="PT Sans"/>
                <a:sym typeface="PT Sans"/>
              </a:defRPr>
            </a:lvl2pPr>
            <a:lvl3pPr marL="0" indent="0" algn="ctr">
              <a:lnSpc>
                <a:spcPct val="100000"/>
              </a:lnSpc>
              <a:spcBef>
                <a:spcPts val="0"/>
              </a:spcBef>
              <a:buSzTx/>
              <a:buFontTx/>
              <a:buNone/>
              <a:defRPr>
                <a:solidFill>
                  <a:srgbClr val="006098"/>
                </a:solidFill>
                <a:latin typeface="PT Sans"/>
                <a:ea typeface="PT Sans"/>
                <a:cs typeface="PT Sans"/>
                <a:sym typeface="PT Sans"/>
              </a:defRPr>
            </a:lvl3pPr>
            <a:lvl4pPr marL="0" indent="0" algn="ctr">
              <a:lnSpc>
                <a:spcPct val="100000"/>
              </a:lnSpc>
              <a:spcBef>
                <a:spcPts val="0"/>
              </a:spcBef>
              <a:buSzTx/>
              <a:buFontTx/>
              <a:buNone/>
              <a:defRPr>
                <a:solidFill>
                  <a:srgbClr val="006098"/>
                </a:solidFill>
                <a:latin typeface="PT Sans"/>
                <a:ea typeface="PT Sans"/>
                <a:cs typeface="PT Sans"/>
                <a:sym typeface="PT Sans"/>
              </a:defRPr>
            </a:lvl4pPr>
            <a:lvl5pPr marL="0" indent="0" algn="ctr">
              <a:lnSpc>
                <a:spcPct val="100000"/>
              </a:lnSpc>
              <a:spcBef>
                <a:spcPts val="0"/>
              </a:spcBef>
              <a:buSzTx/>
              <a:buFontTx/>
              <a:buNone/>
              <a:defRPr>
                <a:solidFill>
                  <a:srgbClr val="006098"/>
                </a:solidFill>
                <a:latin typeface="PT Sans"/>
                <a:ea typeface="PT Sans"/>
                <a:cs typeface="PT Sans"/>
                <a:sym typeface="PT Sans"/>
              </a:defRPr>
            </a:lvl5pPr>
          </a:lstStyle>
          <a:p>
            <a:pPr/>
            <a:r>
              <a:t>Body Level One</a:t>
            </a:r>
          </a:p>
          <a:p>
            <a:pPr lvl="1"/>
            <a:r>
              <a:t>Body Level Two</a:t>
            </a:r>
          </a:p>
          <a:p>
            <a:pPr lvl="2"/>
            <a:r>
              <a:t>Body Level Three</a:t>
            </a:r>
          </a:p>
          <a:p>
            <a:pPr lvl="3"/>
            <a:r>
              <a:t>Body Level Four</a:t>
            </a:r>
          </a:p>
          <a:p>
            <a:pPr lvl="4"/>
            <a:r>
              <a:t>Body Level Five</a:t>
            </a:r>
          </a:p>
        </p:txBody>
      </p:sp>
      <p:sp>
        <p:nvSpPr>
          <p:cNvPr id="2422" name="Shape 2422"/>
          <p:cNvSpPr/>
          <p:nvPr>
            <p:ph type="sldNum" sz="quarter" idx="2"/>
          </p:nvPr>
        </p:nvSpPr>
        <p:spPr>
          <a:xfrm>
            <a:off x="11409053" y="6465873"/>
            <a:ext cx="266974" cy="259222"/>
          </a:xfrm>
          <a:prstGeom prst="rect">
            <a:avLst/>
          </a:prstGeom>
        </p:spPr>
        <p:txBody>
          <a:bodyPr lIns="0" tIns="0" rIns="0" bIns="0"/>
          <a:lstStyle>
            <a:lvl1pPr algn="l">
              <a:defRPr sz="1800">
                <a:solidFill>
                  <a:srgbClr val="54585B"/>
                </a:solidFill>
                <a:latin typeface="Arial"/>
                <a:ea typeface="Arial"/>
                <a:cs typeface="Arial"/>
                <a:sym typeface="Aria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96.xml><?xml version="1.0" encoding="utf-8"?>
<p:sldLayout xmlns:a="http://schemas.openxmlformats.org/drawingml/2006/main" xmlns:r="http://schemas.openxmlformats.org/officeDocument/2006/relationships" xmlns:p="http://schemas.openxmlformats.org/presentationml/2006/main" type="tx" showMasterSp="1" showMasterPhAnim="1">
  <p:cSld name="2_Title and Content">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2429" name="Shape 2429"/>
          <p:cNvSpPr/>
          <p:nvPr/>
        </p:nvSpPr>
        <p:spPr>
          <a:xfrm>
            <a:off x="478366" y="582082"/>
            <a:ext cx="11713604" cy="6276006"/>
          </a:xfrm>
          <a:prstGeom prst="rect">
            <a:avLst/>
          </a:prstGeom>
          <a:solidFill>
            <a:srgbClr val="FFFFFF"/>
          </a:solidFill>
          <a:ln w="12700">
            <a:miter lim="400000"/>
          </a:ln>
        </p:spPr>
        <p:txBody>
          <a:bodyPr lIns="45718" tIns="45718" rIns="45718" bIns="45718" anchor="ctr"/>
          <a:lstStyle/>
          <a:p>
            <a:pPr algn="ctr">
              <a:defRPr>
                <a:solidFill>
                  <a:srgbClr val="FFFFFF"/>
                </a:solidFill>
              </a:defRPr>
            </a:pPr>
          </a:p>
        </p:txBody>
      </p:sp>
      <p:sp>
        <p:nvSpPr>
          <p:cNvPr id="2430" name="Shape 2430"/>
          <p:cNvSpPr/>
          <p:nvPr/>
        </p:nvSpPr>
        <p:spPr>
          <a:xfrm rot="16200000">
            <a:off x="-1045757" y="5541432"/>
            <a:ext cx="2414702" cy="2184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800">
                <a:solidFill>
                  <a:srgbClr val="54585B"/>
                </a:solidFill>
              </a:defRPr>
            </a:lvl1pPr>
          </a:lstStyle>
          <a:p>
            <a:pPr/>
            <a:r>
              <a:t>© 2015 CloudBees, Inc.  All Rights Reserved</a:t>
            </a:r>
          </a:p>
        </p:txBody>
      </p:sp>
      <p:pic>
        <p:nvPicPr>
          <p:cNvPr id="2431" name="image2.png"/>
          <p:cNvPicPr>
            <a:picLocks noChangeAspect="1"/>
          </p:cNvPicPr>
          <p:nvPr/>
        </p:nvPicPr>
        <p:blipFill>
          <a:blip r:embed="rId3">
            <a:extLst/>
          </a:blip>
          <a:stretch>
            <a:fillRect/>
          </a:stretch>
        </p:blipFill>
        <p:spPr>
          <a:xfrm>
            <a:off x="10080200" y="32518"/>
            <a:ext cx="1746802" cy="562504"/>
          </a:xfrm>
          <a:prstGeom prst="rect">
            <a:avLst/>
          </a:prstGeom>
          <a:ln w="12700">
            <a:miter lim="400000"/>
          </a:ln>
        </p:spPr>
      </p:pic>
      <p:sp>
        <p:nvSpPr>
          <p:cNvPr id="2432" name="Shape 2432"/>
          <p:cNvSpPr/>
          <p:nvPr>
            <p:ph type="title"/>
          </p:nvPr>
        </p:nvSpPr>
        <p:spPr>
          <a:xfrm>
            <a:off x="799775" y="845996"/>
            <a:ext cx="10884400" cy="836102"/>
          </a:xfrm>
          <a:prstGeom prst="rect">
            <a:avLst/>
          </a:prstGeom>
        </p:spPr>
        <p:txBody>
          <a:bodyPr lIns="91422" tIns="91422" rIns="91422" bIns="91422"/>
          <a:lstStyle>
            <a:lvl1pPr>
              <a:lnSpc>
                <a:spcPct val="100000"/>
              </a:lnSpc>
              <a:defRPr sz="3600">
                <a:solidFill>
                  <a:srgbClr val="CB3725"/>
                </a:solidFill>
                <a:latin typeface="PT Sans"/>
                <a:ea typeface="PT Sans"/>
                <a:cs typeface="PT Sans"/>
                <a:sym typeface="PT Sans"/>
              </a:defRPr>
            </a:lvl1pPr>
          </a:lstStyle>
          <a:p>
            <a:pPr/>
            <a:r>
              <a:t>Title Text</a:t>
            </a:r>
          </a:p>
        </p:txBody>
      </p:sp>
      <p:sp>
        <p:nvSpPr>
          <p:cNvPr id="2433" name="Shape 2433"/>
          <p:cNvSpPr/>
          <p:nvPr>
            <p:ph type="body" idx="1"/>
          </p:nvPr>
        </p:nvSpPr>
        <p:spPr>
          <a:xfrm>
            <a:off x="799775" y="1692211"/>
            <a:ext cx="10884400" cy="4526101"/>
          </a:xfrm>
          <a:prstGeom prst="rect">
            <a:avLst/>
          </a:prstGeom>
        </p:spPr>
        <p:txBody>
          <a:bodyPr lIns="91422" tIns="91422" rIns="91422" bIns="91422"/>
          <a:lstStyle>
            <a:lvl1pPr marL="182879" indent="-182879">
              <a:lnSpc>
                <a:spcPct val="100000"/>
              </a:lnSpc>
              <a:spcBef>
                <a:spcPts val="0"/>
              </a:spcBef>
              <a:buSzTx/>
              <a:buFontTx/>
              <a:buNone/>
              <a:defRPr>
                <a:solidFill>
                  <a:srgbClr val="54585B"/>
                </a:solidFill>
                <a:latin typeface="PT Sans"/>
                <a:ea typeface="PT Sans"/>
                <a:cs typeface="PT Sans"/>
                <a:sym typeface="PT Sans"/>
              </a:defRPr>
            </a:lvl1pPr>
            <a:lvl2pPr marL="182879" indent="-182879">
              <a:lnSpc>
                <a:spcPct val="100000"/>
              </a:lnSpc>
              <a:spcBef>
                <a:spcPts val="0"/>
              </a:spcBef>
              <a:buSzTx/>
              <a:buFontTx/>
              <a:buNone/>
              <a:defRPr>
                <a:solidFill>
                  <a:srgbClr val="54585B"/>
                </a:solidFill>
                <a:latin typeface="PT Sans"/>
                <a:ea typeface="PT Sans"/>
                <a:cs typeface="PT Sans"/>
                <a:sym typeface="PT Sans"/>
              </a:defRPr>
            </a:lvl2pPr>
            <a:lvl3pPr marL="182879" indent="-182879">
              <a:lnSpc>
                <a:spcPct val="100000"/>
              </a:lnSpc>
              <a:spcBef>
                <a:spcPts val="0"/>
              </a:spcBef>
              <a:buSzTx/>
              <a:buFontTx/>
              <a:buNone/>
              <a:defRPr>
                <a:solidFill>
                  <a:srgbClr val="54585B"/>
                </a:solidFill>
                <a:latin typeface="PT Sans"/>
                <a:ea typeface="PT Sans"/>
                <a:cs typeface="PT Sans"/>
                <a:sym typeface="PT Sans"/>
              </a:defRPr>
            </a:lvl3pPr>
            <a:lvl4pPr marL="182879" indent="-182879">
              <a:lnSpc>
                <a:spcPct val="100000"/>
              </a:lnSpc>
              <a:spcBef>
                <a:spcPts val="0"/>
              </a:spcBef>
              <a:buSzTx/>
              <a:buFontTx/>
              <a:buNone/>
              <a:defRPr>
                <a:solidFill>
                  <a:srgbClr val="54585B"/>
                </a:solidFill>
                <a:latin typeface="PT Sans"/>
                <a:ea typeface="PT Sans"/>
                <a:cs typeface="PT Sans"/>
                <a:sym typeface="PT Sans"/>
              </a:defRPr>
            </a:lvl4pPr>
            <a:lvl5pPr marL="182879" indent="-182879">
              <a:lnSpc>
                <a:spcPct val="100000"/>
              </a:lnSpc>
              <a:spcBef>
                <a:spcPts val="0"/>
              </a:spcBef>
              <a:buSzTx/>
              <a:buFontTx/>
              <a:buNone/>
              <a:defRPr>
                <a:solidFill>
                  <a:srgbClr val="54585B"/>
                </a:solidFill>
                <a:latin typeface="PT Sans"/>
                <a:ea typeface="PT Sans"/>
                <a:cs typeface="PT Sans"/>
                <a:sym typeface="PT Sans"/>
              </a:defRPr>
            </a:lvl5pPr>
          </a:lstStyle>
          <a:p>
            <a:pPr/>
            <a:r>
              <a:t>Body Level One</a:t>
            </a:r>
          </a:p>
          <a:p>
            <a:pPr lvl="1"/>
            <a:r>
              <a:t>Body Level Two</a:t>
            </a:r>
          </a:p>
          <a:p>
            <a:pPr lvl="2"/>
            <a:r>
              <a:t>Body Level Three</a:t>
            </a:r>
          </a:p>
          <a:p>
            <a:pPr lvl="3"/>
            <a:r>
              <a:t>Body Level Four</a:t>
            </a:r>
          </a:p>
          <a:p>
            <a:pPr lvl="4"/>
            <a:r>
              <a:t>Body Level Five</a:t>
            </a:r>
          </a:p>
        </p:txBody>
      </p:sp>
      <p:sp>
        <p:nvSpPr>
          <p:cNvPr id="2434" name="Shape 2434"/>
          <p:cNvSpPr/>
          <p:nvPr>
            <p:ph type="sldNum" sz="quarter" idx="2"/>
          </p:nvPr>
        </p:nvSpPr>
        <p:spPr>
          <a:xfrm>
            <a:off x="11621460" y="6543380"/>
            <a:ext cx="137288" cy="127001"/>
          </a:xfrm>
          <a:prstGeom prst="rect">
            <a:avLst/>
          </a:prstGeom>
        </p:spPr>
        <p:txBody>
          <a:bodyPr lIns="0" tIns="0" rIns="0" bIns="0"/>
          <a:lstStyle>
            <a:lvl1pPr algn="ctr">
              <a:defRPr sz="900">
                <a:solidFill>
                  <a:srgbClr val="7F7F7F"/>
                </a:solidFill>
                <a:latin typeface="PT Sans"/>
                <a:ea typeface="PT Sans"/>
                <a:cs typeface="PT Sans"/>
                <a:sym typeface="PT Sans"/>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97.xml><?xml version="1.0" encoding="utf-8"?>
<p:sldLayout xmlns:a="http://schemas.openxmlformats.org/drawingml/2006/main" xmlns:r="http://schemas.openxmlformats.org/officeDocument/2006/relationships" xmlns:p="http://schemas.openxmlformats.org/presentationml/2006/main" type="tx" showMasterSp="1" showMasterPhAnim="1">
  <p:cSld name="2_Two Content">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2441" name="Shape 2441"/>
          <p:cNvSpPr/>
          <p:nvPr/>
        </p:nvSpPr>
        <p:spPr>
          <a:xfrm>
            <a:off x="478366" y="582082"/>
            <a:ext cx="11713604" cy="6276006"/>
          </a:xfrm>
          <a:prstGeom prst="rect">
            <a:avLst/>
          </a:prstGeom>
          <a:solidFill>
            <a:srgbClr val="FFFFFF"/>
          </a:solidFill>
          <a:ln w="12700">
            <a:miter lim="400000"/>
          </a:ln>
        </p:spPr>
        <p:txBody>
          <a:bodyPr lIns="45718" tIns="45718" rIns="45718" bIns="45718" anchor="ctr"/>
          <a:lstStyle/>
          <a:p>
            <a:pPr algn="ctr">
              <a:defRPr>
                <a:solidFill>
                  <a:srgbClr val="FFFFFF"/>
                </a:solidFill>
              </a:defRPr>
            </a:pPr>
          </a:p>
        </p:txBody>
      </p:sp>
      <p:sp>
        <p:nvSpPr>
          <p:cNvPr id="2442" name="Shape 2442"/>
          <p:cNvSpPr/>
          <p:nvPr/>
        </p:nvSpPr>
        <p:spPr>
          <a:xfrm rot="16200000">
            <a:off x="-1045757" y="5541432"/>
            <a:ext cx="2414702" cy="2184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800">
                <a:solidFill>
                  <a:srgbClr val="54585B"/>
                </a:solidFill>
              </a:defRPr>
            </a:lvl1pPr>
          </a:lstStyle>
          <a:p>
            <a:pPr/>
            <a:r>
              <a:t>© 2015 CloudBees, Inc.  All Rights Reserved</a:t>
            </a:r>
          </a:p>
        </p:txBody>
      </p:sp>
      <p:pic>
        <p:nvPicPr>
          <p:cNvPr id="2443" name="image2.png"/>
          <p:cNvPicPr>
            <a:picLocks noChangeAspect="1"/>
          </p:cNvPicPr>
          <p:nvPr/>
        </p:nvPicPr>
        <p:blipFill>
          <a:blip r:embed="rId3">
            <a:extLst/>
          </a:blip>
          <a:stretch>
            <a:fillRect/>
          </a:stretch>
        </p:blipFill>
        <p:spPr>
          <a:xfrm>
            <a:off x="10080200" y="32518"/>
            <a:ext cx="1746802" cy="562504"/>
          </a:xfrm>
          <a:prstGeom prst="rect">
            <a:avLst/>
          </a:prstGeom>
          <a:ln w="12700">
            <a:miter lim="400000"/>
          </a:ln>
        </p:spPr>
      </p:pic>
      <p:sp>
        <p:nvSpPr>
          <p:cNvPr id="2444" name="Shape 2444"/>
          <p:cNvSpPr/>
          <p:nvPr>
            <p:ph type="title"/>
          </p:nvPr>
        </p:nvSpPr>
        <p:spPr>
          <a:xfrm>
            <a:off x="798782" y="833967"/>
            <a:ext cx="10970002" cy="836099"/>
          </a:xfrm>
          <a:prstGeom prst="rect">
            <a:avLst/>
          </a:prstGeom>
        </p:spPr>
        <p:txBody>
          <a:bodyPr lIns="91422" tIns="91422" rIns="91422" bIns="91422"/>
          <a:lstStyle>
            <a:lvl1pPr>
              <a:lnSpc>
                <a:spcPct val="100000"/>
              </a:lnSpc>
              <a:defRPr sz="3600">
                <a:solidFill>
                  <a:srgbClr val="CB3725"/>
                </a:solidFill>
                <a:latin typeface="PT Sans"/>
                <a:ea typeface="PT Sans"/>
                <a:cs typeface="PT Sans"/>
                <a:sym typeface="PT Sans"/>
              </a:defRPr>
            </a:lvl1pPr>
          </a:lstStyle>
          <a:p>
            <a:pPr/>
            <a:r>
              <a:t>Title Text</a:t>
            </a:r>
          </a:p>
        </p:txBody>
      </p:sp>
      <p:sp>
        <p:nvSpPr>
          <p:cNvPr id="2445" name="Shape 2445"/>
          <p:cNvSpPr/>
          <p:nvPr>
            <p:ph type="body" sz="half" idx="1"/>
          </p:nvPr>
        </p:nvSpPr>
        <p:spPr>
          <a:xfrm>
            <a:off x="799775" y="1693140"/>
            <a:ext cx="5364399" cy="4568100"/>
          </a:xfrm>
          <a:prstGeom prst="rect">
            <a:avLst/>
          </a:prstGeom>
        </p:spPr>
        <p:txBody>
          <a:bodyPr lIns="91422" tIns="91422" rIns="91422" bIns="91422"/>
          <a:lstStyle>
            <a:lvl1pPr marL="182879" indent="-182879">
              <a:lnSpc>
                <a:spcPct val="100000"/>
              </a:lnSpc>
              <a:spcBef>
                <a:spcPts val="0"/>
              </a:spcBef>
              <a:buSzTx/>
              <a:buFontTx/>
              <a:buNone/>
              <a:defRPr>
                <a:solidFill>
                  <a:srgbClr val="54585B"/>
                </a:solidFill>
                <a:latin typeface="PT Sans"/>
                <a:ea typeface="PT Sans"/>
                <a:cs typeface="PT Sans"/>
                <a:sym typeface="PT Sans"/>
              </a:defRPr>
            </a:lvl1pPr>
            <a:lvl2pPr marL="182879" indent="-182879">
              <a:lnSpc>
                <a:spcPct val="100000"/>
              </a:lnSpc>
              <a:spcBef>
                <a:spcPts val="0"/>
              </a:spcBef>
              <a:buSzTx/>
              <a:buFontTx/>
              <a:buNone/>
              <a:defRPr>
                <a:solidFill>
                  <a:srgbClr val="54585B"/>
                </a:solidFill>
                <a:latin typeface="PT Sans"/>
                <a:ea typeface="PT Sans"/>
                <a:cs typeface="PT Sans"/>
                <a:sym typeface="PT Sans"/>
              </a:defRPr>
            </a:lvl2pPr>
            <a:lvl3pPr marL="182879" indent="-182879">
              <a:lnSpc>
                <a:spcPct val="100000"/>
              </a:lnSpc>
              <a:spcBef>
                <a:spcPts val="0"/>
              </a:spcBef>
              <a:buSzTx/>
              <a:buFontTx/>
              <a:buNone/>
              <a:defRPr>
                <a:solidFill>
                  <a:srgbClr val="54585B"/>
                </a:solidFill>
                <a:latin typeface="PT Sans"/>
                <a:ea typeface="PT Sans"/>
                <a:cs typeface="PT Sans"/>
                <a:sym typeface="PT Sans"/>
              </a:defRPr>
            </a:lvl3pPr>
            <a:lvl4pPr marL="182879" indent="-182879">
              <a:lnSpc>
                <a:spcPct val="100000"/>
              </a:lnSpc>
              <a:spcBef>
                <a:spcPts val="0"/>
              </a:spcBef>
              <a:buSzTx/>
              <a:buFontTx/>
              <a:buNone/>
              <a:defRPr>
                <a:solidFill>
                  <a:srgbClr val="54585B"/>
                </a:solidFill>
                <a:latin typeface="PT Sans"/>
                <a:ea typeface="PT Sans"/>
                <a:cs typeface="PT Sans"/>
                <a:sym typeface="PT Sans"/>
              </a:defRPr>
            </a:lvl4pPr>
            <a:lvl5pPr marL="182879" indent="-182879">
              <a:lnSpc>
                <a:spcPct val="100000"/>
              </a:lnSpc>
              <a:spcBef>
                <a:spcPts val="0"/>
              </a:spcBef>
              <a:buSzTx/>
              <a:buFontTx/>
              <a:buNone/>
              <a:defRPr>
                <a:solidFill>
                  <a:srgbClr val="54585B"/>
                </a:solidFill>
                <a:latin typeface="PT Sans"/>
                <a:ea typeface="PT Sans"/>
                <a:cs typeface="PT Sans"/>
                <a:sym typeface="PT Sans"/>
              </a:defRPr>
            </a:lvl5pPr>
          </a:lstStyle>
          <a:p>
            <a:pPr/>
            <a:r>
              <a:t>Body Level One</a:t>
            </a:r>
          </a:p>
          <a:p>
            <a:pPr lvl="1"/>
            <a:r>
              <a:t>Body Level Two</a:t>
            </a:r>
          </a:p>
          <a:p>
            <a:pPr lvl="2"/>
            <a:r>
              <a:t>Body Level Three</a:t>
            </a:r>
          </a:p>
          <a:p>
            <a:pPr lvl="3"/>
            <a:r>
              <a:t>Body Level Four</a:t>
            </a:r>
          </a:p>
          <a:p>
            <a:pPr lvl="4"/>
            <a:r>
              <a:t>Body Level Five</a:t>
            </a:r>
          </a:p>
        </p:txBody>
      </p:sp>
      <p:sp>
        <p:nvSpPr>
          <p:cNvPr id="2446" name="Shape 2446"/>
          <p:cNvSpPr/>
          <p:nvPr>
            <p:ph type="body" sz="half" idx="13"/>
          </p:nvPr>
        </p:nvSpPr>
        <p:spPr>
          <a:xfrm>
            <a:off x="6397364" y="1693140"/>
            <a:ext cx="5364402" cy="4568100"/>
          </a:xfrm>
          <a:prstGeom prst="rect">
            <a:avLst/>
          </a:prstGeom>
        </p:spPr>
        <p:txBody>
          <a:bodyPr lIns="91422" tIns="91422" rIns="91422" bIns="91422"/>
          <a:lstStyle/>
          <a:p>
            <a:pPr/>
          </a:p>
        </p:txBody>
      </p:sp>
      <p:sp>
        <p:nvSpPr>
          <p:cNvPr id="2447" name="Shape 2447"/>
          <p:cNvSpPr/>
          <p:nvPr>
            <p:ph type="sldNum" sz="quarter" idx="2"/>
          </p:nvPr>
        </p:nvSpPr>
        <p:spPr>
          <a:xfrm>
            <a:off x="11621460" y="6543380"/>
            <a:ext cx="137288" cy="127001"/>
          </a:xfrm>
          <a:prstGeom prst="rect">
            <a:avLst/>
          </a:prstGeom>
        </p:spPr>
        <p:txBody>
          <a:bodyPr lIns="0" tIns="0" rIns="0" bIns="0"/>
          <a:lstStyle>
            <a:lvl1pPr algn="ctr">
              <a:defRPr sz="900">
                <a:solidFill>
                  <a:srgbClr val="7F7F7F"/>
                </a:solidFill>
                <a:latin typeface="PT Sans"/>
                <a:ea typeface="PT Sans"/>
                <a:cs typeface="PT Sans"/>
                <a:sym typeface="PT Sans"/>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98.xml><?xml version="1.0" encoding="utf-8"?>
<p:sldLayout xmlns:a="http://schemas.openxmlformats.org/drawingml/2006/main" xmlns:r="http://schemas.openxmlformats.org/officeDocument/2006/relationships" xmlns:p="http://schemas.openxmlformats.org/presentationml/2006/main" type="tx" showMasterSp="1" showMasterPhAnim="1">
  <p:cSld name="1_Divider slide">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2454" name="Shape 2454"/>
          <p:cNvSpPr/>
          <p:nvPr/>
        </p:nvSpPr>
        <p:spPr>
          <a:xfrm>
            <a:off x="478366" y="582082"/>
            <a:ext cx="11713604" cy="6276006"/>
          </a:xfrm>
          <a:prstGeom prst="rect">
            <a:avLst/>
          </a:prstGeom>
          <a:solidFill>
            <a:srgbClr val="FFFFFF"/>
          </a:solidFill>
          <a:ln w="12700">
            <a:miter lim="400000"/>
          </a:ln>
        </p:spPr>
        <p:txBody>
          <a:bodyPr lIns="45718" tIns="45718" rIns="45718" bIns="45718" anchor="ctr"/>
          <a:lstStyle/>
          <a:p>
            <a:pPr algn="ctr">
              <a:defRPr>
                <a:solidFill>
                  <a:srgbClr val="FFFFFF"/>
                </a:solidFill>
              </a:defRPr>
            </a:pPr>
          </a:p>
        </p:txBody>
      </p:sp>
      <p:sp>
        <p:nvSpPr>
          <p:cNvPr id="2455" name="Shape 2455"/>
          <p:cNvSpPr/>
          <p:nvPr/>
        </p:nvSpPr>
        <p:spPr>
          <a:xfrm rot="16200000">
            <a:off x="-1045757" y="5541432"/>
            <a:ext cx="2414702" cy="2184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800">
                <a:solidFill>
                  <a:srgbClr val="54585B"/>
                </a:solidFill>
              </a:defRPr>
            </a:lvl1pPr>
          </a:lstStyle>
          <a:p>
            <a:pPr/>
            <a:r>
              <a:t>© 2015 CloudBees, Inc.  All Rights Reserved</a:t>
            </a:r>
          </a:p>
        </p:txBody>
      </p:sp>
      <p:pic>
        <p:nvPicPr>
          <p:cNvPr id="2456" name="image2.png"/>
          <p:cNvPicPr>
            <a:picLocks noChangeAspect="1"/>
          </p:cNvPicPr>
          <p:nvPr/>
        </p:nvPicPr>
        <p:blipFill>
          <a:blip r:embed="rId3">
            <a:extLst/>
          </a:blip>
          <a:stretch>
            <a:fillRect/>
          </a:stretch>
        </p:blipFill>
        <p:spPr>
          <a:xfrm>
            <a:off x="10080200" y="32518"/>
            <a:ext cx="1746802" cy="562504"/>
          </a:xfrm>
          <a:prstGeom prst="rect">
            <a:avLst/>
          </a:prstGeom>
          <a:ln w="12700">
            <a:miter lim="400000"/>
          </a:ln>
        </p:spPr>
      </p:pic>
      <p:pic>
        <p:nvPicPr>
          <p:cNvPr id="2457" name="image1.jpeg"/>
          <p:cNvPicPr>
            <a:picLocks noChangeAspect="1"/>
          </p:cNvPicPr>
          <p:nvPr/>
        </p:nvPicPr>
        <p:blipFill>
          <a:blip r:embed="rId2">
            <a:extLst/>
          </a:blip>
          <a:stretch>
            <a:fillRect/>
          </a:stretch>
        </p:blipFill>
        <p:spPr>
          <a:xfrm>
            <a:off x="0" y="0"/>
            <a:ext cx="12192000" cy="6858000"/>
          </a:xfrm>
          <a:prstGeom prst="rect">
            <a:avLst/>
          </a:prstGeom>
          <a:ln w="12700">
            <a:miter lim="400000"/>
          </a:ln>
        </p:spPr>
      </p:pic>
      <p:sp>
        <p:nvSpPr>
          <p:cNvPr id="2458" name="Shape 2458"/>
          <p:cNvSpPr/>
          <p:nvPr>
            <p:ph type="title"/>
          </p:nvPr>
        </p:nvSpPr>
        <p:spPr>
          <a:xfrm>
            <a:off x="1193521" y="2667000"/>
            <a:ext cx="8433600" cy="1358701"/>
          </a:xfrm>
          <a:prstGeom prst="rect">
            <a:avLst/>
          </a:prstGeom>
        </p:spPr>
        <p:txBody>
          <a:bodyPr lIns="91422" tIns="91422" rIns="91422" bIns="91422" anchor="b"/>
          <a:lstStyle>
            <a:lvl1pPr>
              <a:lnSpc>
                <a:spcPct val="100000"/>
              </a:lnSpc>
              <a:defRPr sz="3600">
                <a:solidFill>
                  <a:srgbClr val="CB3725"/>
                </a:solidFill>
                <a:latin typeface="PT Sans"/>
                <a:ea typeface="PT Sans"/>
                <a:cs typeface="PT Sans"/>
                <a:sym typeface="PT Sans"/>
              </a:defRPr>
            </a:lvl1pPr>
          </a:lstStyle>
          <a:p>
            <a:pPr/>
            <a:r>
              <a:t>Title Text</a:t>
            </a:r>
          </a:p>
        </p:txBody>
      </p:sp>
      <p:sp>
        <p:nvSpPr>
          <p:cNvPr id="2459" name="Shape 2459"/>
          <p:cNvSpPr/>
          <p:nvPr/>
        </p:nvSpPr>
        <p:spPr>
          <a:xfrm rot="16200000">
            <a:off x="-1045757" y="5541432"/>
            <a:ext cx="2414702" cy="2184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800">
                <a:solidFill>
                  <a:srgbClr val="54585B"/>
                </a:solidFill>
              </a:defRPr>
            </a:lvl1pPr>
          </a:lstStyle>
          <a:p>
            <a:pPr/>
            <a:r>
              <a:t>© 2015 CloudBees, Inc.  All Rights Reserved</a:t>
            </a:r>
          </a:p>
        </p:txBody>
      </p:sp>
      <p:pic>
        <p:nvPicPr>
          <p:cNvPr id="2460" name="image2.png"/>
          <p:cNvPicPr>
            <a:picLocks noChangeAspect="1"/>
          </p:cNvPicPr>
          <p:nvPr/>
        </p:nvPicPr>
        <p:blipFill>
          <a:blip r:embed="rId3">
            <a:extLst/>
          </a:blip>
          <a:stretch>
            <a:fillRect/>
          </a:stretch>
        </p:blipFill>
        <p:spPr>
          <a:xfrm>
            <a:off x="9673800" y="273820"/>
            <a:ext cx="2147602" cy="691201"/>
          </a:xfrm>
          <a:prstGeom prst="rect">
            <a:avLst/>
          </a:prstGeom>
          <a:ln w="12700">
            <a:miter lim="400000"/>
          </a:ln>
        </p:spPr>
      </p:pic>
      <p:sp>
        <p:nvSpPr>
          <p:cNvPr id="2461" name="Shape 2461"/>
          <p:cNvSpPr/>
          <p:nvPr>
            <p:ph type="sldNum" sz="quarter" idx="2"/>
          </p:nvPr>
        </p:nvSpPr>
        <p:spPr>
          <a:xfrm>
            <a:off x="11621460" y="6543380"/>
            <a:ext cx="137288" cy="127001"/>
          </a:xfrm>
          <a:prstGeom prst="rect">
            <a:avLst/>
          </a:prstGeom>
        </p:spPr>
        <p:txBody>
          <a:bodyPr lIns="0" tIns="0" rIns="0" bIns="0"/>
          <a:lstStyle>
            <a:lvl1pPr algn="ctr">
              <a:defRPr sz="900">
                <a:solidFill>
                  <a:srgbClr val="7F7F7F"/>
                </a:solidFill>
                <a:latin typeface="PT Sans"/>
                <a:ea typeface="PT Sans"/>
                <a:cs typeface="PT Sans"/>
                <a:sym typeface="PT Sans"/>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99.xml><?xml version="1.0" encoding="utf-8"?>
<p:sldLayout xmlns:a="http://schemas.openxmlformats.org/drawingml/2006/main" xmlns:r="http://schemas.openxmlformats.org/officeDocument/2006/relationships" xmlns:p="http://schemas.openxmlformats.org/presentationml/2006/main" type="tx" showMasterSp="1" showMasterPhAnim="1">
  <p:cSld name="2_Title Only">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2468" name="Shape 2468"/>
          <p:cNvSpPr/>
          <p:nvPr/>
        </p:nvSpPr>
        <p:spPr>
          <a:xfrm>
            <a:off x="478366" y="582082"/>
            <a:ext cx="11713604" cy="6276006"/>
          </a:xfrm>
          <a:prstGeom prst="rect">
            <a:avLst/>
          </a:prstGeom>
          <a:solidFill>
            <a:srgbClr val="FFFFFF"/>
          </a:solidFill>
          <a:ln w="12700">
            <a:miter lim="400000"/>
          </a:ln>
        </p:spPr>
        <p:txBody>
          <a:bodyPr lIns="45718" tIns="45718" rIns="45718" bIns="45718" anchor="ctr"/>
          <a:lstStyle/>
          <a:p>
            <a:pPr algn="ctr">
              <a:defRPr>
                <a:solidFill>
                  <a:srgbClr val="FFFFFF"/>
                </a:solidFill>
              </a:defRPr>
            </a:pPr>
          </a:p>
        </p:txBody>
      </p:sp>
      <p:sp>
        <p:nvSpPr>
          <p:cNvPr id="2469" name="Shape 2469"/>
          <p:cNvSpPr/>
          <p:nvPr/>
        </p:nvSpPr>
        <p:spPr>
          <a:xfrm rot="16200000">
            <a:off x="-1045757" y="5541432"/>
            <a:ext cx="2414702" cy="2184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800">
                <a:solidFill>
                  <a:srgbClr val="54585B"/>
                </a:solidFill>
              </a:defRPr>
            </a:lvl1pPr>
          </a:lstStyle>
          <a:p>
            <a:pPr/>
            <a:r>
              <a:t>© 2015 CloudBees, Inc.  All Rights Reserved</a:t>
            </a:r>
          </a:p>
        </p:txBody>
      </p:sp>
      <p:pic>
        <p:nvPicPr>
          <p:cNvPr id="2470" name="image2.png"/>
          <p:cNvPicPr>
            <a:picLocks noChangeAspect="1"/>
          </p:cNvPicPr>
          <p:nvPr/>
        </p:nvPicPr>
        <p:blipFill>
          <a:blip r:embed="rId3">
            <a:extLst/>
          </a:blip>
          <a:stretch>
            <a:fillRect/>
          </a:stretch>
        </p:blipFill>
        <p:spPr>
          <a:xfrm>
            <a:off x="10080200" y="32518"/>
            <a:ext cx="1746802" cy="562504"/>
          </a:xfrm>
          <a:prstGeom prst="rect">
            <a:avLst/>
          </a:prstGeom>
          <a:ln w="12700">
            <a:miter lim="400000"/>
          </a:ln>
        </p:spPr>
      </p:pic>
      <p:sp>
        <p:nvSpPr>
          <p:cNvPr id="2471" name="Shape 2471"/>
          <p:cNvSpPr/>
          <p:nvPr>
            <p:ph type="title"/>
          </p:nvPr>
        </p:nvSpPr>
        <p:spPr>
          <a:xfrm>
            <a:off x="798782" y="833967"/>
            <a:ext cx="10970002" cy="836099"/>
          </a:xfrm>
          <a:prstGeom prst="rect">
            <a:avLst/>
          </a:prstGeom>
        </p:spPr>
        <p:txBody>
          <a:bodyPr lIns="91422" tIns="91422" rIns="91422" bIns="91422"/>
          <a:lstStyle>
            <a:lvl1pPr>
              <a:lnSpc>
                <a:spcPct val="100000"/>
              </a:lnSpc>
              <a:defRPr sz="3600">
                <a:solidFill>
                  <a:srgbClr val="CB3725"/>
                </a:solidFill>
                <a:latin typeface="PT Sans"/>
                <a:ea typeface="PT Sans"/>
                <a:cs typeface="PT Sans"/>
                <a:sym typeface="PT Sans"/>
              </a:defRPr>
            </a:lvl1pPr>
          </a:lstStyle>
          <a:p>
            <a:pPr/>
            <a:r>
              <a:t>Title Text</a:t>
            </a:r>
          </a:p>
        </p:txBody>
      </p:sp>
      <p:sp>
        <p:nvSpPr>
          <p:cNvPr id="2472" name="Shape 2472"/>
          <p:cNvSpPr/>
          <p:nvPr>
            <p:ph type="sldNum" sz="quarter" idx="2"/>
          </p:nvPr>
        </p:nvSpPr>
        <p:spPr>
          <a:xfrm>
            <a:off x="11621460" y="6543380"/>
            <a:ext cx="137288" cy="127001"/>
          </a:xfrm>
          <a:prstGeom prst="rect">
            <a:avLst/>
          </a:prstGeom>
        </p:spPr>
        <p:txBody>
          <a:bodyPr lIns="0" tIns="0" rIns="0" bIns="0"/>
          <a:lstStyle>
            <a:lvl1pPr algn="ctr">
              <a:defRPr sz="900">
                <a:solidFill>
                  <a:srgbClr val="7F7F7F"/>
                </a:solidFill>
                <a:latin typeface="PT Sans"/>
                <a:ea typeface="PT Sans"/>
                <a:cs typeface="PT Sans"/>
                <a:sym typeface="PT Sans"/>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Section Header">
    <p:spTree>
      <p:nvGrpSpPr>
        <p:cNvPr id="1" name=""/>
        <p:cNvGrpSpPr/>
        <p:nvPr/>
      </p:nvGrpSpPr>
      <p:grpSpPr>
        <a:xfrm>
          <a:off x="0" y="0"/>
          <a:ext cx="0" cy="0"/>
          <a:chOff x="0" y="0"/>
          <a:chExt cx="0" cy="0"/>
        </a:xfrm>
      </p:grpSpPr>
      <p:sp>
        <p:nvSpPr>
          <p:cNvPr id="20" name="Shape 20"/>
          <p:cNvSpPr/>
          <p:nvPr>
            <p:ph type="title"/>
          </p:nvPr>
        </p:nvSpPr>
        <p:spPr>
          <a:xfrm>
            <a:off x="831850" y="1709738"/>
            <a:ext cx="10515600" cy="2852737"/>
          </a:xfrm>
          <a:prstGeom prst="rect">
            <a:avLst/>
          </a:prstGeom>
        </p:spPr>
        <p:txBody>
          <a:bodyPr anchor="b"/>
          <a:lstStyle>
            <a:lvl1pPr>
              <a:defRPr sz="6000"/>
            </a:lvl1pPr>
          </a:lstStyle>
          <a:p>
            <a:pPr/>
            <a:r>
              <a:t>Title Text</a:t>
            </a:r>
          </a:p>
        </p:txBody>
      </p:sp>
      <p:sp>
        <p:nvSpPr>
          <p:cNvPr id="21" name="Shape 21"/>
          <p:cNvSpPr/>
          <p:nvPr>
            <p:ph type="body" sz="quarter" idx="1"/>
          </p:nvPr>
        </p:nvSpPr>
        <p:spPr>
          <a:xfrm>
            <a:off x="831850" y="4589462"/>
            <a:ext cx="10515600" cy="1500190"/>
          </a:xfrm>
          <a:prstGeom prst="rect">
            <a:avLst/>
          </a:prstGeom>
        </p:spPr>
        <p:txBody>
          <a:bodyPr/>
          <a:lstStyle>
            <a:lvl1pPr marL="0" indent="0">
              <a:buSzTx/>
              <a:buFontTx/>
              <a:buNone/>
              <a:defRPr sz="2400">
                <a:solidFill>
                  <a:srgbClr val="888888"/>
                </a:solidFill>
              </a:defRPr>
            </a:lvl1pPr>
            <a:lvl2pPr marL="0" indent="0">
              <a:buSzTx/>
              <a:buFontTx/>
              <a:buNone/>
              <a:defRPr sz="2400">
                <a:solidFill>
                  <a:srgbClr val="888888"/>
                </a:solidFill>
              </a:defRPr>
            </a:lvl2pPr>
            <a:lvl3pPr marL="0" indent="0">
              <a:buSzTx/>
              <a:buFontTx/>
              <a:buNone/>
              <a:defRPr sz="2400">
                <a:solidFill>
                  <a:srgbClr val="888888"/>
                </a:solidFill>
              </a:defRPr>
            </a:lvl3pPr>
            <a:lvl4pPr marL="0" indent="0">
              <a:buSzTx/>
              <a:buFontTx/>
              <a:buNone/>
              <a:defRPr sz="2400">
                <a:solidFill>
                  <a:srgbClr val="888888"/>
                </a:solidFill>
              </a:defRPr>
            </a:lvl4pPr>
            <a:lvl5pPr marL="0" indent="0">
              <a:buSzTx/>
              <a:buFontTx/>
              <a:buNone/>
              <a:defRPr sz="2400">
                <a:solidFill>
                  <a:srgbClr val="888888"/>
                </a:solidFill>
              </a:defRPr>
            </a:lvl5pPr>
          </a:lstStyle>
          <a:p>
            <a:pPr/>
            <a:r>
              <a:t>Body Level One</a:t>
            </a:r>
          </a:p>
          <a:p>
            <a:pPr lvl="1"/>
            <a:r>
              <a:t>Body Level Two</a:t>
            </a:r>
          </a:p>
          <a:p>
            <a:pPr lvl="2"/>
            <a:r>
              <a:t>Body Level Three</a:t>
            </a:r>
          </a:p>
          <a:p>
            <a:pPr lvl="3"/>
            <a:r>
              <a:t>Body Level Four</a:t>
            </a:r>
          </a:p>
          <a:p>
            <a:pPr lvl="4"/>
            <a:r>
              <a:t>Body Level Five</a:t>
            </a:r>
          </a:p>
        </p:txBody>
      </p:sp>
      <p:sp>
        <p:nvSpPr>
          <p:cNvPr id="22" name="Shape 22"/>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0.xml><?xml version="1.0" encoding="utf-8"?>
<p:sldLayout xmlns:a="http://schemas.openxmlformats.org/drawingml/2006/main" xmlns:r="http://schemas.openxmlformats.org/officeDocument/2006/relationships" xmlns:p="http://schemas.openxmlformats.org/presentationml/2006/main" type="tx" showMasterSp="1" showMasterPhAnim="1">
  <p:cSld name="Top Bar-bee">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219" name="Shape 219"/>
          <p:cNvSpPr/>
          <p:nvPr/>
        </p:nvSpPr>
        <p:spPr>
          <a:xfrm>
            <a:off x="478366" y="582082"/>
            <a:ext cx="11713604" cy="6276006"/>
          </a:xfrm>
          <a:prstGeom prst="rect">
            <a:avLst/>
          </a:prstGeom>
          <a:solidFill>
            <a:srgbClr val="FFFFFF"/>
          </a:solidFill>
          <a:ln w="12700">
            <a:miter lim="400000"/>
          </a:ln>
        </p:spPr>
        <p:txBody>
          <a:bodyPr lIns="45718" tIns="45718" rIns="45718" bIns="45718" anchor="ctr"/>
          <a:lstStyle/>
          <a:p>
            <a:pPr algn="ctr">
              <a:defRPr>
                <a:solidFill>
                  <a:srgbClr val="FFFFFF"/>
                </a:solidFill>
              </a:defRPr>
            </a:pPr>
          </a:p>
        </p:txBody>
      </p:sp>
      <p:sp>
        <p:nvSpPr>
          <p:cNvPr id="220" name="Shape 220"/>
          <p:cNvSpPr/>
          <p:nvPr/>
        </p:nvSpPr>
        <p:spPr>
          <a:xfrm rot="16200000">
            <a:off x="-1045757" y="5541432"/>
            <a:ext cx="2414702" cy="2184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800">
                <a:solidFill>
                  <a:srgbClr val="54585B"/>
                </a:solidFill>
              </a:defRPr>
            </a:lvl1pPr>
          </a:lstStyle>
          <a:p>
            <a:pPr/>
            <a:r>
              <a:t>© 2015 CloudBees, Inc.  All Rights Reserved</a:t>
            </a:r>
          </a:p>
        </p:txBody>
      </p:sp>
      <p:pic>
        <p:nvPicPr>
          <p:cNvPr id="221" name="image2.png"/>
          <p:cNvPicPr>
            <a:picLocks noChangeAspect="1"/>
          </p:cNvPicPr>
          <p:nvPr/>
        </p:nvPicPr>
        <p:blipFill>
          <a:blip r:embed="rId3">
            <a:extLst/>
          </a:blip>
          <a:stretch>
            <a:fillRect/>
          </a:stretch>
        </p:blipFill>
        <p:spPr>
          <a:xfrm>
            <a:off x="10080200" y="32518"/>
            <a:ext cx="1746802" cy="562504"/>
          </a:xfrm>
          <a:prstGeom prst="rect">
            <a:avLst/>
          </a:prstGeom>
          <a:ln w="12700">
            <a:miter lim="400000"/>
          </a:ln>
        </p:spPr>
      </p:pic>
      <p:pic>
        <p:nvPicPr>
          <p:cNvPr id="222" name="image5.jpeg"/>
          <p:cNvPicPr>
            <a:picLocks noChangeAspect="1"/>
          </p:cNvPicPr>
          <p:nvPr/>
        </p:nvPicPr>
        <p:blipFill>
          <a:blip r:embed="rId4">
            <a:extLst/>
          </a:blip>
          <a:stretch>
            <a:fillRect/>
          </a:stretch>
        </p:blipFill>
        <p:spPr>
          <a:xfrm>
            <a:off x="3810001" y="3412066"/>
            <a:ext cx="8009599" cy="2999104"/>
          </a:xfrm>
          <a:prstGeom prst="rect">
            <a:avLst/>
          </a:prstGeom>
          <a:ln w="12700">
            <a:miter lim="400000"/>
          </a:ln>
        </p:spPr>
      </p:pic>
      <p:sp>
        <p:nvSpPr>
          <p:cNvPr id="223" name="Shape 223"/>
          <p:cNvSpPr/>
          <p:nvPr>
            <p:ph type="title"/>
          </p:nvPr>
        </p:nvSpPr>
        <p:spPr>
          <a:xfrm>
            <a:off x="798782" y="833967"/>
            <a:ext cx="10970002" cy="836099"/>
          </a:xfrm>
          <a:prstGeom prst="rect">
            <a:avLst/>
          </a:prstGeom>
        </p:spPr>
        <p:txBody>
          <a:bodyPr lIns="91422" tIns="91422" rIns="91422" bIns="91422"/>
          <a:lstStyle>
            <a:lvl1pPr>
              <a:lnSpc>
                <a:spcPct val="100000"/>
              </a:lnSpc>
              <a:defRPr sz="3600">
                <a:solidFill>
                  <a:srgbClr val="CB3725"/>
                </a:solidFill>
                <a:latin typeface="PT Sans"/>
                <a:ea typeface="PT Sans"/>
                <a:cs typeface="PT Sans"/>
                <a:sym typeface="PT Sans"/>
              </a:defRPr>
            </a:lvl1pPr>
          </a:lstStyle>
          <a:p>
            <a:pPr/>
            <a:r>
              <a:t>Title Text</a:t>
            </a:r>
          </a:p>
        </p:txBody>
      </p:sp>
      <p:sp>
        <p:nvSpPr>
          <p:cNvPr id="224" name="Shape 224"/>
          <p:cNvSpPr/>
          <p:nvPr>
            <p:ph type="body" idx="1"/>
          </p:nvPr>
        </p:nvSpPr>
        <p:spPr>
          <a:xfrm>
            <a:off x="799775" y="1691863"/>
            <a:ext cx="10968799" cy="4526105"/>
          </a:xfrm>
          <a:prstGeom prst="rect">
            <a:avLst/>
          </a:prstGeom>
        </p:spPr>
        <p:txBody>
          <a:bodyPr lIns="91422" tIns="91422" rIns="91422" bIns="91422"/>
          <a:lstStyle>
            <a:lvl1pPr marL="182879" indent="-182879">
              <a:lnSpc>
                <a:spcPct val="100000"/>
              </a:lnSpc>
              <a:spcBef>
                <a:spcPts val="0"/>
              </a:spcBef>
              <a:buSzTx/>
              <a:buFontTx/>
              <a:buNone/>
              <a:defRPr>
                <a:solidFill>
                  <a:srgbClr val="54585B"/>
                </a:solidFill>
                <a:latin typeface="PT Sans"/>
                <a:ea typeface="PT Sans"/>
                <a:cs typeface="PT Sans"/>
                <a:sym typeface="PT Sans"/>
              </a:defRPr>
            </a:lvl1pPr>
            <a:lvl2pPr marL="182879" indent="-182879">
              <a:lnSpc>
                <a:spcPct val="100000"/>
              </a:lnSpc>
              <a:spcBef>
                <a:spcPts val="0"/>
              </a:spcBef>
              <a:buSzTx/>
              <a:buFontTx/>
              <a:buNone/>
              <a:defRPr>
                <a:solidFill>
                  <a:srgbClr val="54585B"/>
                </a:solidFill>
                <a:latin typeface="PT Sans"/>
                <a:ea typeface="PT Sans"/>
                <a:cs typeface="PT Sans"/>
                <a:sym typeface="PT Sans"/>
              </a:defRPr>
            </a:lvl2pPr>
            <a:lvl3pPr marL="182879" indent="-182879">
              <a:lnSpc>
                <a:spcPct val="100000"/>
              </a:lnSpc>
              <a:spcBef>
                <a:spcPts val="0"/>
              </a:spcBef>
              <a:buSzTx/>
              <a:buFontTx/>
              <a:buNone/>
              <a:defRPr>
                <a:solidFill>
                  <a:srgbClr val="54585B"/>
                </a:solidFill>
                <a:latin typeface="PT Sans"/>
                <a:ea typeface="PT Sans"/>
                <a:cs typeface="PT Sans"/>
                <a:sym typeface="PT Sans"/>
              </a:defRPr>
            </a:lvl3pPr>
            <a:lvl4pPr marL="182879" indent="-182879">
              <a:lnSpc>
                <a:spcPct val="100000"/>
              </a:lnSpc>
              <a:spcBef>
                <a:spcPts val="0"/>
              </a:spcBef>
              <a:buSzTx/>
              <a:buFontTx/>
              <a:buNone/>
              <a:defRPr>
                <a:solidFill>
                  <a:srgbClr val="54585B"/>
                </a:solidFill>
                <a:latin typeface="PT Sans"/>
                <a:ea typeface="PT Sans"/>
                <a:cs typeface="PT Sans"/>
                <a:sym typeface="PT Sans"/>
              </a:defRPr>
            </a:lvl4pPr>
            <a:lvl5pPr marL="182879" indent="-182879">
              <a:lnSpc>
                <a:spcPct val="100000"/>
              </a:lnSpc>
              <a:spcBef>
                <a:spcPts val="0"/>
              </a:spcBef>
              <a:buSzTx/>
              <a:buFontTx/>
              <a:buNone/>
              <a:defRPr>
                <a:solidFill>
                  <a:srgbClr val="54585B"/>
                </a:solidFill>
                <a:latin typeface="PT Sans"/>
                <a:ea typeface="PT Sans"/>
                <a:cs typeface="PT Sans"/>
                <a:sym typeface="PT Sans"/>
              </a:defRPr>
            </a:lvl5pPr>
          </a:lstStyle>
          <a:p>
            <a:pPr/>
            <a:r>
              <a:t>Body Level One</a:t>
            </a:r>
          </a:p>
          <a:p>
            <a:pPr lvl="1"/>
            <a:r>
              <a:t>Body Level Two</a:t>
            </a:r>
          </a:p>
          <a:p>
            <a:pPr lvl="2"/>
            <a:r>
              <a:t>Body Level Three</a:t>
            </a:r>
          </a:p>
          <a:p>
            <a:pPr lvl="3"/>
            <a:r>
              <a:t>Body Level Four</a:t>
            </a:r>
          </a:p>
          <a:p>
            <a:pPr lvl="4"/>
            <a:r>
              <a:t>Body Level Five</a:t>
            </a:r>
          </a:p>
        </p:txBody>
      </p:sp>
      <p:sp>
        <p:nvSpPr>
          <p:cNvPr id="225" name="Shape 225"/>
          <p:cNvSpPr/>
          <p:nvPr>
            <p:ph type="sldNum" sz="quarter" idx="2"/>
          </p:nvPr>
        </p:nvSpPr>
        <p:spPr>
          <a:xfrm>
            <a:off x="11621460" y="6543380"/>
            <a:ext cx="137288" cy="127001"/>
          </a:xfrm>
          <a:prstGeom prst="rect">
            <a:avLst/>
          </a:prstGeom>
        </p:spPr>
        <p:txBody>
          <a:bodyPr lIns="0" tIns="0" rIns="0" bIns="0"/>
          <a:lstStyle>
            <a:lvl1pPr algn="ctr">
              <a:defRPr sz="900">
                <a:solidFill>
                  <a:srgbClr val="7F7F7F"/>
                </a:solidFill>
                <a:latin typeface="PT Sans"/>
                <a:ea typeface="PT Sans"/>
                <a:cs typeface="PT Sans"/>
                <a:sym typeface="PT Sans"/>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00.xml><?xml version="1.0" encoding="utf-8"?>
<p:sldLayout xmlns:a="http://schemas.openxmlformats.org/drawingml/2006/main" xmlns:r="http://schemas.openxmlformats.org/officeDocument/2006/relationships" xmlns:p="http://schemas.openxmlformats.org/presentationml/2006/main" type="tx" showMasterSp="1" showMasterPhAnim="1">
  <p:cSld name="2_Blank">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2479" name="Shape 2479"/>
          <p:cNvSpPr/>
          <p:nvPr/>
        </p:nvSpPr>
        <p:spPr>
          <a:xfrm>
            <a:off x="478366" y="582082"/>
            <a:ext cx="11713604" cy="6276006"/>
          </a:xfrm>
          <a:prstGeom prst="rect">
            <a:avLst/>
          </a:prstGeom>
          <a:solidFill>
            <a:srgbClr val="FFFFFF"/>
          </a:solidFill>
          <a:ln w="12700">
            <a:miter lim="400000"/>
          </a:ln>
        </p:spPr>
        <p:txBody>
          <a:bodyPr lIns="45718" tIns="45718" rIns="45718" bIns="45718" anchor="ctr"/>
          <a:lstStyle/>
          <a:p>
            <a:pPr algn="ctr">
              <a:defRPr>
                <a:solidFill>
                  <a:srgbClr val="FFFFFF"/>
                </a:solidFill>
              </a:defRPr>
            </a:pPr>
          </a:p>
        </p:txBody>
      </p:sp>
      <p:sp>
        <p:nvSpPr>
          <p:cNvPr id="2480" name="Shape 2480"/>
          <p:cNvSpPr/>
          <p:nvPr/>
        </p:nvSpPr>
        <p:spPr>
          <a:xfrm rot="16200000">
            <a:off x="-1045757" y="5541432"/>
            <a:ext cx="2414702" cy="2184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800">
                <a:solidFill>
                  <a:srgbClr val="54585B"/>
                </a:solidFill>
              </a:defRPr>
            </a:lvl1pPr>
          </a:lstStyle>
          <a:p>
            <a:pPr/>
            <a:r>
              <a:t>© 2015 CloudBees, Inc.  All Rights Reserved</a:t>
            </a:r>
          </a:p>
        </p:txBody>
      </p:sp>
      <p:pic>
        <p:nvPicPr>
          <p:cNvPr id="2481" name="image2.png"/>
          <p:cNvPicPr>
            <a:picLocks noChangeAspect="1"/>
          </p:cNvPicPr>
          <p:nvPr/>
        </p:nvPicPr>
        <p:blipFill>
          <a:blip r:embed="rId3">
            <a:extLst/>
          </a:blip>
          <a:stretch>
            <a:fillRect/>
          </a:stretch>
        </p:blipFill>
        <p:spPr>
          <a:xfrm>
            <a:off x="10080200" y="32518"/>
            <a:ext cx="1746802" cy="562504"/>
          </a:xfrm>
          <a:prstGeom prst="rect">
            <a:avLst/>
          </a:prstGeom>
          <a:ln w="12700">
            <a:miter lim="400000"/>
          </a:ln>
        </p:spPr>
      </p:pic>
      <p:sp>
        <p:nvSpPr>
          <p:cNvPr id="2482" name="Shape 2482"/>
          <p:cNvSpPr/>
          <p:nvPr>
            <p:ph type="sldNum" sz="quarter" idx="2"/>
          </p:nvPr>
        </p:nvSpPr>
        <p:spPr>
          <a:xfrm>
            <a:off x="11621460" y="6543380"/>
            <a:ext cx="137288" cy="127001"/>
          </a:xfrm>
          <a:prstGeom prst="rect">
            <a:avLst/>
          </a:prstGeom>
        </p:spPr>
        <p:txBody>
          <a:bodyPr lIns="0" tIns="0" rIns="0" bIns="0"/>
          <a:lstStyle>
            <a:lvl1pPr algn="ctr">
              <a:defRPr sz="900">
                <a:solidFill>
                  <a:srgbClr val="7F7F7F"/>
                </a:solidFill>
                <a:latin typeface="PT Sans"/>
                <a:ea typeface="PT Sans"/>
                <a:cs typeface="PT Sans"/>
                <a:sym typeface="PT Sans"/>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01.xml><?xml version="1.0" encoding="utf-8"?>
<p:sldLayout xmlns:a="http://schemas.openxmlformats.org/drawingml/2006/main" xmlns:r="http://schemas.openxmlformats.org/officeDocument/2006/relationships" xmlns:p="http://schemas.openxmlformats.org/presentationml/2006/main" type="tx" showMasterSp="1" showMasterPhAnim="1">
  <p:cSld name="2_Text with Chart or Graphic">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2489" name="Shape 2489"/>
          <p:cNvSpPr/>
          <p:nvPr/>
        </p:nvSpPr>
        <p:spPr>
          <a:xfrm>
            <a:off x="478366" y="582082"/>
            <a:ext cx="11713604" cy="6276006"/>
          </a:xfrm>
          <a:prstGeom prst="rect">
            <a:avLst/>
          </a:prstGeom>
          <a:solidFill>
            <a:srgbClr val="FFFFFF"/>
          </a:solidFill>
          <a:ln w="12700">
            <a:miter lim="400000"/>
          </a:ln>
        </p:spPr>
        <p:txBody>
          <a:bodyPr lIns="45718" tIns="45718" rIns="45718" bIns="45718" anchor="ctr"/>
          <a:lstStyle/>
          <a:p>
            <a:pPr algn="ctr">
              <a:defRPr>
                <a:solidFill>
                  <a:srgbClr val="FFFFFF"/>
                </a:solidFill>
              </a:defRPr>
            </a:pPr>
          </a:p>
        </p:txBody>
      </p:sp>
      <p:sp>
        <p:nvSpPr>
          <p:cNvPr id="2490" name="Shape 2490"/>
          <p:cNvSpPr/>
          <p:nvPr/>
        </p:nvSpPr>
        <p:spPr>
          <a:xfrm rot="16200000">
            <a:off x="-1045757" y="5541432"/>
            <a:ext cx="2414702" cy="2184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800">
                <a:solidFill>
                  <a:srgbClr val="54585B"/>
                </a:solidFill>
              </a:defRPr>
            </a:lvl1pPr>
          </a:lstStyle>
          <a:p>
            <a:pPr/>
            <a:r>
              <a:t>© 2015 CloudBees, Inc.  All Rights Reserved</a:t>
            </a:r>
          </a:p>
        </p:txBody>
      </p:sp>
      <p:pic>
        <p:nvPicPr>
          <p:cNvPr id="2491" name="image2.png"/>
          <p:cNvPicPr>
            <a:picLocks noChangeAspect="1"/>
          </p:cNvPicPr>
          <p:nvPr/>
        </p:nvPicPr>
        <p:blipFill>
          <a:blip r:embed="rId3">
            <a:extLst/>
          </a:blip>
          <a:stretch>
            <a:fillRect/>
          </a:stretch>
        </p:blipFill>
        <p:spPr>
          <a:xfrm>
            <a:off x="10080200" y="32518"/>
            <a:ext cx="1746802" cy="562504"/>
          </a:xfrm>
          <a:prstGeom prst="rect">
            <a:avLst/>
          </a:prstGeom>
          <a:ln w="12700">
            <a:miter lim="400000"/>
          </a:ln>
        </p:spPr>
      </p:pic>
      <p:sp>
        <p:nvSpPr>
          <p:cNvPr id="2492" name="Shape 2492"/>
          <p:cNvSpPr/>
          <p:nvPr/>
        </p:nvSpPr>
        <p:spPr>
          <a:xfrm flipH="1">
            <a:off x="5747549" y="1113364"/>
            <a:ext cx="2" cy="5181605"/>
          </a:xfrm>
          <a:prstGeom prst="line">
            <a:avLst/>
          </a:prstGeom>
          <a:ln>
            <a:solidFill>
              <a:srgbClr val="54575A"/>
            </a:solidFill>
          </a:ln>
        </p:spPr>
        <p:txBody>
          <a:bodyPr lIns="45718" tIns="45718" rIns="45718" bIns="45718"/>
          <a:lstStyle/>
          <a:p>
            <a:pPr/>
          </a:p>
        </p:txBody>
      </p:sp>
      <p:sp>
        <p:nvSpPr>
          <p:cNvPr id="2493" name="Shape 2493"/>
          <p:cNvSpPr/>
          <p:nvPr>
            <p:ph type="title"/>
          </p:nvPr>
        </p:nvSpPr>
        <p:spPr>
          <a:xfrm>
            <a:off x="892923" y="1070757"/>
            <a:ext cx="4542803" cy="834303"/>
          </a:xfrm>
          <a:prstGeom prst="rect">
            <a:avLst/>
          </a:prstGeom>
        </p:spPr>
        <p:txBody>
          <a:bodyPr lIns="91422" tIns="91422" rIns="91422" bIns="91422" anchor="b"/>
          <a:lstStyle>
            <a:lvl1pPr>
              <a:lnSpc>
                <a:spcPct val="100000"/>
              </a:lnSpc>
              <a:defRPr sz="3600">
                <a:solidFill>
                  <a:srgbClr val="CB3725"/>
                </a:solidFill>
                <a:latin typeface="PT Sans"/>
                <a:ea typeface="PT Sans"/>
                <a:cs typeface="PT Sans"/>
                <a:sym typeface="PT Sans"/>
              </a:defRPr>
            </a:lvl1pPr>
          </a:lstStyle>
          <a:p>
            <a:pPr/>
            <a:r>
              <a:t>Title Text</a:t>
            </a:r>
          </a:p>
        </p:txBody>
      </p:sp>
      <p:sp>
        <p:nvSpPr>
          <p:cNvPr id="2494" name="Shape 2494"/>
          <p:cNvSpPr/>
          <p:nvPr>
            <p:ph type="body" sz="half" idx="1"/>
          </p:nvPr>
        </p:nvSpPr>
        <p:spPr>
          <a:xfrm>
            <a:off x="6129866" y="1069678"/>
            <a:ext cx="5588002" cy="5284504"/>
          </a:xfrm>
          <a:prstGeom prst="rect">
            <a:avLst/>
          </a:prstGeom>
        </p:spPr>
        <p:txBody>
          <a:bodyPr lIns="91422" tIns="91422" rIns="91422" bIns="91422"/>
          <a:lstStyle>
            <a:lvl1pPr marL="0" indent="0">
              <a:lnSpc>
                <a:spcPct val="100000"/>
              </a:lnSpc>
              <a:spcBef>
                <a:spcPts val="0"/>
              </a:spcBef>
              <a:buSzTx/>
              <a:buFontTx/>
              <a:buNone/>
              <a:defRPr>
                <a:solidFill>
                  <a:srgbClr val="54585B"/>
                </a:solidFill>
                <a:latin typeface="PT Sans"/>
                <a:ea typeface="PT Sans"/>
                <a:cs typeface="PT Sans"/>
                <a:sym typeface="PT Sans"/>
              </a:defRPr>
            </a:lvl1pPr>
            <a:lvl2pPr marL="0" indent="0">
              <a:lnSpc>
                <a:spcPct val="100000"/>
              </a:lnSpc>
              <a:spcBef>
                <a:spcPts val="0"/>
              </a:spcBef>
              <a:buSzTx/>
              <a:buFontTx/>
              <a:buNone/>
              <a:defRPr>
                <a:solidFill>
                  <a:srgbClr val="54585B"/>
                </a:solidFill>
                <a:latin typeface="PT Sans"/>
                <a:ea typeface="PT Sans"/>
                <a:cs typeface="PT Sans"/>
                <a:sym typeface="PT Sans"/>
              </a:defRPr>
            </a:lvl2pPr>
            <a:lvl3pPr marL="0" indent="0">
              <a:lnSpc>
                <a:spcPct val="100000"/>
              </a:lnSpc>
              <a:spcBef>
                <a:spcPts val="0"/>
              </a:spcBef>
              <a:buSzTx/>
              <a:buFontTx/>
              <a:buNone/>
              <a:defRPr>
                <a:solidFill>
                  <a:srgbClr val="54585B"/>
                </a:solidFill>
                <a:latin typeface="PT Sans"/>
                <a:ea typeface="PT Sans"/>
                <a:cs typeface="PT Sans"/>
                <a:sym typeface="PT Sans"/>
              </a:defRPr>
            </a:lvl3pPr>
            <a:lvl4pPr marL="0" indent="0">
              <a:lnSpc>
                <a:spcPct val="100000"/>
              </a:lnSpc>
              <a:spcBef>
                <a:spcPts val="0"/>
              </a:spcBef>
              <a:buSzTx/>
              <a:buFontTx/>
              <a:buNone/>
              <a:defRPr>
                <a:solidFill>
                  <a:srgbClr val="54585B"/>
                </a:solidFill>
                <a:latin typeface="PT Sans"/>
                <a:ea typeface="PT Sans"/>
                <a:cs typeface="PT Sans"/>
                <a:sym typeface="PT Sans"/>
              </a:defRPr>
            </a:lvl4pPr>
            <a:lvl5pPr marL="0" indent="0">
              <a:lnSpc>
                <a:spcPct val="100000"/>
              </a:lnSpc>
              <a:spcBef>
                <a:spcPts val="0"/>
              </a:spcBef>
              <a:buSzTx/>
              <a:buFontTx/>
              <a:buNone/>
              <a:defRPr>
                <a:solidFill>
                  <a:srgbClr val="54585B"/>
                </a:solidFill>
                <a:latin typeface="PT Sans"/>
                <a:ea typeface="PT Sans"/>
                <a:cs typeface="PT Sans"/>
                <a:sym typeface="PT Sans"/>
              </a:defRPr>
            </a:lvl5pPr>
          </a:lstStyle>
          <a:p>
            <a:pPr/>
            <a:r>
              <a:t>Body Level One</a:t>
            </a:r>
          </a:p>
          <a:p>
            <a:pPr lvl="1"/>
            <a:r>
              <a:t>Body Level Two</a:t>
            </a:r>
          </a:p>
          <a:p>
            <a:pPr lvl="2"/>
            <a:r>
              <a:t>Body Level Three</a:t>
            </a:r>
          </a:p>
          <a:p>
            <a:pPr lvl="3"/>
            <a:r>
              <a:t>Body Level Four</a:t>
            </a:r>
          </a:p>
          <a:p>
            <a:pPr lvl="4"/>
            <a:r>
              <a:t>Body Level Five</a:t>
            </a:r>
          </a:p>
        </p:txBody>
      </p:sp>
      <p:sp>
        <p:nvSpPr>
          <p:cNvPr id="2495" name="Shape 2495"/>
          <p:cNvSpPr/>
          <p:nvPr>
            <p:ph type="body" sz="half" idx="13"/>
          </p:nvPr>
        </p:nvSpPr>
        <p:spPr>
          <a:xfrm>
            <a:off x="892922" y="1905000"/>
            <a:ext cx="4542804" cy="4448701"/>
          </a:xfrm>
          <a:prstGeom prst="rect">
            <a:avLst/>
          </a:prstGeom>
        </p:spPr>
        <p:txBody>
          <a:bodyPr lIns="91422" tIns="91422" rIns="91422" bIns="91422"/>
          <a:lstStyle/>
          <a:p>
            <a:pPr/>
          </a:p>
        </p:txBody>
      </p:sp>
      <p:sp>
        <p:nvSpPr>
          <p:cNvPr id="2496" name="Shape 2496"/>
          <p:cNvSpPr/>
          <p:nvPr>
            <p:ph type="sldNum" sz="quarter" idx="2"/>
          </p:nvPr>
        </p:nvSpPr>
        <p:spPr>
          <a:xfrm>
            <a:off x="11621460" y="6543380"/>
            <a:ext cx="137288" cy="127001"/>
          </a:xfrm>
          <a:prstGeom prst="rect">
            <a:avLst/>
          </a:prstGeom>
        </p:spPr>
        <p:txBody>
          <a:bodyPr lIns="0" tIns="0" rIns="0" bIns="0"/>
          <a:lstStyle>
            <a:lvl1pPr algn="ctr">
              <a:defRPr sz="900">
                <a:solidFill>
                  <a:srgbClr val="7F7F7F"/>
                </a:solidFill>
                <a:latin typeface="PT Sans"/>
                <a:ea typeface="PT Sans"/>
                <a:cs typeface="PT Sans"/>
                <a:sym typeface="PT Sans"/>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02.xml><?xml version="1.0" encoding="utf-8"?>
<p:sldLayout xmlns:a="http://schemas.openxmlformats.org/drawingml/2006/main" xmlns:r="http://schemas.openxmlformats.org/officeDocument/2006/relationships" xmlns:p="http://schemas.openxmlformats.org/presentationml/2006/main" type="tx" showMasterSp="1" showMasterPhAnim="1">
  <p:cSld name="2_Picture with Caption">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2503" name="Shape 2503"/>
          <p:cNvSpPr/>
          <p:nvPr/>
        </p:nvSpPr>
        <p:spPr>
          <a:xfrm>
            <a:off x="478366" y="582082"/>
            <a:ext cx="11713604" cy="6276006"/>
          </a:xfrm>
          <a:prstGeom prst="rect">
            <a:avLst/>
          </a:prstGeom>
          <a:solidFill>
            <a:srgbClr val="FFFFFF"/>
          </a:solidFill>
          <a:ln w="12700">
            <a:miter lim="400000"/>
          </a:ln>
        </p:spPr>
        <p:txBody>
          <a:bodyPr lIns="45718" tIns="45718" rIns="45718" bIns="45718" anchor="ctr"/>
          <a:lstStyle/>
          <a:p>
            <a:pPr algn="ctr">
              <a:defRPr>
                <a:solidFill>
                  <a:srgbClr val="FFFFFF"/>
                </a:solidFill>
              </a:defRPr>
            </a:pPr>
          </a:p>
        </p:txBody>
      </p:sp>
      <p:sp>
        <p:nvSpPr>
          <p:cNvPr id="2504" name="Shape 2504"/>
          <p:cNvSpPr/>
          <p:nvPr/>
        </p:nvSpPr>
        <p:spPr>
          <a:xfrm rot="16200000">
            <a:off x="-1045757" y="5541432"/>
            <a:ext cx="2414702" cy="2184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800">
                <a:solidFill>
                  <a:srgbClr val="54585B"/>
                </a:solidFill>
              </a:defRPr>
            </a:lvl1pPr>
          </a:lstStyle>
          <a:p>
            <a:pPr/>
            <a:r>
              <a:t>© 2015 CloudBees, Inc.  All Rights Reserved</a:t>
            </a:r>
          </a:p>
        </p:txBody>
      </p:sp>
      <p:pic>
        <p:nvPicPr>
          <p:cNvPr id="2505" name="image2.png"/>
          <p:cNvPicPr>
            <a:picLocks noChangeAspect="1"/>
          </p:cNvPicPr>
          <p:nvPr/>
        </p:nvPicPr>
        <p:blipFill>
          <a:blip r:embed="rId3">
            <a:extLst/>
          </a:blip>
          <a:stretch>
            <a:fillRect/>
          </a:stretch>
        </p:blipFill>
        <p:spPr>
          <a:xfrm>
            <a:off x="10080200" y="32518"/>
            <a:ext cx="1746802" cy="562504"/>
          </a:xfrm>
          <a:prstGeom prst="rect">
            <a:avLst/>
          </a:prstGeom>
          <a:ln w="12700">
            <a:miter lim="400000"/>
          </a:ln>
        </p:spPr>
      </p:pic>
      <p:sp>
        <p:nvSpPr>
          <p:cNvPr id="2506" name="Shape 2506"/>
          <p:cNvSpPr/>
          <p:nvPr>
            <p:ph type="title"/>
          </p:nvPr>
        </p:nvSpPr>
        <p:spPr>
          <a:xfrm>
            <a:off x="719388" y="854021"/>
            <a:ext cx="5410402" cy="984900"/>
          </a:xfrm>
          <a:prstGeom prst="rect">
            <a:avLst/>
          </a:prstGeom>
        </p:spPr>
        <p:txBody>
          <a:bodyPr lIns="91422" tIns="91422" rIns="91422" bIns="91422" anchor="b"/>
          <a:lstStyle>
            <a:lvl1pPr>
              <a:lnSpc>
                <a:spcPct val="100000"/>
              </a:lnSpc>
              <a:defRPr sz="3600">
                <a:solidFill>
                  <a:srgbClr val="CB3725"/>
                </a:solidFill>
                <a:latin typeface="PT Sans"/>
                <a:ea typeface="PT Sans"/>
                <a:cs typeface="PT Sans"/>
                <a:sym typeface="PT Sans"/>
              </a:defRPr>
            </a:lvl1pPr>
          </a:lstStyle>
          <a:p>
            <a:pPr/>
            <a:r>
              <a:t>Title Text</a:t>
            </a:r>
          </a:p>
        </p:txBody>
      </p:sp>
      <p:sp>
        <p:nvSpPr>
          <p:cNvPr id="2507" name="Shape 2507"/>
          <p:cNvSpPr/>
          <p:nvPr>
            <p:ph type="pic" sz="quarter" idx="13"/>
          </p:nvPr>
        </p:nvSpPr>
        <p:spPr>
          <a:xfrm>
            <a:off x="6417731" y="854018"/>
            <a:ext cx="4060000" cy="3076502"/>
          </a:xfrm>
          <a:prstGeom prst="rect">
            <a:avLst/>
          </a:prstGeom>
        </p:spPr>
        <p:txBody>
          <a:bodyPr lIns="91439" tIns="45719" rIns="91439" bIns="45719">
            <a:noAutofit/>
          </a:bodyPr>
          <a:lstStyle/>
          <a:p>
            <a:pPr/>
          </a:p>
        </p:txBody>
      </p:sp>
      <p:sp>
        <p:nvSpPr>
          <p:cNvPr id="2508" name="Shape 2508"/>
          <p:cNvSpPr/>
          <p:nvPr>
            <p:ph type="body" sz="half" idx="1"/>
          </p:nvPr>
        </p:nvSpPr>
        <p:spPr>
          <a:xfrm>
            <a:off x="719388" y="1838872"/>
            <a:ext cx="5410402" cy="4484400"/>
          </a:xfrm>
          <a:prstGeom prst="rect">
            <a:avLst/>
          </a:prstGeom>
        </p:spPr>
        <p:txBody>
          <a:bodyPr lIns="91422" tIns="91422" rIns="91422" bIns="91422"/>
          <a:lstStyle>
            <a:lvl1pPr marL="0" indent="0">
              <a:lnSpc>
                <a:spcPct val="100000"/>
              </a:lnSpc>
              <a:spcBef>
                <a:spcPts val="0"/>
              </a:spcBef>
              <a:buSzTx/>
              <a:buFontTx/>
              <a:buNone/>
              <a:defRPr>
                <a:solidFill>
                  <a:srgbClr val="54585B"/>
                </a:solidFill>
                <a:latin typeface="PT Sans"/>
                <a:ea typeface="PT Sans"/>
                <a:cs typeface="PT Sans"/>
                <a:sym typeface="PT Sans"/>
              </a:defRPr>
            </a:lvl1pPr>
            <a:lvl2pPr marL="0" indent="0">
              <a:lnSpc>
                <a:spcPct val="100000"/>
              </a:lnSpc>
              <a:spcBef>
                <a:spcPts val="0"/>
              </a:spcBef>
              <a:buSzTx/>
              <a:buFontTx/>
              <a:buNone/>
              <a:defRPr>
                <a:solidFill>
                  <a:srgbClr val="54585B"/>
                </a:solidFill>
                <a:latin typeface="PT Sans"/>
                <a:ea typeface="PT Sans"/>
                <a:cs typeface="PT Sans"/>
                <a:sym typeface="PT Sans"/>
              </a:defRPr>
            </a:lvl2pPr>
            <a:lvl3pPr marL="0" indent="0">
              <a:lnSpc>
                <a:spcPct val="100000"/>
              </a:lnSpc>
              <a:spcBef>
                <a:spcPts val="0"/>
              </a:spcBef>
              <a:buSzTx/>
              <a:buFontTx/>
              <a:buNone/>
              <a:defRPr>
                <a:solidFill>
                  <a:srgbClr val="54585B"/>
                </a:solidFill>
                <a:latin typeface="PT Sans"/>
                <a:ea typeface="PT Sans"/>
                <a:cs typeface="PT Sans"/>
                <a:sym typeface="PT Sans"/>
              </a:defRPr>
            </a:lvl3pPr>
            <a:lvl4pPr marL="0" indent="0">
              <a:lnSpc>
                <a:spcPct val="100000"/>
              </a:lnSpc>
              <a:spcBef>
                <a:spcPts val="0"/>
              </a:spcBef>
              <a:buSzTx/>
              <a:buFontTx/>
              <a:buNone/>
              <a:defRPr>
                <a:solidFill>
                  <a:srgbClr val="54585B"/>
                </a:solidFill>
                <a:latin typeface="PT Sans"/>
                <a:ea typeface="PT Sans"/>
                <a:cs typeface="PT Sans"/>
                <a:sym typeface="PT Sans"/>
              </a:defRPr>
            </a:lvl4pPr>
            <a:lvl5pPr marL="0" indent="0">
              <a:lnSpc>
                <a:spcPct val="100000"/>
              </a:lnSpc>
              <a:spcBef>
                <a:spcPts val="0"/>
              </a:spcBef>
              <a:buSzTx/>
              <a:buFontTx/>
              <a:buNone/>
              <a:defRPr>
                <a:solidFill>
                  <a:srgbClr val="54585B"/>
                </a:solidFill>
                <a:latin typeface="PT Sans"/>
                <a:ea typeface="PT Sans"/>
                <a:cs typeface="PT Sans"/>
                <a:sym typeface="PT Sans"/>
              </a:defRPr>
            </a:lvl5pPr>
          </a:lstStyle>
          <a:p>
            <a:pPr/>
            <a:r>
              <a:t>Body Level One</a:t>
            </a:r>
          </a:p>
          <a:p>
            <a:pPr lvl="1"/>
            <a:r>
              <a:t>Body Level Two</a:t>
            </a:r>
          </a:p>
          <a:p>
            <a:pPr lvl="2"/>
            <a:r>
              <a:t>Body Level Three</a:t>
            </a:r>
          </a:p>
          <a:p>
            <a:pPr lvl="3"/>
            <a:r>
              <a:t>Body Level Four</a:t>
            </a:r>
          </a:p>
          <a:p>
            <a:pPr lvl="4"/>
            <a:r>
              <a:t>Body Level Five</a:t>
            </a:r>
          </a:p>
        </p:txBody>
      </p:sp>
      <p:sp>
        <p:nvSpPr>
          <p:cNvPr id="2509" name="Shape 2509"/>
          <p:cNvSpPr/>
          <p:nvPr>
            <p:ph type="sldNum" sz="quarter" idx="2"/>
          </p:nvPr>
        </p:nvSpPr>
        <p:spPr>
          <a:xfrm>
            <a:off x="11621460" y="6543380"/>
            <a:ext cx="137288" cy="127001"/>
          </a:xfrm>
          <a:prstGeom prst="rect">
            <a:avLst/>
          </a:prstGeom>
        </p:spPr>
        <p:txBody>
          <a:bodyPr lIns="0" tIns="0" rIns="0" bIns="0"/>
          <a:lstStyle>
            <a:lvl1pPr algn="ctr">
              <a:defRPr sz="900">
                <a:solidFill>
                  <a:srgbClr val="7F7F7F"/>
                </a:solidFill>
                <a:latin typeface="PT Sans"/>
                <a:ea typeface="PT Sans"/>
                <a:cs typeface="PT Sans"/>
                <a:sym typeface="PT Sans"/>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03.xml><?xml version="1.0" encoding="utf-8"?>
<p:sldLayout xmlns:a="http://schemas.openxmlformats.org/drawingml/2006/main" xmlns:r="http://schemas.openxmlformats.org/officeDocument/2006/relationships" xmlns:p="http://schemas.openxmlformats.org/presentationml/2006/main" type="tx" showMasterSp="1" showMasterPhAnim="1">
  <p:cSld name="4_Custom Layout">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2516" name="Shape 2516"/>
          <p:cNvSpPr/>
          <p:nvPr/>
        </p:nvSpPr>
        <p:spPr>
          <a:xfrm>
            <a:off x="478366" y="582082"/>
            <a:ext cx="11713604" cy="6276006"/>
          </a:xfrm>
          <a:prstGeom prst="rect">
            <a:avLst/>
          </a:prstGeom>
          <a:solidFill>
            <a:srgbClr val="FFFFFF"/>
          </a:solidFill>
          <a:ln w="12700">
            <a:miter lim="400000"/>
          </a:ln>
        </p:spPr>
        <p:txBody>
          <a:bodyPr lIns="45718" tIns="45718" rIns="45718" bIns="45718" anchor="ctr"/>
          <a:lstStyle/>
          <a:p>
            <a:pPr algn="ctr">
              <a:defRPr>
                <a:solidFill>
                  <a:srgbClr val="FFFFFF"/>
                </a:solidFill>
              </a:defRPr>
            </a:pPr>
          </a:p>
        </p:txBody>
      </p:sp>
      <p:sp>
        <p:nvSpPr>
          <p:cNvPr id="2517" name="Shape 2517"/>
          <p:cNvSpPr/>
          <p:nvPr/>
        </p:nvSpPr>
        <p:spPr>
          <a:xfrm rot="16200000">
            <a:off x="-1045757" y="5541432"/>
            <a:ext cx="2414702" cy="2184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800">
                <a:solidFill>
                  <a:srgbClr val="54585B"/>
                </a:solidFill>
              </a:defRPr>
            </a:lvl1pPr>
          </a:lstStyle>
          <a:p>
            <a:pPr/>
            <a:r>
              <a:t>© 2015 CloudBees, Inc.  All Rights Reserved</a:t>
            </a:r>
          </a:p>
        </p:txBody>
      </p:sp>
      <p:pic>
        <p:nvPicPr>
          <p:cNvPr id="2518" name="image2.png"/>
          <p:cNvPicPr>
            <a:picLocks noChangeAspect="1"/>
          </p:cNvPicPr>
          <p:nvPr/>
        </p:nvPicPr>
        <p:blipFill>
          <a:blip r:embed="rId3">
            <a:extLst/>
          </a:blip>
          <a:stretch>
            <a:fillRect/>
          </a:stretch>
        </p:blipFill>
        <p:spPr>
          <a:xfrm>
            <a:off x="10080200" y="32518"/>
            <a:ext cx="1746802" cy="562504"/>
          </a:xfrm>
          <a:prstGeom prst="rect">
            <a:avLst/>
          </a:prstGeom>
          <a:ln w="12700">
            <a:miter lim="400000"/>
          </a:ln>
        </p:spPr>
      </p:pic>
      <p:sp>
        <p:nvSpPr>
          <p:cNvPr id="2519" name="Shape 2519"/>
          <p:cNvSpPr/>
          <p:nvPr/>
        </p:nvSpPr>
        <p:spPr>
          <a:xfrm>
            <a:off x="0" y="0"/>
            <a:ext cx="12192000" cy="6858000"/>
          </a:xfrm>
          <a:prstGeom prst="rect">
            <a:avLst/>
          </a:prstGeom>
          <a:solidFill>
            <a:srgbClr val="FFFFFF"/>
          </a:solidFill>
          <a:ln w="12700">
            <a:miter lim="400000"/>
          </a:ln>
        </p:spPr>
        <p:txBody>
          <a:bodyPr lIns="45718" tIns="45718" rIns="45718" bIns="45718" anchor="ctr"/>
          <a:lstStyle/>
          <a:p>
            <a:pPr algn="ctr">
              <a:defRPr>
                <a:solidFill>
                  <a:srgbClr val="FFFFFF"/>
                </a:solidFill>
              </a:defRPr>
            </a:pPr>
          </a:p>
        </p:txBody>
      </p:sp>
      <p:pic>
        <p:nvPicPr>
          <p:cNvPr id="2520" name="image1.jpeg"/>
          <p:cNvPicPr>
            <a:picLocks noChangeAspect="1"/>
          </p:cNvPicPr>
          <p:nvPr/>
        </p:nvPicPr>
        <p:blipFill>
          <a:blip r:embed="rId2">
            <a:extLst/>
          </a:blip>
          <a:srcRect l="0" t="2" r="0" b="91998"/>
          <a:stretch>
            <a:fillRect/>
          </a:stretch>
        </p:blipFill>
        <p:spPr>
          <a:xfrm rot="10800000">
            <a:off x="0" y="6309300"/>
            <a:ext cx="12192000" cy="548702"/>
          </a:xfrm>
          <a:prstGeom prst="rect">
            <a:avLst/>
          </a:prstGeom>
          <a:ln w="12700">
            <a:miter lim="400000"/>
          </a:ln>
        </p:spPr>
      </p:pic>
      <p:sp>
        <p:nvSpPr>
          <p:cNvPr id="2521" name="Shape 2521"/>
          <p:cNvSpPr/>
          <p:nvPr>
            <p:ph type="title"/>
          </p:nvPr>
        </p:nvSpPr>
        <p:spPr>
          <a:xfrm>
            <a:off x="561716" y="301625"/>
            <a:ext cx="11128800" cy="836102"/>
          </a:xfrm>
          <a:prstGeom prst="rect">
            <a:avLst/>
          </a:prstGeom>
        </p:spPr>
        <p:txBody>
          <a:bodyPr lIns="91422" tIns="91422" rIns="91422" bIns="91422"/>
          <a:lstStyle>
            <a:lvl1pPr>
              <a:lnSpc>
                <a:spcPct val="100000"/>
              </a:lnSpc>
              <a:defRPr sz="3600">
                <a:solidFill>
                  <a:srgbClr val="CB3725"/>
                </a:solidFill>
                <a:latin typeface="PT Sans"/>
                <a:ea typeface="PT Sans"/>
                <a:cs typeface="PT Sans"/>
                <a:sym typeface="PT Sans"/>
              </a:defRPr>
            </a:lvl1pPr>
          </a:lstStyle>
          <a:p>
            <a:pPr/>
            <a:r>
              <a:t>Title Text</a:t>
            </a:r>
          </a:p>
        </p:txBody>
      </p:sp>
      <p:sp>
        <p:nvSpPr>
          <p:cNvPr id="2522" name="Shape 2522"/>
          <p:cNvSpPr/>
          <p:nvPr>
            <p:ph type="body" idx="1"/>
          </p:nvPr>
        </p:nvSpPr>
        <p:spPr>
          <a:xfrm>
            <a:off x="561716" y="1158875"/>
            <a:ext cx="11128800" cy="4886401"/>
          </a:xfrm>
          <a:prstGeom prst="rect">
            <a:avLst/>
          </a:prstGeom>
        </p:spPr>
        <p:txBody>
          <a:bodyPr lIns="91422" tIns="91422" rIns="91422" bIns="91422"/>
          <a:lstStyle>
            <a:lvl1pPr marL="169862" indent="-30162">
              <a:lnSpc>
                <a:spcPct val="100000"/>
              </a:lnSpc>
              <a:spcBef>
                <a:spcPts val="400"/>
              </a:spcBef>
              <a:buClr>
                <a:srgbClr val="54585B"/>
              </a:buClr>
              <a:defRPr>
                <a:solidFill>
                  <a:srgbClr val="54585B"/>
                </a:solidFill>
                <a:latin typeface="PT Sans"/>
                <a:ea typeface="PT Sans"/>
                <a:cs typeface="PT Sans"/>
                <a:sym typeface="PT Sans"/>
              </a:defRPr>
            </a:lvl1pPr>
            <a:lvl2pPr marL="786244" indent="-202044">
              <a:lnSpc>
                <a:spcPct val="100000"/>
              </a:lnSpc>
              <a:spcBef>
                <a:spcPts val="400"/>
              </a:spcBef>
              <a:buClr>
                <a:srgbClr val="54585B"/>
              </a:buClr>
              <a:buChar char="–"/>
              <a:defRPr>
                <a:solidFill>
                  <a:srgbClr val="54585B"/>
                </a:solidFill>
                <a:latin typeface="PT Sans"/>
                <a:ea typeface="PT Sans"/>
                <a:cs typeface="PT Sans"/>
                <a:sym typeface="PT Sans"/>
              </a:defRPr>
            </a:lvl2pPr>
            <a:lvl3pPr marL="1206500" indent="-177800">
              <a:lnSpc>
                <a:spcPct val="100000"/>
              </a:lnSpc>
              <a:spcBef>
                <a:spcPts val="400"/>
              </a:spcBef>
              <a:buClr>
                <a:srgbClr val="54585B"/>
              </a:buClr>
              <a:buChar char="o"/>
              <a:defRPr>
                <a:solidFill>
                  <a:srgbClr val="54585B"/>
                </a:solidFill>
                <a:latin typeface="PT Sans"/>
                <a:ea typeface="PT Sans"/>
                <a:cs typeface="PT Sans"/>
                <a:sym typeface="PT Sans"/>
              </a:defRPr>
            </a:lvl3pPr>
            <a:lvl4pPr marL="1676400" indent="-177800">
              <a:lnSpc>
                <a:spcPct val="100000"/>
              </a:lnSpc>
              <a:spcBef>
                <a:spcPts val="400"/>
              </a:spcBef>
              <a:buClr>
                <a:srgbClr val="54585B"/>
              </a:buClr>
              <a:buChar char="–"/>
              <a:defRPr>
                <a:solidFill>
                  <a:srgbClr val="54585B"/>
                </a:solidFill>
                <a:latin typeface="PT Sans"/>
                <a:ea typeface="PT Sans"/>
                <a:cs typeface="PT Sans"/>
                <a:sym typeface="PT Sans"/>
              </a:defRPr>
            </a:lvl4pPr>
            <a:lvl5pPr marL="2133600" indent="-177800">
              <a:lnSpc>
                <a:spcPct val="100000"/>
              </a:lnSpc>
              <a:spcBef>
                <a:spcPts val="400"/>
              </a:spcBef>
              <a:buClr>
                <a:srgbClr val="54585B"/>
              </a:buClr>
              <a:buChar char="»"/>
              <a:defRPr>
                <a:solidFill>
                  <a:srgbClr val="54585B"/>
                </a:solidFill>
                <a:latin typeface="PT Sans"/>
                <a:ea typeface="PT Sans"/>
                <a:cs typeface="PT Sans"/>
                <a:sym typeface="PT Sans"/>
              </a:defRPr>
            </a:lvl5pPr>
          </a:lstStyle>
          <a:p>
            <a:pPr/>
            <a:r>
              <a:t>Body Level One</a:t>
            </a:r>
          </a:p>
          <a:p>
            <a:pPr lvl="1"/>
            <a:r>
              <a:t>Body Level Two</a:t>
            </a:r>
          </a:p>
          <a:p>
            <a:pPr lvl="2"/>
            <a:r>
              <a:t>Body Level Three</a:t>
            </a:r>
          </a:p>
          <a:p>
            <a:pPr lvl="3"/>
            <a:r>
              <a:t>Body Level Four</a:t>
            </a:r>
          </a:p>
          <a:p>
            <a:pPr lvl="4"/>
            <a:r>
              <a:t>Body Level Five</a:t>
            </a:r>
          </a:p>
        </p:txBody>
      </p:sp>
      <p:sp>
        <p:nvSpPr>
          <p:cNvPr id="2523" name="Shape 2523"/>
          <p:cNvSpPr/>
          <p:nvPr/>
        </p:nvSpPr>
        <p:spPr>
          <a:xfrm>
            <a:off x="4505961" y="6503760"/>
            <a:ext cx="3220000" cy="2184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800">
                <a:solidFill>
                  <a:srgbClr val="FFFFFF"/>
                </a:solidFill>
              </a:defRPr>
            </a:lvl1pPr>
          </a:lstStyle>
          <a:p>
            <a:pPr/>
            <a:r>
              <a:t>© 2015 CloudBees, Inc.  All Rights Reserved</a:t>
            </a:r>
          </a:p>
        </p:txBody>
      </p:sp>
      <p:pic>
        <p:nvPicPr>
          <p:cNvPr id="2524" name="image2.png"/>
          <p:cNvPicPr>
            <a:picLocks noChangeAspect="1"/>
          </p:cNvPicPr>
          <p:nvPr/>
        </p:nvPicPr>
        <p:blipFill>
          <a:blip r:embed="rId3">
            <a:extLst/>
          </a:blip>
          <a:stretch>
            <a:fillRect/>
          </a:stretch>
        </p:blipFill>
        <p:spPr>
          <a:xfrm>
            <a:off x="478999" y="6311900"/>
            <a:ext cx="1746801" cy="562501"/>
          </a:xfrm>
          <a:prstGeom prst="rect">
            <a:avLst/>
          </a:prstGeom>
          <a:ln w="12700">
            <a:miter lim="400000"/>
          </a:ln>
        </p:spPr>
      </p:pic>
      <p:sp>
        <p:nvSpPr>
          <p:cNvPr id="2525" name="Shape 2525"/>
          <p:cNvSpPr/>
          <p:nvPr>
            <p:ph type="sldNum" sz="quarter" idx="2"/>
          </p:nvPr>
        </p:nvSpPr>
        <p:spPr>
          <a:xfrm>
            <a:off x="11621460" y="6543380"/>
            <a:ext cx="137288" cy="127001"/>
          </a:xfrm>
          <a:prstGeom prst="rect">
            <a:avLst/>
          </a:prstGeom>
        </p:spPr>
        <p:txBody>
          <a:bodyPr lIns="0" tIns="0" rIns="0" bIns="0"/>
          <a:lstStyle>
            <a:lvl1pPr algn="ctr">
              <a:defRPr sz="900">
                <a:solidFill>
                  <a:srgbClr val="FFFFFF"/>
                </a:solidFill>
                <a:latin typeface="PT Sans"/>
                <a:ea typeface="PT Sans"/>
                <a:cs typeface="PT Sans"/>
                <a:sym typeface="PT Sans"/>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04.xml><?xml version="1.0" encoding="utf-8"?>
<p:sldLayout xmlns:a="http://schemas.openxmlformats.org/drawingml/2006/main" xmlns:r="http://schemas.openxmlformats.org/officeDocument/2006/relationships" xmlns:p="http://schemas.openxmlformats.org/presentationml/2006/main" type="tx" showMasterSp="1" showMasterPhAnim="1">
  <p:cSld name="1_Top Bar-bee">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2532" name="Shape 2532"/>
          <p:cNvSpPr/>
          <p:nvPr/>
        </p:nvSpPr>
        <p:spPr>
          <a:xfrm>
            <a:off x="478366" y="582082"/>
            <a:ext cx="11713604" cy="6276006"/>
          </a:xfrm>
          <a:prstGeom prst="rect">
            <a:avLst/>
          </a:prstGeom>
          <a:solidFill>
            <a:srgbClr val="FFFFFF"/>
          </a:solidFill>
          <a:ln w="12700">
            <a:miter lim="400000"/>
          </a:ln>
        </p:spPr>
        <p:txBody>
          <a:bodyPr lIns="45718" tIns="45718" rIns="45718" bIns="45718" anchor="ctr"/>
          <a:lstStyle/>
          <a:p>
            <a:pPr algn="ctr">
              <a:defRPr>
                <a:solidFill>
                  <a:srgbClr val="FFFFFF"/>
                </a:solidFill>
              </a:defRPr>
            </a:pPr>
          </a:p>
        </p:txBody>
      </p:sp>
      <p:sp>
        <p:nvSpPr>
          <p:cNvPr id="2533" name="Shape 2533"/>
          <p:cNvSpPr/>
          <p:nvPr/>
        </p:nvSpPr>
        <p:spPr>
          <a:xfrm rot="16200000">
            <a:off x="-1045757" y="5541432"/>
            <a:ext cx="2414702" cy="2184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800">
                <a:solidFill>
                  <a:srgbClr val="54585B"/>
                </a:solidFill>
              </a:defRPr>
            </a:lvl1pPr>
          </a:lstStyle>
          <a:p>
            <a:pPr/>
            <a:r>
              <a:t>© 2015 CloudBees, Inc.  All Rights Reserved</a:t>
            </a:r>
          </a:p>
        </p:txBody>
      </p:sp>
      <p:pic>
        <p:nvPicPr>
          <p:cNvPr id="2534" name="image2.png"/>
          <p:cNvPicPr>
            <a:picLocks noChangeAspect="1"/>
          </p:cNvPicPr>
          <p:nvPr/>
        </p:nvPicPr>
        <p:blipFill>
          <a:blip r:embed="rId3">
            <a:extLst/>
          </a:blip>
          <a:stretch>
            <a:fillRect/>
          </a:stretch>
        </p:blipFill>
        <p:spPr>
          <a:xfrm>
            <a:off x="10080200" y="32518"/>
            <a:ext cx="1746802" cy="562504"/>
          </a:xfrm>
          <a:prstGeom prst="rect">
            <a:avLst/>
          </a:prstGeom>
          <a:ln w="12700">
            <a:miter lim="400000"/>
          </a:ln>
        </p:spPr>
      </p:pic>
      <p:pic>
        <p:nvPicPr>
          <p:cNvPr id="2535" name="image5.jpeg"/>
          <p:cNvPicPr>
            <a:picLocks noChangeAspect="1"/>
          </p:cNvPicPr>
          <p:nvPr/>
        </p:nvPicPr>
        <p:blipFill>
          <a:blip r:embed="rId4">
            <a:extLst/>
          </a:blip>
          <a:stretch>
            <a:fillRect/>
          </a:stretch>
        </p:blipFill>
        <p:spPr>
          <a:xfrm>
            <a:off x="3810001" y="3412066"/>
            <a:ext cx="8009599" cy="2999104"/>
          </a:xfrm>
          <a:prstGeom prst="rect">
            <a:avLst/>
          </a:prstGeom>
          <a:ln w="12700">
            <a:miter lim="400000"/>
          </a:ln>
        </p:spPr>
      </p:pic>
      <p:sp>
        <p:nvSpPr>
          <p:cNvPr id="2536" name="Shape 2536"/>
          <p:cNvSpPr/>
          <p:nvPr>
            <p:ph type="title"/>
          </p:nvPr>
        </p:nvSpPr>
        <p:spPr>
          <a:xfrm>
            <a:off x="798782" y="833967"/>
            <a:ext cx="10970002" cy="836099"/>
          </a:xfrm>
          <a:prstGeom prst="rect">
            <a:avLst/>
          </a:prstGeom>
        </p:spPr>
        <p:txBody>
          <a:bodyPr lIns="91422" tIns="91422" rIns="91422" bIns="91422"/>
          <a:lstStyle>
            <a:lvl1pPr>
              <a:lnSpc>
                <a:spcPct val="100000"/>
              </a:lnSpc>
              <a:defRPr sz="3600">
                <a:solidFill>
                  <a:srgbClr val="CB3725"/>
                </a:solidFill>
                <a:latin typeface="PT Sans"/>
                <a:ea typeface="PT Sans"/>
                <a:cs typeface="PT Sans"/>
                <a:sym typeface="PT Sans"/>
              </a:defRPr>
            </a:lvl1pPr>
          </a:lstStyle>
          <a:p>
            <a:pPr/>
            <a:r>
              <a:t>Title Text</a:t>
            </a:r>
          </a:p>
        </p:txBody>
      </p:sp>
      <p:sp>
        <p:nvSpPr>
          <p:cNvPr id="2537" name="Shape 2537"/>
          <p:cNvSpPr/>
          <p:nvPr>
            <p:ph type="body" idx="1"/>
          </p:nvPr>
        </p:nvSpPr>
        <p:spPr>
          <a:xfrm>
            <a:off x="799775" y="1691863"/>
            <a:ext cx="10968799" cy="4526105"/>
          </a:xfrm>
          <a:prstGeom prst="rect">
            <a:avLst/>
          </a:prstGeom>
        </p:spPr>
        <p:txBody>
          <a:bodyPr lIns="91422" tIns="91422" rIns="91422" bIns="91422"/>
          <a:lstStyle>
            <a:lvl1pPr marL="182879" indent="-182879">
              <a:lnSpc>
                <a:spcPct val="100000"/>
              </a:lnSpc>
              <a:spcBef>
                <a:spcPts val="0"/>
              </a:spcBef>
              <a:buSzTx/>
              <a:buFontTx/>
              <a:buNone/>
              <a:defRPr>
                <a:solidFill>
                  <a:srgbClr val="54585B"/>
                </a:solidFill>
                <a:latin typeface="PT Sans"/>
                <a:ea typeface="PT Sans"/>
                <a:cs typeface="PT Sans"/>
                <a:sym typeface="PT Sans"/>
              </a:defRPr>
            </a:lvl1pPr>
            <a:lvl2pPr marL="182879" indent="-182879">
              <a:lnSpc>
                <a:spcPct val="100000"/>
              </a:lnSpc>
              <a:spcBef>
                <a:spcPts val="0"/>
              </a:spcBef>
              <a:buSzTx/>
              <a:buFontTx/>
              <a:buNone/>
              <a:defRPr>
                <a:solidFill>
                  <a:srgbClr val="54585B"/>
                </a:solidFill>
                <a:latin typeface="PT Sans"/>
                <a:ea typeface="PT Sans"/>
                <a:cs typeface="PT Sans"/>
                <a:sym typeface="PT Sans"/>
              </a:defRPr>
            </a:lvl2pPr>
            <a:lvl3pPr marL="182879" indent="-182879">
              <a:lnSpc>
                <a:spcPct val="100000"/>
              </a:lnSpc>
              <a:spcBef>
                <a:spcPts val="0"/>
              </a:spcBef>
              <a:buSzTx/>
              <a:buFontTx/>
              <a:buNone/>
              <a:defRPr>
                <a:solidFill>
                  <a:srgbClr val="54585B"/>
                </a:solidFill>
                <a:latin typeface="PT Sans"/>
                <a:ea typeface="PT Sans"/>
                <a:cs typeface="PT Sans"/>
                <a:sym typeface="PT Sans"/>
              </a:defRPr>
            </a:lvl3pPr>
            <a:lvl4pPr marL="182879" indent="-182879">
              <a:lnSpc>
                <a:spcPct val="100000"/>
              </a:lnSpc>
              <a:spcBef>
                <a:spcPts val="0"/>
              </a:spcBef>
              <a:buSzTx/>
              <a:buFontTx/>
              <a:buNone/>
              <a:defRPr>
                <a:solidFill>
                  <a:srgbClr val="54585B"/>
                </a:solidFill>
                <a:latin typeface="PT Sans"/>
                <a:ea typeface="PT Sans"/>
                <a:cs typeface="PT Sans"/>
                <a:sym typeface="PT Sans"/>
              </a:defRPr>
            </a:lvl4pPr>
            <a:lvl5pPr marL="182879" indent="-182879">
              <a:lnSpc>
                <a:spcPct val="100000"/>
              </a:lnSpc>
              <a:spcBef>
                <a:spcPts val="0"/>
              </a:spcBef>
              <a:buSzTx/>
              <a:buFontTx/>
              <a:buNone/>
              <a:defRPr>
                <a:solidFill>
                  <a:srgbClr val="54585B"/>
                </a:solidFill>
                <a:latin typeface="PT Sans"/>
                <a:ea typeface="PT Sans"/>
                <a:cs typeface="PT Sans"/>
                <a:sym typeface="PT Sans"/>
              </a:defRPr>
            </a:lvl5pPr>
          </a:lstStyle>
          <a:p>
            <a:pPr/>
            <a:r>
              <a:t>Body Level One</a:t>
            </a:r>
          </a:p>
          <a:p>
            <a:pPr lvl="1"/>
            <a:r>
              <a:t>Body Level Two</a:t>
            </a:r>
          </a:p>
          <a:p>
            <a:pPr lvl="2"/>
            <a:r>
              <a:t>Body Level Three</a:t>
            </a:r>
          </a:p>
          <a:p>
            <a:pPr lvl="3"/>
            <a:r>
              <a:t>Body Level Four</a:t>
            </a:r>
          </a:p>
          <a:p>
            <a:pPr lvl="4"/>
            <a:r>
              <a:t>Body Level Five</a:t>
            </a:r>
          </a:p>
        </p:txBody>
      </p:sp>
      <p:sp>
        <p:nvSpPr>
          <p:cNvPr id="2538" name="Shape 2538"/>
          <p:cNvSpPr/>
          <p:nvPr>
            <p:ph type="sldNum" sz="quarter" idx="2"/>
          </p:nvPr>
        </p:nvSpPr>
        <p:spPr>
          <a:xfrm>
            <a:off x="11621460" y="6543380"/>
            <a:ext cx="137288" cy="127001"/>
          </a:xfrm>
          <a:prstGeom prst="rect">
            <a:avLst/>
          </a:prstGeom>
        </p:spPr>
        <p:txBody>
          <a:bodyPr lIns="0" tIns="0" rIns="0" bIns="0"/>
          <a:lstStyle>
            <a:lvl1pPr algn="ctr">
              <a:defRPr sz="900">
                <a:solidFill>
                  <a:srgbClr val="7F7F7F"/>
                </a:solidFill>
                <a:latin typeface="PT Sans"/>
                <a:ea typeface="PT Sans"/>
                <a:cs typeface="PT Sans"/>
                <a:sym typeface="PT Sans"/>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05.xml><?xml version="1.0" encoding="utf-8"?>
<p:sldLayout xmlns:a="http://schemas.openxmlformats.org/drawingml/2006/main" xmlns:r="http://schemas.openxmlformats.org/officeDocument/2006/relationships" xmlns:p="http://schemas.openxmlformats.org/presentationml/2006/main" type="tx" showMasterSp="1" showMasterPhAnim="1">
  <p:cSld name="1_Bottom Bar-bee">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2545" name="Shape 2545"/>
          <p:cNvSpPr/>
          <p:nvPr/>
        </p:nvSpPr>
        <p:spPr>
          <a:xfrm>
            <a:off x="478366" y="582082"/>
            <a:ext cx="11713604" cy="6276006"/>
          </a:xfrm>
          <a:prstGeom prst="rect">
            <a:avLst/>
          </a:prstGeom>
          <a:solidFill>
            <a:srgbClr val="FFFFFF"/>
          </a:solidFill>
          <a:ln w="12700">
            <a:miter lim="400000"/>
          </a:ln>
        </p:spPr>
        <p:txBody>
          <a:bodyPr lIns="45718" tIns="45718" rIns="45718" bIns="45718" anchor="ctr"/>
          <a:lstStyle/>
          <a:p>
            <a:pPr algn="ctr">
              <a:defRPr>
                <a:solidFill>
                  <a:srgbClr val="FFFFFF"/>
                </a:solidFill>
              </a:defRPr>
            </a:pPr>
          </a:p>
        </p:txBody>
      </p:sp>
      <p:sp>
        <p:nvSpPr>
          <p:cNvPr id="2546" name="Shape 2546"/>
          <p:cNvSpPr/>
          <p:nvPr/>
        </p:nvSpPr>
        <p:spPr>
          <a:xfrm rot="16200000">
            <a:off x="-1045757" y="5541432"/>
            <a:ext cx="2414702" cy="2184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800">
                <a:solidFill>
                  <a:srgbClr val="54585B"/>
                </a:solidFill>
              </a:defRPr>
            </a:lvl1pPr>
          </a:lstStyle>
          <a:p>
            <a:pPr/>
            <a:r>
              <a:t>© 2015 CloudBees, Inc.  All Rights Reserved</a:t>
            </a:r>
          </a:p>
        </p:txBody>
      </p:sp>
      <p:pic>
        <p:nvPicPr>
          <p:cNvPr id="2547" name="image2.png"/>
          <p:cNvPicPr>
            <a:picLocks noChangeAspect="1"/>
          </p:cNvPicPr>
          <p:nvPr/>
        </p:nvPicPr>
        <p:blipFill>
          <a:blip r:embed="rId3">
            <a:extLst/>
          </a:blip>
          <a:stretch>
            <a:fillRect/>
          </a:stretch>
        </p:blipFill>
        <p:spPr>
          <a:xfrm>
            <a:off x="10080200" y="32518"/>
            <a:ext cx="1746802" cy="562504"/>
          </a:xfrm>
          <a:prstGeom prst="rect">
            <a:avLst/>
          </a:prstGeom>
          <a:ln w="12700">
            <a:miter lim="400000"/>
          </a:ln>
        </p:spPr>
      </p:pic>
      <p:sp>
        <p:nvSpPr>
          <p:cNvPr id="2548" name="Shape 2548"/>
          <p:cNvSpPr/>
          <p:nvPr/>
        </p:nvSpPr>
        <p:spPr>
          <a:xfrm>
            <a:off x="0" y="0"/>
            <a:ext cx="12192000" cy="6858000"/>
          </a:xfrm>
          <a:prstGeom prst="rect">
            <a:avLst/>
          </a:prstGeom>
          <a:solidFill>
            <a:srgbClr val="FFFFFF"/>
          </a:solidFill>
          <a:ln w="12700">
            <a:miter lim="400000"/>
          </a:ln>
        </p:spPr>
        <p:txBody>
          <a:bodyPr lIns="45718" tIns="45718" rIns="45718" bIns="45718" anchor="ctr"/>
          <a:lstStyle/>
          <a:p>
            <a:pPr algn="ctr">
              <a:defRPr>
                <a:solidFill>
                  <a:srgbClr val="FFFFFF"/>
                </a:solidFill>
              </a:defRPr>
            </a:pPr>
          </a:p>
        </p:txBody>
      </p:sp>
      <p:pic>
        <p:nvPicPr>
          <p:cNvPr id="2549" name="image5.jpeg"/>
          <p:cNvPicPr>
            <a:picLocks noChangeAspect="1"/>
          </p:cNvPicPr>
          <p:nvPr/>
        </p:nvPicPr>
        <p:blipFill>
          <a:blip r:embed="rId4">
            <a:extLst/>
          </a:blip>
          <a:stretch>
            <a:fillRect/>
          </a:stretch>
        </p:blipFill>
        <p:spPr>
          <a:xfrm>
            <a:off x="3810001" y="3045883"/>
            <a:ext cx="8009599" cy="2999103"/>
          </a:xfrm>
          <a:prstGeom prst="rect">
            <a:avLst/>
          </a:prstGeom>
          <a:ln w="12700">
            <a:miter lim="400000"/>
          </a:ln>
        </p:spPr>
      </p:pic>
      <p:pic>
        <p:nvPicPr>
          <p:cNvPr id="2550" name="image1.jpeg"/>
          <p:cNvPicPr>
            <a:picLocks noChangeAspect="1"/>
          </p:cNvPicPr>
          <p:nvPr/>
        </p:nvPicPr>
        <p:blipFill>
          <a:blip r:embed="rId2">
            <a:extLst/>
          </a:blip>
          <a:srcRect l="0" t="2" r="0" b="91998"/>
          <a:stretch>
            <a:fillRect/>
          </a:stretch>
        </p:blipFill>
        <p:spPr>
          <a:xfrm rot="10800000">
            <a:off x="0" y="6309300"/>
            <a:ext cx="12192000" cy="548702"/>
          </a:xfrm>
          <a:prstGeom prst="rect">
            <a:avLst/>
          </a:prstGeom>
          <a:ln w="12700">
            <a:miter lim="400000"/>
          </a:ln>
        </p:spPr>
      </p:pic>
      <p:sp>
        <p:nvSpPr>
          <p:cNvPr id="2551" name="Shape 2551"/>
          <p:cNvSpPr/>
          <p:nvPr>
            <p:ph type="title"/>
          </p:nvPr>
        </p:nvSpPr>
        <p:spPr>
          <a:xfrm>
            <a:off x="561716" y="301625"/>
            <a:ext cx="11128800" cy="836102"/>
          </a:xfrm>
          <a:prstGeom prst="rect">
            <a:avLst/>
          </a:prstGeom>
        </p:spPr>
        <p:txBody>
          <a:bodyPr lIns="91422" tIns="91422" rIns="91422" bIns="91422"/>
          <a:lstStyle>
            <a:lvl1pPr>
              <a:lnSpc>
                <a:spcPct val="100000"/>
              </a:lnSpc>
              <a:defRPr sz="3600">
                <a:solidFill>
                  <a:srgbClr val="CB3725"/>
                </a:solidFill>
                <a:latin typeface="PT Sans"/>
                <a:ea typeface="PT Sans"/>
                <a:cs typeface="PT Sans"/>
                <a:sym typeface="PT Sans"/>
              </a:defRPr>
            </a:lvl1pPr>
          </a:lstStyle>
          <a:p>
            <a:pPr/>
            <a:r>
              <a:t>Title Text</a:t>
            </a:r>
          </a:p>
        </p:txBody>
      </p:sp>
      <p:sp>
        <p:nvSpPr>
          <p:cNvPr id="2552" name="Shape 2552"/>
          <p:cNvSpPr/>
          <p:nvPr>
            <p:ph type="body" idx="1"/>
          </p:nvPr>
        </p:nvSpPr>
        <p:spPr>
          <a:xfrm>
            <a:off x="561716" y="1158875"/>
            <a:ext cx="11128800" cy="4886401"/>
          </a:xfrm>
          <a:prstGeom prst="rect">
            <a:avLst/>
          </a:prstGeom>
        </p:spPr>
        <p:txBody>
          <a:bodyPr lIns="91422" tIns="91422" rIns="91422" bIns="91422"/>
          <a:lstStyle>
            <a:lvl1pPr marL="169862" indent="-30162">
              <a:lnSpc>
                <a:spcPct val="100000"/>
              </a:lnSpc>
              <a:spcBef>
                <a:spcPts val="400"/>
              </a:spcBef>
              <a:buClr>
                <a:srgbClr val="54585B"/>
              </a:buClr>
              <a:defRPr>
                <a:solidFill>
                  <a:srgbClr val="54585B"/>
                </a:solidFill>
                <a:latin typeface="PT Sans"/>
                <a:ea typeface="PT Sans"/>
                <a:cs typeface="PT Sans"/>
                <a:sym typeface="PT Sans"/>
              </a:defRPr>
            </a:lvl1pPr>
            <a:lvl2pPr marL="786244" indent="-202044">
              <a:lnSpc>
                <a:spcPct val="100000"/>
              </a:lnSpc>
              <a:spcBef>
                <a:spcPts val="400"/>
              </a:spcBef>
              <a:buClr>
                <a:srgbClr val="54585B"/>
              </a:buClr>
              <a:buChar char="–"/>
              <a:defRPr>
                <a:solidFill>
                  <a:srgbClr val="54585B"/>
                </a:solidFill>
                <a:latin typeface="PT Sans"/>
                <a:ea typeface="PT Sans"/>
                <a:cs typeface="PT Sans"/>
                <a:sym typeface="PT Sans"/>
              </a:defRPr>
            </a:lvl2pPr>
            <a:lvl3pPr marL="1206500" indent="-177800">
              <a:lnSpc>
                <a:spcPct val="100000"/>
              </a:lnSpc>
              <a:spcBef>
                <a:spcPts val="400"/>
              </a:spcBef>
              <a:buClr>
                <a:srgbClr val="54585B"/>
              </a:buClr>
              <a:buChar char="o"/>
              <a:defRPr>
                <a:solidFill>
                  <a:srgbClr val="54585B"/>
                </a:solidFill>
                <a:latin typeface="PT Sans"/>
                <a:ea typeface="PT Sans"/>
                <a:cs typeface="PT Sans"/>
                <a:sym typeface="PT Sans"/>
              </a:defRPr>
            </a:lvl3pPr>
            <a:lvl4pPr marL="1676400" indent="-177800">
              <a:lnSpc>
                <a:spcPct val="100000"/>
              </a:lnSpc>
              <a:spcBef>
                <a:spcPts val="400"/>
              </a:spcBef>
              <a:buClr>
                <a:srgbClr val="54585B"/>
              </a:buClr>
              <a:buChar char="–"/>
              <a:defRPr>
                <a:solidFill>
                  <a:srgbClr val="54585B"/>
                </a:solidFill>
                <a:latin typeface="PT Sans"/>
                <a:ea typeface="PT Sans"/>
                <a:cs typeface="PT Sans"/>
                <a:sym typeface="PT Sans"/>
              </a:defRPr>
            </a:lvl4pPr>
            <a:lvl5pPr marL="2133600" indent="-177800">
              <a:lnSpc>
                <a:spcPct val="100000"/>
              </a:lnSpc>
              <a:spcBef>
                <a:spcPts val="400"/>
              </a:spcBef>
              <a:buClr>
                <a:srgbClr val="54585B"/>
              </a:buClr>
              <a:buChar char="»"/>
              <a:defRPr>
                <a:solidFill>
                  <a:srgbClr val="54585B"/>
                </a:solidFill>
                <a:latin typeface="PT Sans"/>
                <a:ea typeface="PT Sans"/>
                <a:cs typeface="PT Sans"/>
                <a:sym typeface="PT Sans"/>
              </a:defRPr>
            </a:lvl5pPr>
          </a:lstStyle>
          <a:p>
            <a:pPr/>
            <a:r>
              <a:t>Body Level One</a:t>
            </a:r>
          </a:p>
          <a:p>
            <a:pPr lvl="1"/>
            <a:r>
              <a:t>Body Level Two</a:t>
            </a:r>
          </a:p>
          <a:p>
            <a:pPr lvl="2"/>
            <a:r>
              <a:t>Body Level Three</a:t>
            </a:r>
          </a:p>
          <a:p>
            <a:pPr lvl="3"/>
            <a:r>
              <a:t>Body Level Four</a:t>
            </a:r>
          </a:p>
          <a:p>
            <a:pPr lvl="4"/>
            <a:r>
              <a:t>Body Level Five</a:t>
            </a:r>
          </a:p>
        </p:txBody>
      </p:sp>
      <p:sp>
        <p:nvSpPr>
          <p:cNvPr id="2553" name="Shape 2553"/>
          <p:cNvSpPr/>
          <p:nvPr/>
        </p:nvSpPr>
        <p:spPr>
          <a:xfrm>
            <a:off x="4492416" y="6503760"/>
            <a:ext cx="3220003" cy="2184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800">
                <a:solidFill>
                  <a:srgbClr val="FFFFFF"/>
                </a:solidFill>
              </a:defRPr>
            </a:lvl1pPr>
          </a:lstStyle>
          <a:p>
            <a:pPr/>
            <a:r>
              <a:t>© 2015 CloudBees, Inc.  All Rights Reserved</a:t>
            </a:r>
          </a:p>
        </p:txBody>
      </p:sp>
      <p:pic>
        <p:nvPicPr>
          <p:cNvPr id="2554" name="image2.png"/>
          <p:cNvPicPr>
            <a:picLocks noChangeAspect="1"/>
          </p:cNvPicPr>
          <p:nvPr/>
        </p:nvPicPr>
        <p:blipFill>
          <a:blip r:embed="rId3">
            <a:extLst/>
          </a:blip>
          <a:stretch>
            <a:fillRect/>
          </a:stretch>
        </p:blipFill>
        <p:spPr>
          <a:xfrm>
            <a:off x="478999" y="6311900"/>
            <a:ext cx="1746801" cy="562501"/>
          </a:xfrm>
          <a:prstGeom prst="rect">
            <a:avLst/>
          </a:prstGeom>
          <a:ln w="12700">
            <a:miter lim="400000"/>
          </a:ln>
        </p:spPr>
      </p:pic>
      <p:sp>
        <p:nvSpPr>
          <p:cNvPr id="2555" name="Shape 2555"/>
          <p:cNvSpPr/>
          <p:nvPr>
            <p:ph type="sldNum" sz="quarter" idx="2"/>
          </p:nvPr>
        </p:nvSpPr>
        <p:spPr>
          <a:xfrm>
            <a:off x="11621460" y="6543380"/>
            <a:ext cx="137288" cy="127001"/>
          </a:xfrm>
          <a:prstGeom prst="rect">
            <a:avLst/>
          </a:prstGeom>
        </p:spPr>
        <p:txBody>
          <a:bodyPr lIns="0" tIns="0" rIns="0" bIns="0"/>
          <a:lstStyle>
            <a:lvl1pPr algn="ctr">
              <a:defRPr sz="900">
                <a:solidFill>
                  <a:srgbClr val="FFFFFF"/>
                </a:solidFill>
                <a:latin typeface="PT Sans"/>
                <a:ea typeface="PT Sans"/>
                <a:cs typeface="PT Sans"/>
                <a:sym typeface="PT Sans"/>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06.xml><?xml version="1.0" encoding="utf-8"?>
<p:sldLayout xmlns:a="http://schemas.openxmlformats.org/drawingml/2006/main" xmlns:r="http://schemas.openxmlformats.org/officeDocument/2006/relationships" xmlns:p="http://schemas.openxmlformats.org/presentationml/2006/main" type="tx" showMasterSp="1" showMasterPhAnim="1">
  <p:cSld name="5_Custom Layout">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2562" name="Shape 2562"/>
          <p:cNvSpPr/>
          <p:nvPr/>
        </p:nvSpPr>
        <p:spPr>
          <a:xfrm>
            <a:off x="478366" y="582082"/>
            <a:ext cx="11713604" cy="6276006"/>
          </a:xfrm>
          <a:prstGeom prst="rect">
            <a:avLst/>
          </a:prstGeom>
          <a:solidFill>
            <a:srgbClr val="FFFFFF"/>
          </a:solidFill>
          <a:ln w="12700">
            <a:miter lim="400000"/>
          </a:ln>
        </p:spPr>
        <p:txBody>
          <a:bodyPr lIns="45718" tIns="45718" rIns="45718" bIns="45718" anchor="ctr"/>
          <a:lstStyle/>
          <a:p>
            <a:pPr algn="ctr">
              <a:defRPr>
                <a:solidFill>
                  <a:srgbClr val="FFFFFF"/>
                </a:solidFill>
              </a:defRPr>
            </a:pPr>
          </a:p>
        </p:txBody>
      </p:sp>
      <p:sp>
        <p:nvSpPr>
          <p:cNvPr id="2563" name="Shape 2563"/>
          <p:cNvSpPr/>
          <p:nvPr/>
        </p:nvSpPr>
        <p:spPr>
          <a:xfrm rot="16200000">
            <a:off x="-1045757" y="5541432"/>
            <a:ext cx="2414702" cy="2184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800">
                <a:solidFill>
                  <a:srgbClr val="54585B"/>
                </a:solidFill>
              </a:defRPr>
            </a:lvl1pPr>
          </a:lstStyle>
          <a:p>
            <a:pPr/>
            <a:r>
              <a:t>© 2015 CloudBees, Inc.  All Rights Reserved</a:t>
            </a:r>
          </a:p>
        </p:txBody>
      </p:sp>
      <p:pic>
        <p:nvPicPr>
          <p:cNvPr id="2564" name="image2.png"/>
          <p:cNvPicPr>
            <a:picLocks noChangeAspect="1"/>
          </p:cNvPicPr>
          <p:nvPr/>
        </p:nvPicPr>
        <p:blipFill>
          <a:blip r:embed="rId3">
            <a:extLst/>
          </a:blip>
          <a:stretch>
            <a:fillRect/>
          </a:stretch>
        </p:blipFill>
        <p:spPr>
          <a:xfrm>
            <a:off x="10080200" y="32518"/>
            <a:ext cx="1746802" cy="562504"/>
          </a:xfrm>
          <a:prstGeom prst="rect">
            <a:avLst/>
          </a:prstGeom>
          <a:ln w="12700">
            <a:miter lim="400000"/>
          </a:ln>
        </p:spPr>
      </p:pic>
      <p:pic>
        <p:nvPicPr>
          <p:cNvPr id="2565" name="image1.jpeg"/>
          <p:cNvPicPr>
            <a:picLocks noChangeAspect="1"/>
          </p:cNvPicPr>
          <p:nvPr/>
        </p:nvPicPr>
        <p:blipFill>
          <a:blip r:embed="rId2">
            <a:extLst/>
          </a:blip>
          <a:stretch>
            <a:fillRect/>
          </a:stretch>
        </p:blipFill>
        <p:spPr>
          <a:xfrm>
            <a:off x="0" y="0"/>
            <a:ext cx="12192000" cy="6858000"/>
          </a:xfrm>
          <a:prstGeom prst="rect">
            <a:avLst/>
          </a:prstGeom>
          <a:ln w="12700">
            <a:miter lim="400000"/>
          </a:ln>
        </p:spPr>
      </p:pic>
      <p:sp>
        <p:nvSpPr>
          <p:cNvPr id="2566" name="Shape 2566"/>
          <p:cNvSpPr/>
          <p:nvPr/>
        </p:nvSpPr>
        <p:spPr>
          <a:xfrm rot="16200000">
            <a:off x="-1045757" y="5541432"/>
            <a:ext cx="2414702" cy="2184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800">
                <a:solidFill>
                  <a:srgbClr val="54585B"/>
                </a:solidFill>
              </a:defRPr>
            </a:lvl1pPr>
          </a:lstStyle>
          <a:p>
            <a:pPr/>
            <a:r>
              <a:t>© 2015 CloudBees, Inc.  All Rights Reserved</a:t>
            </a:r>
          </a:p>
        </p:txBody>
      </p:sp>
      <p:pic>
        <p:nvPicPr>
          <p:cNvPr id="2567" name="image6.png"/>
          <p:cNvPicPr>
            <a:picLocks noChangeAspect="1"/>
          </p:cNvPicPr>
          <p:nvPr/>
        </p:nvPicPr>
        <p:blipFill>
          <a:blip r:embed="rId4">
            <a:extLst/>
          </a:blip>
          <a:stretch>
            <a:fillRect/>
          </a:stretch>
        </p:blipFill>
        <p:spPr>
          <a:xfrm>
            <a:off x="2895600" y="2400300"/>
            <a:ext cx="6400800" cy="2057700"/>
          </a:xfrm>
          <a:prstGeom prst="rect">
            <a:avLst/>
          </a:prstGeom>
          <a:ln w="12700">
            <a:miter lim="400000"/>
          </a:ln>
        </p:spPr>
      </p:pic>
      <p:sp>
        <p:nvSpPr>
          <p:cNvPr id="2568" name="Shape 2568"/>
          <p:cNvSpPr/>
          <p:nvPr>
            <p:ph type="sldNum" sz="quarter" idx="2"/>
          </p:nvPr>
        </p:nvSpPr>
        <p:spPr>
          <a:xfrm>
            <a:off x="8473622" y="6221732"/>
            <a:ext cx="263979" cy="269237"/>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07.xml><?xml version="1.0" encoding="utf-8"?>
<p:sldLayout xmlns:a="http://schemas.openxmlformats.org/drawingml/2006/main" xmlns:r="http://schemas.openxmlformats.org/officeDocument/2006/relationships" xmlns:p="http://schemas.openxmlformats.org/presentationml/2006/main" type="tx" showMasterSp="1" showMasterPhAnim="1">
  <p:cSld name="6_Custom Layout">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2575" name="Shape 2575"/>
          <p:cNvSpPr/>
          <p:nvPr/>
        </p:nvSpPr>
        <p:spPr>
          <a:xfrm>
            <a:off x="478366" y="582082"/>
            <a:ext cx="11713604" cy="6276006"/>
          </a:xfrm>
          <a:prstGeom prst="rect">
            <a:avLst/>
          </a:prstGeom>
          <a:solidFill>
            <a:srgbClr val="FFFFFF"/>
          </a:solidFill>
          <a:ln w="12700">
            <a:miter lim="400000"/>
          </a:ln>
        </p:spPr>
        <p:txBody>
          <a:bodyPr lIns="45718" tIns="45718" rIns="45718" bIns="45718" anchor="ctr"/>
          <a:lstStyle/>
          <a:p>
            <a:pPr algn="ctr">
              <a:defRPr>
                <a:solidFill>
                  <a:srgbClr val="FFFFFF"/>
                </a:solidFill>
              </a:defRPr>
            </a:pPr>
          </a:p>
        </p:txBody>
      </p:sp>
      <p:sp>
        <p:nvSpPr>
          <p:cNvPr id="2576" name="Shape 2576"/>
          <p:cNvSpPr/>
          <p:nvPr/>
        </p:nvSpPr>
        <p:spPr>
          <a:xfrm rot="16200000">
            <a:off x="-1045757" y="5541432"/>
            <a:ext cx="2414702" cy="2184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800">
                <a:solidFill>
                  <a:srgbClr val="54585B"/>
                </a:solidFill>
              </a:defRPr>
            </a:lvl1pPr>
          </a:lstStyle>
          <a:p>
            <a:pPr/>
            <a:r>
              <a:t>© 2015 CloudBees, Inc.  All Rights Reserved</a:t>
            </a:r>
          </a:p>
        </p:txBody>
      </p:sp>
      <p:pic>
        <p:nvPicPr>
          <p:cNvPr id="2577" name="image2.png"/>
          <p:cNvPicPr>
            <a:picLocks noChangeAspect="1"/>
          </p:cNvPicPr>
          <p:nvPr/>
        </p:nvPicPr>
        <p:blipFill>
          <a:blip r:embed="rId3">
            <a:extLst/>
          </a:blip>
          <a:stretch>
            <a:fillRect/>
          </a:stretch>
        </p:blipFill>
        <p:spPr>
          <a:xfrm>
            <a:off x="10080200" y="32518"/>
            <a:ext cx="1746802" cy="562504"/>
          </a:xfrm>
          <a:prstGeom prst="rect">
            <a:avLst/>
          </a:prstGeom>
          <a:ln w="12700">
            <a:miter lim="400000"/>
          </a:ln>
        </p:spPr>
      </p:pic>
      <p:pic>
        <p:nvPicPr>
          <p:cNvPr id="2578" name="image1.jpeg"/>
          <p:cNvPicPr>
            <a:picLocks noChangeAspect="1"/>
          </p:cNvPicPr>
          <p:nvPr/>
        </p:nvPicPr>
        <p:blipFill>
          <a:blip r:embed="rId2">
            <a:extLst/>
          </a:blip>
          <a:stretch>
            <a:fillRect/>
          </a:stretch>
        </p:blipFill>
        <p:spPr>
          <a:xfrm>
            <a:off x="0" y="0"/>
            <a:ext cx="12192000" cy="6858000"/>
          </a:xfrm>
          <a:prstGeom prst="rect">
            <a:avLst/>
          </a:prstGeom>
          <a:ln w="12700">
            <a:miter lim="400000"/>
          </a:ln>
        </p:spPr>
      </p:pic>
      <p:pic>
        <p:nvPicPr>
          <p:cNvPr id="2579" name="image7.png"/>
          <p:cNvPicPr>
            <a:picLocks noChangeAspect="1"/>
          </p:cNvPicPr>
          <p:nvPr/>
        </p:nvPicPr>
        <p:blipFill>
          <a:blip r:embed="rId4">
            <a:extLst/>
          </a:blip>
          <a:stretch>
            <a:fillRect/>
          </a:stretch>
        </p:blipFill>
        <p:spPr>
          <a:xfrm>
            <a:off x="3947967" y="2644849"/>
            <a:ext cx="4718403" cy="1686904"/>
          </a:xfrm>
          <a:prstGeom prst="rect">
            <a:avLst/>
          </a:prstGeom>
          <a:ln w="12700">
            <a:miter lim="400000"/>
          </a:ln>
        </p:spPr>
      </p:pic>
      <p:sp>
        <p:nvSpPr>
          <p:cNvPr id="2580" name="Shape 2580"/>
          <p:cNvSpPr/>
          <p:nvPr/>
        </p:nvSpPr>
        <p:spPr>
          <a:xfrm rot="16200000">
            <a:off x="-1045757" y="5541432"/>
            <a:ext cx="2414702" cy="2184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800">
                <a:solidFill>
                  <a:srgbClr val="54585B"/>
                </a:solidFill>
              </a:defRPr>
            </a:lvl1pPr>
          </a:lstStyle>
          <a:p>
            <a:pPr/>
            <a:r>
              <a:t>© 2015 CloudBees, Inc.  All Rights Reserved</a:t>
            </a:r>
          </a:p>
        </p:txBody>
      </p:sp>
      <p:sp>
        <p:nvSpPr>
          <p:cNvPr id="2581" name="Shape 2581"/>
          <p:cNvSpPr/>
          <p:nvPr>
            <p:ph type="sldNum" sz="quarter" idx="2"/>
          </p:nvPr>
        </p:nvSpPr>
        <p:spPr>
          <a:xfrm>
            <a:off x="8473622" y="6221732"/>
            <a:ext cx="263979" cy="269237"/>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08.xml><?xml version="1.0" encoding="utf-8"?>
<p:sldLayout xmlns:a="http://schemas.openxmlformats.org/drawingml/2006/main" xmlns:r="http://schemas.openxmlformats.org/officeDocument/2006/relationships" xmlns:p="http://schemas.openxmlformats.org/presentationml/2006/main" type="tx" showMasterSp="1" showMasterPhAnim="1">
  <p:cSld name="1_Title Slide 1">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2588" name="Shape 2588"/>
          <p:cNvSpPr/>
          <p:nvPr/>
        </p:nvSpPr>
        <p:spPr>
          <a:xfrm>
            <a:off x="478366" y="582082"/>
            <a:ext cx="11713604" cy="6276006"/>
          </a:xfrm>
          <a:prstGeom prst="rect">
            <a:avLst/>
          </a:prstGeom>
          <a:solidFill>
            <a:srgbClr val="FFFFFF"/>
          </a:solidFill>
          <a:ln w="12700">
            <a:miter lim="400000"/>
          </a:ln>
        </p:spPr>
        <p:txBody>
          <a:bodyPr lIns="45718" tIns="45718" rIns="45718" bIns="45718" anchor="ctr"/>
          <a:lstStyle/>
          <a:p>
            <a:pPr algn="ctr">
              <a:defRPr>
                <a:solidFill>
                  <a:srgbClr val="FFFFFF"/>
                </a:solidFill>
              </a:defRPr>
            </a:pPr>
          </a:p>
        </p:txBody>
      </p:sp>
      <p:sp>
        <p:nvSpPr>
          <p:cNvPr id="2589" name="Shape 2589"/>
          <p:cNvSpPr/>
          <p:nvPr/>
        </p:nvSpPr>
        <p:spPr>
          <a:xfrm rot="16200000">
            <a:off x="-1045757" y="5541432"/>
            <a:ext cx="2414702" cy="2184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800">
                <a:solidFill>
                  <a:srgbClr val="54585B"/>
                </a:solidFill>
              </a:defRPr>
            </a:lvl1pPr>
          </a:lstStyle>
          <a:p>
            <a:pPr/>
            <a:r>
              <a:t>© 2015 CloudBees, Inc.  All Rights Reserved</a:t>
            </a:r>
          </a:p>
        </p:txBody>
      </p:sp>
      <p:pic>
        <p:nvPicPr>
          <p:cNvPr id="2590" name="image2.png"/>
          <p:cNvPicPr>
            <a:picLocks noChangeAspect="1"/>
          </p:cNvPicPr>
          <p:nvPr/>
        </p:nvPicPr>
        <p:blipFill>
          <a:blip r:embed="rId3">
            <a:extLst/>
          </a:blip>
          <a:stretch>
            <a:fillRect/>
          </a:stretch>
        </p:blipFill>
        <p:spPr>
          <a:xfrm>
            <a:off x="10080200" y="32518"/>
            <a:ext cx="1746802" cy="562504"/>
          </a:xfrm>
          <a:prstGeom prst="rect">
            <a:avLst/>
          </a:prstGeom>
          <a:ln w="12700">
            <a:miter lim="400000"/>
          </a:ln>
        </p:spPr>
      </p:pic>
      <p:sp>
        <p:nvSpPr>
          <p:cNvPr id="2591" name="Shape 2591"/>
          <p:cNvSpPr/>
          <p:nvPr>
            <p:ph type="title"/>
          </p:nvPr>
        </p:nvSpPr>
        <p:spPr>
          <a:xfrm>
            <a:off x="914400" y="2111123"/>
            <a:ext cx="10363200" cy="1546503"/>
          </a:xfrm>
          <a:prstGeom prst="rect">
            <a:avLst/>
          </a:prstGeom>
        </p:spPr>
        <p:txBody>
          <a:bodyPr lIns="91422" tIns="91422" rIns="91422" bIns="91422" anchor="b"/>
          <a:lstStyle>
            <a:lvl1pPr algn="ctr">
              <a:lnSpc>
                <a:spcPct val="100000"/>
              </a:lnSpc>
              <a:defRPr sz="4800">
                <a:solidFill>
                  <a:srgbClr val="CB3725"/>
                </a:solidFill>
                <a:latin typeface="PT Sans"/>
                <a:ea typeface="PT Sans"/>
                <a:cs typeface="PT Sans"/>
                <a:sym typeface="PT Sans"/>
              </a:defRPr>
            </a:lvl1pPr>
          </a:lstStyle>
          <a:p>
            <a:pPr/>
            <a:r>
              <a:t>Title Text</a:t>
            </a:r>
          </a:p>
        </p:txBody>
      </p:sp>
      <p:sp>
        <p:nvSpPr>
          <p:cNvPr id="2592" name="Shape 2592"/>
          <p:cNvSpPr/>
          <p:nvPr>
            <p:ph type="body" sz="quarter" idx="1"/>
          </p:nvPr>
        </p:nvSpPr>
        <p:spPr>
          <a:xfrm>
            <a:off x="914400" y="3786737"/>
            <a:ext cx="10363200" cy="1046403"/>
          </a:xfrm>
          <a:prstGeom prst="rect">
            <a:avLst/>
          </a:prstGeom>
        </p:spPr>
        <p:txBody>
          <a:bodyPr lIns="91422" tIns="91422" rIns="91422" bIns="91422"/>
          <a:lstStyle>
            <a:lvl1pPr marL="0" indent="0" algn="ctr">
              <a:lnSpc>
                <a:spcPct val="100000"/>
              </a:lnSpc>
              <a:spcBef>
                <a:spcPts val="0"/>
              </a:spcBef>
              <a:buSzTx/>
              <a:buFontTx/>
              <a:buNone/>
              <a:defRPr>
                <a:solidFill>
                  <a:srgbClr val="006098"/>
                </a:solidFill>
                <a:latin typeface="PT Sans"/>
                <a:ea typeface="PT Sans"/>
                <a:cs typeface="PT Sans"/>
                <a:sym typeface="PT Sans"/>
              </a:defRPr>
            </a:lvl1pPr>
            <a:lvl2pPr marL="0" indent="0" algn="ctr">
              <a:lnSpc>
                <a:spcPct val="100000"/>
              </a:lnSpc>
              <a:spcBef>
                <a:spcPts val="0"/>
              </a:spcBef>
              <a:buSzTx/>
              <a:buFontTx/>
              <a:buNone/>
              <a:defRPr>
                <a:solidFill>
                  <a:srgbClr val="006098"/>
                </a:solidFill>
                <a:latin typeface="PT Sans"/>
                <a:ea typeface="PT Sans"/>
                <a:cs typeface="PT Sans"/>
                <a:sym typeface="PT Sans"/>
              </a:defRPr>
            </a:lvl2pPr>
            <a:lvl3pPr marL="0" indent="0" algn="ctr">
              <a:lnSpc>
                <a:spcPct val="100000"/>
              </a:lnSpc>
              <a:spcBef>
                <a:spcPts val="0"/>
              </a:spcBef>
              <a:buSzTx/>
              <a:buFontTx/>
              <a:buNone/>
              <a:defRPr>
                <a:solidFill>
                  <a:srgbClr val="006098"/>
                </a:solidFill>
                <a:latin typeface="PT Sans"/>
                <a:ea typeface="PT Sans"/>
                <a:cs typeface="PT Sans"/>
                <a:sym typeface="PT Sans"/>
              </a:defRPr>
            </a:lvl3pPr>
            <a:lvl4pPr marL="0" indent="0" algn="ctr">
              <a:lnSpc>
                <a:spcPct val="100000"/>
              </a:lnSpc>
              <a:spcBef>
                <a:spcPts val="0"/>
              </a:spcBef>
              <a:buSzTx/>
              <a:buFontTx/>
              <a:buNone/>
              <a:defRPr>
                <a:solidFill>
                  <a:srgbClr val="006098"/>
                </a:solidFill>
                <a:latin typeface="PT Sans"/>
                <a:ea typeface="PT Sans"/>
                <a:cs typeface="PT Sans"/>
                <a:sym typeface="PT Sans"/>
              </a:defRPr>
            </a:lvl4pPr>
            <a:lvl5pPr marL="0" indent="0" algn="ctr">
              <a:lnSpc>
                <a:spcPct val="100000"/>
              </a:lnSpc>
              <a:spcBef>
                <a:spcPts val="0"/>
              </a:spcBef>
              <a:buSzTx/>
              <a:buFontTx/>
              <a:buNone/>
              <a:defRPr>
                <a:solidFill>
                  <a:srgbClr val="006098"/>
                </a:solidFill>
                <a:latin typeface="PT Sans"/>
                <a:ea typeface="PT Sans"/>
                <a:cs typeface="PT Sans"/>
                <a:sym typeface="PT Sans"/>
              </a:defRPr>
            </a:lvl5pPr>
          </a:lstStyle>
          <a:p>
            <a:pPr/>
            <a:r>
              <a:t>Body Level One</a:t>
            </a:r>
          </a:p>
          <a:p>
            <a:pPr lvl="1"/>
            <a:r>
              <a:t>Body Level Two</a:t>
            </a:r>
          </a:p>
          <a:p>
            <a:pPr lvl="2"/>
            <a:r>
              <a:t>Body Level Three</a:t>
            </a:r>
          </a:p>
          <a:p>
            <a:pPr lvl="3"/>
            <a:r>
              <a:t>Body Level Four</a:t>
            </a:r>
          </a:p>
          <a:p>
            <a:pPr lvl="4"/>
            <a:r>
              <a:t>Body Level Five</a:t>
            </a:r>
          </a:p>
        </p:txBody>
      </p:sp>
      <p:sp>
        <p:nvSpPr>
          <p:cNvPr id="2593" name="Shape 2593"/>
          <p:cNvSpPr/>
          <p:nvPr>
            <p:ph type="sldNum" sz="quarter" idx="2"/>
          </p:nvPr>
        </p:nvSpPr>
        <p:spPr>
          <a:xfrm>
            <a:off x="11409053" y="6465873"/>
            <a:ext cx="266974" cy="259222"/>
          </a:xfrm>
          <a:prstGeom prst="rect">
            <a:avLst/>
          </a:prstGeom>
        </p:spPr>
        <p:txBody>
          <a:bodyPr lIns="0" tIns="0" rIns="0" bIns="0"/>
          <a:lstStyle>
            <a:lvl1pPr algn="l">
              <a:defRPr sz="1800">
                <a:solidFill>
                  <a:srgbClr val="54585B"/>
                </a:solidFill>
                <a:latin typeface="Arial"/>
                <a:ea typeface="Arial"/>
                <a:cs typeface="Arial"/>
                <a:sym typeface="Aria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09.xml><?xml version="1.0" encoding="utf-8"?>
<p:sldLayout xmlns:a="http://schemas.openxmlformats.org/drawingml/2006/main" xmlns:r="http://schemas.openxmlformats.org/officeDocument/2006/relationships" xmlns:p="http://schemas.openxmlformats.org/presentationml/2006/main" type="tx" showMasterSp="1" showMasterPhAnim="1">
  <p:cSld name="2_Title Slide">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2600" name="Shape 2600"/>
          <p:cNvSpPr/>
          <p:nvPr/>
        </p:nvSpPr>
        <p:spPr>
          <a:xfrm>
            <a:off x="478366" y="582082"/>
            <a:ext cx="11713604" cy="6276006"/>
          </a:xfrm>
          <a:prstGeom prst="rect">
            <a:avLst/>
          </a:prstGeom>
          <a:solidFill>
            <a:srgbClr val="FFFFFF"/>
          </a:solidFill>
          <a:ln w="12700">
            <a:miter lim="400000"/>
          </a:ln>
        </p:spPr>
        <p:txBody>
          <a:bodyPr lIns="45718" tIns="45718" rIns="45718" bIns="45718" anchor="ctr"/>
          <a:lstStyle/>
          <a:p>
            <a:pPr algn="ctr">
              <a:defRPr>
                <a:solidFill>
                  <a:srgbClr val="FFFFFF"/>
                </a:solidFill>
              </a:defRPr>
            </a:pPr>
          </a:p>
        </p:txBody>
      </p:sp>
      <p:sp>
        <p:nvSpPr>
          <p:cNvPr id="2601" name="Shape 2601"/>
          <p:cNvSpPr/>
          <p:nvPr/>
        </p:nvSpPr>
        <p:spPr>
          <a:xfrm rot="16200000">
            <a:off x="-1045757" y="5541432"/>
            <a:ext cx="2414702" cy="2184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800">
                <a:solidFill>
                  <a:srgbClr val="54585B"/>
                </a:solidFill>
              </a:defRPr>
            </a:lvl1pPr>
          </a:lstStyle>
          <a:p>
            <a:pPr/>
            <a:r>
              <a:t>© 2015 CloudBees, Inc.  All Rights Reserved</a:t>
            </a:r>
          </a:p>
        </p:txBody>
      </p:sp>
      <p:pic>
        <p:nvPicPr>
          <p:cNvPr id="2602" name="image2.png"/>
          <p:cNvPicPr>
            <a:picLocks noChangeAspect="1"/>
          </p:cNvPicPr>
          <p:nvPr/>
        </p:nvPicPr>
        <p:blipFill>
          <a:blip r:embed="rId3">
            <a:extLst/>
          </a:blip>
          <a:stretch>
            <a:fillRect/>
          </a:stretch>
        </p:blipFill>
        <p:spPr>
          <a:xfrm>
            <a:off x="10080200" y="32518"/>
            <a:ext cx="1746802" cy="562504"/>
          </a:xfrm>
          <a:prstGeom prst="rect">
            <a:avLst/>
          </a:prstGeom>
          <a:ln w="12700">
            <a:miter lim="400000"/>
          </a:ln>
        </p:spPr>
      </p:pic>
      <p:pic>
        <p:nvPicPr>
          <p:cNvPr id="2603" name="image3.jpeg"/>
          <p:cNvPicPr>
            <a:picLocks noChangeAspect="1"/>
          </p:cNvPicPr>
          <p:nvPr/>
        </p:nvPicPr>
        <p:blipFill>
          <a:blip r:embed="rId4">
            <a:extLst/>
          </a:blip>
          <a:stretch>
            <a:fillRect/>
          </a:stretch>
        </p:blipFill>
        <p:spPr>
          <a:xfrm>
            <a:off x="0" y="9201"/>
            <a:ext cx="12192000" cy="6858001"/>
          </a:xfrm>
          <a:prstGeom prst="rect">
            <a:avLst/>
          </a:prstGeom>
          <a:ln w="12700">
            <a:miter lim="400000"/>
          </a:ln>
        </p:spPr>
      </p:pic>
      <p:sp>
        <p:nvSpPr>
          <p:cNvPr id="2604" name="Shape 2604"/>
          <p:cNvSpPr/>
          <p:nvPr>
            <p:ph type="title"/>
          </p:nvPr>
        </p:nvSpPr>
        <p:spPr>
          <a:xfrm>
            <a:off x="914400" y="2127736"/>
            <a:ext cx="10464801" cy="2111103"/>
          </a:xfrm>
          <a:prstGeom prst="rect">
            <a:avLst/>
          </a:prstGeom>
        </p:spPr>
        <p:txBody>
          <a:bodyPr lIns="91422" tIns="91422" rIns="91422" bIns="91422" anchor="b"/>
          <a:lstStyle>
            <a:lvl1pPr>
              <a:lnSpc>
                <a:spcPct val="100000"/>
              </a:lnSpc>
              <a:defRPr sz="3600">
                <a:solidFill>
                  <a:srgbClr val="FFFFFF"/>
                </a:solidFill>
                <a:latin typeface="PT Sans"/>
                <a:ea typeface="PT Sans"/>
                <a:cs typeface="PT Sans"/>
                <a:sym typeface="PT Sans"/>
              </a:defRPr>
            </a:lvl1pPr>
          </a:lstStyle>
          <a:p>
            <a:pPr/>
            <a:r>
              <a:t>Title Text</a:t>
            </a:r>
          </a:p>
        </p:txBody>
      </p:sp>
      <p:sp>
        <p:nvSpPr>
          <p:cNvPr id="2605" name="Shape 2605"/>
          <p:cNvSpPr/>
          <p:nvPr>
            <p:ph type="body" sz="quarter" idx="1"/>
          </p:nvPr>
        </p:nvSpPr>
        <p:spPr>
          <a:xfrm>
            <a:off x="914400" y="4312137"/>
            <a:ext cx="7721600" cy="1066802"/>
          </a:xfrm>
          <a:prstGeom prst="rect">
            <a:avLst/>
          </a:prstGeom>
        </p:spPr>
        <p:txBody>
          <a:bodyPr lIns="91422" tIns="91422" rIns="91422" bIns="91422"/>
          <a:lstStyle>
            <a:lvl1pPr marL="0" indent="0">
              <a:lnSpc>
                <a:spcPct val="100000"/>
              </a:lnSpc>
              <a:spcBef>
                <a:spcPts val="400"/>
              </a:spcBef>
              <a:buSzTx/>
              <a:buFontTx/>
              <a:buNone/>
              <a:defRPr>
                <a:solidFill>
                  <a:srgbClr val="FFFFFF"/>
                </a:solidFill>
                <a:latin typeface="PT Sans"/>
                <a:ea typeface="PT Sans"/>
                <a:cs typeface="PT Sans"/>
                <a:sym typeface="PT Sans"/>
              </a:defRPr>
            </a:lvl1pPr>
            <a:lvl2pPr marL="0" indent="0">
              <a:lnSpc>
                <a:spcPct val="100000"/>
              </a:lnSpc>
              <a:spcBef>
                <a:spcPts val="400"/>
              </a:spcBef>
              <a:buSzTx/>
              <a:buFontTx/>
              <a:buNone/>
              <a:defRPr>
                <a:solidFill>
                  <a:srgbClr val="FFFFFF"/>
                </a:solidFill>
                <a:latin typeface="PT Sans"/>
                <a:ea typeface="PT Sans"/>
                <a:cs typeface="PT Sans"/>
                <a:sym typeface="PT Sans"/>
              </a:defRPr>
            </a:lvl2pPr>
            <a:lvl3pPr marL="0" indent="0">
              <a:lnSpc>
                <a:spcPct val="100000"/>
              </a:lnSpc>
              <a:spcBef>
                <a:spcPts val="400"/>
              </a:spcBef>
              <a:buSzTx/>
              <a:buFontTx/>
              <a:buNone/>
              <a:defRPr>
                <a:solidFill>
                  <a:srgbClr val="FFFFFF"/>
                </a:solidFill>
                <a:latin typeface="PT Sans"/>
                <a:ea typeface="PT Sans"/>
                <a:cs typeface="PT Sans"/>
                <a:sym typeface="PT Sans"/>
              </a:defRPr>
            </a:lvl3pPr>
            <a:lvl4pPr marL="0" indent="0">
              <a:lnSpc>
                <a:spcPct val="100000"/>
              </a:lnSpc>
              <a:spcBef>
                <a:spcPts val="400"/>
              </a:spcBef>
              <a:buSzTx/>
              <a:buFontTx/>
              <a:buNone/>
              <a:defRPr>
                <a:solidFill>
                  <a:srgbClr val="FFFFFF"/>
                </a:solidFill>
                <a:latin typeface="PT Sans"/>
                <a:ea typeface="PT Sans"/>
                <a:cs typeface="PT Sans"/>
                <a:sym typeface="PT Sans"/>
              </a:defRPr>
            </a:lvl4pPr>
            <a:lvl5pPr marL="0" indent="0">
              <a:lnSpc>
                <a:spcPct val="100000"/>
              </a:lnSpc>
              <a:spcBef>
                <a:spcPts val="400"/>
              </a:spcBef>
              <a:buSzTx/>
              <a:buFontTx/>
              <a:buNone/>
              <a:defRPr>
                <a:solidFill>
                  <a:srgbClr val="FFFFFF"/>
                </a:solidFill>
                <a:latin typeface="PT Sans"/>
                <a:ea typeface="PT Sans"/>
                <a:cs typeface="PT Sans"/>
                <a:sym typeface="PT Sans"/>
              </a:defRPr>
            </a:lvl5pPr>
          </a:lstStyle>
          <a:p>
            <a:pPr/>
            <a:r>
              <a:t>Body Level One</a:t>
            </a:r>
          </a:p>
          <a:p>
            <a:pPr lvl="1"/>
            <a:r>
              <a:t>Body Level Two</a:t>
            </a:r>
          </a:p>
          <a:p>
            <a:pPr lvl="2"/>
            <a:r>
              <a:t>Body Level Three</a:t>
            </a:r>
          </a:p>
          <a:p>
            <a:pPr lvl="3"/>
            <a:r>
              <a:t>Body Level Four</a:t>
            </a:r>
          </a:p>
          <a:p>
            <a:pPr lvl="4"/>
            <a:r>
              <a:t>Body Level Five</a:t>
            </a:r>
          </a:p>
        </p:txBody>
      </p:sp>
      <p:pic>
        <p:nvPicPr>
          <p:cNvPr id="2606" name="image4.png"/>
          <p:cNvPicPr>
            <a:picLocks noChangeAspect="1"/>
          </p:cNvPicPr>
          <p:nvPr/>
        </p:nvPicPr>
        <p:blipFill>
          <a:blip r:embed="rId5">
            <a:extLst/>
          </a:blip>
          <a:stretch>
            <a:fillRect/>
          </a:stretch>
        </p:blipFill>
        <p:spPr>
          <a:xfrm>
            <a:off x="8636000" y="232712"/>
            <a:ext cx="3194001" cy="1026901"/>
          </a:xfrm>
          <a:prstGeom prst="rect">
            <a:avLst/>
          </a:prstGeom>
          <a:ln w="12700">
            <a:miter lim="400000"/>
          </a:ln>
        </p:spPr>
      </p:pic>
      <p:sp>
        <p:nvSpPr>
          <p:cNvPr id="2607" name="Shape 2607"/>
          <p:cNvSpPr/>
          <p:nvPr/>
        </p:nvSpPr>
        <p:spPr>
          <a:xfrm rot="16200000">
            <a:off x="-1045757" y="5541432"/>
            <a:ext cx="2414702" cy="2184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800">
                <a:solidFill>
                  <a:srgbClr val="FFFFFF"/>
                </a:solidFill>
              </a:defRPr>
            </a:lvl1pPr>
          </a:lstStyle>
          <a:p>
            <a:pPr/>
            <a:r>
              <a:t>© 2015 CloudBees, Inc.  All Rights Reserved</a:t>
            </a:r>
          </a:p>
        </p:txBody>
      </p:sp>
      <p:sp>
        <p:nvSpPr>
          <p:cNvPr id="2608" name="Shape 2608"/>
          <p:cNvSpPr/>
          <p:nvPr>
            <p:ph type="sldNum" sz="quarter" idx="2"/>
          </p:nvPr>
        </p:nvSpPr>
        <p:spPr>
          <a:xfrm>
            <a:off x="8473622" y="6221732"/>
            <a:ext cx="263979" cy="269237"/>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1.xml><?xml version="1.0" encoding="utf-8"?>
<p:sldLayout xmlns:a="http://schemas.openxmlformats.org/drawingml/2006/main" xmlns:r="http://schemas.openxmlformats.org/officeDocument/2006/relationships" xmlns:p="http://schemas.openxmlformats.org/presentationml/2006/main" type="tx" showMasterSp="1" showMasterPhAnim="1">
  <p:cSld name="Bottom Bar-bee">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232" name="Shape 232"/>
          <p:cNvSpPr/>
          <p:nvPr/>
        </p:nvSpPr>
        <p:spPr>
          <a:xfrm>
            <a:off x="478366" y="582082"/>
            <a:ext cx="11713604" cy="6276006"/>
          </a:xfrm>
          <a:prstGeom prst="rect">
            <a:avLst/>
          </a:prstGeom>
          <a:solidFill>
            <a:srgbClr val="FFFFFF"/>
          </a:solidFill>
          <a:ln w="12700">
            <a:miter lim="400000"/>
          </a:ln>
        </p:spPr>
        <p:txBody>
          <a:bodyPr lIns="45718" tIns="45718" rIns="45718" bIns="45718" anchor="ctr"/>
          <a:lstStyle/>
          <a:p>
            <a:pPr algn="ctr">
              <a:defRPr>
                <a:solidFill>
                  <a:srgbClr val="FFFFFF"/>
                </a:solidFill>
              </a:defRPr>
            </a:pPr>
          </a:p>
        </p:txBody>
      </p:sp>
      <p:sp>
        <p:nvSpPr>
          <p:cNvPr id="233" name="Shape 233"/>
          <p:cNvSpPr/>
          <p:nvPr/>
        </p:nvSpPr>
        <p:spPr>
          <a:xfrm rot="16200000">
            <a:off x="-1045757" y="5541432"/>
            <a:ext cx="2414702" cy="2184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800">
                <a:solidFill>
                  <a:srgbClr val="54585B"/>
                </a:solidFill>
              </a:defRPr>
            </a:lvl1pPr>
          </a:lstStyle>
          <a:p>
            <a:pPr/>
            <a:r>
              <a:t>© 2015 CloudBees, Inc.  All Rights Reserved</a:t>
            </a:r>
          </a:p>
        </p:txBody>
      </p:sp>
      <p:pic>
        <p:nvPicPr>
          <p:cNvPr id="234" name="image2.png"/>
          <p:cNvPicPr>
            <a:picLocks noChangeAspect="1"/>
          </p:cNvPicPr>
          <p:nvPr/>
        </p:nvPicPr>
        <p:blipFill>
          <a:blip r:embed="rId3">
            <a:extLst/>
          </a:blip>
          <a:stretch>
            <a:fillRect/>
          </a:stretch>
        </p:blipFill>
        <p:spPr>
          <a:xfrm>
            <a:off x="10080200" y="32518"/>
            <a:ext cx="1746802" cy="562504"/>
          </a:xfrm>
          <a:prstGeom prst="rect">
            <a:avLst/>
          </a:prstGeom>
          <a:ln w="12700">
            <a:miter lim="400000"/>
          </a:ln>
        </p:spPr>
      </p:pic>
      <p:sp>
        <p:nvSpPr>
          <p:cNvPr id="235" name="Shape 235"/>
          <p:cNvSpPr/>
          <p:nvPr/>
        </p:nvSpPr>
        <p:spPr>
          <a:xfrm>
            <a:off x="0" y="0"/>
            <a:ext cx="12192000" cy="6858000"/>
          </a:xfrm>
          <a:prstGeom prst="rect">
            <a:avLst/>
          </a:prstGeom>
          <a:solidFill>
            <a:srgbClr val="FFFFFF"/>
          </a:solidFill>
          <a:ln w="12700">
            <a:miter lim="400000"/>
          </a:ln>
        </p:spPr>
        <p:txBody>
          <a:bodyPr lIns="45718" tIns="45718" rIns="45718" bIns="45718" anchor="ctr"/>
          <a:lstStyle/>
          <a:p>
            <a:pPr algn="ctr">
              <a:defRPr>
                <a:solidFill>
                  <a:srgbClr val="FFFFFF"/>
                </a:solidFill>
              </a:defRPr>
            </a:pPr>
          </a:p>
        </p:txBody>
      </p:sp>
      <p:pic>
        <p:nvPicPr>
          <p:cNvPr id="236" name="image5.jpeg"/>
          <p:cNvPicPr>
            <a:picLocks noChangeAspect="1"/>
          </p:cNvPicPr>
          <p:nvPr/>
        </p:nvPicPr>
        <p:blipFill>
          <a:blip r:embed="rId4">
            <a:extLst/>
          </a:blip>
          <a:stretch>
            <a:fillRect/>
          </a:stretch>
        </p:blipFill>
        <p:spPr>
          <a:xfrm>
            <a:off x="3810001" y="3045883"/>
            <a:ext cx="8009599" cy="2999103"/>
          </a:xfrm>
          <a:prstGeom prst="rect">
            <a:avLst/>
          </a:prstGeom>
          <a:ln w="12700">
            <a:miter lim="400000"/>
          </a:ln>
        </p:spPr>
      </p:pic>
      <p:pic>
        <p:nvPicPr>
          <p:cNvPr id="237" name="image1.jpeg"/>
          <p:cNvPicPr>
            <a:picLocks noChangeAspect="1"/>
          </p:cNvPicPr>
          <p:nvPr/>
        </p:nvPicPr>
        <p:blipFill>
          <a:blip r:embed="rId2">
            <a:extLst/>
          </a:blip>
          <a:srcRect l="0" t="2" r="0" b="91998"/>
          <a:stretch>
            <a:fillRect/>
          </a:stretch>
        </p:blipFill>
        <p:spPr>
          <a:xfrm rot="10800000">
            <a:off x="0" y="6309300"/>
            <a:ext cx="12192000" cy="548702"/>
          </a:xfrm>
          <a:prstGeom prst="rect">
            <a:avLst/>
          </a:prstGeom>
          <a:ln w="12700">
            <a:miter lim="400000"/>
          </a:ln>
        </p:spPr>
      </p:pic>
      <p:sp>
        <p:nvSpPr>
          <p:cNvPr id="238" name="Shape 238"/>
          <p:cNvSpPr/>
          <p:nvPr>
            <p:ph type="title"/>
          </p:nvPr>
        </p:nvSpPr>
        <p:spPr>
          <a:xfrm>
            <a:off x="561716" y="301625"/>
            <a:ext cx="11128800" cy="836102"/>
          </a:xfrm>
          <a:prstGeom prst="rect">
            <a:avLst/>
          </a:prstGeom>
        </p:spPr>
        <p:txBody>
          <a:bodyPr lIns="91422" tIns="91422" rIns="91422" bIns="91422"/>
          <a:lstStyle>
            <a:lvl1pPr>
              <a:lnSpc>
                <a:spcPct val="100000"/>
              </a:lnSpc>
              <a:defRPr sz="3600">
                <a:solidFill>
                  <a:srgbClr val="CB3725"/>
                </a:solidFill>
                <a:latin typeface="PT Sans"/>
                <a:ea typeface="PT Sans"/>
                <a:cs typeface="PT Sans"/>
                <a:sym typeface="PT Sans"/>
              </a:defRPr>
            </a:lvl1pPr>
          </a:lstStyle>
          <a:p>
            <a:pPr/>
            <a:r>
              <a:t>Title Text</a:t>
            </a:r>
          </a:p>
        </p:txBody>
      </p:sp>
      <p:sp>
        <p:nvSpPr>
          <p:cNvPr id="239" name="Shape 239"/>
          <p:cNvSpPr/>
          <p:nvPr>
            <p:ph type="body" idx="1"/>
          </p:nvPr>
        </p:nvSpPr>
        <p:spPr>
          <a:xfrm>
            <a:off x="561716" y="1158875"/>
            <a:ext cx="11128800" cy="4886401"/>
          </a:xfrm>
          <a:prstGeom prst="rect">
            <a:avLst/>
          </a:prstGeom>
        </p:spPr>
        <p:txBody>
          <a:bodyPr lIns="91422" tIns="91422" rIns="91422" bIns="91422"/>
          <a:lstStyle>
            <a:lvl1pPr marL="169862" indent="-30162">
              <a:lnSpc>
                <a:spcPct val="100000"/>
              </a:lnSpc>
              <a:spcBef>
                <a:spcPts val="400"/>
              </a:spcBef>
              <a:buClr>
                <a:srgbClr val="54585B"/>
              </a:buClr>
              <a:defRPr>
                <a:solidFill>
                  <a:srgbClr val="54585B"/>
                </a:solidFill>
                <a:latin typeface="PT Sans"/>
                <a:ea typeface="PT Sans"/>
                <a:cs typeface="PT Sans"/>
                <a:sym typeface="PT Sans"/>
              </a:defRPr>
            </a:lvl1pPr>
            <a:lvl2pPr marL="786244" indent="-202044">
              <a:lnSpc>
                <a:spcPct val="100000"/>
              </a:lnSpc>
              <a:spcBef>
                <a:spcPts val="400"/>
              </a:spcBef>
              <a:buClr>
                <a:srgbClr val="54585B"/>
              </a:buClr>
              <a:buChar char="–"/>
              <a:defRPr>
                <a:solidFill>
                  <a:srgbClr val="54585B"/>
                </a:solidFill>
                <a:latin typeface="PT Sans"/>
                <a:ea typeface="PT Sans"/>
                <a:cs typeface="PT Sans"/>
                <a:sym typeface="PT Sans"/>
              </a:defRPr>
            </a:lvl2pPr>
            <a:lvl3pPr marL="1206500" indent="-177800">
              <a:lnSpc>
                <a:spcPct val="100000"/>
              </a:lnSpc>
              <a:spcBef>
                <a:spcPts val="400"/>
              </a:spcBef>
              <a:buClr>
                <a:srgbClr val="54585B"/>
              </a:buClr>
              <a:buChar char="o"/>
              <a:defRPr>
                <a:solidFill>
                  <a:srgbClr val="54585B"/>
                </a:solidFill>
                <a:latin typeface="PT Sans"/>
                <a:ea typeface="PT Sans"/>
                <a:cs typeface="PT Sans"/>
                <a:sym typeface="PT Sans"/>
              </a:defRPr>
            </a:lvl3pPr>
            <a:lvl4pPr marL="1676400" indent="-177800">
              <a:lnSpc>
                <a:spcPct val="100000"/>
              </a:lnSpc>
              <a:spcBef>
                <a:spcPts val="400"/>
              </a:spcBef>
              <a:buClr>
                <a:srgbClr val="54585B"/>
              </a:buClr>
              <a:buChar char="–"/>
              <a:defRPr>
                <a:solidFill>
                  <a:srgbClr val="54585B"/>
                </a:solidFill>
                <a:latin typeface="PT Sans"/>
                <a:ea typeface="PT Sans"/>
                <a:cs typeface="PT Sans"/>
                <a:sym typeface="PT Sans"/>
              </a:defRPr>
            </a:lvl4pPr>
            <a:lvl5pPr marL="2133600" indent="-177800">
              <a:lnSpc>
                <a:spcPct val="100000"/>
              </a:lnSpc>
              <a:spcBef>
                <a:spcPts val="400"/>
              </a:spcBef>
              <a:buClr>
                <a:srgbClr val="54585B"/>
              </a:buClr>
              <a:buChar char="»"/>
              <a:defRPr>
                <a:solidFill>
                  <a:srgbClr val="54585B"/>
                </a:solidFill>
                <a:latin typeface="PT Sans"/>
                <a:ea typeface="PT Sans"/>
                <a:cs typeface="PT Sans"/>
                <a:sym typeface="PT Sans"/>
              </a:defRPr>
            </a:lvl5pPr>
          </a:lstStyle>
          <a:p>
            <a:pPr/>
            <a:r>
              <a:t>Body Level One</a:t>
            </a:r>
          </a:p>
          <a:p>
            <a:pPr lvl="1"/>
            <a:r>
              <a:t>Body Level Two</a:t>
            </a:r>
          </a:p>
          <a:p>
            <a:pPr lvl="2"/>
            <a:r>
              <a:t>Body Level Three</a:t>
            </a:r>
          </a:p>
          <a:p>
            <a:pPr lvl="3"/>
            <a:r>
              <a:t>Body Level Four</a:t>
            </a:r>
          </a:p>
          <a:p>
            <a:pPr lvl="4"/>
            <a:r>
              <a:t>Body Level Five</a:t>
            </a:r>
          </a:p>
        </p:txBody>
      </p:sp>
      <p:sp>
        <p:nvSpPr>
          <p:cNvPr id="240" name="Shape 240"/>
          <p:cNvSpPr/>
          <p:nvPr/>
        </p:nvSpPr>
        <p:spPr>
          <a:xfrm>
            <a:off x="4492416" y="6503760"/>
            <a:ext cx="3220003" cy="2184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800">
                <a:solidFill>
                  <a:srgbClr val="FFFFFF"/>
                </a:solidFill>
              </a:defRPr>
            </a:lvl1pPr>
          </a:lstStyle>
          <a:p>
            <a:pPr/>
            <a:r>
              <a:t>© 2015 CloudBees, Inc.  All Rights Reserved</a:t>
            </a:r>
          </a:p>
        </p:txBody>
      </p:sp>
      <p:pic>
        <p:nvPicPr>
          <p:cNvPr id="241" name="image2.png"/>
          <p:cNvPicPr>
            <a:picLocks noChangeAspect="1"/>
          </p:cNvPicPr>
          <p:nvPr/>
        </p:nvPicPr>
        <p:blipFill>
          <a:blip r:embed="rId3">
            <a:extLst/>
          </a:blip>
          <a:stretch>
            <a:fillRect/>
          </a:stretch>
        </p:blipFill>
        <p:spPr>
          <a:xfrm>
            <a:off x="478999" y="6311900"/>
            <a:ext cx="1746801" cy="562501"/>
          </a:xfrm>
          <a:prstGeom prst="rect">
            <a:avLst/>
          </a:prstGeom>
          <a:ln w="12700">
            <a:miter lim="400000"/>
          </a:ln>
        </p:spPr>
      </p:pic>
      <p:sp>
        <p:nvSpPr>
          <p:cNvPr id="242" name="Shape 242"/>
          <p:cNvSpPr/>
          <p:nvPr>
            <p:ph type="sldNum" sz="quarter" idx="2"/>
          </p:nvPr>
        </p:nvSpPr>
        <p:spPr>
          <a:xfrm>
            <a:off x="11621460" y="6543380"/>
            <a:ext cx="137288" cy="127001"/>
          </a:xfrm>
          <a:prstGeom prst="rect">
            <a:avLst/>
          </a:prstGeom>
        </p:spPr>
        <p:txBody>
          <a:bodyPr lIns="0" tIns="0" rIns="0" bIns="0"/>
          <a:lstStyle>
            <a:lvl1pPr algn="ctr">
              <a:defRPr sz="900">
                <a:solidFill>
                  <a:srgbClr val="FFFFFF"/>
                </a:solidFill>
                <a:latin typeface="PT Sans"/>
                <a:ea typeface="PT Sans"/>
                <a:cs typeface="PT Sans"/>
                <a:sym typeface="PT Sans"/>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10.xml><?xml version="1.0" encoding="utf-8"?>
<p:sldLayout xmlns:a="http://schemas.openxmlformats.org/drawingml/2006/main" xmlns:r="http://schemas.openxmlformats.org/officeDocument/2006/relationships" xmlns:p="http://schemas.openxmlformats.org/presentationml/2006/main" type="tx" showMasterSp="1" showMasterPhAnim="1">
  <p:cSld name="3_Title Slide">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2615" name="Shape 2615"/>
          <p:cNvSpPr/>
          <p:nvPr/>
        </p:nvSpPr>
        <p:spPr>
          <a:xfrm>
            <a:off x="478366" y="582082"/>
            <a:ext cx="11713604" cy="6276006"/>
          </a:xfrm>
          <a:prstGeom prst="rect">
            <a:avLst/>
          </a:prstGeom>
          <a:solidFill>
            <a:srgbClr val="FFFFFF"/>
          </a:solidFill>
          <a:ln w="12700">
            <a:miter lim="400000"/>
          </a:ln>
        </p:spPr>
        <p:txBody>
          <a:bodyPr lIns="45718" tIns="45718" rIns="45718" bIns="45718" anchor="ctr"/>
          <a:lstStyle/>
          <a:p>
            <a:pPr algn="ctr">
              <a:defRPr>
                <a:solidFill>
                  <a:srgbClr val="FFFFFF"/>
                </a:solidFill>
              </a:defRPr>
            </a:pPr>
          </a:p>
        </p:txBody>
      </p:sp>
      <p:sp>
        <p:nvSpPr>
          <p:cNvPr id="2616" name="Shape 2616"/>
          <p:cNvSpPr/>
          <p:nvPr/>
        </p:nvSpPr>
        <p:spPr>
          <a:xfrm rot="16200000">
            <a:off x="-1045757" y="5541432"/>
            <a:ext cx="2414702" cy="2184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800">
                <a:solidFill>
                  <a:srgbClr val="54585B"/>
                </a:solidFill>
              </a:defRPr>
            </a:lvl1pPr>
          </a:lstStyle>
          <a:p>
            <a:pPr/>
            <a:r>
              <a:t>© 2015 CloudBees, Inc.  All Rights Reserved</a:t>
            </a:r>
          </a:p>
        </p:txBody>
      </p:sp>
      <p:pic>
        <p:nvPicPr>
          <p:cNvPr id="2617" name="image2.png"/>
          <p:cNvPicPr>
            <a:picLocks noChangeAspect="1"/>
          </p:cNvPicPr>
          <p:nvPr/>
        </p:nvPicPr>
        <p:blipFill>
          <a:blip r:embed="rId3">
            <a:extLst/>
          </a:blip>
          <a:stretch>
            <a:fillRect/>
          </a:stretch>
        </p:blipFill>
        <p:spPr>
          <a:xfrm>
            <a:off x="10080200" y="32518"/>
            <a:ext cx="1746802" cy="562504"/>
          </a:xfrm>
          <a:prstGeom prst="rect">
            <a:avLst/>
          </a:prstGeom>
          <a:ln w="12700">
            <a:miter lim="400000"/>
          </a:ln>
        </p:spPr>
      </p:pic>
      <p:pic>
        <p:nvPicPr>
          <p:cNvPr id="2618" name="image3.jpeg"/>
          <p:cNvPicPr>
            <a:picLocks noChangeAspect="1"/>
          </p:cNvPicPr>
          <p:nvPr/>
        </p:nvPicPr>
        <p:blipFill>
          <a:blip r:embed="rId4">
            <a:extLst/>
          </a:blip>
          <a:stretch>
            <a:fillRect/>
          </a:stretch>
        </p:blipFill>
        <p:spPr>
          <a:xfrm>
            <a:off x="0" y="9201"/>
            <a:ext cx="12192000" cy="6858001"/>
          </a:xfrm>
          <a:prstGeom prst="rect">
            <a:avLst/>
          </a:prstGeom>
          <a:ln w="12700">
            <a:miter lim="400000"/>
          </a:ln>
        </p:spPr>
      </p:pic>
      <p:sp>
        <p:nvSpPr>
          <p:cNvPr id="2619" name="Shape 2619"/>
          <p:cNvSpPr/>
          <p:nvPr>
            <p:ph type="title"/>
          </p:nvPr>
        </p:nvSpPr>
        <p:spPr>
          <a:xfrm>
            <a:off x="914400" y="2127736"/>
            <a:ext cx="10464801" cy="2111103"/>
          </a:xfrm>
          <a:prstGeom prst="rect">
            <a:avLst/>
          </a:prstGeom>
        </p:spPr>
        <p:txBody>
          <a:bodyPr lIns="91422" tIns="91422" rIns="91422" bIns="91422" anchor="b"/>
          <a:lstStyle>
            <a:lvl1pPr>
              <a:lnSpc>
                <a:spcPct val="100000"/>
              </a:lnSpc>
              <a:defRPr sz="3600">
                <a:solidFill>
                  <a:srgbClr val="FFFFFF"/>
                </a:solidFill>
                <a:latin typeface="PT Sans"/>
                <a:ea typeface="PT Sans"/>
                <a:cs typeface="PT Sans"/>
                <a:sym typeface="PT Sans"/>
              </a:defRPr>
            </a:lvl1pPr>
          </a:lstStyle>
          <a:p>
            <a:pPr/>
            <a:r>
              <a:t>Title Text</a:t>
            </a:r>
          </a:p>
        </p:txBody>
      </p:sp>
      <p:sp>
        <p:nvSpPr>
          <p:cNvPr id="2620" name="Shape 2620"/>
          <p:cNvSpPr/>
          <p:nvPr>
            <p:ph type="body" sz="quarter" idx="1"/>
          </p:nvPr>
        </p:nvSpPr>
        <p:spPr>
          <a:xfrm>
            <a:off x="914400" y="4312137"/>
            <a:ext cx="7721600" cy="1066802"/>
          </a:xfrm>
          <a:prstGeom prst="rect">
            <a:avLst/>
          </a:prstGeom>
        </p:spPr>
        <p:txBody>
          <a:bodyPr lIns="91422" tIns="91422" rIns="91422" bIns="91422"/>
          <a:lstStyle>
            <a:lvl1pPr marL="0" indent="0">
              <a:lnSpc>
                <a:spcPct val="100000"/>
              </a:lnSpc>
              <a:spcBef>
                <a:spcPts val="400"/>
              </a:spcBef>
              <a:buSzTx/>
              <a:buFontTx/>
              <a:buNone/>
              <a:defRPr>
                <a:solidFill>
                  <a:srgbClr val="FFFFFF"/>
                </a:solidFill>
                <a:latin typeface="PT Sans"/>
                <a:ea typeface="PT Sans"/>
                <a:cs typeface="PT Sans"/>
                <a:sym typeface="PT Sans"/>
              </a:defRPr>
            </a:lvl1pPr>
            <a:lvl2pPr marL="0" indent="0">
              <a:lnSpc>
                <a:spcPct val="100000"/>
              </a:lnSpc>
              <a:spcBef>
                <a:spcPts val="400"/>
              </a:spcBef>
              <a:buSzTx/>
              <a:buFontTx/>
              <a:buNone/>
              <a:defRPr>
                <a:solidFill>
                  <a:srgbClr val="FFFFFF"/>
                </a:solidFill>
                <a:latin typeface="PT Sans"/>
                <a:ea typeface="PT Sans"/>
                <a:cs typeface="PT Sans"/>
                <a:sym typeface="PT Sans"/>
              </a:defRPr>
            </a:lvl2pPr>
            <a:lvl3pPr marL="0" indent="0">
              <a:lnSpc>
                <a:spcPct val="100000"/>
              </a:lnSpc>
              <a:spcBef>
                <a:spcPts val="400"/>
              </a:spcBef>
              <a:buSzTx/>
              <a:buFontTx/>
              <a:buNone/>
              <a:defRPr>
                <a:solidFill>
                  <a:srgbClr val="FFFFFF"/>
                </a:solidFill>
                <a:latin typeface="PT Sans"/>
                <a:ea typeface="PT Sans"/>
                <a:cs typeface="PT Sans"/>
                <a:sym typeface="PT Sans"/>
              </a:defRPr>
            </a:lvl3pPr>
            <a:lvl4pPr marL="0" indent="0">
              <a:lnSpc>
                <a:spcPct val="100000"/>
              </a:lnSpc>
              <a:spcBef>
                <a:spcPts val="400"/>
              </a:spcBef>
              <a:buSzTx/>
              <a:buFontTx/>
              <a:buNone/>
              <a:defRPr>
                <a:solidFill>
                  <a:srgbClr val="FFFFFF"/>
                </a:solidFill>
                <a:latin typeface="PT Sans"/>
                <a:ea typeface="PT Sans"/>
                <a:cs typeface="PT Sans"/>
                <a:sym typeface="PT Sans"/>
              </a:defRPr>
            </a:lvl4pPr>
            <a:lvl5pPr marL="0" indent="0">
              <a:lnSpc>
                <a:spcPct val="100000"/>
              </a:lnSpc>
              <a:spcBef>
                <a:spcPts val="400"/>
              </a:spcBef>
              <a:buSzTx/>
              <a:buFontTx/>
              <a:buNone/>
              <a:defRPr>
                <a:solidFill>
                  <a:srgbClr val="FFFFFF"/>
                </a:solidFill>
                <a:latin typeface="PT Sans"/>
                <a:ea typeface="PT Sans"/>
                <a:cs typeface="PT Sans"/>
                <a:sym typeface="PT Sans"/>
              </a:defRPr>
            </a:lvl5pPr>
          </a:lstStyle>
          <a:p>
            <a:pPr/>
            <a:r>
              <a:t>Body Level One</a:t>
            </a:r>
          </a:p>
          <a:p>
            <a:pPr lvl="1"/>
            <a:r>
              <a:t>Body Level Two</a:t>
            </a:r>
          </a:p>
          <a:p>
            <a:pPr lvl="2"/>
            <a:r>
              <a:t>Body Level Three</a:t>
            </a:r>
          </a:p>
          <a:p>
            <a:pPr lvl="3"/>
            <a:r>
              <a:t>Body Level Four</a:t>
            </a:r>
          </a:p>
          <a:p>
            <a:pPr lvl="4"/>
            <a:r>
              <a:t>Body Level Five</a:t>
            </a:r>
          </a:p>
        </p:txBody>
      </p:sp>
      <p:pic>
        <p:nvPicPr>
          <p:cNvPr id="2621" name="image4.png"/>
          <p:cNvPicPr>
            <a:picLocks noChangeAspect="1"/>
          </p:cNvPicPr>
          <p:nvPr/>
        </p:nvPicPr>
        <p:blipFill>
          <a:blip r:embed="rId5">
            <a:extLst/>
          </a:blip>
          <a:stretch>
            <a:fillRect/>
          </a:stretch>
        </p:blipFill>
        <p:spPr>
          <a:xfrm>
            <a:off x="8636000" y="232712"/>
            <a:ext cx="3194001" cy="1026901"/>
          </a:xfrm>
          <a:prstGeom prst="rect">
            <a:avLst/>
          </a:prstGeom>
          <a:ln w="12700">
            <a:miter lim="400000"/>
          </a:ln>
        </p:spPr>
      </p:pic>
      <p:sp>
        <p:nvSpPr>
          <p:cNvPr id="2622" name="Shape 2622"/>
          <p:cNvSpPr/>
          <p:nvPr/>
        </p:nvSpPr>
        <p:spPr>
          <a:xfrm rot="16200000">
            <a:off x="-1045757" y="5541432"/>
            <a:ext cx="2414702" cy="2184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800">
                <a:solidFill>
                  <a:srgbClr val="FFFFFF"/>
                </a:solidFill>
              </a:defRPr>
            </a:lvl1pPr>
          </a:lstStyle>
          <a:p>
            <a:pPr/>
            <a:r>
              <a:t>© 2015 CloudBees, Inc.  All Rights Reserved</a:t>
            </a:r>
          </a:p>
        </p:txBody>
      </p:sp>
      <p:sp>
        <p:nvSpPr>
          <p:cNvPr id="2623" name="Shape 2623"/>
          <p:cNvSpPr/>
          <p:nvPr>
            <p:ph type="sldNum" sz="quarter" idx="2"/>
          </p:nvPr>
        </p:nvSpPr>
        <p:spPr>
          <a:xfrm>
            <a:off x="8473622" y="6221732"/>
            <a:ext cx="263979" cy="269237"/>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11.xml><?xml version="1.0" encoding="utf-8"?>
<p:sldLayout xmlns:a="http://schemas.openxmlformats.org/drawingml/2006/main" xmlns:r="http://schemas.openxmlformats.org/officeDocument/2006/relationships" xmlns:p="http://schemas.openxmlformats.org/presentationml/2006/main" type="tx" showMasterSp="1" showMasterPhAnim="1">
  <p:cSld name="3_Title and Content">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2630" name="Shape 2630"/>
          <p:cNvSpPr/>
          <p:nvPr/>
        </p:nvSpPr>
        <p:spPr>
          <a:xfrm>
            <a:off x="478366" y="582082"/>
            <a:ext cx="11713604" cy="6276006"/>
          </a:xfrm>
          <a:prstGeom prst="rect">
            <a:avLst/>
          </a:prstGeom>
          <a:solidFill>
            <a:srgbClr val="FFFFFF"/>
          </a:solidFill>
          <a:ln w="12700">
            <a:miter lim="400000"/>
          </a:ln>
        </p:spPr>
        <p:txBody>
          <a:bodyPr lIns="45718" tIns="45718" rIns="45718" bIns="45718" anchor="ctr"/>
          <a:lstStyle/>
          <a:p>
            <a:pPr algn="ctr">
              <a:defRPr>
                <a:solidFill>
                  <a:srgbClr val="FFFFFF"/>
                </a:solidFill>
              </a:defRPr>
            </a:pPr>
          </a:p>
        </p:txBody>
      </p:sp>
      <p:sp>
        <p:nvSpPr>
          <p:cNvPr id="2631" name="Shape 2631"/>
          <p:cNvSpPr/>
          <p:nvPr/>
        </p:nvSpPr>
        <p:spPr>
          <a:xfrm rot="16200000">
            <a:off x="-1045757" y="5541432"/>
            <a:ext cx="2414702" cy="2184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800">
                <a:solidFill>
                  <a:srgbClr val="54585B"/>
                </a:solidFill>
              </a:defRPr>
            </a:lvl1pPr>
          </a:lstStyle>
          <a:p>
            <a:pPr/>
            <a:r>
              <a:t>© 2015 CloudBees, Inc.  All Rights Reserved</a:t>
            </a:r>
          </a:p>
        </p:txBody>
      </p:sp>
      <p:pic>
        <p:nvPicPr>
          <p:cNvPr id="2632" name="image2.png"/>
          <p:cNvPicPr>
            <a:picLocks noChangeAspect="1"/>
          </p:cNvPicPr>
          <p:nvPr/>
        </p:nvPicPr>
        <p:blipFill>
          <a:blip r:embed="rId3">
            <a:extLst/>
          </a:blip>
          <a:stretch>
            <a:fillRect/>
          </a:stretch>
        </p:blipFill>
        <p:spPr>
          <a:xfrm>
            <a:off x="10080200" y="32518"/>
            <a:ext cx="1746802" cy="562504"/>
          </a:xfrm>
          <a:prstGeom prst="rect">
            <a:avLst/>
          </a:prstGeom>
          <a:ln w="12700">
            <a:miter lim="400000"/>
          </a:ln>
        </p:spPr>
      </p:pic>
      <p:sp>
        <p:nvSpPr>
          <p:cNvPr id="2633" name="Shape 2633"/>
          <p:cNvSpPr/>
          <p:nvPr>
            <p:ph type="title"/>
          </p:nvPr>
        </p:nvSpPr>
        <p:spPr>
          <a:xfrm>
            <a:off x="799775" y="845996"/>
            <a:ext cx="10884400" cy="836102"/>
          </a:xfrm>
          <a:prstGeom prst="rect">
            <a:avLst/>
          </a:prstGeom>
        </p:spPr>
        <p:txBody>
          <a:bodyPr lIns="91422" tIns="91422" rIns="91422" bIns="91422"/>
          <a:lstStyle>
            <a:lvl1pPr>
              <a:lnSpc>
                <a:spcPct val="100000"/>
              </a:lnSpc>
              <a:defRPr sz="3600">
                <a:solidFill>
                  <a:srgbClr val="CB3725"/>
                </a:solidFill>
                <a:latin typeface="PT Sans"/>
                <a:ea typeface="PT Sans"/>
                <a:cs typeface="PT Sans"/>
                <a:sym typeface="PT Sans"/>
              </a:defRPr>
            </a:lvl1pPr>
          </a:lstStyle>
          <a:p>
            <a:pPr/>
            <a:r>
              <a:t>Title Text</a:t>
            </a:r>
          </a:p>
        </p:txBody>
      </p:sp>
      <p:sp>
        <p:nvSpPr>
          <p:cNvPr id="2634" name="Shape 2634"/>
          <p:cNvSpPr/>
          <p:nvPr>
            <p:ph type="body" idx="1"/>
          </p:nvPr>
        </p:nvSpPr>
        <p:spPr>
          <a:xfrm>
            <a:off x="799775" y="1692211"/>
            <a:ext cx="10884400" cy="4526101"/>
          </a:xfrm>
          <a:prstGeom prst="rect">
            <a:avLst/>
          </a:prstGeom>
        </p:spPr>
        <p:txBody>
          <a:bodyPr lIns="91422" tIns="91422" rIns="91422" bIns="91422"/>
          <a:lstStyle>
            <a:lvl1pPr marL="182879" indent="-182879">
              <a:lnSpc>
                <a:spcPct val="100000"/>
              </a:lnSpc>
              <a:spcBef>
                <a:spcPts val="0"/>
              </a:spcBef>
              <a:buSzTx/>
              <a:buFontTx/>
              <a:buNone/>
              <a:defRPr>
                <a:solidFill>
                  <a:srgbClr val="54585B"/>
                </a:solidFill>
                <a:latin typeface="PT Sans"/>
                <a:ea typeface="PT Sans"/>
                <a:cs typeface="PT Sans"/>
                <a:sym typeface="PT Sans"/>
              </a:defRPr>
            </a:lvl1pPr>
            <a:lvl2pPr marL="182879" indent="-182879">
              <a:lnSpc>
                <a:spcPct val="100000"/>
              </a:lnSpc>
              <a:spcBef>
                <a:spcPts val="0"/>
              </a:spcBef>
              <a:buSzTx/>
              <a:buFontTx/>
              <a:buNone/>
              <a:defRPr>
                <a:solidFill>
                  <a:srgbClr val="54585B"/>
                </a:solidFill>
                <a:latin typeface="PT Sans"/>
                <a:ea typeface="PT Sans"/>
                <a:cs typeface="PT Sans"/>
                <a:sym typeface="PT Sans"/>
              </a:defRPr>
            </a:lvl2pPr>
            <a:lvl3pPr marL="182879" indent="-182879">
              <a:lnSpc>
                <a:spcPct val="100000"/>
              </a:lnSpc>
              <a:spcBef>
                <a:spcPts val="0"/>
              </a:spcBef>
              <a:buSzTx/>
              <a:buFontTx/>
              <a:buNone/>
              <a:defRPr>
                <a:solidFill>
                  <a:srgbClr val="54585B"/>
                </a:solidFill>
                <a:latin typeface="PT Sans"/>
                <a:ea typeface="PT Sans"/>
                <a:cs typeface="PT Sans"/>
                <a:sym typeface="PT Sans"/>
              </a:defRPr>
            </a:lvl3pPr>
            <a:lvl4pPr marL="182879" indent="-182879">
              <a:lnSpc>
                <a:spcPct val="100000"/>
              </a:lnSpc>
              <a:spcBef>
                <a:spcPts val="0"/>
              </a:spcBef>
              <a:buSzTx/>
              <a:buFontTx/>
              <a:buNone/>
              <a:defRPr>
                <a:solidFill>
                  <a:srgbClr val="54585B"/>
                </a:solidFill>
                <a:latin typeface="PT Sans"/>
                <a:ea typeface="PT Sans"/>
                <a:cs typeface="PT Sans"/>
                <a:sym typeface="PT Sans"/>
              </a:defRPr>
            </a:lvl4pPr>
            <a:lvl5pPr marL="182879" indent="-182879">
              <a:lnSpc>
                <a:spcPct val="100000"/>
              </a:lnSpc>
              <a:spcBef>
                <a:spcPts val="0"/>
              </a:spcBef>
              <a:buSzTx/>
              <a:buFontTx/>
              <a:buNone/>
              <a:defRPr>
                <a:solidFill>
                  <a:srgbClr val="54585B"/>
                </a:solidFill>
                <a:latin typeface="PT Sans"/>
                <a:ea typeface="PT Sans"/>
                <a:cs typeface="PT Sans"/>
                <a:sym typeface="PT Sans"/>
              </a:defRPr>
            </a:lvl5pPr>
          </a:lstStyle>
          <a:p>
            <a:pPr/>
            <a:r>
              <a:t>Body Level One</a:t>
            </a:r>
          </a:p>
          <a:p>
            <a:pPr lvl="1"/>
            <a:r>
              <a:t>Body Level Two</a:t>
            </a:r>
          </a:p>
          <a:p>
            <a:pPr lvl="2"/>
            <a:r>
              <a:t>Body Level Three</a:t>
            </a:r>
          </a:p>
          <a:p>
            <a:pPr lvl="3"/>
            <a:r>
              <a:t>Body Level Four</a:t>
            </a:r>
          </a:p>
          <a:p>
            <a:pPr lvl="4"/>
            <a:r>
              <a:t>Body Level Five</a:t>
            </a:r>
          </a:p>
        </p:txBody>
      </p:sp>
      <p:sp>
        <p:nvSpPr>
          <p:cNvPr id="2635" name="Shape 2635"/>
          <p:cNvSpPr/>
          <p:nvPr>
            <p:ph type="sldNum" sz="quarter" idx="2"/>
          </p:nvPr>
        </p:nvSpPr>
        <p:spPr>
          <a:xfrm>
            <a:off x="11621460" y="6543380"/>
            <a:ext cx="137288" cy="127001"/>
          </a:xfrm>
          <a:prstGeom prst="rect">
            <a:avLst/>
          </a:prstGeom>
        </p:spPr>
        <p:txBody>
          <a:bodyPr lIns="0" tIns="0" rIns="0" bIns="0"/>
          <a:lstStyle>
            <a:lvl1pPr algn="ctr">
              <a:defRPr sz="900">
                <a:solidFill>
                  <a:srgbClr val="7F7F7F"/>
                </a:solidFill>
                <a:latin typeface="PT Sans"/>
                <a:ea typeface="PT Sans"/>
                <a:cs typeface="PT Sans"/>
                <a:sym typeface="PT Sans"/>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12.xml><?xml version="1.0" encoding="utf-8"?>
<p:sldLayout xmlns:a="http://schemas.openxmlformats.org/drawingml/2006/main" xmlns:r="http://schemas.openxmlformats.org/officeDocument/2006/relationships" xmlns:p="http://schemas.openxmlformats.org/presentationml/2006/main" type="tx" showMasterSp="1" showMasterPhAnim="1">
  <p:cSld name="3_Two Content">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2642" name="Shape 2642"/>
          <p:cNvSpPr/>
          <p:nvPr/>
        </p:nvSpPr>
        <p:spPr>
          <a:xfrm>
            <a:off x="478366" y="582082"/>
            <a:ext cx="11713604" cy="6276006"/>
          </a:xfrm>
          <a:prstGeom prst="rect">
            <a:avLst/>
          </a:prstGeom>
          <a:solidFill>
            <a:srgbClr val="FFFFFF"/>
          </a:solidFill>
          <a:ln w="12700">
            <a:miter lim="400000"/>
          </a:ln>
        </p:spPr>
        <p:txBody>
          <a:bodyPr lIns="45718" tIns="45718" rIns="45718" bIns="45718" anchor="ctr"/>
          <a:lstStyle/>
          <a:p>
            <a:pPr algn="ctr">
              <a:defRPr>
                <a:solidFill>
                  <a:srgbClr val="FFFFFF"/>
                </a:solidFill>
              </a:defRPr>
            </a:pPr>
          </a:p>
        </p:txBody>
      </p:sp>
      <p:sp>
        <p:nvSpPr>
          <p:cNvPr id="2643" name="Shape 2643"/>
          <p:cNvSpPr/>
          <p:nvPr/>
        </p:nvSpPr>
        <p:spPr>
          <a:xfrm rot="16200000">
            <a:off x="-1045757" y="5541432"/>
            <a:ext cx="2414702" cy="2184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800">
                <a:solidFill>
                  <a:srgbClr val="54585B"/>
                </a:solidFill>
              </a:defRPr>
            </a:lvl1pPr>
          </a:lstStyle>
          <a:p>
            <a:pPr/>
            <a:r>
              <a:t>© 2015 CloudBees, Inc.  All Rights Reserved</a:t>
            </a:r>
          </a:p>
        </p:txBody>
      </p:sp>
      <p:pic>
        <p:nvPicPr>
          <p:cNvPr id="2644" name="image2.png"/>
          <p:cNvPicPr>
            <a:picLocks noChangeAspect="1"/>
          </p:cNvPicPr>
          <p:nvPr/>
        </p:nvPicPr>
        <p:blipFill>
          <a:blip r:embed="rId3">
            <a:extLst/>
          </a:blip>
          <a:stretch>
            <a:fillRect/>
          </a:stretch>
        </p:blipFill>
        <p:spPr>
          <a:xfrm>
            <a:off x="10080200" y="32518"/>
            <a:ext cx="1746802" cy="562504"/>
          </a:xfrm>
          <a:prstGeom prst="rect">
            <a:avLst/>
          </a:prstGeom>
          <a:ln w="12700">
            <a:miter lim="400000"/>
          </a:ln>
        </p:spPr>
      </p:pic>
      <p:sp>
        <p:nvSpPr>
          <p:cNvPr id="2645" name="Shape 2645"/>
          <p:cNvSpPr/>
          <p:nvPr>
            <p:ph type="title"/>
          </p:nvPr>
        </p:nvSpPr>
        <p:spPr>
          <a:xfrm>
            <a:off x="798782" y="833967"/>
            <a:ext cx="10970002" cy="836099"/>
          </a:xfrm>
          <a:prstGeom prst="rect">
            <a:avLst/>
          </a:prstGeom>
        </p:spPr>
        <p:txBody>
          <a:bodyPr lIns="91422" tIns="91422" rIns="91422" bIns="91422"/>
          <a:lstStyle>
            <a:lvl1pPr>
              <a:lnSpc>
                <a:spcPct val="100000"/>
              </a:lnSpc>
              <a:defRPr sz="3600">
                <a:solidFill>
                  <a:srgbClr val="CB3725"/>
                </a:solidFill>
                <a:latin typeface="PT Sans"/>
                <a:ea typeface="PT Sans"/>
                <a:cs typeface="PT Sans"/>
                <a:sym typeface="PT Sans"/>
              </a:defRPr>
            </a:lvl1pPr>
          </a:lstStyle>
          <a:p>
            <a:pPr/>
            <a:r>
              <a:t>Title Text</a:t>
            </a:r>
          </a:p>
        </p:txBody>
      </p:sp>
      <p:sp>
        <p:nvSpPr>
          <p:cNvPr id="2646" name="Shape 2646"/>
          <p:cNvSpPr/>
          <p:nvPr>
            <p:ph type="body" sz="half" idx="1"/>
          </p:nvPr>
        </p:nvSpPr>
        <p:spPr>
          <a:xfrm>
            <a:off x="799775" y="1693140"/>
            <a:ext cx="5364399" cy="4568100"/>
          </a:xfrm>
          <a:prstGeom prst="rect">
            <a:avLst/>
          </a:prstGeom>
        </p:spPr>
        <p:txBody>
          <a:bodyPr lIns="91422" tIns="91422" rIns="91422" bIns="91422"/>
          <a:lstStyle>
            <a:lvl1pPr marL="182879" indent="-182879">
              <a:lnSpc>
                <a:spcPct val="100000"/>
              </a:lnSpc>
              <a:spcBef>
                <a:spcPts val="0"/>
              </a:spcBef>
              <a:buSzTx/>
              <a:buFontTx/>
              <a:buNone/>
              <a:defRPr>
                <a:solidFill>
                  <a:srgbClr val="54585B"/>
                </a:solidFill>
                <a:latin typeface="PT Sans"/>
                <a:ea typeface="PT Sans"/>
                <a:cs typeface="PT Sans"/>
                <a:sym typeface="PT Sans"/>
              </a:defRPr>
            </a:lvl1pPr>
            <a:lvl2pPr marL="182879" indent="-182879">
              <a:lnSpc>
                <a:spcPct val="100000"/>
              </a:lnSpc>
              <a:spcBef>
                <a:spcPts val="0"/>
              </a:spcBef>
              <a:buSzTx/>
              <a:buFontTx/>
              <a:buNone/>
              <a:defRPr>
                <a:solidFill>
                  <a:srgbClr val="54585B"/>
                </a:solidFill>
                <a:latin typeface="PT Sans"/>
                <a:ea typeface="PT Sans"/>
                <a:cs typeface="PT Sans"/>
                <a:sym typeface="PT Sans"/>
              </a:defRPr>
            </a:lvl2pPr>
            <a:lvl3pPr marL="182879" indent="-182879">
              <a:lnSpc>
                <a:spcPct val="100000"/>
              </a:lnSpc>
              <a:spcBef>
                <a:spcPts val="0"/>
              </a:spcBef>
              <a:buSzTx/>
              <a:buFontTx/>
              <a:buNone/>
              <a:defRPr>
                <a:solidFill>
                  <a:srgbClr val="54585B"/>
                </a:solidFill>
                <a:latin typeface="PT Sans"/>
                <a:ea typeface="PT Sans"/>
                <a:cs typeface="PT Sans"/>
                <a:sym typeface="PT Sans"/>
              </a:defRPr>
            </a:lvl3pPr>
            <a:lvl4pPr marL="182879" indent="-182879">
              <a:lnSpc>
                <a:spcPct val="100000"/>
              </a:lnSpc>
              <a:spcBef>
                <a:spcPts val="0"/>
              </a:spcBef>
              <a:buSzTx/>
              <a:buFontTx/>
              <a:buNone/>
              <a:defRPr>
                <a:solidFill>
                  <a:srgbClr val="54585B"/>
                </a:solidFill>
                <a:latin typeface="PT Sans"/>
                <a:ea typeface="PT Sans"/>
                <a:cs typeface="PT Sans"/>
                <a:sym typeface="PT Sans"/>
              </a:defRPr>
            </a:lvl4pPr>
            <a:lvl5pPr marL="182879" indent="-182879">
              <a:lnSpc>
                <a:spcPct val="100000"/>
              </a:lnSpc>
              <a:spcBef>
                <a:spcPts val="0"/>
              </a:spcBef>
              <a:buSzTx/>
              <a:buFontTx/>
              <a:buNone/>
              <a:defRPr>
                <a:solidFill>
                  <a:srgbClr val="54585B"/>
                </a:solidFill>
                <a:latin typeface="PT Sans"/>
                <a:ea typeface="PT Sans"/>
                <a:cs typeface="PT Sans"/>
                <a:sym typeface="PT Sans"/>
              </a:defRPr>
            </a:lvl5pPr>
          </a:lstStyle>
          <a:p>
            <a:pPr/>
            <a:r>
              <a:t>Body Level One</a:t>
            </a:r>
          </a:p>
          <a:p>
            <a:pPr lvl="1"/>
            <a:r>
              <a:t>Body Level Two</a:t>
            </a:r>
          </a:p>
          <a:p>
            <a:pPr lvl="2"/>
            <a:r>
              <a:t>Body Level Three</a:t>
            </a:r>
          </a:p>
          <a:p>
            <a:pPr lvl="3"/>
            <a:r>
              <a:t>Body Level Four</a:t>
            </a:r>
          </a:p>
          <a:p>
            <a:pPr lvl="4"/>
            <a:r>
              <a:t>Body Level Five</a:t>
            </a:r>
          </a:p>
        </p:txBody>
      </p:sp>
      <p:sp>
        <p:nvSpPr>
          <p:cNvPr id="2647" name="Shape 2647"/>
          <p:cNvSpPr/>
          <p:nvPr>
            <p:ph type="body" sz="half" idx="13"/>
          </p:nvPr>
        </p:nvSpPr>
        <p:spPr>
          <a:xfrm>
            <a:off x="6397364" y="1693140"/>
            <a:ext cx="5364402" cy="4568100"/>
          </a:xfrm>
          <a:prstGeom prst="rect">
            <a:avLst/>
          </a:prstGeom>
        </p:spPr>
        <p:txBody>
          <a:bodyPr lIns="91422" tIns="91422" rIns="91422" bIns="91422"/>
          <a:lstStyle/>
          <a:p>
            <a:pPr/>
          </a:p>
        </p:txBody>
      </p:sp>
      <p:sp>
        <p:nvSpPr>
          <p:cNvPr id="2648" name="Shape 2648"/>
          <p:cNvSpPr/>
          <p:nvPr>
            <p:ph type="sldNum" sz="quarter" idx="2"/>
          </p:nvPr>
        </p:nvSpPr>
        <p:spPr>
          <a:xfrm>
            <a:off x="11621460" y="6543380"/>
            <a:ext cx="137288" cy="127001"/>
          </a:xfrm>
          <a:prstGeom prst="rect">
            <a:avLst/>
          </a:prstGeom>
        </p:spPr>
        <p:txBody>
          <a:bodyPr lIns="0" tIns="0" rIns="0" bIns="0"/>
          <a:lstStyle>
            <a:lvl1pPr algn="ctr">
              <a:defRPr sz="900">
                <a:solidFill>
                  <a:srgbClr val="7F7F7F"/>
                </a:solidFill>
                <a:latin typeface="PT Sans"/>
                <a:ea typeface="PT Sans"/>
                <a:cs typeface="PT Sans"/>
                <a:sym typeface="PT Sans"/>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13.xml><?xml version="1.0" encoding="utf-8"?>
<p:sldLayout xmlns:a="http://schemas.openxmlformats.org/drawingml/2006/main" xmlns:r="http://schemas.openxmlformats.org/officeDocument/2006/relationships" xmlns:p="http://schemas.openxmlformats.org/presentationml/2006/main" type="tx" showMasterSp="1" showMasterPhAnim="1">
  <p:cSld name="2_Divider slide">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2655" name="Shape 2655"/>
          <p:cNvSpPr/>
          <p:nvPr/>
        </p:nvSpPr>
        <p:spPr>
          <a:xfrm>
            <a:off x="478366" y="582082"/>
            <a:ext cx="11713604" cy="6276006"/>
          </a:xfrm>
          <a:prstGeom prst="rect">
            <a:avLst/>
          </a:prstGeom>
          <a:solidFill>
            <a:srgbClr val="FFFFFF"/>
          </a:solidFill>
          <a:ln w="12700">
            <a:miter lim="400000"/>
          </a:ln>
        </p:spPr>
        <p:txBody>
          <a:bodyPr lIns="45718" tIns="45718" rIns="45718" bIns="45718" anchor="ctr"/>
          <a:lstStyle/>
          <a:p>
            <a:pPr algn="ctr">
              <a:defRPr>
                <a:solidFill>
                  <a:srgbClr val="FFFFFF"/>
                </a:solidFill>
              </a:defRPr>
            </a:pPr>
          </a:p>
        </p:txBody>
      </p:sp>
      <p:sp>
        <p:nvSpPr>
          <p:cNvPr id="2656" name="Shape 2656"/>
          <p:cNvSpPr/>
          <p:nvPr/>
        </p:nvSpPr>
        <p:spPr>
          <a:xfrm rot="16200000">
            <a:off x="-1045757" y="5541432"/>
            <a:ext cx="2414702" cy="2184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800">
                <a:solidFill>
                  <a:srgbClr val="54585B"/>
                </a:solidFill>
              </a:defRPr>
            </a:lvl1pPr>
          </a:lstStyle>
          <a:p>
            <a:pPr/>
            <a:r>
              <a:t>© 2015 CloudBees, Inc.  All Rights Reserved</a:t>
            </a:r>
          </a:p>
        </p:txBody>
      </p:sp>
      <p:pic>
        <p:nvPicPr>
          <p:cNvPr id="2657" name="image2.png"/>
          <p:cNvPicPr>
            <a:picLocks noChangeAspect="1"/>
          </p:cNvPicPr>
          <p:nvPr/>
        </p:nvPicPr>
        <p:blipFill>
          <a:blip r:embed="rId3">
            <a:extLst/>
          </a:blip>
          <a:stretch>
            <a:fillRect/>
          </a:stretch>
        </p:blipFill>
        <p:spPr>
          <a:xfrm>
            <a:off x="10080200" y="32518"/>
            <a:ext cx="1746802" cy="562504"/>
          </a:xfrm>
          <a:prstGeom prst="rect">
            <a:avLst/>
          </a:prstGeom>
          <a:ln w="12700">
            <a:miter lim="400000"/>
          </a:ln>
        </p:spPr>
      </p:pic>
      <p:pic>
        <p:nvPicPr>
          <p:cNvPr id="2658" name="image1.jpeg"/>
          <p:cNvPicPr>
            <a:picLocks noChangeAspect="1"/>
          </p:cNvPicPr>
          <p:nvPr/>
        </p:nvPicPr>
        <p:blipFill>
          <a:blip r:embed="rId2">
            <a:extLst/>
          </a:blip>
          <a:stretch>
            <a:fillRect/>
          </a:stretch>
        </p:blipFill>
        <p:spPr>
          <a:xfrm>
            <a:off x="0" y="0"/>
            <a:ext cx="12192000" cy="6858000"/>
          </a:xfrm>
          <a:prstGeom prst="rect">
            <a:avLst/>
          </a:prstGeom>
          <a:ln w="12700">
            <a:miter lim="400000"/>
          </a:ln>
        </p:spPr>
      </p:pic>
      <p:sp>
        <p:nvSpPr>
          <p:cNvPr id="2659" name="Shape 2659"/>
          <p:cNvSpPr/>
          <p:nvPr>
            <p:ph type="title"/>
          </p:nvPr>
        </p:nvSpPr>
        <p:spPr>
          <a:xfrm>
            <a:off x="1193521" y="2667000"/>
            <a:ext cx="8433600" cy="1358701"/>
          </a:xfrm>
          <a:prstGeom prst="rect">
            <a:avLst/>
          </a:prstGeom>
        </p:spPr>
        <p:txBody>
          <a:bodyPr lIns="91422" tIns="91422" rIns="91422" bIns="91422" anchor="b"/>
          <a:lstStyle>
            <a:lvl1pPr>
              <a:lnSpc>
                <a:spcPct val="100000"/>
              </a:lnSpc>
              <a:defRPr sz="3600">
                <a:solidFill>
                  <a:srgbClr val="CB3725"/>
                </a:solidFill>
                <a:latin typeface="PT Sans"/>
                <a:ea typeface="PT Sans"/>
                <a:cs typeface="PT Sans"/>
                <a:sym typeface="PT Sans"/>
              </a:defRPr>
            </a:lvl1pPr>
          </a:lstStyle>
          <a:p>
            <a:pPr/>
            <a:r>
              <a:t>Title Text</a:t>
            </a:r>
          </a:p>
        </p:txBody>
      </p:sp>
      <p:sp>
        <p:nvSpPr>
          <p:cNvPr id="2660" name="Shape 2660"/>
          <p:cNvSpPr/>
          <p:nvPr/>
        </p:nvSpPr>
        <p:spPr>
          <a:xfrm rot="16200000">
            <a:off x="-1045757" y="5541432"/>
            <a:ext cx="2414702" cy="2184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800">
                <a:solidFill>
                  <a:srgbClr val="54585B"/>
                </a:solidFill>
              </a:defRPr>
            </a:lvl1pPr>
          </a:lstStyle>
          <a:p>
            <a:pPr/>
            <a:r>
              <a:t>© 2015 CloudBees, Inc.  All Rights Reserved</a:t>
            </a:r>
          </a:p>
        </p:txBody>
      </p:sp>
      <p:pic>
        <p:nvPicPr>
          <p:cNvPr id="2661" name="image2.png"/>
          <p:cNvPicPr>
            <a:picLocks noChangeAspect="1"/>
          </p:cNvPicPr>
          <p:nvPr/>
        </p:nvPicPr>
        <p:blipFill>
          <a:blip r:embed="rId3">
            <a:extLst/>
          </a:blip>
          <a:stretch>
            <a:fillRect/>
          </a:stretch>
        </p:blipFill>
        <p:spPr>
          <a:xfrm>
            <a:off x="9673800" y="273820"/>
            <a:ext cx="2147602" cy="691201"/>
          </a:xfrm>
          <a:prstGeom prst="rect">
            <a:avLst/>
          </a:prstGeom>
          <a:ln w="12700">
            <a:miter lim="400000"/>
          </a:ln>
        </p:spPr>
      </p:pic>
      <p:sp>
        <p:nvSpPr>
          <p:cNvPr id="2662" name="Shape 2662"/>
          <p:cNvSpPr/>
          <p:nvPr>
            <p:ph type="sldNum" sz="quarter" idx="2"/>
          </p:nvPr>
        </p:nvSpPr>
        <p:spPr>
          <a:xfrm>
            <a:off x="11621460" y="6543380"/>
            <a:ext cx="137288" cy="127001"/>
          </a:xfrm>
          <a:prstGeom prst="rect">
            <a:avLst/>
          </a:prstGeom>
        </p:spPr>
        <p:txBody>
          <a:bodyPr lIns="0" tIns="0" rIns="0" bIns="0"/>
          <a:lstStyle>
            <a:lvl1pPr algn="ctr">
              <a:defRPr sz="900">
                <a:solidFill>
                  <a:srgbClr val="7F7F7F"/>
                </a:solidFill>
                <a:latin typeface="PT Sans"/>
                <a:ea typeface="PT Sans"/>
                <a:cs typeface="PT Sans"/>
                <a:sym typeface="PT Sans"/>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14.xml><?xml version="1.0" encoding="utf-8"?>
<p:sldLayout xmlns:a="http://schemas.openxmlformats.org/drawingml/2006/main" xmlns:r="http://schemas.openxmlformats.org/officeDocument/2006/relationships" xmlns:p="http://schemas.openxmlformats.org/presentationml/2006/main" type="tx" showMasterSp="1" showMasterPhAnim="1">
  <p:cSld name="3_Title Only">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2669" name="Shape 2669"/>
          <p:cNvSpPr/>
          <p:nvPr/>
        </p:nvSpPr>
        <p:spPr>
          <a:xfrm>
            <a:off x="478366" y="582082"/>
            <a:ext cx="11713604" cy="6276006"/>
          </a:xfrm>
          <a:prstGeom prst="rect">
            <a:avLst/>
          </a:prstGeom>
          <a:solidFill>
            <a:srgbClr val="FFFFFF"/>
          </a:solidFill>
          <a:ln w="12700">
            <a:miter lim="400000"/>
          </a:ln>
        </p:spPr>
        <p:txBody>
          <a:bodyPr lIns="45718" tIns="45718" rIns="45718" bIns="45718" anchor="ctr"/>
          <a:lstStyle/>
          <a:p>
            <a:pPr algn="ctr">
              <a:defRPr>
                <a:solidFill>
                  <a:srgbClr val="FFFFFF"/>
                </a:solidFill>
              </a:defRPr>
            </a:pPr>
          </a:p>
        </p:txBody>
      </p:sp>
      <p:sp>
        <p:nvSpPr>
          <p:cNvPr id="2670" name="Shape 2670"/>
          <p:cNvSpPr/>
          <p:nvPr/>
        </p:nvSpPr>
        <p:spPr>
          <a:xfrm rot="16200000">
            <a:off x="-1045757" y="5541432"/>
            <a:ext cx="2414702" cy="2184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800">
                <a:solidFill>
                  <a:srgbClr val="54585B"/>
                </a:solidFill>
              </a:defRPr>
            </a:lvl1pPr>
          </a:lstStyle>
          <a:p>
            <a:pPr/>
            <a:r>
              <a:t>© 2015 CloudBees, Inc.  All Rights Reserved</a:t>
            </a:r>
          </a:p>
        </p:txBody>
      </p:sp>
      <p:pic>
        <p:nvPicPr>
          <p:cNvPr id="2671" name="image2.png"/>
          <p:cNvPicPr>
            <a:picLocks noChangeAspect="1"/>
          </p:cNvPicPr>
          <p:nvPr/>
        </p:nvPicPr>
        <p:blipFill>
          <a:blip r:embed="rId3">
            <a:extLst/>
          </a:blip>
          <a:stretch>
            <a:fillRect/>
          </a:stretch>
        </p:blipFill>
        <p:spPr>
          <a:xfrm>
            <a:off x="10080200" y="32518"/>
            <a:ext cx="1746802" cy="562504"/>
          </a:xfrm>
          <a:prstGeom prst="rect">
            <a:avLst/>
          </a:prstGeom>
          <a:ln w="12700">
            <a:miter lim="400000"/>
          </a:ln>
        </p:spPr>
      </p:pic>
      <p:sp>
        <p:nvSpPr>
          <p:cNvPr id="2672" name="Shape 2672"/>
          <p:cNvSpPr/>
          <p:nvPr>
            <p:ph type="title"/>
          </p:nvPr>
        </p:nvSpPr>
        <p:spPr>
          <a:xfrm>
            <a:off x="798782" y="833967"/>
            <a:ext cx="10970002" cy="836099"/>
          </a:xfrm>
          <a:prstGeom prst="rect">
            <a:avLst/>
          </a:prstGeom>
        </p:spPr>
        <p:txBody>
          <a:bodyPr lIns="91422" tIns="91422" rIns="91422" bIns="91422"/>
          <a:lstStyle>
            <a:lvl1pPr>
              <a:lnSpc>
                <a:spcPct val="100000"/>
              </a:lnSpc>
              <a:defRPr sz="3600">
                <a:solidFill>
                  <a:srgbClr val="CB3725"/>
                </a:solidFill>
                <a:latin typeface="PT Sans"/>
                <a:ea typeface="PT Sans"/>
                <a:cs typeface="PT Sans"/>
                <a:sym typeface="PT Sans"/>
              </a:defRPr>
            </a:lvl1pPr>
          </a:lstStyle>
          <a:p>
            <a:pPr/>
            <a:r>
              <a:t>Title Text</a:t>
            </a:r>
          </a:p>
        </p:txBody>
      </p:sp>
      <p:sp>
        <p:nvSpPr>
          <p:cNvPr id="2673" name="Shape 2673"/>
          <p:cNvSpPr/>
          <p:nvPr>
            <p:ph type="sldNum" sz="quarter" idx="2"/>
          </p:nvPr>
        </p:nvSpPr>
        <p:spPr>
          <a:xfrm>
            <a:off x="11621460" y="6543380"/>
            <a:ext cx="137288" cy="127001"/>
          </a:xfrm>
          <a:prstGeom prst="rect">
            <a:avLst/>
          </a:prstGeom>
        </p:spPr>
        <p:txBody>
          <a:bodyPr lIns="0" tIns="0" rIns="0" bIns="0"/>
          <a:lstStyle>
            <a:lvl1pPr algn="ctr">
              <a:defRPr sz="900">
                <a:solidFill>
                  <a:srgbClr val="7F7F7F"/>
                </a:solidFill>
                <a:latin typeface="PT Sans"/>
                <a:ea typeface="PT Sans"/>
                <a:cs typeface="PT Sans"/>
                <a:sym typeface="PT Sans"/>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15.xml><?xml version="1.0" encoding="utf-8"?>
<p:sldLayout xmlns:a="http://schemas.openxmlformats.org/drawingml/2006/main" xmlns:r="http://schemas.openxmlformats.org/officeDocument/2006/relationships" xmlns:p="http://schemas.openxmlformats.org/presentationml/2006/main" type="tx" showMasterSp="1" showMasterPhAnim="1">
  <p:cSld name="3_Blank">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2680" name="Shape 2680"/>
          <p:cNvSpPr/>
          <p:nvPr/>
        </p:nvSpPr>
        <p:spPr>
          <a:xfrm>
            <a:off x="478366" y="582082"/>
            <a:ext cx="11713604" cy="6276006"/>
          </a:xfrm>
          <a:prstGeom prst="rect">
            <a:avLst/>
          </a:prstGeom>
          <a:solidFill>
            <a:srgbClr val="FFFFFF"/>
          </a:solidFill>
          <a:ln w="12700">
            <a:miter lim="400000"/>
          </a:ln>
        </p:spPr>
        <p:txBody>
          <a:bodyPr lIns="45718" tIns="45718" rIns="45718" bIns="45718" anchor="ctr"/>
          <a:lstStyle/>
          <a:p>
            <a:pPr algn="ctr">
              <a:defRPr>
                <a:solidFill>
                  <a:srgbClr val="FFFFFF"/>
                </a:solidFill>
              </a:defRPr>
            </a:pPr>
          </a:p>
        </p:txBody>
      </p:sp>
      <p:sp>
        <p:nvSpPr>
          <p:cNvPr id="2681" name="Shape 2681"/>
          <p:cNvSpPr/>
          <p:nvPr/>
        </p:nvSpPr>
        <p:spPr>
          <a:xfrm rot="16200000">
            <a:off x="-1045757" y="5541432"/>
            <a:ext cx="2414702" cy="2184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800">
                <a:solidFill>
                  <a:srgbClr val="54585B"/>
                </a:solidFill>
              </a:defRPr>
            </a:lvl1pPr>
          </a:lstStyle>
          <a:p>
            <a:pPr/>
            <a:r>
              <a:t>© 2015 CloudBees, Inc.  All Rights Reserved</a:t>
            </a:r>
          </a:p>
        </p:txBody>
      </p:sp>
      <p:pic>
        <p:nvPicPr>
          <p:cNvPr id="2682" name="image2.png"/>
          <p:cNvPicPr>
            <a:picLocks noChangeAspect="1"/>
          </p:cNvPicPr>
          <p:nvPr/>
        </p:nvPicPr>
        <p:blipFill>
          <a:blip r:embed="rId3">
            <a:extLst/>
          </a:blip>
          <a:stretch>
            <a:fillRect/>
          </a:stretch>
        </p:blipFill>
        <p:spPr>
          <a:xfrm>
            <a:off x="10080200" y="32518"/>
            <a:ext cx="1746802" cy="562504"/>
          </a:xfrm>
          <a:prstGeom prst="rect">
            <a:avLst/>
          </a:prstGeom>
          <a:ln w="12700">
            <a:miter lim="400000"/>
          </a:ln>
        </p:spPr>
      </p:pic>
      <p:sp>
        <p:nvSpPr>
          <p:cNvPr id="2683" name="Shape 2683"/>
          <p:cNvSpPr/>
          <p:nvPr>
            <p:ph type="sldNum" sz="quarter" idx="2"/>
          </p:nvPr>
        </p:nvSpPr>
        <p:spPr>
          <a:xfrm>
            <a:off x="11621460" y="6543380"/>
            <a:ext cx="137288" cy="127001"/>
          </a:xfrm>
          <a:prstGeom prst="rect">
            <a:avLst/>
          </a:prstGeom>
        </p:spPr>
        <p:txBody>
          <a:bodyPr lIns="0" tIns="0" rIns="0" bIns="0"/>
          <a:lstStyle>
            <a:lvl1pPr algn="ctr">
              <a:defRPr sz="900">
                <a:solidFill>
                  <a:srgbClr val="7F7F7F"/>
                </a:solidFill>
                <a:latin typeface="PT Sans"/>
                <a:ea typeface="PT Sans"/>
                <a:cs typeface="PT Sans"/>
                <a:sym typeface="PT Sans"/>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16.xml><?xml version="1.0" encoding="utf-8"?>
<p:sldLayout xmlns:a="http://schemas.openxmlformats.org/drawingml/2006/main" xmlns:r="http://schemas.openxmlformats.org/officeDocument/2006/relationships" xmlns:p="http://schemas.openxmlformats.org/presentationml/2006/main" type="tx" showMasterSp="1" showMasterPhAnim="1">
  <p:cSld name="3_Text with Chart or Graphic">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2690" name="Shape 2690"/>
          <p:cNvSpPr/>
          <p:nvPr/>
        </p:nvSpPr>
        <p:spPr>
          <a:xfrm>
            <a:off x="478366" y="582082"/>
            <a:ext cx="11713604" cy="6276006"/>
          </a:xfrm>
          <a:prstGeom prst="rect">
            <a:avLst/>
          </a:prstGeom>
          <a:solidFill>
            <a:srgbClr val="FFFFFF"/>
          </a:solidFill>
          <a:ln w="12700">
            <a:miter lim="400000"/>
          </a:ln>
        </p:spPr>
        <p:txBody>
          <a:bodyPr lIns="45718" tIns="45718" rIns="45718" bIns="45718" anchor="ctr"/>
          <a:lstStyle/>
          <a:p>
            <a:pPr algn="ctr">
              <a:defRPr>
                <a:solidFill>
                  <a:srgbClr val="FFFFFF"/>
                </a:solidFill>
              </a:defRPr>
            </a:pPr>
          </a:p>
        </p:txBody>
      </p:sp>
      <p:sp>
        <p:nvSpPr>
          <p:cNvPr id="2691" name="Shape 2691"/>
          <p:cNvSpPr/>
          <p:nvPr/>
        </p:nvSpPr>
        <p:spPr>
          <a:xfrm rot="16200000">
            <a:off x="-1045757" y="5541432"/>
            <a:ext cx="2414702" cy="2184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800">
                <a:solidFill>
                  <a:srgbClr val="54585B"/>
                </a:solidFill>
              </a:defRPr>
            </a:lvl1pPr>
          </a:lstStyle>
          <a:p>
            <a:pPr/>
            <a:r>
              <a:t>© 2015 CloudBees, Inc.  All Rights Reserved</a:t>
            </a:r>
          </a:p>
        </p:txBody>
      </p:sp>
      <p:pic>
        <p:nvPicPr>
          <p:cNvPr id="2692" name="image2.png"/>
          <p:cNvPicPr>
            <a:picLocks noChangeAspect="1"/>
          </p:cNvPicPr>
          <p:nvPr/>
        </p:nvPicPr>
        <p:blipFill>
          <a:blip r:embed="rId3">
            <a:extLst/>
          </a:blip>
          <a:stretch>
            <a:fillRect/>
          </a:stretch>
        </p:blipFill>
        <p:spPr>
          <a:xfrm>
            <a:off x="10080200" y="32518"/>
            <a:ext cx="1746802" cy="562504"/>
          </a:xfrm>
          <a:prstGeom prst="rect">
            <a:avLst/>
          </a:prstGeom>
          <a:ln w="12700">
            <a:miter lim="400000"/>
          </a:ln>
        </p:spPr>
      </p:pic>
      <p:sp>
        <p:nvSpPr>
          <p:cNvPr id="2693" name="Shape 2693"/>
          <p:cNvSpPr/>
          <p:nvPr/>
        </p:nvSpPr>
        <p:spPr>
          <a:xfrm flipH="1">
            <a:off x="5747549" y="1113364"/>
            <a:ext cx="2" cy="5181605"/>
          </a:xfrm>
          <a:prstGeom prst="line">
            <a:avLst/>
          </a:prstGeom>
          <a:ln>
            <a:solidFill>
              <a:srgbClr val="54575A"/>
            </a:solidFill>
          </a:ln>
        </p:spPr>
        <p:txBody>
          <a:bodyPr lIns="45718" tIns="45718" rIns="45718" bIns="45718"/>
          <a:lstStyle/>
          <a:p>
            <a:pPr/>
          </a:p>
        </p:txBody>
      </p:sp>
      <p:sp>
        <p:nvSpPr>
          <p:cNvPr id="2694" name="Shape 2694"/>
          <p:cNvSpPr/>
          <p:nvPr>
            <p:ph type="title"/>
          </p:nvPr>
        </p:nvSpPr>
        <p:spPr>
          <a:xfrm>
            <a:off x="892923" y="1070757"/>
            <a:ext cx="4542803" cy="834303"/>
          </a:xfrm>
          <a:prstGeom prst="rect">
            <a:avLst/>
          </a:prstGeom>
        </p:spPr>
        <p:txBody>
          <a:bodyPr lIns="91422" tIns="91422" rIns="91422" bIns="91422" anchor="b"/>
          <a:lstStyle>
            <a:lvl1pPr>
              <a:lnSpc>
                <a:spcPct val="100000"/>
              </a:lnSpc>
              <a:defRPr sz="3600">
                <a:solidFill>
                  <a:srgbClr val="CB3725"/>
                </a:solidFill>
                <a:latin typeface="PT Sans"/>
                <a:ea typeface="PT Sans"/>
                <a:cs typeface="PT Sans"/>
                <a:sym typeface="PT Sans"/>
              </a:defRPr>
            </a:lvl1pPr>
          </a:lstStyle>
          <a:p>
            <a:pPr/>
            <a:r>
              <a:t>Title Text</a:t>
            </a:r>
          </a:p>
        </p:txBody>
      </p:sp>
      <p:sp>
        <p:nvSpPr>
          <p:cNvPr id="2695" name="Shape 2695"/>
          <p:cNvSpPr/>
          <p:nvPr>
            <p:ph type="body" sz="half" idx="1"/>
          </p:nvPr>
        </p:nvSpPr>
        <p:spPr>
          <a:xfrm>
            <a:off x="6129866" y="1069678"/>
            <a:ext cx="5588002" cy="5284504"/>
          </a:xfrm>
          <a:prstGeom prst="rect">
            <a:avLst/>
          </a:prstGeom>
        </p:spPr>
        <p:txBody>
          <a:bodyPr lIns="91422" tIns="91422" rIns="91422" bIns="91422"/>
          <a:lstStyle>
            <a:lvl1pPr marL="0" indent="0">
              <a:lnSpc>
                <a:spcPct val="100000"/>
              </a:lnSpc>
              <a:spcBef>
                <a:spcPts val="0"/>
              </a:spcBef>
              <a:buSzTx/>
              <a:buFontTx/>
              <a:buNone/>
              <a:defRPr>
                <a:solidFill>
                  <a:srgbClr val="54585B"/>
                </a:solidFill>
                <a:latin typeface="PT Sans"/>
                <a:ea typeface="PT Sans"/>
                <a:cs typeface="PT Sans"/>
                <a:sym typeface="PT Sans"/>
              </a:defRPr>
            </a:lvl1pPr>
            <a:lvl2pPr marL="0" indent="0">
              <a:lnSpc>
                <a:spcPct val="100000"/>
              </a:lnSpc>
              <a:spcBef>
                <a:spcPts val="0"/>
              </a:spcBef>
              <a:buSzTx/>
              <a:buFontTx/>
              <a:buNone/>
              <a:defRPr>
                <a:solidFill>
                  <a:srgbClr val="54585B"/>
                </a:solidFill>
                <a:latin typeface="PT Sans"/>
                <a:ea typeface="PT Sans"/>
                <a:cs typeface="PT Sans"/>
                <a:sym typeface="PT Sans"/>
              </a:defRPr>
            </a:lvl2pPr>
            <a:lvl3pPr marL="0" indent="0">
              <a:lnSpc>
                <a:spcPct val="100000"/>
              </a:lnSpc>
              <a:spcBef>
                <a:spcPts val="0"/>
              </a:spcBef>
              <a:buSzTx/>
              <a:buFontTx/>
              <a:buNone/>
              <a:defRPr>
                <a:solidFill>
                  <a:srgbClr val="54585B"/>
                </a:solidFill>
                <a:latin typeface="PT Sans"/>
                <a:ea typeface="PT Sans"/>
                <a:cs typeface="PT Sans"/>
                <a:sym typeface="PT Sans"/>
              </a:defRPr>
            </a:lvl3pPr>
            <a:lvl4pPr marL="0" indent="0">
              <a:lnSpc>
                <a:spcPct val="100000"/>
              </a:lnSpc>
              <a:spcBef>
                <a:spcPts val="0"/>
              </a:spcBef>
              <a:buSzTx/>
              <a:buFontTx/>
              <a:buNone/>
              <a:defRPr>
                <a:solidFill>
                  <a:srgbClr val="54585B"/>
                </a:solidFill>
                <a:latin typeface="PT Sans"/>
                <a:ea typeface="PT Sans"/>
                <a:cs typeface="PT Sans"/>
                <a:sym typeface="PT Sans"/>
              </a:defRPr>
            </a:lvl4pPr>
            <a:lvl5pPr marL="0" indent="0">
              <a:lnSpc>
                <a:spcPct val="100000"/>
              </a:lnSpc>
              <a:spcBef>
                <a:spcPts val="0"/>
              </a:spcBef>
              <a:buSzTx/>
              <a:buFontTx/>
              <a:buNone/>
              <a:defRPr>
                <a:solidFill>
                  <a:srgbClr val="54585B"/>
                </a:solidFill>
                <a:latin typeface="PT Sans"/>
                <a:ea typeface="PT Sans"/>
                <a:cs typeface="PT Sans"/>
                <a:sym typeface="PT Sans"/>
              </a:defRPr>
            </a:lvl5pPr>
          </a:lstStyle>
          <a:p>
            <a:pPr/>
            <a:r>
              <a:t>Body Level One</a:t>
            </a:r>
          </a:p>
          <a:p>
            <a:pPr lvl="1"/>
            <a:r>
              <a:t>Body Level Two</a:t>
            </a:r>
          </a:p>
          <a:p>
            <a:pPr lvl="2"/>
            <a:r>
              <a:t>Body Level Three</a:t>
            </a:r>
          </a:p>
          <a:p>
            <a:pPr lvl="3"/>
            <a:r>
              <a:t>Body Level Four</a:t>
            </a:r>
          </a:p>
          <a:p>
            <a:pPr lvl="4"/>
            <a:r>
              <a:t>Body Level Five</a:t>
            </a:r>
          </a:p>
        </p:txBody>
      </p:sp>
      <p:sp>
        <p:nvSpPr>
          <p:cNvPr id="2696" name="Shape 2696"/>
          <p:cNvSpPr/>
          <p:nvPr>
            <p:ph type="body" sz="half" idx="13"/>
          </p:nvPr>
        </p:nvSpPr>
        <p:spPr>
          <a:xfrm>
            <a:off x="892922" y="1905000"/>
            <a:ext cx="4542804" cy="4448701"/>
          </a:xfrm>
          <a:prstGeom prst="rect">
            <a:avLst/>
          </a:prstGeom>
        </p:spPr>
        <p:txBody>
          <a:bodyPr lIns="91422" tIns="91422" rIns="91422" bIns="91422"/>
          <a:lstStyle/>
          <a:p>
            <a:pPr/>
          </a:p>
        </p:txBody>
      </p:sp>
      <p:sp>
        <p:nvSpPr>
          <p:cNvPr id="2697" name="Shape 2697"/>
          <p:cNvSpPr/>
          <p:nvPr>
            <p:ph type="sldNum" sz="quarter" idx="2"/>
          </p:nvPr>
        </p:nvSpPr>
        <p:spPr>
          <a:xfrm>
            <a:off x="11621460" y="6543380"/>
            <a:ext cx="137288" cy="127001"/>
          </a:xfrm>
          <a:prstGeom prst="rect">
            <a:avLst/>
          </a:prstGeom>
        </p:spPr>
        <p:txBody>
          <a:bodyPr lIns="0" tIns="0" rIns="0" bIns="0"/>
          <a:lstStyle>
            <a:lvl1pPr algn="ctr">
              <a:defRPr sz="900">
                <a:solidFill>
                  <a:srgbClr val="7F7F7F"/>
                </a:solidFill>
                <a:latin typeface="PT Sans"/>
                <a:ea typeface="PT Sans"/>
                <a:cs typeface="PT Sans"/>
                <a:sym typeface="PT Sans"/>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17.xml><?xml version="1.0" encoding="utf-8"?>
<p:sldLayout xmlns:a="http://schemas.openxmlformats.org/drawingml/2006/main" xmlns:r="http://schemas.openxmlformats.org/officeDocument/2006/relationships" xmlns:p="http://schemas.openxmlformats.org/presentationml/2006/main" type="tx" showMasterSp="1" showMasterPhAnim="1">
  <p:cSld name="3_Picture with Caption">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2704" name="Shape 2704"/>
          <p:cNvSpPr/>
          <p:nvPr/>
        </p:nvSpPr>
        <p:spPr>
          <a:xfrm>
            <a:off x="478366" y="582082"/>
            <a:ext cx="11713604" cy="6276006"/>
          </a:xfrm>
          <a:prstGeom prst="rect">
            <a:avLst/>
          </a:prstGeom>
          <a:solidFill>
            <a:srgbClr val="FFFFFF"/>
          </a:solidFill>
          <a:ln w="12700">
            <a:miter lim="400000"/>
          </a:ln>
        </p:spPr>
        <p:txBody>
          <a:bodyPr lIns="45718" tIns="45718" rIns="45718" bIns="45718" anchor="ctr"/>
          <a:lstStyle/>
          <a:p>
            <a:pPr algn="ctr">
              <a:defRPr>
                <a:solidFill>
                  <a:srgbClr val="FFFFFF"/>
                </a:solidFill>
              </a:defRPr>
            </a:pPr>
          </a:p>
        </p:txBody>
      </p:sp>
      <p:sp>
        <p:nvSpPr>
          <p:cNvPr id="2705" name="Shape 2705"/>
          <p:cNvSpPr/>
          <p:nvPr/>
        </p:nvSpPr>
        <p:spPr>
          <a:xfrm rot="16200000">
            <a:off x="-1045757" y="5541432"/>
            <a:ext cx="2414702" cy="2184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800">
                <a:solidFill>
                  <a:srgbClr val="54585B"/>
                </a:solidFill>
              </a:defRPr>
            </a:lvl1pPr>
          </a:lstStyle>
          <a:p>
            <a:pPr/>
            <a:r>
              <a:t>© 2015 CloudBees, Inc.  All Rights Reserved</a:t>
            </a:r>
          </a:p>
        </p:txBody>
      </p:sp>
      <p:pic>
        <p:nvPicPr>
          <p:cNvPr id="2706" name="image2.png"/>
          <p:cNvPicPr>
            <a:picLocks noChangeAspect="1"/>
          </p:cNvPicPr>
          <p:nvPr/>
        </p:nvPicPr>
        <p:blipFill>
          <a:blip r:embed="rId3">
            <a:extLst/>
          </a:blip>
          <a:stretch>
            <a:fillRect/>
          </a:stretch>
        </p:blipFill>
        <p:spPr>
          <a:xfrm>
            <a:off x="10080200" y="32518"/>
            <a:ext cx="1746802" cy="562504"/>
          </a:xfrm>
          <a:prstGeom prst="rect">
            <a:avLst/>
          </a:prstGeom>
          <a:ln w="12700">
            <a:miter lim="400000"/>
          </a:ln>
        </p:spPr>
      </p:pic>
      <p:sp>
        <p:nvSpPr>
          <p:cNvPr id="2707" name="Shape 2707"/>
          <p:cNvSpPr/>
          <p:nvPr>
            <p:ph type="title"/>
          </p:nvPr>
        </p:nvSpPr>
        <p:spPr>
          <a:xfrm>
            <a:off x="719388" y="854021"/>
            <a:ext cx="5410402" cy="984900"/>
          </a:xfrm>
          <a:prstGeom prst="rect">
            <a:avLst/>
          </a:prstGeom>
        </p:spPr>
        <p:txBody>
          <a:bodyPr lIns="91422" tIns="91422" rIns="91422" bIns="91422" anchor="b"/>
          <a:lstStyle>
            <a:lvl1pPr>
              <a:lnSpc>
                <a:spcPct val="100000"/>
              </a:lnSpc>
              <a:defRPr sz="3600">
                <a:solidFill>
                  <a:srgbClr val="CB3725"/>
                </a:solidFill>
                <a:latin typeface="PT Sans"/>
                <a:ea typeface="PT Sans"/>
                <a:cs typeface="PT Sans"/>
                <a:sym typeface="PT Sans"/>
              </a:defRPr>
            </a:lvl1pPr>
          </a:lstStyle>
          <a:p>
            <a:pPr/>
            <a:r>
              <a:t>Title Text</a:t>
            </a:r>
          </a:p>
        </p:txBody>
      </p:sp>
      <p:sp>
        <p:nvSpPr>
          <p:cNvPr id="2708" name="Shape 2708"/>
          <p:cNvSpPr/>
          <p:nvPr>
            <p:ph type="pic" sz="quarter" idx="13"/>
          </p:nvPr>
        </p:nvSpPr>
        <p:spPr>
          <a:xfrm>
            <a:off x="6417731" y="854018"/>
            <a:ext cx="4060000" cy="3076502"/>
          </a:xfrm>
          <a:prstGeom prst="rect">
            <a:avLst/>
          </a:prstGeom>
        </p:spPr>
        <p:txBody>
          <a:bodyPr lIns="91439" tIns="45719" rIns="91439" bIns="45719">
            <a:noAutofit/>
          </a:bodyPr>
          <a:lstStyle/>
          <a:p>
            <a:pPr/>
          </a:p>
        </p:txBody>
      </p:sp>
      <p:sp>
        <p:nvSpPr>
          <p:cNvPr id="2709" name="Shape 2709"/>
          <p:cNvSpPr/>
          <p:nvPr>
            <p:ph type="body" sz="half" idx="1"/>
          </p:nvPr>
        </p:nvSpPr>
        <p:spPr>
          <a:xfrm>
            <a:off x="719388" y="1838872"/>
            <a:ext cx="5410402" cy="4484400"/>
          </a:xfrm>
          <a:prstGeom prst="rect">
            <a:avLst/>
          </a:prstGeom>
        </p:spPr>
        <p:txBody>
          <a:bodyPr lIns="91422" tIns="91422" rIns="91422" bIns="91422"/>
          <a:lstStyle>
            <a:lvl1pPr marL="0" indent="0">
              <a:lnSpc>
                <a:spcPct val="100000"/>
              </a:lnSpc>
              <a:spcBef>
                <a:spcPts val="0"/>
              </a:spcBef>
              <a:buSzTx/>
              <a:buFontTx/>
              <a:buNone/>
              <a:defRPr>
                <a:solidFill>
                  <a:srgbClr val="54585B"/>
                </a:solidFill>
                <a:latin typeface="PT Sans"/>
                <a:ea typeface="PT Sans"/>
                <a:cs typeface="PT Sans"/>
                <a:sym typeface="PT Sans"/>
              </a:defRPr>
            </a:lvl1pPr>
            <a:lvl2pPr marL="0" indent="0">
              <a:lnSpc>
                <a:spcPct val="100000"/>
              </a:lnSpc>
              <a:spcBef>
                <a:spcPts val="0"/>
              </a:spcBef>
              <a:buSzTx/>
              <a:buFontTx/>
              <a:buNone/>
              <a:defRPr>
                <a:solidFill>
                  <a:srgbClr val="54585B"/>
                </a:solidFill>
                <a:latin typeface="PT Sans"/>
                <a:ea typeface="PT Sans"/>
                <a:cs typeface="PT Sans"/>
                <a:sym typeface="PT Sans"/>
              </a:defRPr>
            </a:lvl2pPr>
            <a:lvl3pPr marL="0" indent="0">
              <a:lnSpc>
                <a:spcPct val="100000"/>
              </a:lnSpc>
              <a:spcBef>
                <a:spcPts val="0"/>
              </a:spcBef>
              <a:buSzTx/>
              <a:buFontTx/>
              <a:buNone/>
              <a:defRPr>
                <a:solidFill>
                  <a:srgbClr val="54585B"/>
                </a:solidFill>
                <a:latin typeface="PT Sans"/>
                <a:ea typeface="PT Sans"/>
                <a:cs typeface="PT Sans"/>
                <a:sym typeface="PT Sans"/>
              </a:defRPr>
            </a:lvl3pPr>
            <a:lvl4pPr marL="0" indent="0">
              <a:lnSpc>
                <a:spcPct val="100000"/>
              </a:lnSpc>
              <a:spcBef>
                <a:spcPts val="0"/>
              </a:spcBef>
              <a:buSzTx/>
              <a:buFontTx/>
              <a:buNone/>
              <a:defRPr>
                <a:solidFill>
                  <a:srgbClr val="54585B"/>
                </a:solidFill>
                <a:latin typeface="PT Sans"/>
                <a:ea typeface="PT Sans"/>
                <a:cs typeface="PT Sans"/>
                <a:sym typeface="PT Sans"/>
              </a:defRPr>
            </a:lvl4pPr>
            <a:lvl5pPr marL="0" indent="0">
              <a:lnSpc>
                <a:spcPct val="100000"/>
              </a:lnSpc>
              <a:spcBef>
                <a:spcPts val="0"/>
              </a:spcBef>
              <a:buSzTx/>
              <a:buFontTx/>
              <a:buNone/>
              <a:defRPr>
                <a:solidFill>
                  <a:srgbClr val="54585B"/>
                </a:solidFill>
                <a:latin typeface="PT Sans"/>
                <a:ea typeface="PT Sans"/>
                <a:cs typeface="PT Sans"/>
                <a:sym typeface="PT Sans"/>
              </a:defRPr>
            </a:lvl5pPr>
          </a:lstStyle>
          <a:p>
            <a:pPr/>
            <a:r>
              <a:t>Body Level One</a:t>
            </a:r>
          </a:p>
          <a:p>
            <a:pPr lvl="1"/>
            <a:r>
              <a:t>Body Level Two</a:t>
            </a:r>
          </a:p>
          <a:p>
            <a:pPr lvl="2"/>
            <a:r>
              <a:t>Body Level Three</a:t>
            </a:r>
          </a:p>
          <a:p>
            <a:pPr lvl="3"/>
            <a:r>
              <a:t>Body Level Four</a:t>
            </a:r>
          </a:p>
          <a:p>
            <a:pPr lvl="4"/>
            <a:r>
              <a:t>Body Level Five</a:t>
            </a:r>
          </a:p>
        </p:txBody>
      </p:sp>
      <p:sp>
        <p:nvSpPr>
          <p:cNvPr id="2710" name="Shape 2710"/>
          <p:cNvSpPr/>
          <p:nvPr>
            <p:ph type="sldNum" sz="quarter" idx="2"/>
          </p:nvPr>
        </p:nvSpPr>
        <p:spPr>
          <a:xfrm>
            <a:off x="11621460" y="6543380"/>
            <a:ext cx="137288" cy="127001"/>
          </a:xfrm>
          <a:prstGeom prst="rect">
            <a:avLst/>
          </a:prstGeom>
        </p:spPr>
        <p:txBody>
          <a:bodyPr lIns="0" tIns="0" rIns="0" bIns="0"/>
          <a:lstStyle>
            <a:lvl1pPr algn="ctr">
              <a:defRPr sz="900">
                <a:solidFill>
                  <a:srgbClr val="7F7F7F"/>
                </a:solidFill>
                <a:latin typeface="PT Sans"/>
                <a:ea typeface="PT Sans"/>
                <a:cs typeface="PT Sans"/>
                <a:sym typeface="PT Sans"/>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18.xml><?xml version="1.0" encoding="utf-8"?>
<p:sldLayout xmlns:a="http://schemas.openxmlformats.org/drawingml/2006/main" xmlns:r="http://schemas.openxmlformats.org/officeDocument/2006/relationships" xmlns:p="http://schemas.openxmlformats.org/presentationml/2006/main" type="tx" showMasterSp="1" showMasterPhAnim="1">
  <p:cSld name="7_Custom Layout">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2717" name="Shape 2717"/>
          <p:cNvSpPr/>
          <p:nvPr/>
        </p:nvSpPr>
        <p:spPr>
          <a:xfrm>
            <a:off x="478366" y="582082"/>
            <a:ext cx="11713604" cy="6276006"/>
          </a:xfrm>
          <a:prstGeom prst="rect">
            <a:avLst/>
          </a:prstGeom>
          <a:solidFill>
            <a:srgbClr val="FFFFFF"/>
          </a:solidFill>
          <a:ln w="12700">
            <a:miter lim="400000"/>
          </a:ln>
        </p:spPr>
        <p:txBody>
          <a:bodyPr lIns="45718" tIns="45718" rIns="45718" bIns="45718" anchor="ctr"/>
          <a:lstStyle/>
          <a:p>
            <a:pPr algn="ctr">
              <a:defRPr>
                <a:solidFill>
                  <a:srgbClr val="FFFFFF"/>
                </a:solidFill>
              </a:defRPr>
            </a:pPr>
          </a:p>
        </p:txBody>
      </p:sp>
      <p:sp>
        <p:nvSpPr>
          <p:cNvPr id="2718" name="Shape 2718"/>
          <p:cNvSpPr/>
          <p:nvPr/>
        </p:nvSpPr>
        <p:spPr>
          <a:xfrm rot="16200000">
            <a:off x="-1045757" y="5541432"/>
            <a:ext cx="2414702" cy="2184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800">
                <a:solidFill>
                  <a:srgbClr val="54585B"/>
                </a:solidFill>
              </a:defRPr>
            </a:lvl1pPr>
          </a:lstStyle>
          <a:p>
            <a:pPr/>
            <a:r>
              <a:t>© 2015 CloudBees, Inc.  All Rights Reserved</a:t>
            </a:r>
          </a:p>
        </p:txBody>
      </p:sp>
      <p:pic>
        <p:nvPicPr>
          <p:cNvPr id="2719" name="image2.png"/>
          <p:cNvPicPr>
            <a:picLocks noChangeAspect="1"/>
          </p:cNvPicPr>
          <p:nvPr/>
        </p:nvPicPr>
        <p:blipFill>
          <a:blip r:embed="rId3">
            <a:extLst/>
          </a:blip>
          <a:stretch>
            <a:fillRect/>
          </a:stretch>
        </p:blipFill>
        <p:spPr>
          <a:xfrm>
            <a:off x="10080200" y="32518"/>
            <a:ext cx="1746802" cy="562504"/>
          </a:xfrm>
          <a:prstGeom prst="rect">
            <a:avLst/>
          </a:prstGeom>
          <a:ln w="12700">
            <a:miter lim="400000"/>
          </a:ln>
        </p:spPr>
      </p:pic>
      <p:sp>
        <p:nvSpPr>
          <p:cNvPr id="2720" name="Shape 2720"/>
          <p:cNvSpPr/>
          <p:nvPr/>
        </p:nvSpPr>
        <p:spPr>
          <a:xfrm>
            <a:off x="0" y="0"/>
            <a:ext cx="12192000" cy="6858000"/>
          </a:xfrm>
          <a:prstGeom prst="rect">
            <a:avLst/>
          </a:prstGeom>
          <a:solidFill>
            <a:srgbClr val="FFFFFF"/>
          </a:solidFill>
          <a:ln w="12700">
            <a:miter lim="400000"/>
          </a:ln>
        </p:spPr>
        <p:txBody>
          <a:bodyPr lIns="45718" tIns="45718" rIns="45718" bIns="45718" anchor="ctr"/>
          <a:lstStyle/>
          <a:p>
            <a:pPr algn="ctr">
              <a:defRPr>
                <a:solidFill>
                  <a:srgbClr val="FFFFFF"/>
                </a:solidFill>
              </a:defRPr>
            </a:pPr>
          </a:p>
        </p:txBody>
      </p:sp>
      <p:pic>
        <p:nvPicPr>
          <p:cNvPr id="2721" name="image1.jpeg"/>
          <p:cNvPicPr>
            <a:picLocks noChangeAspect="1"/>
          </p:cNvPicPr>
          <p:nvPr/>
        </p:nvPicPr>
        <p:blipFill>
          <a:blip r:embed="rId2">
            <a:extLst/>
          </a:blip>
          <a:srcRect l="0" t="2" r="0" b="91998"/>
          <a:stretch>
            <a:fillRect/>
          </a:stretch>
        </p:blipFill>
        <p:spPr>
          <a:xfrm rot="10800000">
            <a:off x="0" y="6309300"/>
            <a:ext cx="12192000" cy="548702"/>
          </a:xfrm>
          <a:prstGeom prst="rect">
            <a:avLst/>
          </a:prstGeom>
          <a:ln w="12700">
            <a:miter lim="400000"/>
          </a:ln>
        </p:spPr>
      </p:pic>
      <p:sp>
        <p:nvSpPr>
          <p:cNvPr id="2722" name="Shape 2722"/>
          <p:cNvSpPr/>
          <p:nvPr>
            <p:ph type="title"/>
          </p:nvPr>
        </p:nvSpPr>
        <p:spPr>
          <a:xfrm>
            <a:off x="561716" y="301625"/>
            <a:ext cx="11128800" cy="836102"/>
          </a:xfrm>
          <a:prstGeom prst="rect">
            <a:avLst/>
          </a:prstGeom>
        </p:spPr>
        <p:txBody>
          <a:bodyPr lIns="91422" tIns="91422" rIns="91422" bIns="91422"/>
          <a:lstStyle>
            <a:lvl1pPr>
              <a:lnSpc>
                <a:spcPct val="100000"/>
              </a:lnSpc>
              <a:defRPr sz="3600">
                <a:solidFill>
                  <a:srgbClr val="CB3725"/>
                </a:solidFill>
                <a:latin typeface="PT Sans"/>
                <a:ea typeface="PT Sans"/>
                <a:cs typeface="PT Sans"/>
                <a:sym typeface="PT Sans"/>
              </a:defRPr>
            </a:lvl1pPr>
          </a:lstStyle>
          <a:p>
            <a:pPr/>
            <a:r>
              <a:t>Title Text</a:t>
            </a:r>
          </a:p>
        </p:txBody>
      </p:sp>
      <p:sp>
        <p:nvSpPr>
          <p:cNvPr id="2723" name="Shape 2723"/>
          <p:cNvSpPr/>
          <p:nvPr>
            <p:ph type="body" idx="1"/>
          </p:nvPr>
        </p:nvSpPr>
        <p:spPr>
          <a:xfrm>
            <a:off x="561716" y="1158875"/>
            <a:ext cx="11128800" cy="4886401"/>
          </a:xfrm>
          <a:prstGeom prst="rect">
            <a:avLst/>
          </a:prstGeom>
        </p:spPr>
        <p:txBody>
          <a:bodyPr lIns="91422" tIns="91422" rIns="91422" bIns="91422"/>
          <a:lstStyle>
            <a:lvl1pPr marL="169862" indent="-30162">
              <a:lnSpc>
                <a:spcPct val="100000"/>
              </a:lnSpc>
              <a:spcBef>
                <a:spcPts val="400"/>
              </a:spcBef>
              <a:buClr>
                <a:srgbClr val="54585B"/>
              </a:buClr>
              <a:defRPr>
                <a:solidFill>
                  <a:srgbClr val="54585B"/>
                </a:solidFill>
                <a:latin typeface="PT Sans"/>
                <a:ea typeface="PT Sans"/>
                <a:cs typeface="PT Sans"/>
                <a:sym typeface="PT Sans"/>
              </a:defRPr>
            </a:lvl1pPr>
            <a:lvl2pPr marL="786244" indent="-202044">
              <a:lnSpc>
                <a:spcPct val="100000"/>
              </a:lnSpc>
              <a:spcBef>
                <a:spcPts val="400"/>
              </a:spcBef>
              <a:buClr>
                <a:srgbClr val="54585B"/>
              </a:buClr>
              <a:buChar char="–"/>
              <a:defRPr>
                <a:solidFill>
                  <a:srgbClr val="54585B"/>
                </a:solidFill>
                <a:latin typeface="PT Sans"/>
                <a:ea typeface="PT Sans"/>
                <a:cs typeface="PT Sans"/>
                <a:sym typeface="PT Sans"/>
              </a:defRPr>
            </a:lvl2pPr>
            <a:lvl3pPr marL="1206500" indent="-177800">
              <a:lnSpc>
                <a:spcPct val="100000"/>
              </a:lnSpc>
              <a:spcBef>
                <a:spcPts val="400"/>
              </a:spcBef>
              <a:buClr>
                <a:srgbClr val="54585B"/>
              </a:buClr>
              <a:buChar char="o"/>
              <a:defRPr>
                <a:solidFill>
                  <a:srgbClr val="54585B"/>
                </a:solidFill>
                <a:latin typeface="PT Sans"/>
                <a:ea typeface="PT Sans"/>
                <a:cs typeface="PT Sans"/>
                <a:sym typeface="PT Sans"/>
              </a:defRPr>
            </a:lvl3pPr>
            <a:lvl4pPr marL="1676400" indent="-177800">
              <a:lnSpc>
                <a:spcPct val="100000"/>
              </a:lnSpc>
              <a:spcBef>
                <a:spcPts val="400"/>
              </a:spcBef>
              <a:buClr>
                <a:srgbClr val="54585B"/>
              </a:buClr>
              <a:buChar char="–"/>
              <a:defRPr>
                <a:solidFill>
                  <a:srgbClr val="54585B"/>
                </a:solidFill>
                <a:latin typeface="PT Sans"/>
                <a:ea typeface="PT Sans"/>
                <a:cs typeface="PT Sans"/>
                <a:sym typeface="PT Sans"/>
              </a:defRPr>
            </a:lvl4pPr>
            <a:lvl5pPr marL="2133600" indent="-177800">
              <a:lnSpc>
                <a:spcPct val="100000"/>
              </a:lnSpc>
              <a:spcBef>
                <a:spcPts val="400"/>
              </a:spcBef>
              <a:buClr>
                <a:srgbClr val="54585B"/>
              </a:buClr>
              <a:buChar char="»"/>
              <a:defRPr>
                <a:solidFill>
                  <a:srgbClr val="54585B"/>
                </a:solidFill>
                <a:latin typeface="PT Sans"/>
                <a:ea typeface="PT Sans"/>
                <a:cs typeface="PT Sans"/>
                <a:sym typeface="PT Sans"/>
              </a:defRPr>
            </a:lvl5pPr>
          </a:lstStyle>
          <a:p>
            <a:pPr/>
            <a:r>
              <a:t>Body Level One</a:t>
            </a:r>
          </a:p>
          <a:p>
            <a:pPr lvl="1"/>
            <a:r>
              <a:t>Body Level Two</a:t>
            </a:r>
          </a:p>
          <a:p>
            <a:pPr lvl="2"/>
            <a:r>
              <a:t>Body Level Three</a:t>
            </a:r>
          </a:p>
          <a:p>
            <a:pPr lvl="3"/>
            <a:r>
              <a:t>Body Level Four</a:t>
            </a:r>
          </a:p>
          <a:p>
            <a:pPr lvl="4"/>
            <a:r>
              <a:t>Body Level Five</a:t>
            </a:r>
          </a:p>
        </p:txBody>
      </p:sp>
      <p:sp>
        <p:nvSpPr>
          <p:cNvPr id="2724" name="Shape 2724"/>
          <p:cNvSpPr/>
          <p:nvPr/>
        </p:nvSpPr>
        <p:spPr>
          <a:xfrm>
            <a:off x="4505961" y="6503760"/>
            <a:ext cx="3220000" cy="2184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800">
                <a:solidFill>
                  <a:srgbClr val="FFFFFF"/>
                </a:solidFill>
              </a:defRPr>
            </a:lvl1pPr>
          </a:lstStyle>
          <a:p>
            <a:pPr/>
            <a:r>
              <a:t>© 2015 CloudBees, Inc.  All Rights Reserved</a:t>
            </a:r>
          </a:p>
        </p:txBody>
      </p:sp>
      <p:pic>
        <p:nvPicPr>
          <p:cNvPr id="2725" name="image2.png"/>
          <p:cNvPicPr>
            <a:picLocks noChangeAspect="1"/>
          </p:cNvPicPr>
          <p:nvPr/>
        </p:nvPicPr>
        <p:blipFill>
          <a:blip r:embed="rId3">
            <a:extLst/>
          </a:blip>
          <a:stretch>
            <a:fillRect/>
          </a:stretch>
        </p:blipFill>
        <p:spPr>
          <a:xfrm>
            <a:off x="478999" y="6311900"/>
            <a:ext cx="1746801" cy="562501"/>
          </a:xfrm>
          <a:prstGeom prst="rect">
            <a:avLst/>
          </a:prstGeom>
          <a:ln w="12700">
            <a:miter lim="400000"/>
          </a:ln>
        </p:spPr>
      </p:pic>
      <p:sp>
        <p:nvSpPr>
          <p:cNvPr id="2726" name="Shape 2726"/>
          <p:cNvSpPr/>
          <p:nvPr>
            <p:ph type="sldNum" sz="quarter" idx="2"/>
          </p:nvPr>
        </p:nvSpPr>
        <p:spPr>
          <a:xfrm>
            <a:off x="11621460" y="6543380"/>
            <a:ext cx="137288" cy="127001"/>
          </a:xfrm>
          <a:prstGeom prst="rect">
            <a:avLst/>
          </a:prstGeom>
        </p:spPr>
        <p:txBody>
          <a:bodyPr lIns="0" tIns="0" rIns="0" bIns="0"/>
          <a:lstStyle>
            <a:lvl1pPr algn="ctr">
              <a:defRPr sz="900">
                <a:solidFill>
                  <a:srgbClr val="FFFFFF"/>
                </a:solidFill>
                <a:latin typeface="PT Sans"/>
                <a:ea typeface="PT Sans"/>
                <a:cs typeface="PT Sans"/>
                <a:sym typeface="PT Sans"/>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19.xml><?xml version="1.0" encoding="utf-8"?>
<p:sldLayout xmlns:a="http://schemas.openxmlformats.org/drawingml/2006/main" xmlns:r="http://schemas.openxmlformats.org/officeDocument/2006/relationships" xmlns:p="http://schemas.openxmlformats.org/presentationml/2006/main" type="tx" showMasterSp="1" showMasterPhAnim="1">
  <p:cSld name="2_Top Bar-bee">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2733" name="Shape 2733"/>
          <p:cNvSpPr/>
          <p:nvPr/>
        </p:nvSpPr>
        <p:spPr>
          <a:xfrm>
            <a:off x="478366" y="582082"/>
            <a:ext cx="11713604" cy="6276006"/>
          </a:xfrm>
          <a:prstGeom prst="rect">
            <a:avLst/>
          </a:prstGeom>
          <a:solidFill>
            <a:srgbClr val="FFFFFF"/>
          </a:solidFill>
          <a:ln w="12700">
            <a:miter lim="400000"/>
          </a:ln>
        </p:spPr>
        <p:txBody>
          <a:bodyPr lIns="45718" tIns="45718" rIns="45718" bIns="45718" anchor="ctr"/>
          <a:lstStyle/>
          <a:p>
            <a:pPr algn="ctr">
              <a:defRPr>
                <a:solidFill>
                  <a:srgbClr val="FFFFFF"/>
                </a:solidFill>
              </a:defRPr>
            </a:pPr>
          </a:p>
        </p:txBody>
      </p:sp>
      <p:sp>
        <p:nvSpPr>
          <p:cNvPr id="2734" name="Shape 2734"/>
          <p:cNvSpPr/>
          <p:nvPr/>
        </p:nvSpPr>
        <p:spPr>
          <a:xfrm rot="16200000">
            <a:off x="-1045757" y="5541432"/>
            <a:ext cx="2414702" cy="2184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800">
                <a:solidFill>
                  <a:srgbClr val="54585B"/>
                </a:solidFill>
              </a:defRPr>
            </a:lvl1pPr>
          </a:lstStyle>
          <a:p>
            <a:pPr/>
            <a:r>
              <a:t>© 2015 CloudBees, Inc.  All Rights Reserved</a:t>
            </a:r>
          </a:p>
        </p:txBody>
      </p:sp>
      <p:pic>
        <p:nvPicPr>
          <p:cNvPr id="2735" name="image2.png"/>
          <p:cNvPicPr>
            <a:picLocks noChangeAspect="1"/>
          </p:cNvPicPr>
          <p:nvPr/>
        </p:nvPicPr>
        <p:blipFill>
          <a:blip r:embed="rId3">
            <a:extLst/>
          </a:blip>
          <a:stretch>
            <a:fillRect/>
          </a:stretch>
        </p:blipFill>
        <p:spPr>
          <a:xfrm>
            <a:off x="10080200" y="32518"/>
            <a:ext cx="1746802" cy="562504"/>
          </a:xfrm>
          <a:prstGeom prst="rect">
            <a:avLst/>
          </a:prstGeom>
          <a:ln w="12700">
            <a:miter lim="400000"/>
          </a:ln>
        </p:spPr>
      </p:pic>
      <p:pic>
        <p:nvPicPr>
          <p:cNvPr id="2736" name="image5.jpeg"/>
          <p:cNvPicPr>
            <a:picLocks noChangeAspect="1"/>
          </p:cNvPicPr>
          <p:nvPr/>
        </p:nvPicPr>
        <p:blipFill>
          <a:blip r:embed="rId4">
            <a:extLst/>
          </a:blip>
          <a:stretch>
            <a:fillRect/>
          </a:stretch>
        </p:blipFill>
        <p:spPr>
          <a:xfrm>
            <a:off x="3810001" y="3412066"/>
            <a:ext cx="8009599" cy="2999104"/>
          </a:xfrm>
          <a:prstGeom prst="rect">
            <a:avLst/>
          </a:prstGeom>
          <a:ln w="12700">
            <a:miter lim="400000"/>
          </a:ln>
        </p:spPr>
      </p:pic>
      <p:sp>
        <p:nvSpPr>
          <p:cNvPr id="2737" name="Shape 2737"/>
          <p:cNvSpPr/>
          <p:nvPr>
            <p:ph type="title"/>
          </p:nvPr>
        </p:nvSpPr>
        <p:spPr>
          <a:xfrm>
            <a:off x="798782" y="833967"/>
            <a:ext cx="10970002" cy="836099"/>
          </a:xfrm>
          <a:prstGeom prst="rect">
            <a:avLst/>
          </a:prstGeom>
        </p:spPr>
        <p:txBody>
          <a:bodyPr lIns="91422" tIns="91422" rIns="91422" bIns="91422"/>
          <a:lstStyle>
            <a:lvl1pPr>
              <a:lnSpc>
                <a:spcPct val="100000"/>
              </a:lnSpc>
              <a:defRPr sz="3600">
                <a:solidFill>
                  <a:srgbClr val="CB3725"/>
                </a:solidFill>
                <a:latin typeface="PT Sans"/>
                <a:ea typeface="PT Sans"/>
                <a:cs typeface="PT Sans"/>
                <a:sym typeface="PT Sans"/>
              </a:defRPr>
            </a:lvl1pPr>
          </a:lstStyle>
          <a:p>
            <a:pPr/>
            <a:r>
              <a:t>Title Text</a:t>
            </a:r>
          </a:p>
        </p:txBody>
      </p:sp>
      <p:sp>
        <p:nvSpPr>
          <p:cNvPr id="2738" name="Shape 2738"/>
          <p:cNvSpPr/>
          <p:nvPr>
            <p:ph type="body" idx="1"/>
          </p:nvPr>
        </p:nvSpPr>
        <p:spPr>
          <a:xfrm>
            <a:off x="799775" y="1691863"/>
            <a:ext cx="10968799" cy="4526105"/>
          </a:xfrm>
          <a:prstGeom prst="rect">
            <a:avLst/>
          </a:prstGeom>
        </p:spPr>
        <p:txBody>
          <a:bodyPr lIns="91422" tIns="91422" rIns="91422" bIns="91422"/>
          <a:lstStyle>
            <a:lvl1pPr marL="182879" indent="-182879">
              <a:lnSpc>
                <a:spcPct val="100000"/>
              </a:lnSpc>
              <a:spcBef>
                <a:spcPts val="0"/>
              </a:spcBef>
              <a:buSzTx/>
              <a:buFontTx/>
              <a:buNone/>
              <a:defRPr>
                <a:solidFill>
                  <a:srgbClr val="54585B"/>
                </a:solidFill>
                <a:latin typeface="PT Sans"/>
                <a:ea typeface="PT Sans"/>
                <a:cs typeface="PT Sans"/>
                <a:sym typeface="PT Sans"/>
              </a:defRPr>
            </a:lvl1pPr>
            <a:lvl2pPr marL="182879" indent="-182879">
              <a:lnSpc>
                <a:spcPct val="100000"/>
              </a:lnSpc>
              <a:spcBef>
                <a:spcPts val="0"/>
              </a:spcBef>
              <a:buSzTx/>
              <a:buFontTx/>
              <a:buNone/>
              <a:defRPr>
                <a:solidFill>
                  <a:srgbClr val="54585B"/>
                </a:solidFill>
                <a:latin typeface="PT Sans"/>
                <a:ea typeface="PT Sans"/>
                <a:cs typeface="PT Sans"/>
                <a:sym typeface="PT Sans"/>
              </a:defRPr>
            </a:lvl2pPr>
            <a:lvl3pPr marL="182879" indent="-182879">
              <a:lnSpc>
                <a:spcPct val="100000"/>
              </a:lnSpc>
              <a:spcBef>
                <a:spcPts val="0"/>
              </a:spcBef>
              <a:buSzTx/>
              <a:buFontTx/>
              <a:buNone/>
              <a:defRPr>
                <a:solidFill>
                  <a:srgbClr val="54585B"/>
                </a:solidFill>
                <a:latin typeface="PT Sans"/>
                <a:ea typeface="PT Sans"/>
                <a:cs typeface="PT Sans"/>
                <a:sym typeface="PT Sans"/>
              </a:defRPr>
            </a:lvl3pPr>
            <a:lvl4pPr marL="182879" indent="-182879">
              <a:lnSpc>
                <a:spcPct val="100000"/>
              </a:lnSpc>
              <a:spcBef>
                <a:spcPts val="0"/>
              </a:spcBef>
              <a:buSzTx/>
              <a:buFontTx/>
              <a:buNone/>
              <a:defRPr>
                <a:solidFill>
                  <a:srgbClr val="54585B"/>
                </a:solidFill>
                <a:latin typeface="PT Sans"/>
                <a:ea typeface="PT Sans"/>
                <a:cs typeface="PT Sans"/>
                <a:sym typeface="PT Sans"/>
              </a:defRPr>
            </a:lvl4pPr>
            <a:lvl5pPr marL="182879" indent="-182879">
              <a:lnSpc>
                <a:spcPct val="100000"/>
              </a:lnSpc>
              <a:spcBef>
                <a:spcPts val="0"/>
              </a:spcBef>
              <a:buSzTx/>
              <a:buFontTx/>
              <a:buNone/>
              <a:defRPr>
                <a:solidFill>
                  <a:srgbClr val="54585B"/>
                </a:solidFill>
                <a:latin typeface="PT Sans"/>
                <a:ea typeface="PT Sans"/>
                <a:cs typeface="PT Sans"/>
                <a:sym typeface="PT Sans"/>
              </a:defRPr>
            </a:lvl5pPr>
          </a:lstStyle>
          <a:p>
            <a:pPr/>
            <a:r>
              <a:t>Body Level One</a:t>
            </a:r>
          </a:p>
          <a:p>
            <a:pPr lvl="1"/>
            <a:r>
              <a:t>Body Level Two</a:t>
            </a:r>
          </a:p>
          <a:p>
            <a:pPr lvl="2"/>
            <a:r>
              <a:t>Body Level Three</a:t>
            </a:r>
          </a:p>
          <a:p>
            <a:pPr lvl="3"/>
            <a:r>
              <a:t>Body Level Four</a:t>
            </a:r>
          </a:p>
          <a:p>
            <a:pPr lvl="4"/>
            <a:r>
              <a:t>Body Level Five</a:t>
            </a:r>
          </a:p>
        </p:txBody>
      </p:sp>
      <p:sp>
        <p:nvSpPr>
          <p:cNvPr id="2739" name="Shape 2739"/>
          <p:cNvSpPr/>
          <p:nvPr>
            <p:ph type="sldNum" sz="quarter" idx="2"/>
          </p:nvPr>
        </p:nvSpPr>
        <p:spPr>
          <a:xfrm>
            <a:off x="11621460" y="6543380"/>
            <a:ext cx="137288" cy="127001"/>
          </a:xfrm>
          <a:prstGeom prst="rect">
            <a:avLst/>
          </a:prstGeom>
        </p:spPr>
        <p:txBody>
          <a:bodyPr lIns="0" tIns="0" rIns="0" bIns="0"/>
          <a:lstStyle>
            <a:lvl1pPr algn="ctr">
              <a:defRPr sz="900">
                <a:solidFill>
                  <a:srgbClr val="7F7F7F"/>
                </a:solidFill>
                <a:latin typeface="PT Sans"/>
                <a:ea typeface="PT Sans"/>
                <a:cs typeface="PT Sans"/>
                <a:sym typeface="PT Sans"/>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2.xml><?xml version="1.0" encoding="utf-8"?>
<p:sldLayout xmlns:a="http://schemas.openxmlformats.org/drawingml/2006/main" xmlns:r="http://schemas.openxmlformats.org/officeDocument/2006/relationships" xmlns:p="http://schemas.openxmlformats.org/presentationml/2006/main" type="tx" showMasterSp="1" showMasterPhAnim="1">
  <p:cSld name="3_Custom Layout">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249" name="Shape 249"/>
          <p:cNvSpPr/>
          <p:nvPr/>
        </p:nvSpPr>
        <p:spPr>
          <a:xfrm>
            <a:off x="478366" y="582082"/>
            <a:ext cx="11713604" cy="6276006"/>
          </a:xfrm>
          <a:prstGeom prst="rect">
            <a:avLst/>
          </a:prstGeom>
          <a:solidFill>
            <a:srgbClr val="FFFFFF"/>
          </a:solidFill>
          <a:ln w="12700">
            <a:miter lim="400000"/>
          </a:ln>
        </p:spPr>
        <p:txBody>
          <a:bodyPr lIns="45718" tIns="45718" rIns="45718" bIns="45718" anchor="ctr"/>
          <a:lstStyle/>
          <a:p>
            <a:pPr algn="ctr">
              <a:defRPr>
                <a:solidFill>
                  <a:srgbClr val="FFFFFF"/>
                </a:solidFill>
              </a:defRPr>
            </a:pPr>
          </a:p>
        </p:txBody>
      </p:sp>
      <p:sp>
        <p:nvSpPr>
          <p:cNvPr id="250" name="Shape 250"/>
          <p:cNvSpPr/>
          <p:nvPr/>
        </p:nvSpPr>
        <p:spPr>
          <a:xfrm rot="16200000">
            <a:off x="-1045757" y="5541432"/>
            <a:ext cx="2414702" cy="2184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800">
                <a:solidFill>
                  <a:srgbClr val="54585B"/>
                </a:solidFill>
              </a:defRPr>
            </a:lvl1pPr>
          </a:lstStyle>
          <a:p>
            <a:pPr/>
            <a:r>
              <a:t>© 2015 CloudBees, Inc.  All Rights Reserved</a:t>
            </a:r>
          </a:p>
        </p:txBody>
      </p:sp>
      <p:pic>
        <p:nvPicPr>
          <p:cNvPr id="251" name="image2.png"/>
          <p:cNvPicPr>
            <a:picLocks noChangeAspect="1"/>
          </p:cNvPicPr>
          <p:nvPr/>
        </p:nvPicPr>
        <p:blipFill>
          <a:blip r:embed="rId3">
            <a:extLst/>
          </a:blip>
          <a:stretch>
            <a:fillRect/>
          </a:stretch>
        </p:blipFill>
        <p:spPr>
          <a:xfrm>
            <a:off x="10080200" y="32518"/>
            <a:ext cx="1746802" cy="562504"/>
          </a:xfrm>
          <a:prstGeom prst="rect">
            <a:avLst/>
          </a:prstGeom>
          <a:ln w="12700">
            <a:miter lim="400000"/>
          </a:ln>
        </p:spPr>
      </p:pic>
      <p:pic>
        <p:nvPicPr>
          <p:cNvPr id="252" name="image1.jpeg"/>
          <p:cNvPicPr>
            <a:picLocks noChangeAspect="1"/>
          </p:cNvPicPr>
          <p:nvPr/>
        </p:nvPicPr>
        <p:blipFill>
          <a:blip r:embed="rId2">
            <a:extLst/>
          </a:blip>
          <a:stretch>
            <a:fillRect/>
          </a:stretch>
        </p:blipFill>
        <p:spPr>
          <a:xfrm>
            <a:off x="0" y="0"/>
            <a:ext cx="12192000" cy="6858000"/>
          </a:xfrm>
          <a:prstGeom prst="rect">
            <a:avLst/>
          </a:prstGeom>
          <a:ln w="12700">
            <a:miter lim="400000"/>
          </a:ln>
        </p:spPr>
      </p:pic>
      <p:sp>
        <p:nvSpPr>
          <p:cNvPr id="253" name="Shape 253"/>
          <p:cNvSpPr/>
          <p:nvPr/>
        </p:nvSpPr>
        <p:spPr>
          <a:xfrm rot="16200000">
            <a:off x="-1045757" y="5541432"/>
            <a:ext cx="2414702" cy="2184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800">
                <a:solidFill>
                  <a:srgbClr val="54585B"/>
                </a:solidFill>
              </a:defRPr>
            </a:lvl1pPr>
          </a:lstStyle>
          <a:p>
            <a:pPr/>
            <a:r>
              <a:t>© 2015 CloudBees, Inc.  All Rights Reserved</a:t>
            </a:r>
          </a:p>
        </p:txBody>
      </p:sp>
      <p:pic>
        <p:nvPicPr>
          <p:cNvPr id="254" name="image6.png"/>
          <p:cNvPicPr>
            <a:picLocks noChangeAspect="1"/>
          </p:cNvPicPr>
          <p:nvPr/>
        </p:nvPicPr>
        <p:blipFill>
          <a:blip r:embed="rId4">
            <a:extLst/>
          </a:blip>
          <a:stretch>
            <a:fillRect/>
          </a:stretch>
        </p:blipFill>
        <p:spPr>
          <a:xfrm>
            <a:off x="2895600" y="2400300"/>
            <a:ext cx="6400800" cy="2057700"/>
          </a:xfrm>
          <a:prstGeom prst="rect">
            <a:avLst/>
          </a:prstGeom>
          <a:ln w="12700">
            <a:miter lim="400000"/>
          </a:ln>
        </p:spPr>
      </p:pic>
      <p:sp>
        <p:nvSpPr>
          <p:cNvPr id="255" name="Shape 255"/>
          <p:cNvSpPr/>
          <p:nvPr>
            <p:ph type="sldNum" sz="quarter" idx="2"/>
          </p:nvPr>
        </p:nvSpPr>
        <p:spPr>
          <a:xfrm>
            <a:off x="8473622" y="6221732"/>
            <a:ext cx="263979" cy="269237"/>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20.xml><?xml version="1.0" encoding="utf-8"?>
<p:sldLayout xmlns:a="http://schemas.openxmlformats.org/drawingml/2006/main" xmlns:r="http://schemas.openxmlformats.org/officeDocument/2006/relationships" xmlns:p="http://schemas.openxmlformats.org/presentationml/2006/main" type="tx" showMasterSp="1" showMasterPhAnim="1">
  <p:cSld name="2_Bottom Bar-bee">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2746" name="Shape 2746"/>
          <p:cNvSpPr/>
          <p:nvPr/>
        </p:nvSpPr>
        <p:spPr>
          <a:xfrm>
            <a:off x="478366" y="582082"/>
            <a:ext cx="11713604" cy="6276006"/>
          </a:xfrm>
          <a:prstGeom prst="rect">
            <a:avLst/>
          </a:prstGeom>
          <a:solidFill>
            <a:srgbClr val="FFFFFF"/>
          </a:solidFill>
          <a:ln w="12700">
            <a:miter lim="400000"/>
          </a:ln>
        </p:spPr>
        <p:txBody>
          <a:bodyPr lIns="45718" tIns="45718" rIns="45718" bIns="45718" anchor="ctr"/>
          <a:lstStyle/>
          <a:p>
            <a:pPr algn="ctr">
              <a:defRPr>
                <a:solidFill>
                  <a:srgbClr val="FFFFFF"/>
                </a:solidFill>
              </a:defRPr>
            </a:pPr>
          </a:p>
        </p:txBody>
      </p:sp>
      <p:sp>
        <p:nvSpPr>
          <p:cNvPr id="2747" name="Shape 2747"/>
          <p:cNvSpPr/>
          <p:nvPr/>
        </p:nvSpPr>
        <p:spPr>
          <a:xfrm rot="16200000">
            <a:off x="-1045757" y="5541432"/>
            <a:ext cx="2414702" cy="2184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800">
                <a:solidFill>
                  <a:srgbClr val="54585B"/>
                </a:solidFill>
              </a:defRPr>
            </a:lvl1pPr>
          </a:lstStyle>
          <a:p>
            <a:pPr/>
            <a:r>
              <a:t>© 2015 CloudBees, Inc.  All Rights Reserved</a:t>
            </a:r>
          </a:p>
        </p:txBody>
      </p:sp>
      <p:pic>
        <p:nvPicPr>
          <p:cNvPr id="2748" name="image2.png"/>
          <p:cNvPicPr>
            <a:picLocks noChangeAspect="1"/>
          </p:cNvPicPr>
          <p:nvPr/>
        </p:nvPicPr>
        <p:blipFill>
          <a:blip r:embed="rId3">
            <a:extLst/>
          </a:blip>
          <a:stretch>
            <a:fillRect/>
          </a:stretch>
        </p:blipFill>
        <p:spPr>
          <a:xfrm>
            <a:off x="10080200" y="32518"/>
            <a:ext cx="1746802" cy="562504"/>
          </a:xfrm>
          <a:prstGeom prst="rect">
            <a:avLst/>
          </a:prstGeom>
          <a:ln w="12700">
            <a:miter lim="400000"/>
          </a:ln>
        </p:spPr>
      </p:pic>
      <p:sp>
        <p:nvSpPr>
          <p:cNvPr id="2749" name="Shape 2749"/>
          <p:cNvSpPr/>
          <p:nvPr/>
        </p:nvSpPr>
        <p:spPr>
          <a:xfrm>
            <a:off x="0" y="0"/>
            <a:ext cx="12192000" cy="6858000"/>
          </a:xfrm>
          <a:prstGeom prst="rect">
            <a:avLst/>
          </a:prstGeom>
          <a:solidFill>
            <a:srgbClr val="FFFFFF"/>
          </a:solidFill>
          <a:ln w="12700">
            <a:miter lim="400000"/>
          </a:ln>
        </p:spPr>
        <p:txBody>
          <a:bodyPr lIns="45718" tIns="45718" rIns="45718" bIns="45718" anchor="ctr"/>
          <a:lstStyle/>
          <a:p>
            <a:pPr algn="ctr">
              <a:defRPr>
                <a:solidFill>
                  <a:srgbClr val="FFFFFF"/>
                </a:solidFill>
              </a:defRPr>
            </a:pPr>
          </a:p>
        </p:txBody>
      </p:sp>
      <p:pic>
        <p:nvPicPr>
          <p:cNvPr id="2750" name="image5.jpeg"/>
          <p:cNvPicPr>
            <a:picLocks noChangeAspect="1"/>
          </p:cNvPicPr>
          <p:nvPr/>
        </p:nvPicPr>
        <p:blipFill>
          <a:blip r:embed="rId4">
            <a:extLst/>
          </a:blip>
          <a:stretch>
            <a:fillRect/>
          </a:stretch>
        </p:blipFill>
        <p:spPr>
          <a:xfrm>
            <a:off x="3810001" y="3045883"/>
            <a:ext cx="8009599" cy="2999103"/>
          </a:xfrm>
          <a:prstGeom prst="rect">
            <a:avLst/>
          </a:prstGeom>
          <a:ln w="12700">
            <a:miter lim="400000"/>
          </a:ln>
        </p:spPr>
      </p:pic>
      <p:pic>
        <p:nvPicPr>
          <p:cNvPr id="2751" name="image1.jpeg"/>
          <p:cNvPicPr>
            <a:picLocks noChangeAspect="1"/>
          </p:cNvPicPr>
          <p:nvPr/>
        </p:nvPicPr>
        <p:blipFill>
          <a:blip r:embed="rId2">
            <a:extLst/>
          </a:blip>
          <a:srcRect l="0" t="2" r="0" b="91998"/>
          <a:stretch>
            <a:fillRect/>
          </a:stretch>
        </p:blipFill>
        <p:spPr>
          <a:xfrm rot="10800000">
            <a:off x="0" y="6309300"/>
            <a:ext cx="12192000" cy="548702"/>
          </a:xfrm>
          <a:prstGeom prst="rect">
            <a:avLst/>
          </a:prstGeom>
          <a:ln w="12700">
            <a:miter lim="400000"/>
          </a:ln>
        </p:spPr>
      </p:pic>
      <p:sp>
        <p:nvSpPr>
          <p:cNvPr id="2752" name="Shape 2752"/>
          <p:cNvSpPr/>
          <p:nvPr>
            <p:ph type="title"/>
          </p:nvPr>
        </p:nvSpPr>
        <p:spPr>
          <a:xfrm>
            <a:off x="561716" y="301625"/>
            <a:ext cx="11128800" cy="836102"/>
          </a:xfrm>
          <a:prstGeom prst="rect">
            <a:avLst/>
          </a:prstGeom>
        </p:spPr>
        <p:txBody>
          <a:bodyPr lIns="91422" tIns="91422" rIns="91422" bIns="91422"/>
          <a:lstStyle>
            <a:lvl1pPr>
              <a:lnSpc>
                <a:spcPct val="100000"/>
              </a:lnSpc>
              <a:defRPr sz="3600">
                <a:solidFill>
                  <a:srgbClr val="CB3725"/>
                </a:solidFill>
                <a:latin typeface="PT Sans"/>
                <a:ea typeface="PT Sans"/>
                <a:cs typeface="PT Sans"/>
                <a:sym typeface="PT Sans"/>
              </a:defRPr>
            </a:lvl1pPr>
          </a:lstStyle>
          <a:p>
            <a:pPr/>
            <a:r>
              <a:t>Title Text</a:t>
            </a:r>
          </a:p>
        </p:txBody>
      </p:sp>
      <p:sp>
        <p:nvSpPr>
          <p:cNvPr id="2753" name="Shape 2753"/>
          <p:cNvSpPr/>
          <p:nvPr>
            <p:ph type="body" idx="1"/>
          </p:nvPr>
        </p:nvSpPr>
        <p:spPr>
          <a:xfrm>
            <a:off x="561716" y="1158875"/>
            <a:ext cx="11128800" cy="4886401"/>
          </a:xfrm>
          <a:prstGeom prst="rect">
            <a:avLst/>
          </a:prstGeom>
        </p:spPr>
        <p:txBody>
          <a:bodyPr lIns="91422" tIns="91422" rIns="91422" bIns="91422"/>
          <a:lstStyle>
            <a:lvl1pPr marL="169862" indent="-30162">
              <a:lnSpc>
                <a:spcPct val="100000"/>
              </a:lnSpc>
              <a:spcBef>
                <a:spcPts val="400"/>
              </a:spcBef>
              <a:buClr>
                <a:srgbClr val="54585B"/>
              </a:buClr>
              <a:defRPr>
                <a:solidFill>
                  <a:srgbClr val="54585B"/>
                </a:solidFill>
                <a:latin typeface="PT Sans"/>
                <a:ea typeface="PT Sans"/>
                <a:cs typeface="PT Sans"/>
                <a:sym typeface="PT Sans"/>
              </a:defRPr>
            </a:lvl1pPr>
            <a:lvl2pPr marL="786244" indent="-202044">
              <a:lnSpc>
                <a:spcPct val="100000"/>
              </a:lnSpc>
              <a:spcBef>
                <a:spcPts val="400"/>
              </a:spcBef>
              <a:buClr>
                <a:srgbClr val="54585B"/>
              </a:buClr>
              <a:buChar char="–"/>
              <a:defRPr>
                <a:solidFill>
                  <a:srgbClr val="54585B"/>
                </a:solidFill>
                <a:latin typeface="PT Sans"/>
                <a:ea typeface="PT Sans"/>
                <a:cs typeface="PT Sans"/>
                <a:sym typeface="PT Sans"/>
              </a:defRPr>
            </a:lvl2pPr>
            <a:lvl3pPr marL="1206500" indent="-177800">
              <a:lnSpc>
                <a:spcPct val="100000"/>
              </a:lnSpc>
              <a:spcBef>
                <a:spcPts val="400"/>
              </a:spcBef>
              <a:buClr>
                <a:srgbClr val="54585B"/>
              </a:buClr>
              <a:buChar char="o"/>
              <a:defRPr>
                <a:solidFill>
                  <a:srgbClr val="54585B"/>
                </a:solidFill>
                <a:latin typeface="PT Sans"/>
                <a:ea typeface="PT Sans"/>
                <a:cs typeface="PT Sans"/>
                <a:sym typeface="PT Sans"/>
              </a:defRPr>
            </a:lvl3pPr>
            <a:lvl4pPr marL="1676400" indent="-177800">
              <a:lnSpc>
                <a:spcPct val="100000"/>
              </a:lnSpc>
              <a:spcBef>
                <a:spcPts val="400"/>
              </a:spcBef>
              <a:buClr>
                <a:srgbClr val="54585B"/>
              </a:buClr>
              <a:buChar char="–"/>
              <a:defRPr>
                <a:solidFill>
                  <a:srgbClr val="54585B"/>
                </a:solidFill>
                <a:latin typeface="PT Sans"/>
                <a:ea typeface="PT Sans"/>
                <a:cs typeface="PT Sans"/>
                <a:sym typeface="PT Sans"/>
              </a:defRPr>
            </a:lvl4pPr>
            <a:lvl5pPr marL="2133600" indent="-177800">
              <a:lnSpc>
                <a:spcPct val="100000"/>
              </a:lnSpc>
              <a:spcBef>
                <a:spcPts val="400"/>
              </a:spcBef>
              <a:buClr>
                <a:srgbClr val="54585B"/>
              </a:buClr>
              <a:buChar char="»"/>
              <a:defRPr>
                <a:solidFill>
                  <a:srgbClr val="54585B"/>
                </a:solidFill>
                <a:latin typeface="PT Sans"/>
                <a:ea typeface="PT Sans"/>
                <a:cs typeface="PT Sans"/>
                <a:sym typeface="PT Sans"/>
              </a:defRPr>
            </a:lvl5pPr>
          </a:lstStyle>
          <a:p>
            <a:pPr/>
            <a:r>
              <a:t>Body Level One</a:t>
            </a:r>
          </a:p>
          <a:p>
            <a:pPr lvl="1"/>
            <a:r>
              <a:t>Body Level Two</a:t>
            </a:r>
          </a:p>
          <a:p>
            <a:pPr lvl="2"/>
            <a:r>
              <a:t>Body Level Three</a:t>
            </a:r>
          </a:p>
          <a:p>
            <a:pPr lvl="3"/>
            <a:r>
              <a:t>Body Level Four</a:t>
            </a:r>
          </a:p>
          <a:p>
            <a:pPr lvl="4"/>
            <a:r>
              <a:t>Body Level Five</a:t>
            </a:r>
          </a:p>
        </p:txBody>
      </p:sp>
      <p:sp>
        <p:nvSpPr>
          <p:cNvPr id="2754" name="Shape 2754"/>
          <p:cNvSpPr/>
          <p:nvPr/>
        </p:nvSpPr>
        <p:spPr>
          <a:xfrm>
            <a:off x="4492416" y="6503760"/>
            <a:ext cx="3220003" cy="2184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800">
                <a:solidFill>
                  <a:srgbClr val="FFFFFF"/>
                </a:solidFill>
              </a:defRPr>
            </a:lvl1pPr>
          </a:lstStyle>
          <a:p>
            <a:pPr/>
            <a:r>
              <a:t>© 2015 CloudBees, Inc.  All Rights Reserved</a:t>
            </a:r>
          </a:p>
        </p:txBody>
      </p:sp>
      <p:pic>
        <p:nvPicPr>
          <p:cNvPr id="2755" name="image2.png"/>
          <p:cNvPicPr>
            <a:picLocks noChangeAspect="1"/>
          </p:cNvPicPr>
          <p:nvPr/>
        </p:nvPicPr>
        <p:blipFill>
          <a:blip r:embed="rId3">
            <a:extLst/>
          </a:blip>
          <a:stretch>
            <a:fillRect/>
          </a:stretch>
        </p:blipFill>
        <p:spPr>
          <a:xfrm>
            <a:off x="478999" y="6311900"/>
            <a:ext cx="1746801" cy="562501"/>
          </a:xfrm>
          <a:prstGeom prst="rect">
            <a:avLst/>
          </a:prstGeom>
          <a:ln w="12700">
            <a:miter lim="400000"/>
          </a:ln>
        </p:spPr>
      </p:pic>
      <p:sp>
        <p:nvSpPr>
          <p:cNvPr id="2756" name="Shape 2756"/>
          <p:cNvSpPr/>
          <p:nvPr>
            <p:ph type="sldNum" sz="quarter" idx="2"/>
          </p:nvPr>
        </p:nvSpPr>
        <p:spPr>
          <a:xfrm>
            <a:off x="11621460" y="6543380"/>
            <a:ext cx="137288" cy="127001"/>
          </a:xfrm>
          <a:prstGeom prst="rect">
            <a:avLst/>
          </a:prstGeom>
        </p:spPr>
        <p:txBody>
          <a:bodyPr lIns="0" tIns="0" rIns="0" bIns="0"/>
          <a:lstStyle>
            <a:lvl1pPr algn="ctr">
              <a:defRPr sz="900">
                <a:solidFill>
                  <a:srgbClr val="FFFFFF"/>
                </a:solidFill>
                <a:latin typeface="PT Sans"/>
                <a:ea typeface="PT Sans"/>
                <a:cs typeface="PT Sans"/>
                <a:sym typeface="PT Sans"/>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21.xml><?xml version="1.0" encoding="utf-8"?>
<p:sldLayout xmlns:a="http://schemas.openxmlformats.org/drawingml/2006/main" xmlns:r="http://schemas.openxmlformats.org/officeDocument/2006/relationships" xmlns:p="http://schemas.openxmlformats.org/presentationml/2006/main" type="tx" showMasterSp="1" showMasterPhAnim="1">
  <p:cSld name="8_Custom Layout">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2763" name="Shape 2763"/>
          <p:cNvSpPr/>
          <p:nvPr/>
        </p:nvSpPr>
        <p:spPr>
          <a:xfrm>
            <a:off x="478366" y="582082"/>
            <a:ext cx="11713604" cy="6276006"/>
          </a:xfrm>
          <a:prstGeom prst="rect">
            <a:avLst/>
          </a:prstGeom>
          <a:solidFill>
            <a:srgbClr val="FFFFFF"/>
          </a:solidFill>
          <a:ln w="12700">
            <a:miter lim="400000"/>
          </a:ln>
        </p:spPr>
        <p:txBody>
          <a:bodyPr lIns="45718" tIns="45718" rIns="45718" bIns="45718" anchor="ctr"/>
          <a:lstStyle/>
          <a:p>
            <a:pPr algn="ctr">
              <a:defRPr>
                <a:solidFill>
                  <a:srgbClr val="FFFFFF"/>
                </a:solidFill>
              </a:defRPr>
            </a:pPr>
          </a:p>
        </p:txBody>
      </p:sp>
      <p:sp>
        <p:nvSpPr>
          <p:cNvPr id="2764" name="Shape 2764"/>
          <p:cNvSpPr/>
          <p:nvPr/>
        </p:nvSpPr>
        <p:spPr>
          <a:xfrm rot="16200000">
            <a:off x="-1045757" y="5541432"/>
            <a:ext cx="2414702" cy="2184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800">
                <a:solidFill>
                  <a:srgbClr val="54585B"/>
                </a:solidFill>
              </a:defRPr>
            </a:lvl1pPr>
          </a:lstStyle>
          <a:p>
            <a:pPr/>
            <a:r>
              <a:t>© 2015 CloudBees, Inc.  All Rights Reserved</a:t>
            </a:r>
          </a:p>
        </p:txBody>
      </p:sp>
      <p:pic>
        <p:nvPicPr>
          <p:cNvPr id="2765" name="image2.png"/>
          <p:cNvPicPr>
            <a:picLocks noChangeAspect="1"/>
          </p:cNvPicPr>
          <p:nvPr/>
        </p:nvPicPr>
        <p:blipFill>
          <a:blip r:embed="rId3">
            <a:extLst/>
          </a:blip>
          <a:stretch>
            <a:fillRect/>
          </a:stretch>
        </p:blipFill>
        <p:spPr>
          <a:xfrm>
            <a:off x="10080200" y="32518"/>
            <a:ext cx="1746802" cy="562504"/>
          </a:xfrm>
          <a:prstGeom prst="rect">
            <a:avLst/>
          </a:prstGeom>
          <a:ln w="12700">
            <a:miter lim="400000"/>
          </a:ln>
        </p:spPr>
      </p:pic>
      <p:pic>
        <p:nvPicPr>
          <p:cNvPr id="2766" name="image1.jpeg"/>
          <p:cNvPicPr>
            <a:picLocks noChangeAspect="1"/>
          </p:cNvPicPr>
          <p:nvPr/>
        </p:nvPicPr>
        <p:blipFill>
          <a:blip r:embed="rId2">
            <a:extLst/>
          </a:blip>
          <a:stretch>
            <a:fillRect/>
          </a:stretch>
        </p:blipFill>
        <p:spPr>
          <a:xfrm>
            <a:off x="0" y="0"/>
            <a:ext cx="12192000" cy="6858000"/>
          </a:xfrm>
          <a:prstGeom prst="rect">
            <a:avLst/>
          </a:prstGeom>
          <a:ln w="12700">
            <a:miter lim="400000"/>
          </a:ln>
        </p:spPr>
      </p:pic>
      <p:sp>
        <p:nvSpPr>
          <p:cNvPr id="2767" name="Shape 2767"/>
          <p:cNvSpPr/>
          <p:nvPr/>
        </p:nvSpPr>
        <p:spPr>
          <a:xfrm rot="16200000">
            <a:off x="-1045757" y="5541432"/>
            <a:ext cx="2414702" cy="2184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800">
                <a:solidFill>
                  <a:srgbClr val="54585B"/>
                </a:solidFill>
              </a:defRPr>
            </a:lvl1pPr>
          </a:lstStyle>
          <a:p>
            <a:pPr/>
            <a:r>
              <a:t>© 2015 CloudBees, Inc.  All Rights Reserved</a:t>
            </a:r>
          </a:p>
        </p:txBody>
      </p:sp>
      <p:pic>
        <p:nvPicPr>
          <p:cNvPr id="2768" name="image6.png"/>
          <p:cNvPicPr>
            <a:picLocks noChangeAspect="1"/>
          </p:cNvPicPr>
          <p:nvPr/>
        </p:nvPicPr>
        <p:blipFill>
          <a:blip r:embed="rId4">
            <a:extLst/>
          </a:blip>
          <a:stretch>
            <a:fillRect/>
          </a:stretch>
        </p:blipFill>
        <p:spPr>
          <a:xfrm>
            <a:off x="2895600" y="2400300"/>
            <a:ext cx="6400800" cy="2057700"/>
          </a:xfrm>
          <a:prstGeom prst="rect">
            <a:avLst/>
          </a:prstGeom>
          <a:ln w="12700">
            <a:miter lim="400000"/>
          </a:ln>
        </p:spPr>
      </p:pic>
      <p:sp>
        <p:nvSpPr>
          <p:cNvPr id="2769" name="Shape 2769"/>
          <p:cNvSpPr/>
          <p:nvPr>
            <p:ph type="sldNum" sz="quarter" idx="2"/>
          </p:nvPr>
        </p:nvSpPr>
        <p:spPr>
          <a:xfrm>
            <a:off x="8473622" y="6221732"/>
            <a:ext cx="263979" cy="269237"/>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22.xml><?xml version="1.0" encoding="utf-8"?>
<p:sldLayout xmlns:a="http://schemas.openxmlformats.org/drawingml/2006/main" xmlns:r="http://schemas.openxmlformats.org/officeDocument/2006/relationships" xmlns:p="http://schemas.openxmlformats.org/presentationml/2006/main" type="tx" showMasterSp="1" showMasterPhAnim="1">
  <p:cSld name="9_Custom Layout">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2776" name="Shape 2776"/>
          <p:cNvSpPr/>
          <p:nvPr/>
        </p:nvSpPr>
        <p:spPr>
          <a:xfrm>
            <a:off x="478366" y="582082"/>
            <a:ext cx="11713604" cy="6276006"/>
          </a:xfrm>
          <a:prstGeom prst="rect">
            <a:avLst/>
          </a:prstGeom>
          <a:solidFill>
            <a:srgbClr val="FFFFFF"/>
          </a:solidFill>
          <a:ln w="12700">
            <a:miter lim="400000"/>
          </a:ln>
        </p:spPr>
        <p:txBody>
          <a:bodyPr lIns="45718" tIns="45718" rIns="45718" bIns="45718" anchor="ctr"/>
          <a:lstStyle/>
          <a:p>
            <a:pPr algn="ctr">
              <a:defRPr>
                <a:solidFill>
                  <a:srgbClr val="FFFFFF"/>
                </a:solidFill>
              </a:defRPr>
            </a:pPr>
          </a:p>
        </p:txBody>
      </p:sp>
      <p:sp>
        <p:nvSpPr>
          <p:cNvPr id="2777" name="Shape 2777"/>
          <p:cNvSpPr/>
          <p:nvPr/>
        </p:nvSpPr>
        <p:spPr>
          <a:xfrm rot="16200000">
            <a:off x="-1045757" y="5541432"/>
            <a:ext cx="2414702" cy="2184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800">
                <a:solidFill>
                  <a:srgbClr val="54585B"/>
                </a:solidFill>
              </a:defRPr>
            </a:lvl1pPr>
          </a:lstStyle>
          <a:p>
            <a:pPr/>
            <a:r>
              <a:t>© 2015 CloudBees, Inc.  All Rights Reserved</a:t>
            </a:r>
          </a:p>
        </p:txBody>
      </p:sp>
      <p:pic>
        <p:nvPicPr>
          <p:cNvPr id="2778" name="image2.png"/>
          <p:cNvPicPr>
            <a:picLocks noChangeAspect="1"/>
          </p:cNvPicPr>
          <p:nvPr/>
        </p:nvPicPr>
        <p:blipFill>
          <a:blip r:embed="rId3">
            <a:extLst/>
          </a:blip>
          <a:stretch>
            <a:fillRect/>
          </a:stretch>
        </p:blipFill>
        <p:spPr>
          <a:xfrm>
            <a:off x="10080200" y="32518"/>
            <a:ext cx="1746802" cy="562504"/>
          </a:xfrm>
          <a:prstGeom prst="rect">
            <a:avLst/>
          </a:prstGeom>
          <a:ln w="12700">
            <a:miter lim="400000"/>
          </a:ln>
        </p:spPr>
      </p:pic>
      <p:pic>
        <p:nvPicPr>
          <p:cNvPr id="2779" name="image1.jpeg"/>
          <p:cNvPicPr>
            <a:picLocks noChangeAspect="1"/>
          </p:cNvPicPr>
          <p:nvPr/>
        </p:nvPicPr>
        <p:blipFill>
          <a:blip r:embed="rId2">
            <a:extLst/>
          </a:blip>
          <a:stretch>
            <a:fillRect/>
          </a:stretch>
        </p:blipFill>
        <p:spPr>
          <a:xfrm>
            <a:off x="0" y="0"/>
            <a:ext cx="12192000" cy="6858000"/>
          </a:xfrm>
          <a:prstGeom prst="rect">
            <a:avLst/>
          </a:prstGeom>
          <a:ln w="12700">
            <a:miter lim="400000"/>
          </a:ln>
        </p:spPr>
      </p:pic>
      <p:pic>
        <p:nvPicPr>
          <p:cNvPr id="2780" name="image7.png"/>
          <p:cNvPicPr>
            <a:picLocks noChangeAspect="1"/>
          </p:cNvPicPr>
          <p:nvPr/>
        </p:nvPicPr>
        <p:blipFill>
          <a:blip r:embed="rId4">
            <a:extLst/>
          </a:blip>
          <a:stretch>
            <a:fillRect/>
          </a:stretch>
        </p:blipFill>
        <p:spPr>
          <a:xfrm>
            <a:off x="3947967" y="2644849"/>
            <a:ext cx="4718403" cy="1686904"/>
          </a:xfrm>
          <a:prstGeom prst="rect">
            <a:avLst/>
          </a:prstGeom>
          <a:ln w="12700">
            <a:miter lim="400000"/>
          </a:ln>
        </p:spPr>
      </p:pic>
      <p:sp>
        <p:nvSpPr>
          <p:cNvPr id="2781" name="Shape 2781"/>
          <p:cNvSpPr/>
          <p:nvPr/>
        </p:nvSpPr>
        <p:spPr>
          <a:xfrm rot="16200000">
            <a:off x="-1045757" y="5541432"/>
            <a:ext cx="2414702" cy="2184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800">
                <a:solidFill>
                  <a:srgbClr val="54585B"/>
                </a:solidFill>
              </a:defRPr>
            </a:lvl1pPr>
          </a:lstStyle>
          <a:p>
            <a:pPr/>
            <a:r>
              <a:t>© 2015 CloudBees, Inc.  All Rights Reserved</a:t>
            </a:r>
          </a:p>
        </p:txBody>
      </p:sp>
      <p:sp>
        <p:nvSpPr>
          <p:cNvPr id="2782" name="Shape 2782"/>
          <p:cNvSpPr/>
          <p:nvPr>
            <p:ph type="sldNum" sz="quarter" idx="2"/>
          </p:nvPr>
        </p:nvSpPr>
        <p:spPr>
          <a:xfrm>
            <a:off x="8473622" y="6221732"/>
            <a:ext cx="263979" cy="269237"/>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23.xml><?xml version="1.0" encoding="utf-8"?>
<p:sldLayout xmlns:a="http://schemas.openxmlformats.org/drawingml/2006/main" xmlns:r="http://schemas.openxmlformats.org/officeDocument/2006/relationships" xmlns:p="http://schemas.openxmlformats.org/presentationml/2006/main" type="tx" showMasterSp="1" showMasterPhAnim="1">
  <p:cSld name="2_Title Slide 1">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2789" name="Shape 2789"/>
          <p:cNvSpPr/>
          <p:nvPr/>
        </p:nvSpPr>
        <p:spPr>
          <a:xfrm>
            <a:off x="478366" y="582082"/>
            <a:ext cx="11713604" cy="6276006"/>
          </a:xfrm>
          <a:prstGeom prst="rect">
            <a:avLst/>
          </a:prstGeom>
          <a:solidFill>
            <a:srgbClr val="FFFFFF"/>
          </a:solidFill>
          <a:ln w="12700">
            <a:miter lim="400000"/>
          </a:ln>
        </p:spPr>
        <p:txBody>
          <a:bodyPr lIns="45718" tIns="45718" rIns="45718" bIns="45718" anchor="ctr"/>
          <a:lstStyle/>
          <a:p>
            <a:pPr algn="ctr">
              <a:defRPr>
                <a:solidFill>
                  <a:srgbClr val="FFFFFF"/>
                </a:solidFill>
              </a:defRPr>
            </a:pPr>
          </a:p>
        </p:txBody>
      </p:sp>
      <p:sp>
        <p:nvSpPr>
          <p:cNvPr id="2790" name="Shape 2790"/>
          <p:cNvSpPr/>
          <p:nvPr/>
        </p:nvSpPr>
        <p:spPr>
          <a:xfrm rot="16200000">
            <a:off x="-1045757" y="5541432"/>
            <a:ext cx="2414702" cy="2184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800">
                <a:solidFill>
                  <a:srgbClr val="54585B"/>
                </a:solidFill>
              </a:defRPr>
            </a:lvl1pPr>
          </a:lstStyle>
          <a:p>
            <a:pPr/>
            <a:r>
              <a:t>© 2015 CloudBees, Inc.  All Rights Reserved</a:t>
            </a:r>
          </a:p>
        </p:txBody>
      </p:sp>
      <p:pic>
        <p:nvPicPr>
          <p:cNvPr id="2791" name="image2.png"/>
          <p:cNvPicPr>
            <a:picLocks noChangeAspect="1"/>
          </p:cNvPicPr>
          <p:nvPr/>
        </p:nvPicPr>
        <p:blipFill>
          <a:blip r:embed="rId3">
            <a:extLst/>
          </a:blip>
          <a:stretch>
            <a:fillRect/>
          </a:stretch>
        </p:blipFill>
        <p:spPr>
          <a:xfrm>
            <a:off x="10080200" y="32518"/>
            <a:ext cx="1746802" cy="562504"/>
          </a:xfrm>
          <a:prstGeom prst="rect">
            <a:avLst/>
          </a:prstGeom>
          <a:ln w="12700">
            <a:miter lim="400000"/>
          </a:ln>
        </p:spPr>
      </p:pic>
      <p:sp>
        <p:nvSpPr>
          <p:cNvPr id="2792" name="Shape 2792"/>
          <p:cNvSpPr/>
          <p:nvPr>
            <p:ph type="title"/>
          </p:nvPr>
        </p:nvSpPr>
        <p:spPr>
          <a:xfrm>
            <a:off x="914400" y="2111123"/>
            <a:ext cx="10363200" cy="1546503"/>
          </a:xfrm>
          <a:prstGeom prst="rect">
            <a:avLst/>
          </a:prstGeom>
        </p:spPr>
        <p:txBody>
          <a:bodyPr lIns="91422" tIns="91422" rIns="91422" bIns="91422" anchor="b"/>
          <a:lstStyle>
            <a:lvl1pPr algn="ctr">
              <a:lnSpc>
                <a:spcPct val="100000"/>
              </a:lnSpc>
              <a:defRPr sz="4800">
                <a:solidFill>
                  <a:srgbClr val="CB3725"/>
                </a:solidFill>
                <a:latin typeface="PT Sans"/>
                <a:ea typeface="PT Sans"/>
                <a:cs typeface="PT Sans"/>
                <a:sym typeface="PT Sans"/>
              </a:defRPr>
            </a:lvl1pPr>
          </a:lstStyle>
          <a:p>
            <a:pPr/>
            <a:r>
              <a:t>Title Text</a:t>
            </a:r>
          </a:p>
        </p:txBody>
      </p:sp>
      <p:sp>
        <p:nvSpPr>
          <p:cNvPr id="2793" name="Shape 2793"/>
          <p:cNvSpPr/>
          <p:nvPr>
            <p:ph type="body" sz="quarter" idx="1"/>
          </p:nvPr>
        </p:nvSpPr>
        <p:spPr>
          <a:xfrm>
            <a:off x="914400" y="3786737"/>
            <a:ext cx="10363200" cy="1046403"/>
          </a:xfrm>
          <a:prstGeom prst="rect">
            <a:avLst/>
          </a:prstGeom>
        </p:spPr>
        <p:txBody>
          <a:bodyPr lIns="91422" tIns="91422" rIns="91422" bIns="91422"/>
          <a:lstStyle>
            <a:lvl1pPr marL="0" indent="0" algn="ctr">
              <a:lnSpc>
                <a:spcPct val="100000"/>
              </a:lnSpc>
              <a:spcBef>
                <a:spcPts val="0"/>
              </a:spcBef>
              <a:buSzTx/>
              <a:buFontTx/>
              <a:buNone/>
              <a:defRPr>
                <a:solidFill>
                  <a:srgbClr val="006098"/>
                </a:solidFill>
                <a:latin typeface="PT Sans"/>
                <a:ea typeface="PT Sans"/>
                <a:cs typeface="PT Sans"/>
                <a:sym typeface="PT Sans"/>
              </a:defRPr>
            </a:lvl1pPr>
            <a:lvl2pPr marL="0" indent="0" algn="ctr">
              <a:lnSpc>
                <a:spcPct val="100000"/>
              </a:lnSpc>
              <a:spcBef>
                <a:spcPts val="0"/>
              </a:spcBef>
              <a:buSzTx/>
              <a:buFontTx/>
              <a:buNone/>
              <a:defRPr>
                <a:solidFill>
                  <a:srgbClr val="006098"/>
                </a:solidFill>
                <a:latin typeface="PT Sans"/>
                <a:ea typeface="PT Sans"/>
                <a:cs typeface="PT Sans"/>
                <a:sym typeface="PT Sans"/>
              </a:defRPr>
            </a:lvl2pPr>
            <a:lvl3pPr marL="0" indent="0" algn="ctr">
              <a:lnSpc>
                <a:spcPct val="100000"/>
              </a:lnSpc>
              <a:spcBef>
                <a:spcPts val="0"/>
              </a:spcBef>
              <a:buSzTx/>
              <a:buFontTx/>
              <a:buNone/>
              <a:defRPr>
                <a:solidFill>
                  <a:srgbClr val="006098"/>
                </a:solidFill>
                <a:latin typeface="PT Sans"/>
                <a:ea typeface="PT Sans"/>
                <a:cs typeface="PT Sans"/>
                <a:sym typeface="PT Sans"/>
              </a:defRPr>
            </a:lvl3pPr>
            <a:lvl4pPr marL="0" indent="0" algn="ctr">
              <a:lnSpc>
                <a:spcPct val="100000"/>
              </a:lnSpc>
              <a:spcBef>
                <a:spcPts val="0"/>
              </a:spcBef>
              <a:buSzTx/>
              <a:buFontTx/>
              <a:buNone/>
              <a:defRPr>
                <a:solidFill>
                  <a:srgbClr val="006098"/>
                </a:solidFill>
                <a:latin typeface="PT Sans"/>
                <a:ea typeface="PT Sans"/>
                <a:cs typeface="PT Sans"/>
                <a:sym typeface="PT Sans"/>
              </a:defRPr>
            </a:lvl4pPr>
            <a:lvl5pPr marL="0" indent="0" algn="ctr">
              <a:lnSpc>
                <a:spcPct val="100000"/>
              </a:lnSpc>
              <a:spcBef>
                <a:spcPts val="0"/>
              </a:spcBef>
              <a:buSzTx/>
              <a:buFontTx/>
              <a:buNone/>
              <a:defRPr>
                <a:solidFill>
                  <a:srgbClr val="006098"/>
                </a:solidFill>
                <a:latin typeface="PT Sans"/>
                <a:ea typeface="PT Sans"/>
                <a:cs typeface="PT Sans"/>
                <a:sym typeface="PT Sans"/>
              </a:defRPr>
            </a:lvl5pPr>
          </a:lstStyle>
          <a:p>
            <a:pPr/>
            <a:r>
              <a:t>Body Level One</a:t>
            </a:r>
          </a:p>
          <a:p>
            <a:pPr lvl="1"/>
            <a:r>
              <a:t>Body Level Two</a:t>
            </a:r>
          </a:p>
          <a:p>
            <a:pPr lvl="2"/>
            <a:r>
              <a:t>Body Level Three</a:t>
            </a:r>
          </a:p>
          <a:p>
            <a:pPr lvl="3"/>
            <a:r>
              <a:t>Body Level Four</a:t>
            </a:r>
          </a:p>
          <a:p>
            <a:pPr lvl="4"/>
            <a:r>
              <a:t>Body Level Five</a:t>
            </a:r>
          </a:p>
        </p:txBody>
      </p:sp>
      <p:sp>
        <p:nvSpPr>
          <p:cNvPr id="2794" name="Shape 2794"/>
          <p:cNvSpPr/>
          <p:nvPr>
            <p:ph type="sldNum" sz="quarter" idx="2"/>
          </p:nvPr>
        </p:nvSpPr>
        <p:spPr>
          <a:xfrm>
            <a:off x="11409053" y="6465873"/>
            <a:ext cx="266974" cy="259222"/>
          </a:xfrm>
          <a:prstGeom prst="rect">
            <a:avLst/>
          </a:prstGeom>
        </p:spPr>
        <p:txBody>
          <a:bodyPr lIns="0" tIns="0" rIns="0" bIns="0"/>
          <a:lstStyle>
            <a:lvl1pPr algn="l">
              <a:defRPr sz="1800">
                <a:solidFill>
                  <a:srgbClr val="54585B"/>
                </a:solidFill>
                <a:latin typeface="Arial"/>
                <a:ea typeface="Arial"/>
                <a:cs typeface="Arial"/>
                <a:sym typeface="Aria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24.xml><?xml version="1.0" encoding="utf-8"?>
<p:sldLayout xmlns:a="http://schemas.openxmlformats.org/drawingml/2006/main" xmlns:r="http://schemas.openxmlformats.org/officeDocument/2006/relationships" xmlns:p="http://schemas.openxmlformats.org/presentationml/2006/main" type="tx" showMasterSp="1" showMasterPhAnim="1">
  <p:cSld name="3_Divider slide">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2801" name="Shape 2801"/>
          <p:cNvSpPr/>
          <p:nvPr/>
        </p:nvSpPr>
        <p:spPr>
          <a:xfrm>
            <a:off x="478366" y="582082"/>
            <a:ext cx="11713604" cy="6276006"/>
          </a:xfrm>
          <a:prstGeom prst="rect">
            <a:avLst/>
          </a:prstGeom>
          <a:solidFill>
            <a:srgbClr val="FFFFFF"/>
          </a:solidFill>
          <a:ln w="12700">
            <a:miter lim="400000"/>
          </a:ln>
        </p:spPr>
        <p:txBody>
          <a:bodyPr lIns="45718" tIns="45718" rIns="45718" bIns="45718" anchor="ctr"/>
          <a:lstStyle/>
          <a:p>
            <a:pPr algn="ctr">
              <a:defRPr>
                <a:solidFill>
                  <a:srgbClr val="FFFFFF"/>
                </a:solidFill>
              </a:defRPr>
            </a:pPr>
          </a:p>
        </p:txBody>
      </p:sp>
      <p:sp>
        <p:nvSpPr>
          <p:cNvPr id="2802" name="Shape 2802"/>
          <p:cNvSpPr/>
          <p:nvPr/>
        </p:nvSpPr>
        <p:spPr>
          <a:xfrm rot="16200000">
            <a:off x="-1045757" y="5541432"/>
            <a:ext cx="2414702" cy="2184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800">
                <a:solidFill>
                  <a:srgbClr val="54585B"/>
                </a:solidFill>
              </a:defRPr>
            </a:lvl1pPr>
          </a:lstStyle>
          <a:p>
            <a:pPr/>
            <a:r>
              <a:t>© 2015 CloudBees, Inc.  All Rights Reserved</a:t>
            </a:r>
          </a:p>
        </p:txBody>
      </p:sp>
      <p:pic>
        <p:nvPicPr>
          <p:cNvPr id="2803" name="image2.png"/>
          <p:cNvPicPr>
            <a:picLocks noChangeAspect="1"/>
          </p:cNvPicPr>
          <p:nvPr/>
        </p:nvPicPr>
        <p:blipFill>
          <a:blip r:embed="rId3">
            <a:extLst/>
          </a:blip>
          <a:stretch>
            <a:fillRect/>
          </a:stretch>
        </p:blipFill>
        <p:spPr>
          <a:xfrm>
            <a:off x="10080200" y="32518"/>
            <a:ext cx="1746802" cy="562504"/>
          </a:xfrm>
          <a:prstGeom prst="rect">
            <a:avLst/>
          </a:prstGeom>
          <a:ln w="12700">
            <a:miter lim="400000"/>
          </a:ln>
        </p:spPr>
      </p:pic>
      <p:pic>
        <p:nvPicPr>
          <p:cNvPr id="2804" name="image1.jpeg"/>
          <p:cNvPicPr>
            <a:picLocks noChangeAspect="1"/>
          </p:cNvPicPr>
          <p:nvPr/>
        </p:nvPicPr>
        <p:blipFill>
          <a:blip r:embed="rId2">
            <a:extLst/>
          </a:blip>
          <a:stretch>
            <a:fillRect/>
          </a:stretch>
        </p:blipFill>
        <p:spPr>
          <a:xfrm>
            <a:off x="0" y="0"/>
            <a:ext cx="12192000" cy="6858000"/>
          </a:xfrm>
          <a:prstGeom prst="rect">
            <a:avLst/>
          </a:prstGeom>
          <a:ln w="12700">
            <a:miter lim="400000"/>
          </a:ln>
        </p:spPr>
      </p:pic>
      <p:sp>
        <p:nvSpPr>
          <p:cNvPr id="2805" name="Shape 2805"/>
          <p:cNvSpPr/>
          <p:nvPr>
            <p:ph type="title"/>
          </p:nvPr>
        </p:nvSpPr>
        <p:spPr>
          <a:xfrm>
            <a:off x="1193521" y="2667000"/>
            <a:ext cx="8433600" cy="1358701"/>
          </a:xfrm>
          <a:prstGeom prst="rect">
            <a:avLst/>
          </a:prstGeom>
        </p:spPr>
        <p:txBody>
          <a:bodyPr lIns="91422" tIns="91422" rIns="91422" bIns="91422" anchor="b"/>
          <a:lstStyle>
            <a:lvl1pPr>
              <a:lnSpc>
                <a:spcPct val="100000"/>
              </a:lnSpc>
              <a:defRPr sz="3600">
                <a:solidFill>
                  <a:srgbClr val="CB3725"/>
                </a:solidFill>
                <a:latin typeface="PT Sans"/>
                <a:ea typeface="PT Sans"/>
                <a:cs typeface="PT Sans"/>
                <a:sym typeface="PT Sans"/>
              </a:defRPr>
            </a:lvl1pPr>
          </a:lstStyle>
          <a:p>
            <a:pPr/>
            <a:r>
              <a:t>Title Text</a:t>
            </a:r>
          </a:p>
        </p:txBody>
      </p:sp>
      <p:sp>
        <p:nvSpPr>
          <p:cNvPr id="2806" name="Shape 2806"/>
          <p:cNvSpPr/>
          <p:nvPr/>
        </p:nvSpPr>
        <p:spPr>
          <a:xfrm rot="16200000">
            <a:off x="-1045757" y="5541432"/>
            <a:ext cx="2414702" cy="2184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800">
                <a:solidFill>
                  <a:srgbClr val="54585B"/>
                </a:solidFill>
              </a:defRPr>
            </a:lvl1pPr>
          </a:lstStyle>
          <a:p>
            <a:pPr/>
            <a:r>
              <a:t>© 2015 CloudBees, Inc.  All Rights Reserved</a:t>
            </a:r>
          </a:p>
        </p:txBody>
      </p:sp>
      <p:pic>
        <p:nvPicPr>
          <p:cNvPr id="2807" name="image2.png"/>
          <p:cNvPicPr>
            <a:picLocks noChangeAspect="1"/>
          </p:cNvPicPr>
          <p:nvPr/>
        </p:nvPicPr>
        <p:blipFill>
          <a:blip r:embed="rId3">
            <a:extLst/>
          </a:blip>
          <a:stretch>
            <a:fillRect/>
          </a:stretch>
        </p:blipFill>
        <p:spPr>
          <a:xfrm>
            <a:off x="9673800" y="273820"/>
            <a:ext cx="2147602" cy="691201"/>
          </a:xfrm>
          <a:prstGeom prst="rect">
            <a:avLst/>
          </a:prstGeom>
          <a:ln w="12700">
            <a:miter lim="400000"/>
          </a:ln>
        </p:spPr>
      </p:pic>
      <p:sp>
        <p:nvSpPr>
          <p:cNvPr id="2808" name="Shape 2808"/>
          <p:cNvSpPr/>
          <p:nvPr>
            <p:ph type="sldNum" sz="quarter" idx="2"/>
          </p:nvPr>
        </p:nvSpPr>
        <p:spPr>
          <a:xfrm>
            <a:off x="11621460" y="6543380"/>
            <a:ext cx="137288" cy="127001"/>
          </a:xfrm>
          <a:prstGeom prst="rect">
            <a:avLst/>
          </a:prstGeom>
        </p:spPr>
        <p:txBody>
          <a:bodyPr lIns="0" tIns="0" rIns="0" bIns="0"/>
          <a:lstStyle>
            <a:lvl1pPr algn="ctr">
              <a:defRPr sz="900">
                <a:solidFill>
                  <a:srgbClr val="7F7F7F"/>
                </a:solidFill>
                <a:latin typeface="PT Sans"/>
                <a:ea typeface="PT Sans"/>
                <a:cs typeface="PT Sans"/>
                <a:sym typeface="PT Sans"/>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25.xml><?xml version="1.0" encoding="utf-8"?>
<p:sldLayout xmlns:a="http://schemas.openxmlformats.org/drawingml/2006/main" xmlns:r="http://schemas.openxmlformats.org/officeDocument/2006/relationships" xmlns:p="http://schemas.openxmlformats.org/presentationml/2006/main" type="tx" showMasterSp="1" showMasterPhAnim="1">
  <p:cSld name="4_Two Content">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2815" name="Shape 2815"/>
          <p:cNvSpPr/>
          <p:nvPr/>
        </p:nvSpPr>
        <p:spPr>
          <a:xfrm>
            <a:off x="478366" y="582082"/>
            <a:ext cx="11713604" cy="6276006"/>
          </a:xfrm>
          <a:prstGeom prst="rect">
            <a:avLst/>
          </a:prstGeom>
          <a:solidFill>
            <a:srgbClr val="FFFFFF"/>
          </a:solidFill>
          <a:ln w="12700">
            <a:miter lim="400000"/>
          </a:ln>
        </p:spPr>
        <p:txBody>
          <a:bodyPr lIns="45718" tIns="45718" rIns="45718" bIns="45718" anchor="ctr"/>
          <a:lstStyle/>
          <a:p>
            <a:pPr algn="ctr">
              <a:defRPr>
                <a:solidFill>
                  <a:srgbClr val="FFFFFF"/>
                </a:solidFill>
              </a:defRPr>
            </a:pPr>
          </a:p>
        </p:txBody>
      </p:sp>
      <p:sp>
        <p:nvSpPr>
          <p:cNvPr id="2816" name="Shape 2816"/>
          <p:cNvSpPr/>
          <p:nvPr/>
        </p:nvSpPr>
        <p:spPr>
          <a:xfrm rot="16200000">
            <a:off x="-1045757" y="5541432"/>
            <a:ext cx="2414702" cy="2184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800">
                <a:solidFill>
                  <a:srgbClr val="54585B"/>
                </a:solidFill>
              </a:defRPr>
            </a:lvl1pPr>
          </a:lstStyle>
          <a:p>
            <a:pPr/>
            <a:r>
              <a:t>© 2015 CloudBees, Inc.  All Rights Reserved</a:t>
            </a:r>
          </a:p>
        </p:txBody>
      </p:sp>
      <p:pic>
        <p:nvPicPr>
          <p:cNvPr id="2817" name="image2.png"/>
          <p:cNvPicPr>
            <a:picLocks noChangeAspect="1"/>
          </p:cNvPicPr>
          <p:nvPr/>
        </p:nvPicPr>
        <p:blipFill>
          <a:blip r:embed="rId3">
            <a:extLst/>
          </a:blip>
          <a:stretch>
            <a:fillRect/>
          </a:stretch>
        </p:blipFill>
        <p:spPr>
          <a:xfrm>
            <a:off x="10080200" y="32518"/>
            <a:ext cx="1746802" cy="562504"/>
          </a:xfrm>
          <a:prstGeom prst="rect">
            <a:avLst/>
          </a:prstGeom>
          <a:ln w="12700">
            <a:miter lim="400000"/>
          </a:ln>
        </p:spPr>
      </p:pic>
      <p:sp>
        <p:nvSpPr>
          <p:cNvPr id="2818" name="Shape 2818"/>
          <p:cNvSpPr/>
          <p:nvPr>
            <p:ph type="title"/>
          </p:nvPr>
        </p:nvSpPr>
        <p:spPr>
          <a:xfrm>
            <a:off x="798782" y="833967"/>
            <a:ext cx="10970002" cy="836099"/>
          </a:xfrm>
          <a:prstGeom prst="rect">
            <a:avLst/>
          </a:prstGeom>
        </p:spPr>
        <p:txBody>
          <a:bodyPr lIns="91422" tIns="91422" rIns="91422" bIns="91422"/>
          <a:lstStyle>
            <a:lvl1pPr>
              <a:lnSpc>
                <a:spcPct val="100000"/>
              </a:lnSpc>
              <a:defRPr sz="3600">
                <a:solidFill>
                  <a:srgbClr val="CB3725"/>
                </a:solidFill>
                <a:latin typeface="PT Sans"/>
                <a:ea typeface="PT Sans"/>
                <a:cs typeface="PT Sans"/>
                <a:sym typeface="PT Sans"/>
              </a:defRPr>
            </a:lvl1pPr>
          </a:lstStyle>
          <a:p>
            <a:pPr/>
            <a:r>
              <a:t>Title Text</a:t>
            </a:r>
          </a:p>
        </p:txBody>
      </p:sp>
      <p:sp>
        <p:nvSpPr>
          <p:cNvPr id="2819" name="Shape 2819"/>
          <p:cNvSpPr/>
          <p:nvPr>
            <p:ph type="body" sz="half" idx="1"/>
          </p:nvPr>
        </p:nvSpPr>
        <p:spPr>
          <a:xfrm>
            <a:off x="799775" y="1693140"/>
            <a:ext cx="5364399" cy="4568100"/>
          </a:xfrm>
          <a:prstGeom prst="rect">
            <a:avLst/>
          </a:prstGeom>
        </p:spPr>
        <p:txBody>
          <a:bodyPr lIns="91422" tIns="91422" rIns="91422" bIns="91422"/>
          <a:lstStyle>
            <a:lvl1pPr marL="182879" indent="-182879">
              <a:lnSpc>
                <a:spcPct val="100000"/>
              </a:lnSpc>
              <a:spcBef>
                <a:spcPts val="0"/>
              </a:spcBef>
              <a:buSzTx/>
              <a:buFontTx/>
              <a:buNone/>
              <a:defRPr>
                <a:solidFill>
                  <a:srgbClr val="54585B"/>
                </a:solidFill>
                <a:latin typeface="PT Sans"/>
                <a:ea typeface="PT Sans"/>
                <a:cs typeface="PT Sans"/>
                <a:sym typeface="PT Sans"/>
              </a:defRPr>
            </a:lvl1pPr>
            <a:lvl2pPr marL="182879" indent="-182879">
              <a:lnSpc>
                <a:spcPct val="100000"/>
              </a:lnSpc>
              <a:spcBef>
                <a:spcPts val="0"/>
              </a:spcBef>
              <a:buSzTx/>
              <a:buFontTx/>
              <a:buNone/>
              <a:defRPr>
                <a:solidFill>
                  <a:srgbClr val="54585B"/>
                </a:solidFill>
                <a:latin typeface="PT Sans"/>
                <a:ea typeface="PT Sans"/>
                <a:cs typeface="PT Sans"/>
                <a:sym typeface="PT Sans"/>
              </a:defRPr>
            </a:lvl2pPr>
            <a:lvl3pPr marL="182879" indent="-182879">
              <a:lnSpc>
                <a:spcPct val="100000"/>
              </a:lnSpc>
              <a:spcBef>
                <a:spcPts val="0"/>
              </a:spcBef>
              <a:buSzTx/>
              <a:buFontTx/>
              <a:buNone/>
              <a:defRPr>
                <a:solidFill>
                  <a:srgbClr val="54585B"/>
                </a:solidFill>
                <a:latin typeface="PT Sans"/>
                <a:ea typeface="PT Sans"/>
                <a:cs typeface="PT Sans"/>
                <a:sym typeface="PT Sans"/>
              </a:defRPr>
            </a:lvl3pPr>
            <a:lvl4pPr marL="182879" indent="-182879">
              <a:lnSpc>
                <a:spcPct val="100000"/>
              </a:lnSpc>
              <a:spcBef>
                <a:spcPts val="0"/>
              </a:spcBef>
              <a:buSzTx/>
              <a:buFontTx/>
              <a:buNone/>
              <a:defRPr>
                <a:solidFill>
                  <a:srgbClr val="54585B"/>
                </a:solidFill>
                <a:latin typeface="PT Sans"/>
                <a:ea typeface="PT Sans"/>
                <a:cs typeface="PT Sans"/>
                <a:sym typeface="PT Sans"/>
              </a:defRPr>
            </a:lvl4pPr>
            <a:lvl5pPr marL="182879" indent="-182879">
              <a:lnSpc>
                <a:spcPct val="100000"/>
              </a:lnSpc>
              <a:spcBef>
                <a:spcPts val="0"/>
              </a:spcBef>
              <a:buSzTx/>
              <a:buFontTx/>
              <a:buNone/>
              <a:defRPr>
                <a:solidFill>
                  <a:srgbClr val="54585B"/>
                </a:solidFill>
                <a:latin typeface="PT Sans"/>
                <a:ea typeface="PT Sans"/>
                <a:cs typeface="PT Sans"/>
                <a:sym typeface="PT Sans"/>
              </a:defRPr>
            </a:lvl5pPr>
          </a:lstStyle>
          <a:p>
            <a:pPr/>
            <a:r>
              <a:t>Body Level One</a:t>
            </a:r>
          </a:p>
          <a:p>
            <a:pPr lvl="1"/>
            <a:r>
              <a:t>Body Level Two</a:t>
            </a:r>
          </a:p>
          <a:p>
            <a:pPr lvl="2"/>
            <a:r>
              <a:t>Body Level Three</a:t>
            </a:r>
          </a:p>
          <a:p>
            <a:pPr lvl="3"/>
            <a:r>
              <a:t>Body Level Four</a:t>
            </a:r>
          </a:p>
          <a:p>
            <a:pPr lvl="4"/>
            <a:r>
              <a:t>Body Level Five</a:t>
            </a:r>
          </a:p>
        </p:txBody>
      </p:sp>
      <p:sp>
        <p:nvSpPr>
          <p:cNvPr id="2820" name="Shape 2820"/>
          <p:cNvSpPr/>
          <p:nvPr>
            <p:ph type="body" sz="half" idx="13"/>
          </p:nvPr>
        </p:nvSpPr>
        <p:spPr>
          <a:xfrm>
            <a:off x="6397364" y="1693140"/>
            <a:ext cx="5364402" cy="4568100"/>
          </a:xfrm>
          <a:prstGeom prst="rect">
            <a:avLst/>
          </a:prstGeom>
        </p:spPr>
        <p:txBody>
          <a:bodyPr lIns="91422" tIns="91422" rIns="91422" bIns="91422"/>
          <a:lstStyle/>
          <a:p>
            <a:pPr/>
          </a:p>
        </p:txBody>
      </p:sp>
      <p:sp>
        <p:nvSpPr>
          <p:cNvPr id="2821" name="Shape 2821"/>
          <p:cNvSpPr/>
          <p:nvPr>
            <p:ph type="sldNum" sz="quarter" idx="2"/>
          </p:nvPr>
        </p:nvSpPr>
        <p:spPr>
          <a:xfrm>
            <a:off x="11621460" y="6543380"/>
            <a:ext cx="137288" cy="127001"/>
          </a:xfrm>
          <a:prstGeom prst="rect">
            <a:avLst/>
          </a:prstGeom>
        </p:spPr>
        <p:txBody>
          <a:bodyPr lIns="0" tIns="0" rIns="0" bIns="0"/>
          <a:lstStyle>
            <a:lvl1pPr algn="ctr">
              <a:defRPr sz="900">
                <a:solidFill>
                  <a:srgbClr val="7F7F7F"/>
                </a:solidFill>
                <a:latin typeface="PT Sans"/>
                <a:ea typeface="PT Sans"/>
                <a:cs typeface="PT Sans"/>
                <a:sym typeface="PT Sans"/>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26.xml><?xml version="1.0" encoding="utf-8"?>
<p:sldLayout xmlns:a="http://schemas.openxmlformats.org/drawingml/2006/main" xmlns:r="http://schemas.openxmlformats.org/officeDocument/2006/relationships" xmlns:p="http://schemas.openxmlformats.org/presentationml/2006/main" type="tx" showMasterSp="1" showMasterPhAnim="1">
  <p:cSld name="4_Title Slide">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2828" name="Shape 2828"/>
          <p:cNvSpPr/>
          <p:nvPr/>
        </p:nvSpPr>
        <p:spPr>
          <a:xfrm>
            <a:off x="478366" y="582082"/>
            <a:ext cx="11713604" cy="6276006"/>
          </a:xfrm>
          <a:prstGeom prst="rect">
            <a:avLst/>
          </a:prstGeom>
          <a:solidFill>
            <a:srgbClr val="FFFFFF"/>
          </a:solidFill>
          <a:ln w="12700">
            <a:miter lim="400000"/>
          </a:ln>
        </p:spPr>
        <p:txBody>
          <a:bodyPr lIns="45718" tIns="45718" rIns="45718" bIns="45718" anchor="ctr"/>
          <a:lstStyle/>
          <a:p>
            <a:pPr algn="ctr">
              <a:defRPr>
                <a:solidFill>
                  <a:srgbClr val="FFFFFF"/>
                </a:solidFill>
              </a:defRPr>
            </a:pPr>
          </a:p>
        </p:txBody>
      </p:sp>
      <p:sp>
        <p:nvSpPr>
          <p:cNvPr id="2829" name="Shape 2829"/>
          <p:cNvSpPr/>
          <p:nvPr/>
        </p:nvSpPr>
        <p:spPr>
          <a:xfrm rot="16200000">
            <a:off x="-1045757" y="5541432"/>
            <a:ext cx="2414702" cy="2184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800">
                <a:solidFill>
                  <a:srgbClr val="54585B"/>
                </a:solidFill>
              </a:defRPr>
            </a:lvl1pPr>
          </a:lstStyle>
          <a:p>
            <a:pPr/>
            <a:r>
              <a:t>© 2015 CloudBees, Inc.  All Rights Reserved</a:t>
            </a:r>
          </a:p>
        </p:txBody>
      </p:sp>
      <p:pic>
        <p:nvPicPr>
          <p:cNvPr id="2830" name="image2.png"/>
          <p:cNvPicPr>
            <a:picLocks noChangeAspect="1"/>
          </p:cNvPicPr>
          <p:nvPr/>
        </p:nvPicPr>
        <p:blipFill>
          <a:blip r:embed="rId3">
            <a:extLst/>
          </a:blip>
          <a:stretch>
            <a:fillRect/>
          </a:stretch>
        </p:blipFill>
        <p:spPr>
          <a:xfrm>
            <a:off x="10080200" y="32518"/>
            <a:ext cx="1746802" cy="562504"/>
          </a:xfrm>
          <a:prstGeom prst="rect">
            <a:avLst/>
          </a:prstGeom>
          <a:ln w="12700">
            <a:miter lim="400000"/>
          </a:ln>
        </p:spPr>
      </p:pic>
      <p:pic>
        <p:nvPicPr>
          <p:cNvPr id="2831" name="image3.jpeg"/>
          <p:cNvPicPr>
            <a:picLocks noChangeAspect="1"/>
          </p:cNvPicPr>
          <p:nvPr/>
        </p:nvPicPr>
        <p:blipFill>
          <a:blip r:embed="rId4">
            <a:extLst/>
          </a:blip>
          <a:stretch>
            <a:fillRect/>
          </a:stretch>
        </p:blipFill>
        <p:spPr>
          <a:xfrm>
            <a:off x="0" y="9201"/>
            <a:ext cx="12192000" cy="6858001"/>
          </a:xfrm>
          <a:prstGeom prst="rect">
            <a:avLst/>
          </a:prstGeom>
          <a:ln w="12700">
            <a:miter lim="400000"/>
          </a:ln>
        </p:spPr>
      </p:pic>
      <p:sp>
        <p:nvSpPr>
          <p:cNvPr id="2832" name="Shape 2832"/>
          <p:cNvSpPr/>
          <p:nvPr>
            <p:ph type="title"/>
          </p:nvPr>
        </p:nvSpPr>
        <p:spPr>
          <a:xfrm>
            <a:off x="914400" y="2127736"/>
            <a:ext cx="10464801" cy="2111103"/>
          </a:xfrm>
          <a:prstGeom prst="rect">
            <a:avLst/>
          </a:prstGeom>
        </p:spPr>
        <p:txBody>
          <a:bodyPr lIns="91422" tIns="91422" rIns="91422" bIns="91422" anchor="b"/>
          <a:lstStyle>
            <a:lvl1pPr>
              <a:lnSpc>
                <a:spcPct val="100000"/>
              </a:lnSpc>
              <a:defRPr sz="3600">
                <a:solidFill>
                  <a:srgbClr val="FFFFFF"/>
                </a:solidFill>
                <a:latin typeface="PT Sans"/>
                <a:ea typeface="PT Sans"/>
                <a:cs typeface="PT Sans"/>
                <a:sym typeface="PT Sans"/>
              </a:defRPr>
            </a:lvl1pPr>
          </a:lstStyle>
          <a:p>
            <a:pPr/>
            <a:r>
              <a:t>Title Text</a:t>
            </a:r>
          </a:p>
        </p:txBody>
      </p:sp>
      <p:sp>
        <p:nvSpPr>
          <p:cNvPr id="2833" name="Shape 2833"/>
          <p:cNvSpPr/>
          <p:nvPr>
            <p:ph type="body" sz="quarter" idx="1"/>
          </p:nvPr>
        </p:nvSpPr>
        <p:spPr>
          <a:xfrm>
            <a:off x="914400" y="4312137"/>
            <a:ext cx="7721600" cy="1066802"/>
          </a:xfrm>
          <a:prstGeom prst="rect">
            <a:avLst/>
          </a:prstGeom>
        </p:spPr>
        <p:txBody>
          <a:bodyPr lIns="91422" tIns="91422" rIns="91422" bIns="91422"/>
          <a:lstStyle>
            <a:lvl1pPr marL="0" indent="0">
              <a:lnSpc>
                <a:spcPct val="100000"/>
              </a:lnSpc>
              <a:spcBef>
                <a:spcPts val="400"/>
              </a:spcBef>
              <a:buSzTx/>
              <a:buFontTx/>
              <a:buNone/>
              <a:defRPr>
                <a:solidFill>
                  <a:srgbClr val="FFFFFF"/>
                </a:solidFill>
                <a:latin typeface="PT Sans"/>
                <a:ea typeface="PT Sans"/>
                <a:cs typeface="PT Sans"/>
                <a:sym typeface="PT Sans"/>
              </a:defRPr>
            </a:lvl1pPr>
            <a:lvl2pPr marL="0" indent="0">
              <a:lnSpc>
                <a:spcPct val="100000"/>
              </a:lnSpc>
              <a:spcBef>
                <a:spcPts val="400"/>
              </a:spcBef>
              <a:buSzTx/>
              <a:buFontTx/>
              <a:buNone/>
              <a:defRPr>
                <a:solidFill>
                  <a:srgbClr val="FFFFFF"/>
                </a:solidFill>
                <a:latin typeface="PT Sans"/>
                <a:ea typeface="PT Sans"/>
                <a:cs typeface="PT Sans"/>
                <a:sym typeface="PT Sans"/>
              </a:defRPr>
            </a:lvl2pPr>
            <a:lvl3pPr marL="0" indent="0">
              <a:lnSpc>
                <a:spcPct val="100000"/>
              </a:lnSpc>
              <a:spcBef>
                <a:spcPts val="400"/>
              </a:spcBef>
              <a:buSzTx/>
              <a:buFontTx/>
              <a:buNone/>
              <a:defRPr>
                <a:solidFill>
                  <a:srgbClr val="FFFFFF"/>
                </a:solidFill>
                <a:latin typeface="PT Sans"/>
                <a:ea typeface="PT Sans"/>
                <a:cs typeface="PT Sans"/>
                <a:sym typeface="PT Sans"/>
              </a:defRPr>
            </a:lvl3pPr>
            <a:lvl4pPr marL="0" indent="0">
              <a:lnSpc>
                <a:spcPct val="100000"/>
              </a:lnSpc>
              <a:spcBef>
                <a:spcPts val="400"/>
              </a:spcBef>
              <a:buSzTx/>
              <a:buFontTx/>
              <a:buNone/>
              <a:defRPr>
                <a:solidFill>
                  <a:srgbClr val="FFFFFF"/>
                </a:solidFill>
                <a:latin typeface="PT Sans"/>
                <a:ea typeface="PT Sans"/>
                <a:cs typeface="PT Sans"/>
                <a:sym typeface="PT Sans"/>
              </a:defRPr>
            </a:lvl4pPr>
            <a:lvl5pPr marL="0" indent="0">
              <a:lnSpc>
                <a:spcPct val="100000"/>
              </a:lnSpc>
              <a:spcBef>
                <a:spcPts val="400"/>
              </a:spcBef>
              <a:buSzTx/>
              <a:buFontTx/>
              <a:buNone/>
              <a:defRPr>
                <a:solidFill>
                  <a:srgbClr val="FFFFFF"/>
                </a:solidFill>
                <a:latin typeface="PT Sans"/>
                <a:ea typeface="PT Sans"/>
                <a:cs typeface="PT Sans"/>
                <a:sym typeface="PT Sans"/>
              </a:defRPr>
            </a:lvl5pPr>
          </a:lstStyle>
          <a:p>
            <a:pPr/>
            <a:r>
              <a:t>Body Level One</a:t>
            </a:r>
          </a:p>
          <a:p>
            <a:pPr lvl="1"/>
            <a:r>
              <a:t>Body Level Two</a:t>
            </a:r>
          </a:p>
          <a:p>
            <a:pPr lvl="2"/>
            <a:r>
              <a:t>Body Level Three</a:t>
            </a:r>
          </a:p>
          <a:p>
            <a:pPr lvl="3"/>
            <a:r>
              <a:t>Body Level Four</a:t>
            </a:r>
          </a:p>
          <a:p>
            <a:pPr lvl="4"/>
            <a:r>
              <a:t>Body Level Five</a:t>
            </a:r>
          </a:p>
        </p:txBody>
      </p:sp>
      <p:pic>
        <p:nvPicPr>
          <p:cNvPr id="2834" name="image4.png"/>
          <p:cNvPicPr>
            <a:picLocks noChangeAspect="1"/>
          </p:cNvPicPr>
          <p:nvPr/>
        </p:nvPicPr>
        <p:blipFill>
          <a:blip r:embed="rId5">
            <a:extLst/>
          </a:blip>
          <a:stretch>
            <a:fillRect/>
          </a:stretch>
        </p:blipFill>
        <p:spPr>
          <a:xfrm>
            <a:off x="8636000" y="232712"/>
            <a:ext cx="3194001" cy="1026901"/>
          </a:xfrm>
          <a:prstGeom prst="rect">
            <a:avLst/>
          </a:prstGeom>
          <a:ln w="12700">
            <a:miter lim="400000"/>
          </a:ln>
        </p:spPr>
      </p:pic>
      <p:sp>
        <p:nvSpPr>
          <p:cNvPr id="2835" name="Shape 2835"/>
          <p:cNvSpPr/>
          <p:nvPr/>
        </p:nvSpPr>
        <p:spPr>
          <a:xfrm rot="16200000">
            <a:off x="-1045757" y="5541432"/>
            <a:ext cx="2414702" cy="2184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800">
                <a:solidFill>
                  <a:srgbClr val="FFFFFF"/>
                </a:solidFill>
              </a:defRPr>
            </a:lvl1pPr>
          </a:lstStyle>
          <a:p>
            <a:pPr/>
            <a:r>
              <a:t>© 2015 CloudBees, Inc.  All Rights Reserved</a:t>
            </a:r>
          </a:p>
        </p:txBody>
      </p:sp>
      <p:sp>
        <p:nvSpPr>
          <p:cNvPr id="2836" name="Shape 2836"/>
          <p:cNvSpPr/>
          <p:nvPr>
            <p:ph type="sldNum" sz="quarter" idx="2"/>
          </p:nvPr>
        </p:nvSpPr>
        <p:spPr>
          <a:xfrm>
            <a:off x="8473622" y="6221732"/>
            <a:ext cx="263979" cy="269237"/>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27.xml><?xml version="1.0" encoding="utf-8"?>
<p:sldLayout xmlns:a="http://schemas.openxmlformats.org/drawingml/2006/main" xmlns:r="http://schemas.openxmlformats.org/officeDocument/2006/relationships" xmlns:p="http://schemas.openxmlformats.org/presentationml/2006/main" type="tx" showMasterSp="1" showMasterPhAnim="1">
  <p:cSld name="3_Top Bar-bee">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2843" name="Shape 2843"/>
          <p:cNvSpPr/>
          <p:nvPr/>
        </p:nvSpPr>
        <p:spPr>
          <a:xfrm>
            <a:off x="478366" y="582082"/>
            <a:ext cx="11713604" cy="6276006"/>
          </a:xfrm>
          <a:prstGeom prst="rect">
            <a:avLst/>
          </a:prstGeom>
          <a:solidFill>
            <a:srgbClr val="FFFFFF"/>
          </a:solidFill>
          <a:ln w="12700">
            <a:miter lim="400000"/>
          </a:ln>
        </p:spPr>
        <p:txBody>
          <a:bodyPr lIns="45718" tIns="45718" rIns="45718" bIns="45718" anchor="ctr"/>
          <a:lstStyle/>
          <a:p>
            <a:pPr algn="ctr">
              <a:defRPr>
                <a:solidFill>
                  <a:srgbClr val="FFFFFF"/>
                </a:solidFill>
              </a:defRPr>
            </a:pPr>
          </a:p>
        </p:txBody>
      </p:sp>
      <p:sp>
        <p:nvSpPr>
          <p:cNvPr id="2844" name="Shape 2844"/>
          <p:cNvSpPr/>
          <p:nvPr/>
        </p:nvSpPr>
        <p:spPr>
          <a:xfrm rot="16200000">
            <a:off x="-1045757" y="5541432"/>
            <a:ext cx="2414702" cy="2184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800">
                <a:solidFill>
                  <a:srgbClr val="54585B"/>
                </a:solidFill>
              </a:defRPr>
            </a:lvl1pPr>
          </a:lstStyle>
          <a:p>
            <a:pPr/>
            <a:r>
              <a:t>© 2015 CloudBees, Inc.  All Rights Reserved</a:t>
            </a:r>
          </a:p>
        </p:txBody>
      </p:sp>
      <p:pic>
        <p:nvPicPr>
          <p:cNvPr id="2845" name="image2.png"/>
          <p:cNvPicPr>
            <a:picLocks noChangeAspect="1"/>
          </p:cNvPicPr>
          <p:nvPr/>
        </p:nvPicPr>
        <p:blipFill>
          <a:blip r:embed="rId3">
            <a:extLst/>
          </a:blip>
          <a:stretch>
            <a:fillRect/>
          </a:stretch>
        </p:blipFill>
        <p:spPr>
          <a:xfrm>
            <a:off x="10080200" y="32518"/>
            <a:ext cx="1746802" cy="562504"/>
          </a:xfrm>
          <a:prstGeom prst="rect">
            <a:avLst/>
          </a:prstGeom>
          <a:ln w="12700">
            <a:miter lim="400000"/>
          </a:ln>
        </p:spPr>
      </p:pic>
      <p:pic>
        <p:nvPicPr>
          <p:cNvPr id="2846" name="image5.jpeg"/>
          <p:cNvPicPr>
            <a:picLocks noChangeAspect="1"/>
          </p:cNvPicPr>
          <p:nvPr/>
        </p:nvPicPr>
        <p:blipFill>
          <a:blip r:embed="rId4">
            <a:extLst/>
          </a:blip>
          <a:stretch>
            <a:fillRect/>
          </a:stretch>
        </p:blipFill>
        <p:spPr>
          <a:xfrm>
            <a:off x="3810001" y="3412066"/>
            <a:ext cx="8009599" cy="2999104"/>
          </a:xfrm>
          <a:prstGeom prst="rect">
            <a:avLst/>
          </a:prstGeom>
          <a:ln w="12700">
            <a:miter lim="400000"/>
          </a:ln>
        </p:spPr>
      </p:pic>
      <p:sp>
        <p:nvSpPr>
          <p:cNvPr id="2847" name="Shape 2847"/>
          <p:cNvSpPr/>
          <p:nvPr>
            <p:ph type="title"/>
          </p:nvPr>
        </p:nvSpPr>
        <p:spPr>
          <a:xfrm>
            <a:off x="798782" y="833967"/>
            <a:ext cx="10970002" cy="836099"/>
          </a:xfrm>
          <a:prstGeom prst="rect">
            <a:avLst/>
          </a:prstGeom>
        </p:spPr>
        <p:txBody>
          <a:bodyPr lIns="91422" tIns="91422" rIns="91422" bIns="91422"/>
          <a:lstStyle>
            <a:lvl1pPr>
              <a:lnSpc>
                <a:spcPct val="100000"/>
              </a:lnSpc>
              <a:defRPr sz="3600">
                <a:solidFill>
                  <a:srgbClr val="CB3725"/>
                </a:solidFill>
                <a:latin typeface="PT Sans"/>
                <a:ea typeface="PT Sans"/>
                <a:cs typeface="PT Sans"/>
                <a:sym typeface="PT Sans"/>
              </a:defRPr>
            </a:lvl1pPr>
          </a:lstStyle>
          <a:p>
            <a:pPr/>
            <a:r>
              <a:t>Title Text</a:t>
            </a:r>
          </a:p>
        </p:txBody>
      </p:sp>
      <p:sp>
        <p:nvSpPr>
          <p:cNvPr id="2848" name="Shape 2848"/>
          <p:cNvSpPr/>
          <p:nvPr>
            <p:ph type="body" idx="1"/>
          </p:nvPr>
        </p:nvSpPr>
        <p:spPr>
          <a:xfrm>
            <a:off x="799775" y="1691863"/>
            <a:ext cx="10968799" cy="4526105"/>
          </a:xfrm>
          <a:prstGeom prst="rect">
            <a:avLst/>
          </a:prstGeom>
        </p:spPr>
        <p:txBody>
          <a:bodyPr lIns="91422" tIns="91422" rIns="91422" bIns="91422"/>
          <a:lstStyle>
            <a:lvl1pPr marL="182879" indent="-182879">
              <a:lnSpc>
                <a:spcPct val="100000"/>
              </a:lnSpc>
              <a:spcBef>
                <a:spcPts val="0"/>
              </a:spcBef>
              <a:buSzTx/>
              <a:buFontTx/>
              <a:buNone/>
              <a:defRPr>
                <a:solidFill>
                  <a:srgbClr val="54585B"/>
                </a:solidFill>
                <a:latin typeface="PT Sans"/>
                <a:ea typeface="PT Sans"/>
                <a:cs typeface="PT Sans"/>
                <a:sym typeface="PT Sans"/>
              </a:defRPr>
            </a:lvl1pPr>
            <a:lvl2pPr marL="182879" indent="-182879">
              <a:lnSpc>
                <a:spcPct val="100000"/>
              </a:lnSpc>
              <a:spcBef>
                <a:spcPts val="0"/>
              </a:spcBef>
              <a:buSzTx/>
              <a:buFontTx/>
              <a:buNone/>
              <a:defRPr>
                <a:solidFill>
                  <a:srgbClr val="54585B"/>
                </a:solidFill>
                <a:latin typeface="PT Sans"/>
                <a:ea typeface="PT Sans"/>
                <a:cs typeface="PT Sans"/>
                <a:sym typeface="PT Sans"/>
              </a:defRPr>
            </a:lvl2pPr>
            <a:lvl3pPr marL="182879" indent="-182879">
              <a:lnSpc>
                <a:spcPct val="100000"/>
              </a:lnSpc>
              <a:spcBef>
                <a:spcPts val="0"/>
              </a:spcBef>
              <a:buSzTx/>
              <a:buFontTx/>
              <a:buNone/>
              <a:defRPr>
                <a:solidFill>
                  <a:srgbClr val="54585B"/>
                </a:solidFill>
                <a:latin typeface="PT Sans"/>
                <a:ea typeface="PT Sans"/>
                <a:cs typeface="PT Sans"/>
                <a:sym typeface="PT Sans"/>
              </a:defRPr>
            </a:lvl3pPr>
            <a:lvl4pPr marL="182879" indent="-182879">
              <a:lnSpc>
                <a:spcPct val="100000"/>
              </a:lnSpc>
              <a:spcBef>
                <a:spcPts val="0"/>
              </a:spcBef>
              <a:buSzTx/>
              <a:buFontTx/>
              <a:buNone/>
              <a:defRPr>
                <a:solidFill>
                  <a:srgbClr val="54585B"/>
                </a:solidFill>
                <a:latin typeface="PT Sans"/>
                <a:ea typeface="PT Sans"/>
                <a:cs typeface="PT Sans"/>
                <a:sym typeface="PT Sans"/>
              </a:defRPr>
            </a:lvl4pPr>
            <a:lvl5pPr marL="182879" indent="-182879">
              <a:lnSpc>
                <a:spcPct val="100000"/>
              </a:lnSpc>
              <a:spcBef>
                <a:spcPts val="0"/>
              </a:spcBef>
              <a:buSzTx/>
              <a:buFontTx/>
              <a:buNone/>
              <a:defRPr>
                <a:solidFill>
                  <a:srgbClr val="54585B"/>
                </a:solidFill>
                <a:latin typeface="PT Sans"/>
                <a:ea typeface="PT Sans"/>
                <a:cs typeface="PT Sans"/>
                <a:sym typeface="PT Sans"/>
              </a:defRPr>
            </a:lvl5pPr>
          </a:lstStyle>
          <a:p>
            <a:pPr/>
            <a:r>
              <a:t>Body Level One</a:t>
            </a:r>
          </a:p>
          <a:p>
            <a:pPr lvl="1"/>
            <a:r>
              <a:t>Body Level Two</a:t>
            </a:r>
          </a:p>
          <a:p>
            <a:pPr lvl="2"/>
            <a:r>
              <a:t>Body Level Three</a:t>
            </a:r>
          </a:p>
          <a:p>
            <a:pPr lvl="3"/>
            <a:r>
              <a:t>Body Level Four</a:t>
            </a:r>
          </a:p>
          <a:p>
            <a:pPr lvl="4"/>
            <a:r>
              <a:t>Body Level Five</a:t>
            </a:r>
          </a:p>
        </p:txBody>
      </p:sp>
      <p:sp>
        <p:nvSpPr>
          <p:cNvPr id="2849" name="Shape 2849"/>
          <p:cNvSpPr/>
          <p:nvPr>
            <p:ph type="sldNum" sz="quarter" idx="2"/>
          </p:nvPr>
        </p:nvSpPr>
        <p:spPr>
          <a:xfrm>
            <a:off x="11621460" y="6543380"/>
            <a:ext cx="137288" cy="127001"/>
          </a:xfrm>
          <a:prstGeom prst="rect">
            <a:avLst/>
          </a:prstGeom>
        </p:spPr>
        <p:txBody>
          <a:bodyPr lIns="0" tIns="0" rIns="0" bIns="0"/>
          <a:lstStyle>
            <a:lvl1pPr algn="ctr">
              <a:defRPr sz="900">
                <a:solidFill>
                  <a:srgbClr val="7F7F7F"/>
                </a:solidFill>
                <a:latin typeface="PT Sans"/>
                <a:ea typeface="PT Sans"/>
                <a:cs typeface="PT Sans"/>
                <a:sym typeface="PT Sans"/>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28.xml><?xml version="1.0" encoding="utf-8"?>
<p:sldLayout xmlns:a="http://schemas.openxmlformats.org/drawingml/2006/main" xmlns:r="http://schemas.openxmlformats.org/officeDocument/2006/relationships" xmlns:p="http://schemas.openxmlformats.org/presentationml/2006/main" type="tx" showMasterSp="1" showMasterPhAnim="1">
  <p:cSld name="Title and Content">
    <p:spTree>
      <p:nvGrpSpPr>
        <p:cNvPr id="1" name=""/>
        <p:cNvGrpSpPr/>
        <p:nvPr/>
      </p:nvGrpSpPr>
      <p:grpSpPr>
        <a:xfrm>
          <a:off x="0" y="0"/>
          <a:ext cx="0" cy="0"/>
          <a:chOff x="0" y="0"/>
          <a:chExt cx="0" cy="0"/>
        </a:xfrm>
      </p:grpSpPr>
      <p:sp>
        <p:nvSpPr>
          <p:cNvPr id="2856" name="Shape 2856"/>
          <p:cNvSpPr/>
          <p:nvPr>
            <p:ph type="title"/>
          </p:nvPr>
        </p:nvSpPr>
        <p:spPr>
          <a:prstGeom prst="rect">
            <a:avLst/>
          </a:prstGeom>
        </p:spPr>
        <p:txBody>
          <a:bodyPr/>
          <a:lstStyle/>
          <a:p>
            <a:pPr/>
            <a:r>
              <a:t>Title Text</a:t>
            </a:r>
          </a:p>
        </p:txBody>
      </p:sp>
      <p:sp>
        <p:nvSpPr>
          <p:cNvPr id="2857" name="Shape 2857"/>
          <p:cNvSpPr/>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2858" name="Shape 2858"/>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29.xml><?xml version="1.0" encoding="utf-8"?>
<p:sldLayout xmlns:a="http://schemas.openxmlformats.org/drawingml/2006/main" xmlns:r="http://schemas.openxmlformats.org/officeDocument/2006/relationships" xmlns:p="http://schemas.openxmlformats.org/presentationml/2006/main" type="tx" showMasterSp="1" showMasterPhAnim="1">
  <p:cSld name="Section Header">
    <p:spTree>
      <p:nvGrpSpPr>
        <p:cNvPr id="1" name=""/>
        <p:cNvGrpSpPr/>
        <p:nvPr/>
      </p:nvGrpSpPr>
      <p:grpSpPr>
        <a:xfrm>
          <a:off x="0" y="0"/>
          <a:ext cx="0" cy="0"/>
          <a:chOff x="0" y="0"/>
          <a:chExt cx="0" cy="0"/>
        </a:xfrm>
      </p:grpSpPr>
      <p:sp>
        <p:nvSpPr>
          <p:cNvPr id="2865" name="Shape 2865"/>
          <p:cNvSpPr/>
          <p:nvPr>
            <p:ph type="title"/>
          </p:nvPr>
        </p:nvSpPr>
        <p:spPr>
          <a:xfrm>
            <a:off x="831850" y="1709738"/>
            <a:ext cx="10515600" cy="2852737"/>
          </a:xfrm>
          <a:prstGeom prst="rect">
            <a:avLst/>
          </a:prstGeom>
        </p:spPr>
        <p:txBody>
          <a:bodyPr anchor="b"/>
          <a:lstStyle>
            <a:lvl1pPr>
              <a:defRPr sz="6000"/>
            </a:lvl1pPr>
          </a:lstStyle>
          <a:p>
            <a:pPr/>
            <a:r>
              <a:t>Title Text</a:t>
            </a:r>
          </a:p>
        </p:txBody>
      </p:sp>
      <p:sp>
        <p:nvSpPr>
          <p:cNvPr id="2866" name="Shape 2866"/>
          <p:cNvSpPr/>
          <p:nvPr>
            <p:ph type="body" sz="quarter" idx="1"/>
          </p:nvPr>
        </p:nvSpPr>
        <p:spPr>
          <a:xfrm>
            <a:off x="831850" y="4589462"/>
            <a:ext cx="10515600" cy="1500190"/>
          </a:xfrm>
          <a:prstGeom prst="rect">
            <a:avLst/>
          </a:prstGeom>
        </p:spPr>
        <p:txBody>
          <a:bodyPr/>
          <a:lstStyle>
            <a:lvl1pPr marL="0" indent="0">
              <a:buSzTx/>
              <a:buFontTx/>
              <a:buNone/>
              <a:defRPr sz="2400">
                <a:solidFill>
                  <a:srgbClr val="888888"/>
                </a:solidFill>
              </a:defRPr>
            </a:lvl1pPr>
            <a:lvl2pPr marL="0" indent="0">
              <a:buSzTx/>
              <a:buFontTx/>
              <a:buNone/>
              <a:defRPr sz="2400">
                <a:solidFill>
                  <a:srgbClr val="888888"/>
                </a:solidFill>
              </a:defRPr>
            </a:lvl2pPr>
            <a:lvl3pPr marL="0" indent="0">
              <a:buSzTx/>
              <a:buFontTx/>
              <a:buNone/>
              <a:defRPr sz="2400">
                <a:solidFill>
                  <a:srgbClr val="888888"/>
                </a:solidFill>
              </a:defRPr>
            </a:lvl3pPr>
            <a:lvl4pPr marL="0" indent="0">
              <a:buSzTx/>
              <a:buFontTx/>
              <a:buNone/>
              <a:defRPr sz="2400">
                <a:solidFill>
                  <a:srgbClr val="888888"/>
                </a:solidFill>
              </a:defRPr>
            </a:lvl4pPr>
            <a:lvl5pPr marL="0" indent="0">
              <a:buSzTx/>
              <a:buFontTx/>
              <a:buNone/>
              <a:defRPr sz="2400">
                <a:solidFill>
                  <a:srgbClr val="888888"/>
                </a:solidFill>
              </a:defRPr>
            </a:lvl5pPr>
          </a:lstStyle>
          <a:p>
            <a:pPr/>
            <a:r>
              <a:t>Body Level One</a:t>
            </a:r>
          </a:p>
          <a:p>
            <a:pPr lvl="1"/>
            <a:r>
              <a:t>Body Level Two</a:t>
            </a:r>
          </a:p>
          <a:p>
            <a:pPr lvl="2"/>
            <a:r>
              <a:t>Body Level Three</a:t>
            </a:r>
          </a:p>
          <a:p>
            <a:pPr lvl="3"/>
            <a:r>
              <a:t>Body Level Four</a:t>
            </a:r>
          </a:p>
          <a:p>
            <a:pPr lvl="4"/>
            <a:r>
              <a:t>Body Level Five</a:t>
            </a:r>
          </a:p>
        </p:txBody>
      </p:sp>
      <p:sp>
        <p:nvSpPr>
          <p:cNvPr id="2867" name="Shape 2867"/>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3.xml><?xml version="1.0" encoding="utf-8"?>
<p:sldLayout xmlns:a="http://schemas.openxmlformats.org/drawingml/2006/main" xmlns:r="http://schemas.openxmlformats.org/officeDocument/2006/relationships" xmlns:p="http://schemas.openxmlformats.org/presentationml/2006/main" type="tx" showMasterSp="1" showMasterPhAnim="1">
  <p:cSld name="1_Custom Layout">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262" name="Shape 262"/>
          <p:cNvSpPr/>
          <p:nvPr/>
        </p:nvSpPr>
        <p:spPr>
          <a:xfrm>
            <a:off x="478366" y="582082"/>
            <a:ext cx="11713604" cy="6276006"/>
          </a:xfrm>
          <a:prstGeom prst="rect">
            <a:avLst/>
          </a:prstGeom>
          <a:solidFill>
            <a:srgbClr val="FFFFFF"/>
          </a:solidFill>
          <a:ln w="12700">
            <a:miter lim="400000"/>
          </a:ln>
        </p:spPr>
        <p:txBody>
          <a:bodyPr lIns="45718" tIns="45718" rIns="45718" bIns="45718" anchor="ctr"/>
          <a:lstStyle/>
          <a:p>
            <a:pPr algn="ctr">
              <a:defRPr>
                <a:solidFill>
                  <a:srgbClr val="FFFFFF"/>
                </a:solidFill>
              </a:defRPr>
            </a:pPr>
          </a:p>
        </p:txBody>
      </p:sp>
      <p:sp>
        <p:nvSpPr>
          <p:cNvPr id="263" name="Shape 263"/>
          <p:cNvSpPr/>
          <p:nvPr/>
        </p:nvSpPr>
        <p:spPr>
          <a:xfrm rot="16200000">
            <a:off x="-1045757" y="5541432"/>
            <a:ext cx="2414702" cy="2184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800">
                <a:solidFill>
                  <a:srgbClr val="54585B"/>
                </a:solidFill>
              </a:defRPr>
            </a:lvl1pPr>
          </a:lstStyle>
          <a:p>
            <a:pPr/>
            <a:r>
              <a:t>© 2015 CloudBees, Inc.  All Rights Reserved</a:t>
            </a:r>
          </a:p>
        </p:txBody>
      </p:sp>
      <p:pic>
        <p:nvPicPr>
          <p:cNvPr id="264" name="image2.png"/>
          <p:cNvPicPr>
            <a:picLocks noChangeAspect="1"/>
          </p:cNvPicPr>
          <p:nvPr/>
        </p:nvPicPr>
        <p:blipFill>
          <a:blip r:embed="rId3">
            <a:extLst/>
          </a:blip>
          <a:stretch>
            <a:fillRect/>
          </a:stretch>
        </p:blipFill>
        <p:spPr>
          <a:xfrm>
            <a:off x="10080200" y="32518"/>
            <a:ext cx="1746802" cy="562504"/>
          </a:xfrm>
          <a:prstGeom prst="rect">
            <a:avLst/>
          </a:prstGeom>
          <a:ln w="12700">
            <a:miter lim="400000"/>
          </a:ln>
        </p:spPr>
      </p:pic>
      <p:pic>
        <p:nvPicPr>
          <p:cNvPr id="265" name="image1.jpeg"/>
          <p:cNvPicPr>
            <a:picLocks noChangeAspect="1"/>
          </p:cNvPicPr>
          <p:nvPr/>
        </p:nvPicPr>
        <p:blipFill>
          <a:blip r:embed="rId2">
            <a:extLst/>
          </a:blip>
          <a:stretch>
            <a:fillRect/>
          </a:stretch>
        </p:blipFill>
        <p:spPr>
          <a:xfrm>
            <a:off x="0" y="0"/>
            <a:ext cx="12192000" cy="6858000"/>
          </a:xfrm>
          <a:prstGeom prst="rect">
            <a:avLst/>
          </a:prstGeom>
          <a:ln w="12700">
            <a:miter lim="400000"/>
          </a:ln>
        </p:spPr>
      </p:pic>
      <p:pic>
        <p:nvPicPr>
          <p:cNvPr id="266" name="image7.png"/>
          <p:cNvPicPr>
            <a:picLocks noChangeAspect="1"/>
          </p:cNvPicPr>
          <p:nvPr/>
        </p:nvPicPr>
        <p:blipFill>
          <a:blip r:embed="rId4">
            <a:extLst/>
          </a:blip>
          <a:stretch>
            <a:fillRect/>
          </a:stretch>
        </p:blipFill>
        <p:spPr>
          <a:xfrm>
            <a:off x="3947967" y="2644849"/>
            <a:ext cx="4718403" cy="1686904"/>
          </a:xfrm>
          <a:prstGeom prst="rect">
            <a:avLst/>
          </a:prstGeom>
          <a:ln w="12700">
            <a:miter lim="400000"/>
          </a:ln>
        </p:spPr>
      </p:pic>
      <p:sp>
        <p:nvSpPr>
          <p:cNvPr id="267" name="Shape 267"/>
          <p:cNvSpPr/>
          <p:nvPr/>
        </p:nvSpPr>
        <p:spPr>
          <a:xfrm rot="16200000">
            <a:off x="-1045757" y="5541432"/>
            <a:ext cx="2414702" cy="2184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800">
                <a:solidFill>
                  <a:srgbClr val="54585B"/>
                </a:solidFill>
              </a:defRPr>
            </a:lvl1pPr>
          </a:lstStyle>
          <a:p>
            <a:pPr/>
            <a:r>
              <a:t>© 2015 CloudBees, Inc.  All Rights Reserved</a:t>
            </a:r>
          </a:p>
        </p:txBody>
      </p:sp>
      <p:sp>
        <p:nvSpPr>
          <p:cNvPr id="268" name="Shape 268"/>
          <p:cNvSpPr/>
          <p:nvPr>
            <p:ph type="sldNum" sz="quarter" idx="2"/>
          </p:nvPr>
        </p:nvSpPr>
        <p:spPr>
          <a:xfrm>
            <a:off x="8473622" y="6221732"/>
            <a:ext cx="263979" cy="269237"/>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30.xml><?xml version="1.0" encoding="utf-8"?>
<p:sldLayout xmlns:a="http://schemas.openxmlformats.org/drawingml/2006/main" xmlns:r="http://schemas.openxmlformats.org/officeDocument/2006/relationships" xmlns:p="http://schemas.openxmlformats.org/presentationml/2006/main" type="tx" showMasterSp="1" showMasterPhAnim="1">
  <p:cSld name="Two Content">
    <p:spTree>
      <p:nvGrpSpPr>
        <p:cNvPr id="1" name=""/>
        <p:cNvGrpSpPr/>
        <p:nvPr/>
      </p:nvGrpSpPr>
      <p:grpSpPr>
        <a:xfrm>
          <a:off x="0" y="0"/>
          <a:ext cx="0" cy="0"/>
          <a:chOff x="0" y="0"/>
          <a:chExt cx="0" cy="0"/>
        </a:xfrm>
      </p:grpSpPr>
      <p:sp>
        <p:nvSpPr>
          <p:cNvPr id="2874" name="Shape 2874"/>
          <p:cNvSpPr/>
          <p:nvPr>
            <p:ph type="title"/>
          </p:nvPr>
        </p:nvSpPr>
        <p:spPr>
          <a:prstGeom prst="rect">
            <a:avLst/>
          </a:prstGeom>
        </p:spPr>
        <p:txBody>
          <a:bodyPr/>
          <a:lstStyle/>
          <a:p>
            <a:pPr/>
            <a:r>
              <a:t>Title Text</a:t>
            </a:r>
          </a:p>
        </p:txBody>
      </p:sp>
      <p:sp>
        <p:nvSpPr>
          <p:cNvPr id="2875" name="Shape 2875"/>
          <p:cNvSpPr/>
          <p:nvPr>
            <p:ph type="body" sz="half" idx="1"/>
          </p:nvPr>
        </p:nvSpPr>
        <p:spPr>
          <a:xfrm>
            <a:off x="838200" y="1825625"/>
            <a:ext cx="5181600" cy="4351338"/>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2876" name="Shape 2876"/>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31.xml><?xml version="1.0" encoding="utf-8"?>
<p:sldLayout xmlns:a="http://schemas.openxmlformats.org/drawingml/2006/main" xmlns:r="http://schemas.openxmlformats.org/officeDocument/2006/relationships" xmlns:p="http://schemas.openxmlformats.org/presentationml/2006/main" type="tx" showMasterSp="1" showMasterPhAnim="1">
  <p:cSld name="Comparison">
    <p:spTree>
      <p:nvGrpSpPr>
        <p:cNvPr id="1" name=""/>
        <p:cNvGrpSpPr/>
        <p:nvPr/>
      </p:nvGrpSpPr>
      <p:grpSpPr>
        <a:xfrm>
          <a:off x="0" y="0"/>
          <a:ext cx="0" cy="0"/>
          <a:chOff x="0" y="0"/>
          <a:chExt cx="0" cy="0"/>
        </a:xfrm>
      </p:grpSpPr>
      <p:sp>
        <p:nvSpPr>
          <p:cNvPr id="2883" name="Shape 2883"/>
          <p:cNvSpPr/>
          <p:nvPr>
            <p:ph type="title"/>
          </p:nvPr>
        </p:nvSpPr>
        <p:spPr>
          <a:xfrm>
            <a:off x="839787" y="365125"/>
            <a:ext cx="10515601" cy="1325563"/>
          </a:xfrm>
          <a:prstGeom prst="rect">
            <a:avLst/>
          </a:prstGeom>
        </p:spPr>
        <p:txBody>
          <a:bodyPr/>
          <a:lstStyle/>
          <a:p>
            <a:pPr/>
            <a:r>
              <a:t>Title Text</a:t>
            </a:r>
          </a:p>
        </p:txBody>
      </p:sp>
      <p:sp>
        <p:nvSpPr>
          <p:cNvPr id="2884" name="Shape 2884"/>
          <p:cNvSpPr/>
          <p:nvPr>
            <p:ph type="body" sz="quarter" idx="1"/>
          </p:nvPr>
        </p:nvSpPr>
        <p:spPr>
          <a:xfrm>
            <a:off x="839787" y="1681163"/>
            <a:ext cx="5157790" cy="823915"/>
          </a:xfrm>
          <a:prstGeom prst="rect">
            <a:avLst/>
          </a:prstGeom>
        </p:spPr>
        <p:txBody>
          <a:bodyPr anchor="b"/>
          <a:lstStyle>
            <a:lvl1pPr marL="0" indent="0">
              <a:buSzTx/>
              <a:buFontTx/>
              <a:buNone/>
              <a:defRPr b="1" sz="2400"/>
            </a:lvl1pPr>
            <a:lvl2pPr marL="0" indent="0">
              <a:buSzTx/>
              <a:buFontTx/>
              <a:buNone/>
              <a:defRPr b="1" sz="2400"/>
            </a:lvl2pPr>
            <a:lvl3pPr marL="0" indent="0">
              <a:buSzTx/>
              <a:buFontTx/>
              <a:buNone/>
              <a:defRPr b="1" sz="2400"/>
            </a:lvl3pPr>
            <a:lvl4pPr marL="0" indent="0">
              <a:buSzTx/>
              <a:buFontTx/>
              <a:buNone/>
              <a:defRPr b="1" sz="2400"/>
            </a:lvl4pPr>
            <a:lvl5pPr marL="0" indent="0">
              <a:buSzTx/>
              <a:buFontTx/>
              <a:buNone/>
              <a:defRPr b="1" sz="2400"/>
            </a:lvl5pPr>
          </a:lstStyle>
          <a:p>
            <a:pPr/>
            <a:r>
              <a:t>Body Level One</a:t>
            </a:r>
          </a:p>
          <a:p>
            <a:pPr lvl="1"/>
            <a:r>
              <a:t>Body Level Two</a:t>
            </a:r>
          </a:p>
          <a:p>
            <a:pPr lvl="2"/>
            <a:r>
              <a:t>Body Level Three</a:t>
            </a:r>
          </a:p>
          <a:p>
            <a:pPr lvl="3"/>
            <a:r>
              <a:t>Body Level Four</a:t>
            </a:r>
          </a:p>
          <a:p>
            <a:pPr lvl="4"/>
            <a:r>
              <a:t>Body Level Five</a:t>
            </a:r>
          </a:p>
        </p:txBody>
      </p:sp>
      <p:sp>
        <p:nvSpPr>
          <p:cNvPr id="2885" name="Shape 2885"/>
          <p:cNvSpPr/>
          <p:nvPr>
            <p:ph type="body" sz="quarter" idx="13"/>
          </p:nvPr>
        </p:nvSpPr>
        <p:spPr>
          <a:xfrm>
            <a:off x="6172200" y="1681163"/>
            <a:ext cx="5183188" cy="823914"/>
          </a:xfrm>
          <a:prstGeom prst="rect">
            <a:avLst/>
          </a:prstGeom>
        </p:spPr>
        <p:txBody>
          <a:bodyPr anchor="b"/>
          <a:lstStyle/>
          <a:p>
            <a:pPr/>
          </a:p>
        </p:txBody>
      </p:sp>
      <p:sp>
        <p:nvSpPr>
          <p:cNvPr id="2886" name="Shape 2886"/>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32.xml><?xml version="1.0" encoding="utf-8"?>
<p:sldLayout xmlns:a="http://schemas.openxmlformats.org/drawingml/2006/main" xmlns:r="http://schemas.openxmlformats.org/officeDocument/2006/relationships" xmlns:p="http://schemas.openxmlformats.org/presentationml/2006/main" type="tx" showMasterSp="1" showMasterPhAnim="1">
  <p:cSld name="Title Only">
    <p:spTree>
      <p:nvGrpSpPr>
        <p:cNvPr id="1" name=""/>
        <p:cNvGrpSpPr/>
        <p:nvPr/>
      </p:nvGrpSpPr>
      <p:grpSpPr>
        <a:xfrm>
          <a:off x="0" y="0"/>
          <a:ext cx="0" cy="0"/>
          <a:chOff x="0" y="0"/>
          <a:chExt cx="0" cy="0"/>
        </a:xfrm>
      </p:grpSpPr>
      <p:sp>
        <p:nvSpPr>
          <p:cNvPr id="2893" name="Shape 2893"/>
          <p:cNvSpPr/>
          <p:nvPr>
            <p:ph type="title"/>
          </p:nvPr>
        </p:nvSpPr>
        <p:spPr>
          <a:prstGeom prst="rect">
            <a:avLst/>
          </a:prstGeom>
        </p:spPr>
        <p:txBody>
          <a:bodyPr/>
          <a:lstStyle/>
          <a:p>
            <a:pPr/>
            <a:r>
              <a:t>Title Text</a:t>
            </a:r>
          </a:p>
        </p:txBody>
      </p:sp>
      <p:sp>
        <p:nvSpPr>
          <p:cNvPr id="2894" name="Shape 2894"/>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33.xml><?xml version="1.0" encoding="utf-8"?>
<p:sldLayout xmlns:a="http://schemas.openxmlformats.org/drawingml/2006/main" xmlns:r="http://schemas.openxmlformats.org/officeDocument/2006/relationships" xmlns:p="http://schemas.openxmlformats.org/presentationml/2006/main" type="tx" showMasterSp="1" showMasterPhAnim="1">
  <p:cSld name="Blank">
    <p:spTree>
      <p:nvGrpSpPr>
        <p:cNvPr id="1" name=""/>
        <p:cNvGrpSpPr/>
        <p:nvPr/>
      </p:nvGrpSpPr>
      <p:grpSpPr>
        <a:xfrm>
          <a:off x="0" y="0"/>
          <a:ext cx="0" cy="0"/>
          <a:chOff x="0" y="0"/>
          <a:chExt cx="0" cy="0"/>
        </a:xfrm>
      </p:grpSpPr>
      <p:sp>
        <p:nvSpPr>
          <p:cNvPr id="2901" name="Shape 2901"/>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34.xml><?xml version="1.0" encoding="utf-8"?>
<p:sldLayout xmlns:a="http://schemas.openxmlformats.org/drawingml/2006/main" xmlns:r="http://schemas.openxmlformats.org/officeDocument/2006/relationships" xmlns:p="http://schemas.openxmlformats.org/presentationml/2006/main" type="tx" showMasterSp="1" showMasterPhAnim="1">
  <p:cSld name="Content with Caption">
    <p:spTree>
      <p:nvGrpSpPr>
        <p:cNvPr id="1" name=""/>
        <p:cNvGrpSpPr/>
        <p:nvPr/>
      </p:nvGrpSpPr>
      <p:grpSpPr>
        <a:xfrm>
          <a:off x="0" y="0"/>
          <a:ext cx="0" cy="0"/>
          <a:chOff x="0" y="0"/>
          <a:chExt cx="0" cy="0"/>
        </a:xfrm>
      </p:grpSpPr>
      <p:sp>
        <p:nvSpPr>
          <p:cNvPr id="2908" name="Shape 2908"/>
          <p:cNvSpPr/>
          <p:nvPr>
            <p:ph type="title"/>
          </p:nvPr>
        </p:nvSpPr>
        <p:spPr>
          <a:xfrm>
            <a:off x="839787" y="457200"/>
            <a:ext cx="3932240" cy="1600200"/>
          </a:xfrm>
          <a:prstGeom prst="rect">
            <a:avLst/>
          </a:prstGeom>
        </p:spPr>
        <p:txBody>
          <a:bodyPr anchor="b"/>
          <a:lstStyle>
            <a:lvl1pPr>
              <a:defRPr sz="3200"/>
            </a:lvl1pPr>
          </a:lstStyle>
          <a:p>
            <a:pPr/>
            <a:r>
              <a:t>Title Text</a:t>
            </a:r>
          </a:p>
        </p:txBody>
      </p:sp>
      <p:sp>
        <p:nvSpPr>
          <p:cNvPr id="2909" name="Shape 2909"/>
          <p:cNvSpPr/>
          <p:nvPr>
            <p:ph type="body" sz="half" idx="1"/>
          </p:nvPr>
        </p:nvSpPr>
        <p:spPr>
          <a:xfrm>
            <a:off x="5183187" y="987425"/>
            <a:ext cx="6172203" cy="4873625"/>
          </a:xfrm>
          <a:prstGeom prst="rect">
            <a:avLst/>
          </a:prstGeom>
        </p:spPr>
        <p:txBody>
          <a:bodyPr/>
          <a:lstStyle>
            <a:lvl1pPr>
              <a:defRPr sz="3200"/>
            </a:lvl1pPr>
            <a:lvl2pPr marL="718457" indent="-261257">
              <a:defRPr sz="3200"/>
            </a:lvl2pPr>
            <a:lvl3pPr marL="1219200" indent="-304800">
              <a:defRPr sz="3200"/>
            </a:lvl3pPr>
            <a:lvl4pPr marL="1737360" indent="-365760">
              <a:defRPr sz="3200"/>
            </a:lvl4pPr>
            <a:lvl5pPr marL="2194560" indent="-365760">
              <a:defRPr sz="3200"/>
            </a:lvl5pPr>
          </a:lstStyle>
          <a:p>
            <a:pPr/>
            <a:r>
              <a:t>Body Level One</a:t>
            </a:r>
          </a:p>
          <a:p>
            <a:pPr lvl="1"/>
            <a:r>
              <a:t>Body Level Two</a:t>
            </a:r>
          </a:p>
          <a:p>
            <a:pPr lvl="2"/>
            <a:r>
              <a:t>Body Level Three</a:t>
            </a:r>
          </a:p>
          <a:p>
            <a:pPr lvl="3"/>
            <a:r>
              <a:t>Body Level Four</a:t>
            </a:r>
          </a:p>
          <a:p>
            <a:pPr lvl="4"/>
            <a:r>
              <a:t>Body Level Five</a:t>
            </a:r>
          </a:p>
        </p:txBody>
      </p:sp>
      <p:sp>
        <p:nvSpPr>
          <p:cNvPr id="2910" name="Shape 2910"/>
          <p:cNvSpPr/>
          <p:nvPr>
            <p:ph type="body" sz="quarter" idx="13"/>
          </p:nvPr>
        </p:nvSpPr>
        <p:spPr>
          <a:xfrm>
            <a:off x="839787" y="2057400"/>
            <a:ext cx="3932238" cy="3811588"/>
          </a:xfrm>
          <a:prstGeom prst="rect">
            <a:avLst/>
          </a:prstGeom>
        </p:spPr>
        <p:txBody>
          <a:bodyPr/>
          <a:lstStyle/>
          <a:p>
            <a:pPr/>
          </a:p>
        </p:txBody>
      </p:sp>
      <p:sp>
        <p:nvSpPr>
          <p:cNvPr id="2911" name="Shape 2911"/>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35.xml><?xml version="1.0" encoding="utf-8"?>
<p:sldLayout xmlns:a="http://schemas.openxmlformats.org/drawingml/2006/main" xmlns:r="http://schemas.openxmlformats.org/officeDocument/2006/relationships" xmlns:p="http://schemas.openxmlformats.org/presentationml/2006/main" type="tx" showMasterSp="1" showMasterPhAnim="1">
  <p:cSld name="Picture with Caption">
    <p:spTree>
      <p:nvGrpSpPr>
        <p:cNvPr id="1" name=""/>
        <p:cNvGrpSpPr/>
        <p:nvPr/>
      </p:nvGrpSpPr>
      <p:grpSpPr>
        <a:xfrm>
          <a:off x="0" y="0"/>
          <a:ext cx="0" cy="0"/>
          <a:chOff x="0" y="0"/>
          <a:chExt cx="0" cy="0"/>
        </a:xfrm>
      </p:grpSpPr>
      <p:sp>
        <p:nvSpPr>
          <p:cNvPr id="2918" name="Shape 2918"/>
          <p:cNvSpPr/>
          <p:nvPr>
            <p:ph type="title"/>
          </p:nvPr>
        </p:nvSpPr>
        <p:spPr>
          <a:xfrm>
            <a:off x="839787" y="457200"/>
            <a:ext cx="3932240" cy="1600200"/>
          </a:xfrm>
          <a:prstGeom prst="rect">
            <a:avLst/>
          </a:prstGeom>
        </p:spPr>
        <p:txBody>
          <a:bodyPr anchor="b"/>
          <a:lstStyle>
            <a:lvl1pPr>
              <a:defRPr sz="3200"/>
            </a:lvl1pPr>
          </a:lstStyle>
          <a:p>
            <a:pPr/>
            <a:r>
              <a:t>Title Text</a:t>
            </a:r>
          </a:p>
        </p:txBody>
      </p:sp>
      <p:sp>
        <p:nvSpPr>
          <p:cNvPr id="2919" name="Shape 2919"/>
          <p:cNvSpPr/>
          <p:nvPr>
            <p:ph type="pic" sz="half" idx="13"/>
          </p:nvPr>
        </p:nvSpPr>
        <p:spPr>
          <a:xfrm>
            <a:off x="5183187" y="987425"/>
            <a:ext cx="6172203" cy="4873625"/>
          </a:xfrm>
          <a:prstGeom prst="rect">
            <a:avLst/>
          </a:prstGeom>
        </p:spPr>
        <p:txBody>
          <a:bodyPr lIns="91439" tIns="45719" rIns="91439" bIns="45719">
            <a:noAutofit/>
          </a:bodyPr>
          <a:lstStyle/>
          <a:p>
            <a:pPr/>
          </a:p>
        </p:txBody>
      </p:sp>
      <p:sp>
        <p:nvSpPr>
          <p:cNvPr id="2920" name="Shape 2920"/>
          <p:cNvSpPr/>
          <p:nvPr>
            <p:ph type="body" sz="quarter" idx="1"/>
          </p:nvPr>
        </p:nvSpPr>
        <p:spPr>
          <a:xfrm>
            <a:off x="839787" y="2057400"/>
            <a:ext cx="3932240" cy="3811588"/>
          </a:xfrm>
          <a:prstGeom prst="rect">
            <a:avLst/>
          </a:prstGeom>
        </p:spPr>
        <p:txBody>
          <a:bodyPr/>
          <a:lstStyle>
            <a:lvl1pPr marL="0" indent="0">
              <a:buSzTx/>
              <a:buFontTx/>
              <a:buNone/>
              <a:defRPr sz="1600"/>
            </a:lvl1pPr>
            <a:lvl2pPr marL="0" indent="0">
              <a:buSzTx/>
              <a:buFontTx/>
              <a:buNone/>
              <a:defRPr sz="1600"/>
            </a:lvl2pPr>
            <a:lvl3pPr marL="0" indent="0">
              <a:buSzTx/>
              <a:buFontTx/>
              <a:buNone/>
              <a:defRPr sz="1600"/>
            </a:lvl3pPr>
            <a:lvl4pPr marL="0" indent="0">
              <a:buSzTx/>
              <a:buFontTx/>
              <a:buNone/>
              <a:defRPr sz="1600"/>
            </a:lvl4pPr>
            <a:lvl5pPr marL="0" indent="0">
              <a:buSzTx/>
              <a:buFontTx/>
              <a:buNone/>
              <a:defRPr sz="1600"/>
            </a:lvl5pPr>
          </a:lstStyle>
          <a:p>
            <a:pPr/>
            <a:r>
              <a:t>Body Level One</a:t>
            </a:r>
          </a:p>
          <a:p>
            <a:pPr lvl="1"/>
            <a:r>
              <a:t>Body Level Two</a:t>
            </a:r>
          </a:p>
          <a:p>
            <a:pPr lvl="2"/>
            <a:r>
              <a:t>Body Level Three</a:t>
            </a:r>
          </a:p>
          <a:p>
            <a:pPr lvl="3"/>
            <a:r>
              <a:t>Body Level Four</a:t>
            </a:r>
          </a:p>
          <a:p>
            <a:pPr lvl="4"/>
            <a:r>
              <a:t>Body Level Five</a:t>
            </a:r>
          </a:p>
        </p:txBody>
      </p:sp>
      <p:sp>
        <p:nvSpPr>
          <p:cNvPr id="2921" name="Shape 2921"/>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36.xml><?xml version="1.0" encoding="utf-8"?>
<p:sldLayout xmlns:a="http://schemas.openxmlformats.org/drawingml/2006/main" xmlns:r="http://schemas.openxmlformats.org/officeDocument/2006/relationships" xmlns:p="http://schemas.openxmlformats.org/presentationml/2006/main" type="tx" showMasterSp="1" showMasterPhAnim="1">
  <p:cSld name="Title and Vertical Text">
    <p:spTree>
      <p:nvGrpSpPr>
        <p:cNvPr id="1" name=""/>
        <p:cNvGrpSpPr/>
        <p:nvPr/>
      </p:nvGrpSpPr>
      <p:grpSpPr>
        <a:xfrm>
          <a:off x="0" y="0"/>
          <a:ext cx="0" cy="0"/>
          <a:chOff x="0" y="0"/>
          <a:chExt cx="0" cy="0"/>
        </a:xfrm>
      </p:grpSpPr>
      <p:sp>
        <p:nvSpPr>
          <p:cNvPr id="2928" name="Shape 2928"/>
          <p:cNvSpPr/>
          <p:nvPr>
            <p:ph type="title"/>
          </p:nvPr>
        </p:nvSpPr>
        <p:spPr>
          <a:prstGeom prst="rect">
            <a:avLst/>
          </a:prstGeom>
        </p:spPr>
        <p:txBody>
          <a:bodyPr/>
          <a:lstStyle/>
          <a:p>
            <a:pPr/>
            <a:r>
              <a:t>Title Text</a:t>
            </a:r>
          </a:p>
        </p:txBody>
      </p:sp>
      <p:sp>
        <p:nvSpPr>
          <p:cNvPr id="2929" name="Shape 2929"/>
          <p:cNvSpPr/>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2930" name="Shape 2930"/>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37.xml><?xml version="1.0" encoding="utf-8"?>
<p:sldLayout xmlns:a="http://schemas.openxmlformats.org/drawingml/2006/main" xmlns:r="http://schemas.openxmlformats.org/officeDocument/2006/relationships" xmlns:p="http://schemas.openxmlformats.org/presentationml/2006/main" type="tx" showMasterSp="1" showMasterPhAnim="1">
  <p:cSld name="Vertical Title and Text">
    <p:spTree>
      <p:nvGrpSpPr>
        <p:cNvPr id="1" name=""/>
        <p:cNvGrpSpPr/>
        <p:nvPr/>
      </p:nvGrpSpPr>
      <p:grpSpPr>
        <a:xfrm>
          <a:off x="0" y="0"/>
          <a:ext cx="0" cy="0"/>
          <a:chOff x="0" y="0"/>
          <a:chExt cx="0" cy="0"/>
        </a:xfrm>
      </p:grpSpPr>
      <p:sp>
        <p:nvSpPr>
          <p:cNvPr id="2937" name="Shape 2937"/>
          <p:cNvSpPr/>
          <p:nvPr>
            <p:ph type="title"/>
          </p:nvPr>
        </p:nvSpPr>
        <p:spPr>
          <a:xfrm>
            <a:off x="8724900" y="365125"/>
            <a:ext cx="2628900" cy="5811838"/>
          </a:xfrm>
          <a:prstGeom prst="rect">
            <a:avLst/>
          </a:prstGeom>
        </p:spPr>
        <p:txBody>
          <a:bodyPr/>
          <a:lstStyle/>
          <a:p>
            <a:pPr/>
            <a:r>
              <a:t>Title Text</a:t>
            </a:r>
          </a:p>
        </p:txBody>
      </p:sp>
      <p:sp>
        <p:nvSpPr>
          <p:cNvPr id="2938" name="Shape 2938"/>
          <p:cNvSpPr/>
          <p:nvPr>
            <p:ph type="body" idx="1"/>
          </p:nvPr>
        </p:nvSpPr>
        <p:spPr>
          <a:xfrm>
            <a:off x="838200" y="365125"/>
            <a:ext cx="7734300" cy="5811838"/>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2939" name="Shape 2939"/>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38.xml><?xml version="1.0" encoding="utf-8"?>
<p:sldLayout xmlns:a="http://schemas.openxmlformats.org/drawingml/2006/main" xmlns:r="http://schemas.openxmlformats.org/officeDocument/2006/relationships" xmlns:p="http://schemas.openxmlformats.org/presentationml/2006/main" type="tx" showMasterSp="1" showMasterPhAnim="1">
  <p:cSld name="Title Slide">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2946" name="Shape 2946"/>
          <p:cNvSpPr/>
          <p:nvPr/>
        </p:nvSpPr>
        <p:spPr>
          <a:xfrm>
            <a:off x="478366" y="582082"/>
            <a:ext cx="11713604" cy="6276006"/>
          </a:xfrm>
          <a:prstGeom prst="rect">
            <a:avLst/>
          </a:prstGeom>
          <a:solidFill>
            <a:srgbClr val="FFFFFF"/>
          </a:solidFill>
          <a:ln w="12700">
            <a:miter lim="400000"/>
          </a:ln>
        </p:spPr>
        <p:txBody>
          <a:bodyPr lIns="45718" tIns="45718" rIns="45718" bIns="45718" anchor="ctr"/>
          <a:lstStyle/>
          <a:p>
            <a:pPr algn="ctr">
              <a:defRPr>
                <a:solidFill>
                  <a:srgbClr val="FFFFFF"/>
                </a:solidFill>
              </a:defRPr>
            </a:pPr>
          </a:p>
        </p:txBody>
      </p:sp>
      <p:sp>
        <p:nvSpPr>
          <p:cNvPr id="2947" name="Shape 2947"/>
          <p:cNvSpPr/>
          <p:nvPr/>
        </p:nvSpPr>
        <p:spPr>
          <a:xfrm rot="16200000">
            <a:off x="-1045757" y="5541432"/>
            <a:ext cx="2414702" cy="2184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800">
                <a:solidFill>
                  <a:srgbClr val="54585B"/>
                </a:solidFill>
              </a:defRPr>
            </a:lvl1pPr>
          </a:lstStyle>
          <a:p>
            <a:pPr/>
            <a:r>
              <a:t>© 2015 CloudBees, Inc.  All Rights Reserved</a:t>
            </a:r>
          </a:p>
        </p:txBody>
      </p:sp>
      <p:pic>
        <p:nvPicPr>
          <p:cNvPr id="2948" name="image2.png"/>
          <p:cNvPicPr>
            <a:picLocks noChangeAspect="1"/>
          </p:cNvPicPr>
          <p:nvPr/>
        </p:nvPicPr>
        <p:blipFill>
          <a:blip r:embed="rId3">
            <a:extLst/>
          </a:blip>
          <a:stretch>
            <a:fillRect/>
          </a:stretch>
        </p:blipFill>
        <p:spPr>
          <a:xfrm>
            <a:off x="10080200" y="32518"/>
            <a:ext cx="1746802" cy="562504"/>
          </a:xfrm>
          <a:prstGeom prst="rect">
            <a:avLst/>
          </a:prstGeom>
          <a:ln w="12700">
            <a:miter lim="400000"/>
          </a:ln>
        </p:spPr>
      </p:pic>
      <p:pic>
        <p:nvPicPr>
          <p:cNvPr id="2949" name="image3.jpeg"/>
          <p:cNvPicPr>
            <a:picLocks noChangeAspect="1"/>
          </p:cNvPicPr>
          <p:nvPr/>
        </p:nvPicPr>
        <p:blipFill>
          <a:blip r:embed="rId4">
            <a:extLst/>
          </a:blip>
          <a:stretch>
            <a:fillRect/>
          </a:stretch>
        </p:blipFill>
        <p:spPr>
          <a:xfrm>
            <a:off x="0" y="9201"/>
            <a:ext cx="12192000" cy="6858001"/>
          </a:xfrm>
          <a:prstGeom prst="rect">
            <a:avLst/>
          </a:prstGeom>
          <a:ln w="12700">
            <a:miter lim="400000"/>
          </a:ln>
        </p:spPr>
      </p:pic>
      <p:sp>
        <p:nvSpPr>
          <p:cNvPr id="2950" name="Shape 2950"/>
          <p:cNvSpPr/>
          <p:nvPr>
            <p:ph type="title"/>
          </p:nvPr>
        </p:nvSpPr>
        <p:spPr>
          <a:xfrm>
            <a:off x="914400" y="2127736"/>
            <a:ext cx="10464801" cy="2111103"/>
          </a:xfrm>
          <a:prstGeom prst="rect">
            <a:avLst/>
          </a:prstGeom>
        </p:spPr>
        <p:txBody>
          <a:bodyPr lIns="91422" tIns="91422" rIns="91422" bIns="91422" anchor="b"/>
          <a:lstStyle>
            <a:lvl1pPr>
              <a:lnSpc>
                <a:spcPct val="100000"/>
              </a:lnSpc>
              <a:defRPr sz="3600">
                <a:solidFill>
                  <a:srgbClr val="FFFFFF"/>
                </a:solidFill>
                <a:latin typeface="PT Sans"/>
                <a:ea typeface="PT Sans"/>
                <a:cs typeface="PT Sans"/>
                <a:sym typeface="PT Sans"/>
              </a:defRPr>
            </a:lvl1pPr>
          </a:lstStyle>
          <a:p>
            <a:pPr/>
            <a:r>
              <a:t>Title Text</a:t>
            </a:r>
          </a:p>
        </p:txBody>
      </p:sp>
      <p:sp>
        <p:nvSpPr>
          <p:cNvPr id="2951" name="Shape 2951"/>
          <p:cNvSpPr/>
          <p:nvPr>
            <p:ph type="body" sz="quarter" idx="1"/>
          </p:nvPr>
        </p:nvSpPr>
        <p:spPr>
          <a:xfrm>
            <a:off x="914400" y="4312137"/>
            <a:ext cx="7721600" cy="1066802"/>
          </a:xfrm>
          <a:prstGeom prst="rect">
            <a:avLst/>
          </a:prstGeom>
        </p:spPr>
        <p:txBody>
          <a:bodyPr lIns="91422" tIns="91422" rIns="91422" bIns="91422"/>
          <a:lstStyle>
            <a:lvl1pPr marL="0" indent="0">
              <a:lnSpc>
                <a:spcPct val="100000"/>
              </a:lnSpc>
              <a:spcBef>
                <a:spcPts val="400"/>
              </a:spcBef>
              <a:buSzTx/>
              <a:buFontTx/>
              <a:buNone/>
              <a:defRPr>
                <a:solidFill>
                  <a:srgbClr val="FFFFFF"/>
                </a:solidFill>
                <a:latin typeface="PT Sans"/>
                <a:ea typeface="PT Sans"/>
                <a:cs typeface="PT Sans"/>
                <a:sym typeface="PT Sans"/>
              </a:defRPr>
            </a:lvl1pPr>
            <a:lvl2pPr marL="0" indent="0">
              <a:lnSpc>
                <a:spcPct val="100000"/>
              </a:lnSpc>
              <a:spcBef>
                <a:spcPts val="400"/>
              </a:spcBef>
              <a:buSzTx/>
              <a:buFontTx/>
              <a:buNone/>
              <a:defRPr>
                <a:solidFill>
                  <a:srgbClr val="FFFFFF"/>
                </a:solidFill>
                <a:latin typeface="PT Sans"/>
                <a:ea typeface="PT Sans"/>
                <a:cs typeface="PT Sans"/>
                <a:sym typeface="PT Sans"/>
              </a:defRPr>
            </a:lvl2pPr>
            <a:lvl3pPr marL="0" indent="0">
              <a:lnSpc>
                <a:spcPct val="100000"/>
              </a:lnSpc>
              <a:spcBef>
                <a:spcPts val="400"/>
              </a:spcBef>
              <a:buSzTx/>
              <a:buFontTx/>
              <a:buNone/>
              <a:defRPr>
                <a:solidFill>
                  <a:srgbClr val="FFFFFF"/>
                </a:solidFill>
                <a:latin typeface="PT Sans"/>
                <a:ea typeface="PT Sans"/>
                <a:cs typeface="PT Sans"/>
                <a:sym typeface="PT Sans"/>
              </a:defRPr>
            </a:lvl3pPr>
            <a:lvl4pPr marL="0" indent="0">
              <a:lnSpc>
                <a:spcPct val="100000"/>
              </a:lnSpc>
              <a:spcBef>
                <a:spcPts val="400"/>
              </a:spcBef>
              <a:buSzTx/>
              <a:buFontTx/>
              <a:buNone/>
              <a:defRPr>
                <a:solidFill>
                  <a:srgbClr val="FFFFFF"/>
                </a:solidFill>
                <a:latin typeface="PT Sans"/>
                <a:ea typeface="PT Sans"/>
                <a:cs typeface="PT Sans"/>
                <a:sym typeface="PT Sans"/>
              </a:defRPr>
            </a:lvl4pPr>
            <a:lvl5pPr marL="0" indent="0">
              <a:lnSpc>
                <a:spcPct val="100000"/>
              </a:lnSpc>
              <a:spcBef>
                <a:spcPts val="400"/>
              </a:spcBef>
              <a:buSzTx/>
              <a:buFontTx/>
              <a:buNone/>
              <a:defRPr>
                <a:solidFill>
                  <a:srgbClr val="FFFFFF"/>
                </a:solidFill>
                <a:latin typeface="PT Sans"/>
                <a:ea typeface="PT Sans"/>
                <a:cs typeface="PT Sans"/>
                <a:sym typeface="PT Sans"/>
              </a:defRPr>
            </a:lvl5pPr>
          </a:lstStyle>
          <a:p>
            <a:pPr/>
            <a:r>
              <a:t>Body Level One</a:t>
            </a:r>
          </a:p>
          <a:p>
            <a:pPr lvl="1"/>
            <a:r>
              <a:t>Body Level Two</a:t>
            </a:r>
          </a:p>
          <a:p>
            <a:pPr lvl="2"/>
            <a:r>
              <a:t>Body Level Three</a:t>
            </a:r>
          </a:p>
          <a:p>
            <a:pPr lvl="3"/>
            <a:r>
              <a:t>Body Level Four</a:t>
            </a:r>
          </a:p>
          <a:p>
            <a:pPr lvl="4"/>
            <a:r>
              <a:t>Body Level Five</a:t>
            </a:r>
          </a:p>
        </p:txBody>
      </p:sp>
      <p:pic>
        <p:nvPicPr>
          <p:cNvPr id="2952" name="image4.png"/>
          <p:cNvPicPr>
            <a:picLocks noChangeAspect="1"/>
          </p:cNvPicPr>
          <p:nvPr/>
        </p:nvPicPr>
        <p:blipFill>
          <a:blip r:embed="rId5">
            <a:extLst/>
          </a:blip>
          <a:stretch>
            <a:fillRect/>
          </a:stretch>
        </p:blipFill>
        <p:spPr>
          <a:xfrm>
            <a:off x="8636000" y="232712"/>
            <a:ext cx="3194001" cy="1026901"/>
          </a:xfrm>
          <a:prstGeom prst="rect">
            <a:avLst/>
          </a:prstGeom>
          <a:ln w="12700">
            <a:miter lim="400000"/>
          </a:ln>
        </p:spPr>
      </p:pic>
      <p:sp>
        <p:nvSpPr>
          <p:cNvPr id="2953" name="Shape 2953"/>
          <p:cNvSpPr/>
          <p:nvPr/>
        </p:nvSpPr>
        <p:spPr>
          <a:xfrm rot="16200000">
            <a:off x="-1045757" y="5541432"/>
            <a:ext cx="2414702" cy="2184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800">
                <a:solidFill>
                  <a:srgbClr val="FFFFFF"/>
                </a:solidFill>
              </a:defRPr>
            </a:lvl1pPr>
          </a:lstStyle>
          <a:p>
            <a:pPr/>
            <a:r>
              <a:t>© 2015 CloudBees, Inc.  All Rights Reserved</a:t>
            </a:r>
          </a:p>
        </p:txBody>
      </p:sp>
      <p:sp>
        <p:nvSpPr>
          <p:cNvPr id="2954" name="Shape 2954"/>
          <p:cNvSpPr/>
          <p:nvPr>
            <p:ph type="sldNum" sz="quarter" idx="2"/>
          </p:nvPr>
        </p:nvSpPr>
        <p:spPr>
          <a:xfrm>
            <a:off x="8473622" y="6221732"/>
            <a:ext cx="263979" cy="269237"/>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39.xml><?xml version="1.0" encoding="utf-8"?>
<p:sldLayout xmlns:a="http://schemas.openxmlformats.org/drawingml/2006/main" xmlns:r="http://schemas.openxmlformats.org/officeDocument/2006/relationships" xmlns:p="http://schemas.openxmlformats.org/presentationml/2006/main" type="tx" showMasterSp="1" showMasterPhAnim="1">
  <p:cSld name="1_Title and Content">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2961" name="Shape 2961"/>
          <p:cNvSpPr/>
          <p:nvPr/>
        </p:nvSpPr>
        <p:spPr>
          <a:xfrm>
            <a:off x="478366" y="582082"/>
            <a:ext cx="11713604" cy="6276006"/>
          </a:xfrm>
          <a:prstGeom prst="rect">
            <a:avLst/>
          </a:prstGeom>
          <a:solidFill>
            <a:srgbClr val="FFFFFF"/>
          </a:solidFill>
          <a:ln w="12700">
            <a:miter lim="400000"/>
          </a:ln>
        </p:spPr>
        <p:txBody>
          <a:bodyPr lIns="45718" tIns="45718" rIns="45718" bIns="45718" anchor="ctr"/>
          <a:lstStyle/>
          <a:p>
            <a:pPr algn="ctr">
              <a:defRPr>
                <a:solidFill>
                  <a:srgbClr val="FFFFFF"/>
                </a:solidFill>
              </a:defRPr>
            </a:pPr>
          </a:p>
        </p:txBody>
      </p:sp>
      <p:sp>
        <p:nvSpPr>
          <p:cNvPr id="2962" name="Shape 2962"/>
          <p:cNvSpPr/>
          <p:nvPr/>
        </p:nvSpPr>
        <p:spPr>
          <a:xfrm rot="16200000">
            <a:off x="-1045757" y="5541432"/>
            <a:ext cx="2414702" cy="2184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800">
                <a:solidFill>
                  <a:srgbClr val="54585B"/>
                </a:solidFill>
              </a:defRPr>
            </a:lvl1pPr>
          </a:lstStyle>
          <a:p>
            <a:pPr/>
            <a:r>
              <a:t>© 2015 CloudBees, Inc.  All Rights Reserved</a:t>
            </a:r>
          </a:p>
        </p:txBody>
      </p:sp>
      <p:pic>
        <p:nvPicPr>
          <p:cNvPr id="2963" name="image2.png"/>
          <p:cNvPicPr>
            <a:picLocks noChangeAspect="1"/>
          </p:cNvPicPr>
          <p:nvPr/>
        </p:nvPicPr>
        <p:blipFill>
          <a:blip r:embed="rId3">
            <a:extLst/>
          </a:blip>
          <a:stretch>
            <a:fillRect/>
          </a:stretch>
        </p:blipFill>
        <p:spPr>
          <a:xfrm>
            <a:off x="10080200" y="32518"/>
            <a:ext cx="1746802" cy="562504"/>
          </a:xfrm>
          <a:prstGeom prst="rect">
            <a:avLst/>
          </a:prstGeom>
          <a:ln w="12700">
            <a:miter lim="400000"/>
          </a:ln>
        </p:spPr>
      </p:pic>
      <p:sp>
        <p:nvSpPr>
          <p:cNvPr id="2964" name="Shape 2964"/>
          <p:cNvSpPr/>
          <p:nvPr>
            <p:ph type="title"/>
          </p:nvPr>
        </p:nvSpPr>
        <p:spPr>
          <a:xfrm>
            <a:off x="799775" y="845996"/>
            <a:ext cx="10884400" cy="836102"/>
          </a:xfrm>
          <a:prstGeom prst="rect">
            <a:avLst/>
          </a:prstGeom>
        </p:spPr>
        <p:txBody>
          <a:bodyPr lIns="91422" tIns="91422" rIns="91422" bIns="91422"/>
          <a:lstStyle>
            <a:lvl1pPr>
              <a:lnSpc>
                <a:spcPct val="100000"/>
              </a:lnSpc>
              <a:defRPr sz="3600">
                <a:solidFill>
                  <a:srgbClr val="CB3725"/>
                </a:solidFill>
                <a:latin typeface="PT Sans"/>
                <a:ea typeface="PT Sans"/>
                <a:cs typeface="PT Sans"/>
                <a:sym typeface="PT Sans"/>
              </a:defRPr>
            </a:lvl1pPr>
          </a:lstStyle>
          <a:p>
            <a:pPr/>
            <a:r>
              <a:t>Title Text</a:t>
            </a:r>
          </a:p>
        </p:txBody>
      </p:sp>
      <p:sp>
        <p:nvSpPr>
          <p:cNvPr id="2965" name="Shape 2965"/>
          <p:cNvSpPr/>
          <p:nvPr>
            <p:ph type="body" idx="1"/>
          </p:nvPr>
        </p:nvSpPr>
        <p:spPr>
          <a:xfrm>
            <a:off x="799775" y="1692211"/>
            <a:ext cx="10884400" cy="4526101"/>
          </a:xfrm>
          <a:prstGeom prst="rect">
            <a:avLst/>
          </a:prstGeom>
        </p:spPr>
        <p:txBody>
          <a:bodyPr lIns="91422" tIns="91422" rIns="91422" bIns="91422"/>
          <a:lstStyle>
            <a:lvl1pPr marL="182879" indent="-182879">
              <a:lnSpc>
                <a:spcPct val="100000"/>
              </a:lnSpc>
              <a:spcBef>
                <a:spcPts val="0"/>
              </a:spcBef>
              <a:buSzTx/>
              <a:buFontTx/>
              <a:buNone/>
              <a:defRPr>
                <a:solidFill>
                  <a:srgbClr val="54585B"/>
                </a:solidFill>
                <a:latin typeface="PT Sans"/>
                <a:ea typeface="PT Sans"/>
                <a:cs typeface="PT Sans"/>
                <a:sym typeface="PT Sans"/>
              </a:defRPr>
            </a:lvl1pPr>
            <a:lvl2pPr marL="182879" indent="-182879">
              <a:lnSpc>
                <a:spcPct val="100000"/>
              </a:lnSpc>
              <a:spcBef>
                <a:spcPts val="0"/>
              </a:spcBef>
              <a:buSzTx/>
              <a:buFontTx/>
              <a:buNone/>
              <a:defRPr>
                <a:solidFill>
                  <a:srgbClr val="54585B"/>
                </a:solidFill>
                <a:latin typeface="PT Sans"/>
                <a:ea typeface="PT Sans"/>
                <a:cs typeface="PT Sans"/>
                <a:sym typeface="PT Sans"/>
              </a:defRPr>
            </a:lvl2pPr>
            <a:lvl3pPr marL="182879" indent="-182879">
              <a:lnSpc>
                <a:spcPct val="100000"/>
              </a:lnSpc>
              <a:spcBef>
                <a:spcPts val="0"/>
              </a:spcBef>
              <a:buSzTx/>
              <a:buFontTx/>
              <a:buNone/>
              <a:defRPr>
                <a:solidFill>
                  <a:srgbClr val="54585B"/>
                </a:solidFill>
                <a:latin typeface="PT Sans"/>
                <a:ea typeface="PT Sans"/>
                <a:cs typeface="PT Sans"/>
                <a:sym typeface="PT Sans"/>
              </a:defRPr>
            </a:lvl3pPr>
            <a:lvl4pPr marL="182879" indent="-182879">
              <a:lnSpc>
                <a:spcPct val="100000"/>
              </a:lnSpc>
              <a:spcBef>
                <a:spcPts val="0"/>
              </a:spcBef>
              <a:buSzTx/>
              <a:buFontTx/>
              <a:buNone/>
              <a:defRPr>
                <a:solidFill>
                  <a:srgbClr val="54585B"/>
                </a:solidFill>
                <a:latin typeface="PT Sans"/>
                <a:ea typeface="PT Sans"/>
                <a:cs typeface="PT Sans"/>
                <a:sym typeface="PT Sans"/>
              </a:defRPr>
            </a:lvl4pPr>
            <a:lvl5pPr marL="182879" indent="-182879">
              <a:lnSpc>
                <a:spcPct val="100000"/>
              </a:lnSpc>
              <a:spcBef>
                <a:spcPts val="0"/>
              </a:spcBef>
              <a:buSzTx/>
              <a:buFontTx/>
              <a:buNone/>
              <a:defRPr>
                <a:solidFill>
                  <a:srgbClr val="54585B"/>
                </a:solidFill>
                <a:latin typeface="PT Sans"/>
                <a:ea typeface="PT Sans"/>
                <a:cs typeface="PT Sans"/>
                <a:sym typeface="PT Sans"/>
              </a:defRPr>
            </a:lvl5pPr>
          </a:lstStyle>
          <a:p>
            <a:pPr/>
            <a:r>
              <a:t>Body Level One</a:t>
            </a:r>
          </a:p>
          <a:p>
            <a:pPr lvl="1"/>
            <a:r>
              <a:t>Body Level Two</a:t>
            </a:r>
          </a:p>
          <a:p>
            <a:pPr lvl="2"/>
            <a:r>
              <a:t>Body Level Three</a:t>
            </a:r>
          </a:p>
          <a:p>
            <a:pPr lvl="3"/>
            <a:r>
              <a:t>Body Level Four</a:t>
            </a:r>
          </a:p>
          <a:p>
            <a:pPr lvl="4"/>
            <a:r>
              <a:t>Body Level Five</a:t>
            </a:r>
          </a:p>
        </p:txBody>
      </p:sp>
      <p:sp>
        <p:nvSpPr>
          <p:cNvPr id="2966" name="Shape 2966"/>
          <p:cNvSpPr/>
          <p:nvPr>
            <p:ph type="sldNum" sz="quarter" idx="2"/>
          </p:nvPr>
        </p:nvSpPr>
        <p:spPr>
          <a:xfrm>
            <a:off x="11621460" y="6543380"/>
            <a:ext cx="137288" cy="127001"/>
          </a:xfrm>
          <a:prstGeom prst="rect">
            <a:avLst/>
          </a:prstGeom>
        </p:spPr>
        <p:txBody>
          <a:bodyPr lIns="0" tIns="0" rIns="0" bIns="0"/>
          <a:lstStyle>
            <a:lvl1pPr algn="ctr">
              <a:defRPr sz="900">
                <a:solidFill>
                  <a:srgbClr val="7F7F7F"/>
                </a:solidFill>
                <a:latin typeface="PT Sans"/>
                <a:ea typeface="PT Sans"/>
                <a:cs typeface="PT Sans"/>
                <a:sym typeface="PT Sans"/>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4.xml><?xml version="1.0" encoding="utf-8"?>
<p:sldLayout xmlns:a="http://schemas.openxmlformats.org/drawingml/2006/main" xmlns:r="http://schemas.openxmlformats.org/officeDocument/2006/relationships" xmlns:p="http://schemas.openxmlformats.org/presentationml/2006/main" type="tx" showMasterSp="1" showMasterPhAnim="1">
  <p:cSld name="Title Slide 1">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275" name="Shape 275"/>
          <p:cNvSpPr/>
          <p:nvPr/>
        </p:nvSpPr>
        <p:spPr>
          <a:xfrm>
            <a:off x="478366" y="582082"/>
            <a:ext cx="11713604" cy="6276006"/>
          </a:xfrm>
          <a:prstGeom prst="rect">
            <a:avLst/>
          </a:prstGeom>
          <a:solidFill>
            <a:srgbClr val="FFFFFF"/>
          </a:solidFill>
          <a:ln w="12700">
            <a:miter lim="400000"/>
          </a:ln>
        </p:spPr>
        <p:txBody>
          <a:bodyPr lIns="45718" tIns="45718" rIns="45718" bIns="45718" anchor="ctr"/>
          <a:lstStyle/>
          <a:p>
            <a:pPr algn="ctr">
              <a:defRPr>
                <a:solidFill>
                  <a:srgbClr val="FFFFFF"/>
                </a:solidFill>
              </a:defRPr>
            </a:pPr>
          </a:p>
        </p:txBody>
      </p:sp>
      <p:sp>
        <p:nvSpPr>
          <p:cNvPr id="276" name="Shape 276"/>
          <p:cNvSpPr/>
          <p:nvPr/>
        </p:nvSpPr>
        <p:spPr>
          <a:xfrm rot="16200000">
            <a:off x="-1045757" y="5541432"/>
            <a:ext cx="2414702" cy="2184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800">
                <a:solidFill>
                  <a:srgbClr val="54585B"/>
                </a:solidFill>
              </a:defRPr>
            </a:lvl1pPr>
          </a:lstStyle>
          <a:p>
            <a:pPr/>
            <a:r>
              <a:t>© 2015 CloudBees, Inc.  All Rights Reserved</a:t>
            </a:r>
          </a:p>
        </p:txBody>
      </p:sp>
      <p:pic>
        <p:nvPicPr>
          <p:cNvPr id="277" name="image2.png"/>
          <p:cNvPicPr>
            <a:picLocks noChangeAspect="1"/>
          </p:cNvPicPr>
          <p:nvPr/>
        </p:nvPicPr>
        <p:blipFill>
          <a:blip r:embed="rId3">
            <a:extLst/>
          </a:blip>
          <a:stretch>
            <a:fillRect/>
          </a:stretch>
        </p:blipFill>
        <p:spPr>
          <a:xfrm>
            <a:off x="10080200" y="32518"/>
            <a:ext cx="1746802" cy="562504"/>
          </a:xfrm>
          <a:prstGeom prst="rect">
            <a:avLst/>
          </a:prstGeom>
          <a:ln w="12700">
            <a:miter lim="400000"/>
          </a:ln>
        </p:spPr>
      </p:pic>
      <p:sp>
        <p:nvSpPr>
          <p:cNvPr id="278" name="Shape 278"/>
          <p:cNvSpPr/>
          <p:nvPr>
            <p:ph type="title"/>
          </p:nvPr>
        </p:nvSpPr>
        <p:spPr>
          <a:xfrm>
            <a:off x="914400" y="2111123"/>
            <a:ext cx="10363200" cy="1546503"/>
          </a:xfrm>
          <a:prstGeom prst="rect">
            <a:avLst/>
          </a:prstGeom>
        </p:spPr>
        <p:txBody>
          <a:bodyPr lIns="91422" tIns="91422" rIns="91422" bIns="91422" anchor="b"/>
          <a:lstStyle>
            <a:lvl1pPr algn="ctr">
              <a:lnSpc>
                <a:spcPct val="100000"/>
              </a:lnSpc>
              <a:defRPr sz="4800">
                <a:solidFill>
                  <a:srgbClr val="CB3725"/>
                </a:solidFill>
                <a:latin typeface="PT Sans"/>
                <a:ea typeface="PT Sans"/>
                <a:cs typeface="PT Sans"/>
                <a:sym typeface="PT Sans"/>
              </a:defRPr>
            </a:lvl1pPr>
          </a:lstStyle>
          <a:p>
            <a:pPr/>
            <a:r>
              <a:t>Title Text</a:t>
            </a:r>
          </a:p>
        </p:txBody>
      </p:sp>
      <p:sp>
        <p:nvSpPr>
          <p:cNvPr id="279" name="Shape 279"/>
          <p:cNvSpPr/>
          <p:nvPr>
            <p:ph type="body" sz="quarter" idx="1"/>
          </p:nvPr>
        </p:nvSpPr>
        <p:spPr>
          <a:xfrm>
            <a:off x="914400" y="3786737"/>
            <a:ext cx="10363200" cy="1046403"/>
          </a:xfrm>
          <a:prstGeom prst="rect">
            <a:avLst/>
          </a:prstGeom>
        </p:spPr>
        <p:txBody>
          <a:bodyPr lIns="91422" tIns="91422" rIns="91422" bIns="91422"/>
          <a:lstStyle>
            <a:lvl1pPr marL="0" indent="0" algn="ctr">
              <a:lnSpc>
                <a:spcPct val="100000"/>
              </a:lnSpc>
              <a:spcBef>
                <a:spcPts val="0"/>
              </a:spcBef>
              <a:buSzTx/>
              <a:buFontTx/>
              <a:buNone/>
              <a:defRPr>
                <a:solidFill>
                  <a:srgbClr val="006098"/>
                </a:solidFill>
                <a:latin typeface="PT Sans"/>
                <a:ea typeface="PT Sans"/>
                <a:cs typeface="PT Sans"/>
                <a:sym typeface="PT Sans"/>
              </a:defRPr>
            </a:lvl1pPr>
            <a:lvl2pPr marL="0" indent="0" algn="ctr">
              <a:lnSpc>
                <a:spcPct val="100000"/>
              </a:lnSpc>
              <a:spcBef>
                <a:spcPts val="0"/>
              </a:spcBef>
              <a:buSzTx/>
              <a:buFontTx/>
              <a:buNone/>
              <a:defRPr>
                <a:solidFill>
                  <a:srgbClr val="006098"/>
                </a:solidFill>
                <a:latin typeface="PT Sans"/>
                <a:ea typeface="PT Sans"/>
                <a:cs typeface="PT Sans"/>
                <a:sym typeface="PT Sans"/>
              </a:defRPr>
            </a:lvl2pPr>
            <a:lvl3pPr marL="0" indent="0" algn="ctr">
              <a:lnSpc>
                <a:spcPct val="100000"/>
              </a:lnSpc>
              <a:spcBef>
                <a:spcPts val="0"/>
              </a:spcBef>
              <a:buSzTx/>
              <a:buFontTx/>
              <a:buNone/>
              <a:defRPr>
                <a:solidFill>
                  <a:srgbClr val="006098"/>
                </a:solidFill>
                <a:latin typeface="PT Sans"/>
                <a:ea typeface="PT Sans"/>
                <a:cs typeface="PT Sans"/>
                <a:sym typeface="PT Sans"/>
              </a:defRPr>
            </a:lvl3pPr>
            <a:lvl4pPr marL="0" indent="0" algn="ctr">
              <a:lnSpc>
                <a:spcPct val="100000"/>
              </a:lnSpc>
              <a:spcBef>
                <a:spcPts val="0"/>
              </a:spcBef>
              <a:buSzTx/>
              <a:buFontTx/>
              <a:buNone/>
              <a:defRPr>
                <a:solidFill>
                  <a:srgbClr val="006098"/>
                </a:solidFill>
                <a:latin typeface="PT Sans"/>
                <a:ea typeface="PT Sans"/>
                <a:cs typeface="PT Sans"/>
                <a:sym typeface="PT Sans"/>
              </a:defRPr>
            </a:lvl4pPr>
            <a:lvl5pPr marL="0" indent="0" algn="ctr">
              <a:lnSpc>
                <a:spcPct val="100000"/>
              </a:lnSpc>
              <a:spcBef>
                <a:spcPts val="0"/>
              </a:spcBef>
              <a:buSzTx/>
              <a:buFontTx/>
              <a:buNone/>
              <a:defRPr>
                <a:solidFill>
                  <a:srgbClr val="006098"/>
                </a:solidFill>
                <a:latin typeface="PT Sans"/>
                <a:ea typeface="PT Sans"/>
                <a:cs typeface="PT Sans"/>
                <a:sym typeface="PT Sans"/>
              </a:defRPr>
            </a:lvl5pPr>
          </a:lstStyle>
          <a:p>
            <a:pPr/>
            <a:r>
              <a:t>Body Level One</a:t>
            </a:r>
          </a:p>
          <a:p>
            <a:pPr lvl="1"/>
            <a:r>
              <a:t>Body Level Two</a:t>
            </a:r>
          </a:p>
          <a:p>
            <a:pPr lvl="2"/>
            <a:r>
              <a:t>Body Level Three</a:t>
            </a:r>
          </a:p>
          <a:p>
            <a:pPr lvl="3"/>
            <a:r>
              <a:t>Body Level Four</a:t>
            </a:r>
          </a:p>
          <a:p>
            <a:pPr lvl="4"/>
            <a:r>
              <a:t>Body Level Five</a:t>
            </a:r>
          </a:p>
        </p:txBody>
      </p:sp>
      <p:sp>
        <p:nvSpPr>
          <p:cNvPr id="280" name="Shape 280"/>
          <p:cNvSpPr/>
          <p:nvPr>
            <p:ph type="sldNum" sz="quarter" idx="2"/>
          </p:nvPr>
        </p:nvSpPr>
        <p:spPr>
          <a:xfrm>
            <a:off x="11409053" y="6465873"/>
            <a:ext cx="266974" cy="259222"/>
          </a:xfrm>
          <a:prstGeom prst="rect">
            <a:avLst/>
          </a:prstGeom>
        </p:spPr>
        <p:txBody>
          <a:bodyPr lIns="0" tIns="0" rIns="0" bIns="0"/>
          <a:lstStyle>
            <a:lvl1pPr algn="l">
              <a:defRPr sz="1800">
                <a:solidFill>
                  <a:srgbClr val="54585B"/>
                </a:solidFill>
                <a:latin typeface="Arial"/>
                <a:ea typeface="Arial"/>
                <a:cs typeface="Arial"/>
                <a:sym typeface="Aria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40.xml><?xml version="1.0" encoding="utf-8"?>
<p:sldLayout xmlns:a="http://schemas.openxmlformats.org/drawingml/2006/main" xmlns:r="http://schemas.openxmlformats.org/officeDocument/2006/relationships" xmlns:p="http://schemas.openxmlformats.org/presentationml/2006/main" type="tx" showMasterSp="1" showMasterPhAnim="1">
  <p:cSld name="1_Two Content">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2973" name="Shape 2973"/>
          <p:cNvSpPr/>
          <p:nvPr/>
        </p:nvSpPr>
        <p:spPr>
          <a:xfrm>
            <a:off x="478366" y="582082"/>
            <a:ext cx="11713604" cy="6276006"/>
          </a:xfrm>
          <a:prstGeom prst="rect">
            <a:avLst/>
          </a:prstGeom>
          <a:solidFill>
            <a:srgbClr val="FFFFFF"/>
          </a:solidFill>
          <a:ln w="12700">
            <a:miter lim="400000"/>
          </a:ln>
        </p:spPr>
        <p:txBody>
          <a:bodyPr lIns="45718" tIns="45718" rIns="45718" bIns="45718" anchor="ctr"/>
          <a:lstStyle/>
          <a:p>
            <a:pPr algn="ctr">
              <a:defRPr>
                <a:solidFill>
                  <a:srgbClr val="FFFFFF"/>
                </a:solidFill>
              </a:defRPr>
            </a:pPr>
          </a:p>
        </p:txBody>
      </p:sp>
      <p:sp>
        <p:nvSpPr>
          <p:cNvPr id="2974" name="Shape 2974"/>
          <p:cNvSpPr/>
          <p:nvPr/>
        </p:nvSpPr>
        <p:spPr>
          <a:xfrm rot="16200000">
            <a:off x="-1045757" y="5541432"/>
            <a:ext cx="2414702" cy="2184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800">
                <a:solidFill>
                  <a:srgbClr val="54585B"/>
                </a:solidFill>
              </a:defRPr>
            </a:lvl1pPr>
          </a:lstStyle>
          <a:p>
            <a:pPr/>
            <a:r>
              <a:t>© 2015 CloudBees, Inc.  All Rights Reserved</a:t>
            </a:r>
          </a:p>
        </p:txBody>
      </p:sp>
      <p:pic>
        <p:nvPicPr>
          <p:cNvPr id="2975" name="image2.png"/>
          <p:cNvPicPr>
            <a:picLocks noChangeAspect="1"/>
          </p:cNvPicPr>
          <p:nvPr/>
        </p:nvPicPr>
        <p:blipFill>
          <a:blip r:embed="rId3">
            <a:extLst/>
          </a:blip>
          <a:stretch>
            <a:fillRect/>
          </a:stretch>
        </p:blipFill>
        <p:spPr>
          <a:xfrm>
            <a:off x="10080200" y="32518"/>
            <a:ext cx="1746802" cy="562504"/>
          </a:xfrm>
          <a:prstGeom prst="rect">
            <a:avLst/>
          </a:prstGeom>
          <a:ln w="12700">
            <a:miter lim="400000"/>
          </a:ln>
        </p:spPr>
      </p:pic>
      <p:sp>
        <p:nvSpPr>
          <p:cNvPr id="2976" name="Shape 2976"/>
          <p:cNvSpPr/>
          <p:nvPr>
            <p:ph type="title"/>
          </p:nvPr>
        </p:nvSpPr>
        <p:spPr>
          <a:xfrm>
            <a:off x="798782" y="833967"/>
            <a:ext cx="10970002" cy="836099"/>
          </a:xfrm>
          <a:prstGeom prst="rect">
            <a:avLst/>
          </a:prstGeom>
        </p:spPr>
        <p:txBody>
          <a:bodyPr lIns="91422" tIns="91422" rIns="91422" bIns="91422"/>
          <a:lstStyle>
            <a:lvl1pPr>
              <a:lnSpc>
                <a:spcPct val="100000"/>
              </a:lnSpc>
              <a:defRPr sz="3600">
                <a:solidFill>
                  <a:srgbClr val="CB3725"/>
                </a:solidFill>
                <a:latin typeface="PT Sans"/>
                <a:ea typeface="PT Sans"/>
                <a:cs typeface="PT Sans"/>
                <a:sym typeface="PT Sans"/>
              </a:defRPr>
            </a:lvl1pPr>
          </a:lstStyle>
          <a:p>
            <a:pPr/>
            <a:r>
              <a:t>Title Text</a:t>
            </a:r>
          </a:p>
        </p:txBody>
      </p:sp>
      <p:sp>
        <p:nvSpPr>
          <p:cNvPr id="2977" name="Shape 2977"/>
          <p:cNvSpPr/>
          <p:nvPr>
            <p:ph type="body" sz="half" idx="1"/>
          </p:nvPr>
        </p:nvSpPr>
        <p:spPr>
          <a:xfrm>
            <a:off x="799775" y="1693140"/>
            <a:ext cx="5364399" cy="4568100"/>
          </a:xfrm>
          <a:prstGeom prst="rect">
            <a:avLst/>
          </a:prstGeom>
        </p:spPr>
        <p:txBody>
          <a:bodyPr lIns="91422" tIns="91422" rIns="91422" bIns="91422"/>
          <a:lstStyle>
            <a:lvl1pPr marL="182879" indent="-182879">
              <a:lnSpc>
                <a:spcPct val="100000"/>
              </a:lnSpc>
              <a:spcBef>
                <a:spcPts val="0"/>
              </a:spcBef>
              <a:buSzTx/>
              <a:buFontTx/>
              <a:buNone/>
              <a:defRPr>
                <a:solidFill>
                  <a:srgbClr val="54585B"/>
                </a:solidFill>
                <a:latin typeface="PT Sans"/>
                <a:ea typeface="PT Sans"/>
                <a:cs typeface="PT Sans"/>
                <a:sym typeface="PT Sans"/>
              </a:defRPr>
            </a:lvl1pPr>
            <a:lvl2pPr marL="182879" indent="-182879">
              <a:lnSpc>
                <a:spcPct val="100000"/>
              </a:lnSpc>
              <a:spcBef>
                <a:spcPts val="0"/>
              </a:spcBef>
              <a:buSzTx/>
              <a:buFontTx/>
              <a:buNone/>
              <a:defRPr>
                <a:solidFill>
                  <a:srgbClr val="54585B"/>
                </a:solidFill>
                <a:latin typeface="PT Sans"/>
                <a:ea typeface="PT Sans"/>
                <a:cs typeface="PT Sans"/>
                <a:sym typeface="PT Sans"/>
              </a:defRPr>
            </a:lvl2pPr>
            <a:lvl3pPr marL="182879" indent="-182879">
              <a:lnSpc>
                <a:spcPct val="100000"/>
              </a:lnSpc>
              <a:spcBef>
                <a:spcPts val="0"/>
              </a:spcBef>
              <a:buSzTx/>
              <a:buFontTx/>
              <a:buNone/>
              <a:defRPr>
                <a:solidFill>
                  <a:srgbClr val="54585B"/>
                </a:solidFill>
                <a:latin typeface="PT Sans"/>
                <a:ea typeface="PT Sans"/>
                <a:cs typeface="PT Sans"/>
                <a:sym typeface="PT Sans"/>
              </a:defRPr>
            </a:lvl3pPr>
            <a:lvl4pPr marL="182879" indent="-182879">
              <a:lnSpc>
                <a:spcPct val="100000"/>
              </a:lnSpc>
              <a:spcBef>
                <a:spcPts val="0"/>
              </a:spcBef>
              <a:buSzTx/>
              <a:buFontTx/>
              <a:buNone/>
              <a:defRPr>
                <a:solidFill>
                  <a:srgbClr val="54585B"/>
                </a:solidFill>
                <a:latin typeface="PT Sans"/>
                <a:ea typeface="PT Sans"/>
                <a:cs typeface="PT Sans"/>
                <a:sym typeface="PT Sans"/>
              </a:defRPr>
            </a:lvl4pPr>
            <a:lvl5pPr marL="182879" indent="-182879">
              <a:lnSpc>
                <a:spcPct val="100000"/>
              </a:lnSpc>
              <a:spcBef>
                <a:spcPts val="0"/>
              </a:spcBef>
              <a:buSzTx/>
              <a:buFontTx/>
              <a:buNone/>
              <a:defRPr>
                <a:solidFill>
                  <a:srgbClr val="54585B"/>
                </a:solidFill>
                <a:latin typeface="PT Sans"/>
                <a:ea typeface="PT Sans"/>
                <a:cs typeface="PT Sans"/>
                <a:sym typeface="PT Sans"/>
              </a:defRPr>
            </a:lvl5pPr>
          </a:lstStyle>
          <a:p>
            <a:pPr/>
            <a:r>
              <a:t>Body Level One</a:t>
            </a:r>
          </a:p>
          <a:p>
            <a:pPr lvl="1"/>
            <a:r>
              <a:t>Body Level Two</a:t>
            </a:r>
          </a:p>
          <a:p>
            <a:pPr lvl="2"/>
            <a:r>
              <a:t>Body Level Three</a:t>
            </a:r>
          </a:p>
          <a:p>
            <a:pPr lvl="3"/>
            <a:r>
              <a:t>Body Level Four</a:t>
            </a:r>
          </a:p>
          <a:p>
            <a:pPr lvl="4"/>
            <a:r>
              <a:t>Body Level Five</a:t>
            </a:r>
          </a:p>
        </p:txBody>
      </p:sp>
      <p:sp>
        <p:nvSpPr>
          <p:cNvPr id="2978" name="Shape 2978"/>
          <p:cNvSpPr/>
          <p:nvPr>
            <p:ph type="body" sz="half" idx="13"/>
          </p:nvPr>
        </p:nvSpPr>
        <p:spPr>
          <a:xfrm>
            <a:off x="6397364" y="1693140"/>
            <a:ext cx="5364402" cy="4568100"/>
          </a:xfrm>
          <a:prstGeom prst="rect">
            <a:avLst/>
          </a:prstGeom>
        </p:spPr>
        <p:txBody>
          <a:bodyPr lIns="91422" tIns="91422" rIns="91422" bIns="91422"/>
          <a:lstStyle/>
          <a:p>
            <a:pPr/>
          </a:p>
        </p:txBody>
      </p:sp>
      <p:sp>
        <p:nvSpPr>
          <p:cNvPr id="2979" name="Shape 2979"/>
          <p:cNvSpPr/>
          <p:nvPr>
            <p:ph type="sldNum" sz="quarter" idx="2"/>
          </p:nvPr>
        </p:nvSpPr>
        <p:spPr>
          <a:xfrm>
            <a:off x="11621460" y="6543380"/>
            <a:ext cx="137288" cy="127001"/>
          </a:xfrm>
          <a:prstGeom prst="rect">
            <a:avLst/>
          </a:prstGeom>
        </p:spPr>
        <p:txBody>
          <a:bodyPr lIns="0" tIns="0" rIns="0" bIns="0"/>
          <a:lstStyle>
            <a:lvl1pPr algn="ctr">
              <a:defRPr sz="900">
                <a:solidFill>
                  <a:srgbClr val="7F7F7F"/>
                </a:solidFill>
                <a:latin typeface="PT Sans"/>
                <a:ea typeface="PT Sans"/>
                <a:cs typeface="PT Sans"/>
                <a:sym typeface="PT Sans"/>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41.xml><?xml version="1.0" encoding="utf-8"?>
<p:sldLayout xmlns:a="http://schemas.openxmlformats.org/drawingml/2006/main" xmlns:r="http://schemas.openxmlformats.org/officeDocument/2006/relationships" xmlns:p="http://schemas.openxmlformats.org/presentationml/2006/main" type="tx" showMasterSp="1" showMasterPhAnim="1">
  <p:cSld name="Divider slide">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2986" name="Shape 2986"/>
          <p:cNvSpPr/>
          <p:nvPr/>
        </p:nvSpPr>
        <p:spPr>
          <a:xfrm>
            <a:off x="478366" y="582082"/>
            <a:ext cx="11713604" cy="6276006"/>
          </a:xfrm>
          <a:prstGeom prst="rect">
            <a:avLst/>
          </a:prstGeom>
          <a:solidFill>
            <a:srgbClr val="FFFFFF"/>
          </a:solidFill>
          <a:ln w="12700">
            <a:miter lim="400000"/>
          </a:ln>
        </p:spPr>
        <p:txBody>
          <a:bodyPr lIns="45718" tIns="45718" rIns="45718" bIns="45718" anchor="ctr"/>
          <a:lstStyle/>
          <a:p>
            <a:pPr algn="ctr">
              <a:defRPr>
                <a:solidFill>
                  <a:srgbClr val="FFFFFF"/>
                </a:solidFill>
              </a:defRPr>
            </a:pPr>
          </a:p>
        </p:txBody>
      </p:sp>
      <p:sp>
        <p:nvSpPr>
          <p:cNvPr id="2987" name="Shape 2987"/>
          <p:cNvSpPr/>
          <p:nvPr/>
        </p:nvSpPr>
        <p:spPr>
          <a:xfrm rot="16200000">
            <a:off x="-1045757" y="5541432"/>
            <a:ext cx="2414702" cy="2184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800">
                <a:solidFill>
                  <a:srgbClr val="54585B"/>
                </a:solidFill>
              </a:defRPr>
            </a:lvl1pPr>
          </a:lstStyle>
          <a:p>
            <a:pPr/>
            <a:r>
              <a:t>© 2015 CloudBees, Inc.  All Rights Reserved</a:t>
            </a:r>
          </a:p>
        </p:txBody>
      </p:sp>
      <p:pic>
        <p:nvPicPr>
          <p:cNvPr id="2988" name="image2.png"/>
          <p:cNvPicPr>
            <a:picLocks noChangeAspect="1"/>
          </p:cNvPicPr>
          <p:nvPr/>
        </p:nvPicPr>
        <p:blipFill>
          <a:blip r:embed="rId3">
            <a:extLst/>
          </a:blip>
          <a:stretch>
            <a:fillRect/>
          </a:stretch>
        </p:blipFill>
        <p:spPr>
          <a:xfrm>
            <a:off x="10080200" y="32518"/>
            <a:ext cx="1746802" cy="562504"/>
          </a:xfrm>
          <a:prstGeom prst="rect">
            <a:avLst/>
          </a:prstGeom>
          <a:ln w="12700">
            <a:miter lim="400000"/>
          </a:ln>
        </p:spPr>
      </p:pic>
      <p:pic>
        <p:nvPicPr>
          <p:cNvPr id="2989" name="image1.jpeg"/>
          <p:cNvPicPr>
            <a:picLocks noChangeAspect="1"/>
          </p:cNvPicPr>
          <p:nvPr/>
        </p:nvPicPr>
        <p:blipFill>
          <a:blip r:embed="rId2">
            <a:extLst/>
          </a:blip>
          <a:stretch>
            <a:fillRect/>
          </a:stretch>
        </p:blipFill>
        <p:spPr>
          <a:xfrm>
            <a:off x="0" y="0"/>
            <a:ext cx="12192000" cy="6858000"/>
          </a:xfrm>
          <a:prstGeom prst="rect">
            <a:avLst/>
          </a:prstGeom>
          <a:ln w="12700">
            <a:miter lim="400000"/>
          </a:ln>
        </p:spPr>
      </p:pic>
      <p:sp>
        <p:nvSpPr>
          <p:cNvPr id="2990" name="Shape 2990"/>
          <p:cNvSpPr/>
          <p:nvPr>
            <p:ph type="title"/>
          </p:nvPr>
        </p:nvSpPr>
        <p:spPr>
          <a:xfrm>
            <a:off x="1193521" y="2667000"/>
            <a:ext cx="8433600" cy="1358701"/>
          </a:xfrm>
          <a:prstGeom prst="rect">
            <a:avLst/>
          </a:prstGeom>
        </p:spPr>
        <p:txBody>
          <a:bodyPr lIns="91422" tIns="91422" rIns="91422" bIns="91422" anchor="b"/>
          <a:lstStyle>
            <a:lvl1pPr>
              <a:lnSpc>
                <a:spcPct val="100000"/>
              </a:lnSpc>
              <a:defRPr sz="3600">
                <a:solidFill>
                  <a:srgbClr val="CB3725"/>
                </a:solidFill>
                <a:latin typeface="PT Sans"/>
                <a:ea typeface="PT Sans"/>
                <a:cs typeface="PT Sans"/>
                <a:sym typeface="PT Sans"/>
              </a:defRPr>
            </a:lvl1pPr>
          </a:lstStyle>
          <a:p>
            <a:pPr/>
            <a:r>
              <a:t>Title Text</a:t>
            </a:r>
          </a:p>
        </p:txBody>
      </p:sp>
      <p:sp>
        <p:nvSpPr>
          <p:cNvPr id="2991" name="Shape 2991"/>
          <p:cNvSpPr/>
          <p:nvPr/>
        </p:nvSpPr>
        <p:spPr>
          <a:xfrm rot="16200000">
            <a:off x="-1045757" y="5541432"/>
            <a:ext cx="2414702" cy="2184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800">
                <a:solidFill>
                  <a:srgbClr val="54585B"/>
                </a:solidFill>
              </a:defRPr>
            </a:lvl1pPr>
          </a:lstStyle>
          <a:p>
            <a:pPr/>
            <a:r>
              <a:t>© 2015 CloudBees, Inc.  All Rights Reserved</a:t>
            </a:r>
          </a:p>
        </p:txBody>
      </p:sp>
      <p:pic>
        <p:nvPicPr>
          <p:cNvPr id="2992" name="image2.png"/>
          <p:cNvPicPr>
            <a:picLocks noChangeAspect="1"/>
          </p:cNvPicPr>
          <p:nvPr/>
        </p:nvPicPr>
        <p:blipFill>
          <a:blip r:embed="rId3">
            <a:extLst/>
          </a:blip>
          <a:stretch>
            <a:fillRect/>
          </a:stretch>
        </p:blipFill>
        <p:spPr>
          <a:xfrm>
            <a:off x="9673800" y="273820"/>
            <a:ext cx="2147602" cy="691201"/>
          </a:xfrm>
          <a:prstGeom prst="rect">
            <a:avLst/>
          </a:prstGeom>
          <a:ln w="12700">
            <a:miter lim="400000"/>
          </a:ln>
        </p:spPr>
      </p:pic>
      <p:sp>
        <p:nvSpPr>
          <p:cNvPr id="2993" name="Shape 2993"/>
          <p:cNvSpPr/>
          <p:nvPr>
            <p:ph type="sldNum" sz="quarter" idx="2"/>
          </p:nvPr>
        </p:nvSpPr>
        <p:spPr>
          <a:xfrm>
            <a:off x="11621460" y="6543380"/>
            <a:ext cx="137288" cy="127001"/>
          </a:xfrm>
          <a:prstGeom prst="rect">
            <a:avLst/>
          </a:prstGeom>
        </p:spPr>
        <p:txBody>
          <a:bodyPr lIns="0" tIns="0" rIns="0" bIns="0"/>
          <a:lstStyle>
            <a:lvl1pPr algn="ctr">
              <a:defRPr sz="900">
                <a:solidFill>
                  <a:srgbClr val="7F7F7F"/>
                </a:solidFill>
                <a:latin typeface="PT Sans"/>
                <a:ea typeface="PT Sans"/>
                <a:cs typeface="PT Sans"/>
                <a:sym typeface="PT Sans"/>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42.xml><?xml version="1.0" encoding="utf-8"?>
<p:sldLayout xmlns:a="http://schemas.openxmlformats.org/drawingml/2006/main" xmlns:r="http://schemas.openxmlformats.org/officeDocument/2006/relationships" xmlns:p="http://schemas.openxmlformats.org/presentationml/2006/main" type="tx" showMasterSp="1" showMasterPhAnim="1">
  <p:cSld name="1_Title Only">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3000" name="Shape 3000"/>
          <p:cNvSpPr/>
          <p:nvPr/>
        </p:nvSpPr>
        <p:spPr>
          <a:xfrm>
            <a:off x="478366" y="582082"/>
            <a:ext cx="11713604" cy="6276006"/>
          </a:xfrm>
          <a:prstGeom prst="rect">
            <a:avLst/>
          </a:prstGeom>
          <a:solidFill>
            <a:srgbClr val="FFFFFF"/>
          </a:solidFill>
          <a:ln w="12700">
            <a:miter lim="400000"/>
          </a:ln>
        </p:spPr>
        <p:txBody>
          <a:bodyPr lIns="45718" tIns="45718" rIns="45718" bIns="45718" anchor="ctr"/>
          <a:lstStyle/>
          <a:p>
            <a:pPr algn="ctr">
              <a:defRPr>
                <a:solidFill>
                  <a:srgbClr val="FFFFFF"/>
                </a:solidFill>
              </a:defRPr>
            </a:pPr>
          </a:p>
        </p:txBody>
      </p:sp>
      <p:sp>
        <p:nvSpPr>
          <p:cNvPr id="3001" name="Shape 3001"/>
          <p:cNvSpPr/>
          <p:nvPr/>
        </p:nvSpPr>
        <p:spPr>
          <a:xfrm rot="16200000">
            <a:off x="-1045757" y="5541432"/>
            <a:ext cx="2414702" cy="2184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800">
                <a:solidFill>
                  <a:srgbClr val="54585B"/>
                </a:solidFill>
              </a:defRPr>
            </a:lvl1pPr>
          </a:lstStyle>
          <a:p>
            <a:pPr/>
            <a:r>
              <a:t>© 2015 CloudBees, Inc.  All Rights Reserved</a:t>
            </a:r>
          </a:p>
        </p:txBody>
      </p:sp>
      <p:pic>
        <p:nvPicPr>
          <p:cNvPr id="3002" name="image2.png"/>
          <p:cNvPicPr>
            <a:picLocks noChangeAspect="1"/>
          </p:cNvPicPr>
          <p:nvPr/>
        </p:nvPicPr>
        <p:blipFill>
          <a:blip r:embed="rId3">
            <a:extLst/>
          </a:blip>
          <a:stretch>
            <a:fillRect/>
          </a:stretch>
        </p:blipFill>
        <p:spPr>
          <a:xfrm>
            <a:off x="10080200" y="32518"/>
            <a:ext cx="1746802" cy="562504"/>
          </a:xfrm>
          <a:prstGeom prst="rect">
            <a:avLst/>
          </a:prstGeom>
          <a:ln w="12700">
            <a:miter lim="400000"/>
          </a:ln>
        </p:spPr>
      </p:pic>
      <p:sp>
        <p:nvSpPr>
          <p:cNvPr id="3003" name="Shape 3003"/>
          <p:cNvSpPr/>
          <p:nvPr>
            <p:ph type="title"/>
          </p:nvPr>
        </p:nvSpPr>
        <p:spPr>
          <a:xfrm>
            <a:off x="798782" y="833967"/>
            <a:ext cx="10970002" cy="836099"/>
          </a:xfrm>
          <a:prstGeom prst="rect">
            <a:avLst/>
          </a:prstGeom>
        </p:spPr>
        <p:txBody>
          <a:bodyPr lIns="91422" tIns="91422" rIns="91422" bIns="91422"/>
          <a:lstStyle>
            <a:lvl1pPr>
              <a:lnSpc>
                <a:spcPct val="100000"/>
              </a:lnSpc>
              <a:defRPr sz="3600">
                <a:solidFill>
                  <a:srgbClr val="CB3725"/>
                </a:solidFill>
                <a:latin typeface="PT Sans"/>
                <a:ea typeface="PT Sans"/>
                <a:cs typeface="PT Sans"/>
                <a:sym typeface="PT Sans"/>
              </a:defRPr>
            </a:lvl1pPr>
          </a:lstStyle>
          <a:p>
            <a:pPr/>
            <a:r>
              <a:t>Title Text</a:t>
            </a:r>
          </a:p>
        </p:txBody>
      </p:sp>
      <p:sp>
        <p:nvSpPr>
          <p:cNvPr id="3004" name="Shape 3004"/>
          <p:cNvSpPr/>
          <p:nvPr>
            <p:ph type="sldNum" sz="quarter" idx="2"/>
          </p:nvPr>
        </p:nvSpPr>
        <p:spPr>
          <a:xfrm>
            <a:off x="11621460" y="6543380"/>
            <a:ext cx="137288" cy="127001"/>
          </a:xfrm>
          <a:prstGeom prst="rect">
            <a:avLst/>
          </a:prstGeom>
        </p:spPr>
        <p:txBody>
          <a:bodyPr lIns="0" tIns="0" rIns="0" bIns="0"/>
          <a:lstStyle>
            <a:lvl1pPr algn="ctr">
              <a:defRPr sz="900">
                <a:solidFill>
                  <a:srgbClr val="7F7F7F"/>
                </a:solidFill>
                <a:latin typeface="PT Sans"/>
                <a:ea typeface="PT Sans"/>
                <a:cs typeface="PT Sans"/>
                <a:sym typeface="PT Sans"/>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43.xml><?xml version="1.0" encoding="utf-8"?>
<p:sldLayout xmlns:a="http://schemas.openxmlformats.org/drawingml/2006/main" xmlns:r="http://schemas.openxmlformats.org/officeDocument/2006/relationships" xmlns:p="http://schemas.openxmlformats.org/presentationml/2006/main" type="tx" showMasterSp="1" showMasterPhAnim="1">
  <p:cSld name="1_Blank">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3011" name="Shape 3011"/>
          <p:cNvSpPr/>
          <p:nvPr/>
        </p:nvSpPr>
        <p:spPr>
          <a:xfrm>
            <a:off x="478366" y="582082"/>
            <a:ext cx="11713604" cy="6276006"/>
          </a:xfrm>
          <a:prstGeom prst="rect">
            <a:avLst/>
          </a:prstGeom>
          <a:solidFill>
            <a:srgbClr val="FFFFFF"/>
          </a:solidFill>
          <a:ln w="12700">
            <a:miter lim="400000"/>
          </a:ln>
        </p:spPr>
        <p:txBody>
          <a:bodyPr lIns="45718" tIns="45718" rIns="45718" bIns="45718" anchor="ctr"/>
          <a:lstStyle/>
          <a:p>
            <a:pPr algn="ctr">
              <a:defRPr>
                <a:solidFill>
                  <a:srgbClr val="FFFFFF"/>
                </a:solidFill>
              </a:defRPr>
            </a:pPr>
          </a:p>
        </p:txBody>
      </p:sp>
      <p:sp>
        <p:nvSpPr>
          <p:cNvPr id="3012" name="Shape 3012"/>
          <p:cNvSpPr/>
          <p:nvPr/>
        </p:nvSpPr>
        <p:spPr>
          <a:xfrm rot="16200000">
            <a:off x="-1045757" y="5541432"/>
            <a:ext cx="2414702" cy="2184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800">
                <a:solidFill>
                  <a:srgbClr val="54585B"/>
                </a:solidFill>
              </a:defRPr>
            </a:lvl1pPr>
          </a:lstStyle>
          <a:p>
            <a:pPr/>
            <a:r>
              <a:t>© 2015 CloudBees, Inc.  All Rights Reserved</a:t>
            </a:r>
          </a:p>
        </p:txBody>
      </p:sp>
      <p:pic>
        <p:nvPicPr>
          <p:cNvPr id="3013" name="image2.png"/>
          <p:cNvPicPr>
            <a:picLocks noChangeAspect="1"/>
          </p:cNvPicPr>
          <p:nvPr/>
        </p:nvPicPr>
        <p:blipFill>
          <a:blip r:embed="rId3">
            <a:extLst/>
          </a:blip>
          <a:stretch>
            <a:fillRect/>
          </a:stretch>
        </p:blipFill>
        <p:spPr>
          <a:xfrm>
            <a:off x="10080200" y="32518"/>
            <a:ext cx="1746802" cy="562504"/>
          </a:xfrm>
          <a:prstGeom prst="rect">
            <a:avLst/>
          </a:prstGeom>
          <a:ln w="12700">
            <a:miter lim="400000"/>
          </a:ln>
        </p:spPr>
      </p:pic>
      <p:sp>
        <p:nvSpPr>
          <p:cNvPr id="3014" name="Shape 3014"/>
          <p:cNvSpPr/>
          <p:nvPr>
            <p:ph type="sldNum" sz="quarter" idx="2"/>
          </p:nvPr>
        </p:nvSpPr>
        <p:spPr>
          <a:xfrm>
            <a:off x="11621460" y="6543380"/>
            <a:ext cx="137288" cy="127001"/>
          </a:xfrm>
          <a:prstGeom prst="rect">
            <a:avLst/>
          </a:prstGeom>
        </p:spPr>
        <p:txBody>
          <a:bodyPr lIns="0" tIns="0" rIns="0" bIns="0"/>
          <a:lstStyle>
            <a:lvl1pPr algn="ctr">
              <a:defRPr sz="900">
                <a:solidFill>
                  <a:srgbClr val="7F7F7F"/>
                </a:solidFill>
                <a:latin typeface="PT Sans"/>
                <a:ea typeface="PT Sans"/>
                <a:cs typeface="PT Sans"/>
                <a:sym typeface="PT Sans"/>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44.xml><?xml version="1.0" encoding="utf-8"?>
<p:sldLayout xmlns:a="http://schemas.openxmlformats.org/drawingml/2006/main" xmlns:r="http://schemas.openxmlformats.org/officeDocument/2006/relationships" xmlns:p="http://schemas.openxmlformats.org/presentationml/2006/main" type="tx" showMasterSp="1" showMasterPhAnim="1">
  <p:cSld name="1_Text with Chart or Graphic">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3021" name="Shape 3021"/>
          <p:cNvSpPr/>
          <p:nvPr/>
        </p:nvSpPr>
        <p:spPr>
          <a:xfrm>
            <a:off x="478366" y="582082"/>
            <a:ext cx="11713604" cy="6276006"/>
          </a:xfrm>
          <a:prstGeom prst="rect">
            <a:avLst/>
          </a:prstGeom>
          <a:solidFill>
            <a:srgbClr val="FFFFFF"/>
          </a:solidFill>
          <a:ln w="12700">
            <a:miter lim="400000"/>
          </a:ln>
        </p:spPr>
        <p:txBody>
          <a:bodyPr lIns="45718" tIns="45718" rIns="45718" bIns="45718" anchor="ctr"/>
          <a:lstStyle/>
          <a:p>
            <a:pPr algn="ctr">
              <a:defRPr>
                <a:solidFill>
                  <a:srgbClr val="FFFFFF"/>
                </a:solidFill>
              </a:defRPr>
            </a:pPr>
          </a:p>
        </p:txBody>
      </p:sp>
      <p:sp>
        <p:nvSpPr>
          <p:cNvPr id="3022" name="Shape 3022"/>
          <p:cNvSpPr/>
          <p:nvPr/>
        </p:nvSpPr>
        <p:spPr>
          <a:xfrm rot="16200000">
            <a:off x="-1045757" y="5541432"/>
            <a:ext cx="2414702" cy="2184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800">
                <a:solidFill>
                  <a:srgbClr val="54585B"/>
                </a:solidFill>
              </a:defRPr>
            </a:lvl1pPr>
          </a:lstStyle>
          <a:p>
            <a:pPr/>
            <a:r>
              <a:t>© 2015 CloudBees, Inc.  All Rights Reserved</a:t>
            </a:r>
          </a:p>
        </p:txBody>
      </p:sp>
      <p:pic>
        <p:nvPicPr>
          <p:cNvPr id="3023" name="image2.png"/>
          <p:cNvPicPr>
            <a:picLocks noChangeAspect="1"/>
          </p:cNvPicPr>
          <p:nvPr/>
        </p:nvPicPr>
        <p:blipFill>
          <a:blip r:embed="rId3">
            <a:extLst/>
          </a:blip>
          <a:stretch>
            <a:fillRect/>
          </a:stretch>
        </p:blipFill>
        <p:spPr>
          <a:xfrm>
            <a:off x="10080200" y="32518"/>
            <a:ext cx="1746802" cy="562504"/>
          </a:xfrm>
          <a:prstGeom prst="rect">
            <a:avLst/>
          </a:prstGeom>
          <a:ln w="12700">
            <a:miter lim="400000"/>
          </a:ln>
        </p:spPr>
      </p:pic>
      <p:sp>
        <p:nvSpPr>
          <p:cNvPr id="3024" name="Shape 3024"/>
          <p:cNvSpPr/>
          <p:nvPr/>
        </p:nvSpPr>
        <p:spPr>
          <a:xfrm flipH="1">
            <a:off x="5747549" y="1113364"/>
            <a:ext cx="2" cy="5181605"/>
          </a:xfrm>
          <a:prstGeom prst="line">
            <a:avLst/>
          </a:prstGeom>
          <a:ln>
            <a:solidFill>
              <a:srgbClr val="54575A"/>
            </a:solidFill>
          </a:ln>
        </p:spPr>
        <p:txBody>
          <a:bodyPr lIns="45718" tIns="45718" rIns="45718" bIns="45718"/>
          <a:lstStyle/>
          <a:p>
            <a:pPr/>
          </a:p>
        </p:txBody>
      </p:sp>
      <p:sp>
        <p:nvSpPr>
          <p:cNvPr id="3025" name="Shape 3025"/>
          <p:cNvSpPr/>
          <p:nvPr>
            <p:ph type="title"/>
          </p:nvPr>
        </p:nvSpPr>
        <p:spPr>
          <a:xfrm>
            <a:off x="892923" y="1070757"/>
            <a:ext cx="4542803" cy="834303"/>
          </a:xfrm>
          <a:prstGeom prst="rect">
            <a:avLst/>
          </a:prstGeom>
        </p:spPr>
        <p:txBody>
          <a:bodyPr lIns="91422" tIns="91422" rIns="91422" bIns="91422" anchor="b"/>
          <a:lstStyle>
            <a:lvl1pPr>
              <a:lnSpc>
                <a:spcPct val="100000"/>
              </a:lnSpc>
              <a:defRPr sz="3600">
                <a:solidFill>
                  <a:srgbClr val="CB3725"/>
                </a:solidFill>
                <a:latin typeface="PT Sans"/>
                <a:ea typeface="PT Sans"/>
                <a:cs typeface="PT Sans"/>
                <a:sym typeface="PT Sans"/>
              </a:defRPr>
            </a:lvl1pPr>
          </a:lstStyle>
          <a:p>
            <a:pPr/>
            <a:r>
              <a:t>Title Text</a:t>
            </a:r>
          </a:p>
        </p:txBody>
      </p:sp>
      <p:sp>
        <p:nvSpPr>
          <p:cNvPr id="3026" name="Shape 3026"/>
          <p:cNvSpPr/>
          <p:nvPr>
            <p:ph type="body" sz="half" idx="1"/>
          </p:nvPr>
        </p:nvSpPr>
        <p:spPr>
          <a:xfrm>
            <a:off x="6129866" y="1069678"/>
            <a:ext cx="5588002" cy="5284504"/>
          </a:xfrm>
          <a:prstGeom prst="rect">
            <a:avLst/>
          </a:prstGeom>
        </p:spPr>
        <p:txBody>
          <a:bodyPr lIns="91422" tIns="91422" rIns="91422" bIns="91422"/>
          <a:lstStyle>
            <a:lvl1pPr marL="0" indent="0">
              <a:lnSpc>
                <a:spcPct val="100000"/>
              </a:lnSpc>
              <a:spcBef>
                <a:spcPts val="0"/>
              </a:spcBef>
              <a:buSzTx/>
              <a:buFontTx/>
              <a:buNone/>
              <a:defRPr>
                <a:solidFill>
                  <a:srgbClr val="54585B"/>
                </a:solidFill>
                <a:latin typeface="PT Sans"/>
                <a:ea typeface="PT Sans"/>
                <a:cs typeface="PT Sans"/>
                <a:sym typeface="PT Sans"/>
              </a:defRPr>
            </a:lvl1pPr>
            <a:lvl2pPr marL="0" indent="0">
              <a:lnSpc>
                <a:spcPct val="100000"/>
              </a:lnSpc>
              <a:spcBef>
                <a:spcPts val="0"/>
              </a:spcBef>
              <a:buSzTx/>
              <a:buFontTx/>
              <a:buNone/>
              <a:defRPr>
                <a:solidFill>
                  <a:srgbClr val="54585B"/>
                </a:solidFill>
                <a:latin typeface="PT Sans"/>
                <a:ea typeface="PT Sans"/>
                <a:cs typeface="PT Sans"/>
                <a:sym typeface="PT Sans"/>
              </a:defRPr>
            </a:lvl2pPr>
            <a:lvl3pPr marL="0" indent="0">
              <a:lnSpc>
                <a:spcPct val="100000"/>
              </a:lnSpc>
              <a:spcBef>
                <a:spcPts val="0"/>
              </a:spcBef>
              <a:buSzTx/>
              <a:buFontTx/>
              <a:buNone/>
              <a:defRPr>
                <a:solidFill>
                  <a:srgbClr val="54585B"/>
                </a:solidFill>
                <a:latin typeface="PT Sans"/>
                <a:ea typeface="PT Sans"/>
                <a:cs typeface="PT Sans"/>
                <a:sym typeface="PT Sans"/>
              </a:defRPr>
            </a:lvl3pPr>
            <a:lvl4pPr marL="0" indent="0">
              <a:lnSpc>
                <a:spcPct val="100000"/>
              </a:lnSpc>
              <a:spcBef>
                <a:spcPts val="0"/>
              </a:spcBef>
              <a:buSzTx/>
              <a:buFontTx/>
              <a:buNone/>
              <a:defRPr>
                <a:solidFill>
                  <a:srgbClr val="54585B"/>
                </a:solidFill>
                <a:latin typeface="PT Sans"/>
                <a:ea typeface="PT Sans"/>
                <a:cs typeface="PT Sans"/>
                <a:sym typeface="PT Sans"/>
              </a:defRPr>
            </a:lvl4pPr>
            <a:lvl5pPr marL="0" indent="0">
              <a:lnSpc>
                <a:spcPct val="100000"/>
              </a:lnSpc>
              <a:spcBef>
                <a:spcPts val="0"/>
              </a:spcBef>
              <a:buSzTx/>
              <a:buFontTx/>
              <a:buNone/>
              <a:defRPr>
                <a:solidFill>
                  <a:srgbClr val="54585B"/>
                </a:solidFill>
                <a:latin typeface="PT Sans"/>
                <a:ea typeface="PT Sans"/>
                <a:cs typeface="PT Sans"/>
                <a:sym typeface="PT Sans"/>
              </a:defRPr>
            </a:lvl5pPr>
          </a:lstStyle>
          <a:p>
            <a:pPr/>
            <a:r>
              <a:t>Body Level One</a:t>
            </a:r>
          </a:p>
          <a:p>
            <a:pPr lvl="1"/>
            <a:r>
              <a:t>Body Level Two</a:t>
            </a:r>
          </a:p>
          <a:p>
            <a:pPr lvl="2"/>
            <a:r>
              <a:t>Body Level Three</a:t>
            </a:r>
          </a:p>
          <a:p>
            <a:pPr lvl="3"/>
            <a:r>
              <a:t>Body Level Four</a:t>
            </a:r>
          </a:p>
          <a:p>
            <a:pPr lvl="4"/>
            <a:r>
              <a:t>Body Level Five</a:t>
            </a:r>
          </a:p>
        </p:txBody>
      </p:sp>
      <p:sp>
        <p:nvSpPr>
          <p:cNvPr id="3027" name="Shape 3027"/>
          <p:cNvSpPr/>
          <p:nvPr>
            <p:ph type="body" sz="half" idx="13"/>
          </p:nvPr>
        </p:nvSpPr>
        <p:spPr>
          <a:xfrm>
            <a:off x="892922" y="1905000"/>
            <a:ext cx="4542804" cy="4448701"/>
          </a:xfrm>
          <a:prstGeom prst="rect">
            <a:avLst/>
          </a:prstGeom>
        </p:spPr>
        <p:txBody>
          <a:bodyPr lIns="91422" tIns="91422" rIns="91422" bIns="91422"/>
          <a:lstStyle/>
          <a:p>
            <a:pPr/>
          </a:p>
        </p:txBody>
      </p:sp>
      <p:sp>
        <p:nvSpPr>
          <p:cNvPr id="3028" name="Shape 3028"/>
          <p:cNvSpPr/>
          <p:nvPr>
            <p:ph type="sldNum" sz="quarter" idx="2"/>
          </p:nvPr>
        </p:nvSpPr>
        <p:spPr>
          <a:xfrm>
            <a:off x="11621460" y="6543380"/>
            <a:ext cx="137288" cy="127001"/>
          </a:xfrm>
          <a:prstGeom prst="rect">
            <a:avLst/>
          </a:prstGeom>
        </p:spPr>
        <p:txBody>
          <a:bodyPr lIns="0" tIns="0" rIns="0" bIns="0"/>
          <a:lstStyle>
            <a:lvl1pPr algn="ctr">
              <a:defRPr sz="900">
                <a:solidFill>
                  <a:srgbClr val="7F7F7F"/>
                </a:solidFill>
                <a:latin typeface="PT Sans"/>
                <a:ea typeface="PT Sans"/>
                <a:cs typeface="PT Sans"/>
                <a:sym typeface="PT Sans"/>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45.xml><?xml version="1.0" encoding="utf-8"?>
<p:sldLayout xmlns:a="http://schemas.openxmlformats.org/drawingml/2006/main" xmlns:r="http://schemas.openxmlformats.org/officeDocument/2006/relationships" xmlns:p="http://schemas.openxmlformats.org/presentationml/2006/main" type="tx" showMasterSp="1" showMasterPhAnim="1">
  <p:cSld name="1_Picture with Caption">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3035" name="Shape 3035"/>
          <p:cNvSpPr/>
          <p:nvPr/>
        </p:nvSpPr>
        <p:spPr>
          <a:xfrm>
            <a:off x="478366" y="582082"/>
            <a:ext cx="11713604" cy="6276006"/>
          </a:xfrm>
          <a:prstGeom prst="rect">
            <a:avLst/>
          </a:prstGeom>
          <a:solidFill>
            <a:srgbClr val="FFFFFF"/>
          </a:solidFill>
          <a:ln w="12700">
            <a:miter lim="400000"/>
          </a:ln>
        </p:spPr>
        <p:txBody>
          <a:bodyPr lIns="45718" tIns="45718" rIns="45718" bIns="45718" anchor="ctr"/>
          <a:lstStyle/>
          <a:p>
            <a:pPr algn="ctr">
              <a:defRPr>
                <a:solidFill>
                  <a:srgbClr val="FFFFFF"/>
                </a:solidFill>
              </a:defRPr>
            </a:pPr>
          </a:p>
        </p:txBody>
      </p:sp>
      <p:sp>
        <p:nvSpPr>
          <p:cNvPr id="3036" name="Shape 3036"/>
          <p:cNvSpPr/>
          <p:nvPr/>
        </p:nvSpPr>
        <p:spPr>
          <a:xfrm rot="16200000">
            <a:off x="-1045757" y="5541432"/>
            <a:ext cx="2414702" cy="2184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800">
                <a:solidFill>
                  <a:srgbClr val="54585B"/>
                </a:solidFill>
              </a:defRPr>
            </a:lvl1pPr>
          </a:lstStyle>
          <a:p>
            <a:pPr/>
            <a:r>
              <a:t>© 2015 CloudBees, Inc.  All Rights Reserved</a:t>
            </a:r>
          </a:p>
        </p:txBody>
      </p:sp>
      <p:pic>
        <p:nvPicPr>
          <p:cNvPr id="3037" name="image2.png"/>
          <p:cNvPicPr>
            <a:picLocks noChangeAspect="1"/>
          </p:cNvPicPr>
          <p:nvPr/>
        </p:nvPicPr>
        <p:blipFill>
          <a:blip r:embed="rId3">
            <a:extLst/>
          </a:blip>
          <a:stretch>
            <a:fillRect/>
          </a:stretch>
        </p:blipFill>
        <p:spPr>
          <a:xfrm>
            <a:off x="10080200" y="32518"/>
            <a:ext cx="1746802" cy="562504"/>
          </a:xfrm>
          <a:prstGeom prst="rect">
            <a:avLst/>
          </a:prstGeom>
          <a:ln w="12700">
            <a:miter lim="400000"/>
          </a:ln>
        </p:spPr>
      </p:pic>
      <p:sp>
        <p:nvSpPr>
          <p:cNvPr id="3038" name="Shape 3038"/>
          <p:cNvSpPr/>
          <p:nvPr>
            <p:ph type="title"/>
          </p:nvPr>
        </p:nvSpPr>
        <p:spPr>
          <a:xfrm>
            <a:off x="719388" y="854021"/>
            <a:ext cx="5410402" cy="984900"/>
          </a:xfrm>
          <a:prstGeom prst="rect">
            <a:avLst/>
          </a:prstGeom>
        </p:spPr>
        <p:txBody>
          <a:bodyPr lIns="91422" tIns="91422" rIns="91422" bIns="91422" anchor="b"/>
          <a:lstStyle>
            <a:lvl1pPr>
              <a:lnSpc>
                <a:spcPct val="100000"/>
              </a:lnSpc>
              <a:defRPr sz="3600">
                <a:solidFill>
                  <a:srgbClr val="CB3725"/>
                </a:solidFill>
                <a:latin typeface="PT Sans"/>
                <a:ea typeface="PT Sans"/>
                <a:cs typeface="PT Sans"/>
                <a:sym typeface="PT Sans"/>
              </a:defRPr>
            </a:lvl1pPr>
          </a:lstStyle>
          <a:p>
            <a:pPr/>
            <a:r>
              <a:t>Title Text</a:t>
            </a:r>
          </a:p>
        </p:txBody>
      </p:sp>
      <p:sp>
        <p:nvSpPr>
          <p:cNvPr id="3039" name="Shape 3039"/>
          <p:cNvSpPr/>
          <p:nvPr>
            <p:ph type="pic" sz="quarter" idx="13"/>
          </p:nvPr>
        </p:nvSpPr>
        <p:spPr>
          <a:xfrm>
            <a:off x="6417731" y="854018"/>
            <a:ext cx="4060000" cy="3076502"/>
          </a:xfrm>
          <a:prstGeom prst="rect">
            <a:avLst/>
          </a:prstGeom>
        </p:spPr>
        <p:txBody>
          <a:bodyPr lIns="91439" tIns="45719" rIns="91439" bIns="45719">
            <a:noAutofit/>
          </a:bodyPr>
          <a:lstStyle/>
          <a:p>
            <a:pPr/>
          </a:p>
        </p:txBody>
      </p:sp>
      <p:sp>
        <p:nvSpPr>
          <p:cNvPr id="3040" name="Shape 3040"/>
          <p:cNvSpPr/>
          <p:nvPr>
            <p:ph type="body" sz="half" idx="1"/>
          </p:nvPr>
        </p:nvSpPr>
        <p:spPr>
          <a:xfrm>
            <a:off x="719388" y="1838872"/>
            <a:ext cx="5410402" cy="4484400"/>
          </a:xfrm>
          <a:prstGeom prst="rect">
            <a:avLst/>
          </a:prstGeom>
        </p:spPr>
        <p:txBody>
          <a:bodyPr lIns="91422" tIns="91422" rIns="91422" bIns="91422"/>
          <a:lstStyle>
            <a:lvl1pPr marL="0" indent="0">
              <a:lnSpc>
                <a:spcPct val="100000"/>
              </a:lnSpc>
              <a:spcBef>
                <a:spcPts val="0"/>
              </a:spcBef>
              <a:buSzTx/>
              <a:buFontTx/>
              <a:buNone/>
              <a:defRPr>
                <a:solidFill>
                  <a:srgbClr val="54585B"/>
                </a:solidFill>
                <a:latin typeface="PT Sans"/>
                <a:ea typeface="PT Sans"/>
                <a:cs typeface="PT Sans"/>
                <a:sym typeface="PT Sans"/>
              </a:defRPr>
            </a:lvl1pPr>
            <a:lvl2pPr marL="0" indent="0">
              <a:lnSpc>
                <a:spcPct val="100000"/>
              </a:lnSpc>
              <a:spcBef>
                <a:spcPts val="0"/>
              </a:spcBef>
              <a:buSzTx/>
              <a:buFontTx/>
              <a:buNone/>
              <a:defRPr>
                <a:solidFill>
                  <a:srgbClr val="54585B"/>
                </a:solidFill>
                <a:latin typeface="PT Sans"/>
                <a:ea typeface="PT Sans"/>
                <a:cs typeface="PT Sans"/>
                <a:sym typeface="PT Sans"/>
              </a:defRPr>
            </a:lvl2pPr>
            <a:lvl3pPr marL="0" indent="0">
              <a:lnSpc>
                <a:spcPct val="100000"/>
              </a:lnSpc>
              <a:spcBef>
                <a:spcPts val="0"/>
              </a:spcBef>
              <a:buSzTx/>
              <a:buFontTx/>
              <a:buNone/>
              <a:defRPr>
                <a:solidFill>
                  <a:srgbClr val="54585B"/>
                </a:solidFill>
                <a:latin typeface="PT Sans"/>
                <a:ea typeface="PT Sans"/>
                <a:cs typeface="PT Sans"/>
                <a:sym typeface="PT Sans"/>
              </a:defRPr>
            </a:lvl3pPr>
            <a:lvl4pPr marL="0" indent="0">
              <a:lnSpc>
                <a:spcPct val="100000"/>
              </a:lnSpc>
              <a:spcBef>
                <a:spcPts val="0"/>
              </a:spcBef>
              <a:buSzTx/>
              <a:buFontTx/>
              <a:buNone/>
              <a:defRPr>
                <a:solidFill>
                  <a:srgbClr val="54585B"/>
                </a:solidFill>
                <a:latin typeface="PT Sans"/>
                <a:ea typeface="PT Sans"/>
                <a:cs typeface="PT Sans"/>
                <a:sym typeface="PT Sans"/>
              </a:defRPr>
            </a:lvl4pPr>
            <a:lvl5pPr marL="0" indent="0">
              <a:lnSpc>
                <a:spcPct val="100000"/>
              </a:lnSpc>
              <a:spcBef>
                <a:spcPts val="0"/>
              </a:spcBef>
              <a:buSzTx/>
              <a:buFontTx/>
              <a:buNone/>
              <a:defRPr>
                <a:solidFill>
                  <a:srgbClr val="54585B"/>
                </a:solidFill>
                <a:latin typeface="PT Sans"/>
                <a:ea typeface="PT Sans"/>
                <a:cs typeface="PT Sans"/>
                <a:sym typeface="PT Sans"/>
              </a:defRPr>
            </a:lvl5pPr>
          </a:lstStyle>
          <a:p>
            <a:pPr/>
            <a:r>
              <a:t>Body Level One</a:t>
            </a:r>
          </a:p>
          <a:p>
            <a:pPr lvl="1"/>
            <a:r>
              <a:t>Body Level Two</a:t>
            </a:r>
          </a:p>
          <a:p>
            <a:pPr lvl="2"/>
            <a:r>
              <a:t>Body Level Three</a:t>
            </a:r>
          </a:p>
          <a:p>
            <a:pPr lvl="3"/>
            <a:r>
              <a:t>Body Level Four</a:t>
            </a:r>
          </a:p>
          <a:p>
            <a:pPr lvl="4"/>
            <a:r>
              <a:t>Body Level Five</a:t>
            </a:r>
          </a:p>
        </p:txBody>
      </p:sp>
      <p:sp>
        <p:nvSpPr>
          <p:cNvPr id="3041" name="Shape 3041"/>
          <p:cNvSpPr/>
          <p:nvPr>
            <p:ph type="sldNum" sz="quarter" idx="2"/>
          </p:nvPr>
        </p:nvSpPr>
        <p:spPr>
          <a:xfrm>
            <a:off x="11621460" y="6543380"/>
            <a:ext cx="137288" cy="127001"/>
          </a:xfrm>
          <a:prstGeom prst="rect">
            <a:avLst/>
          </a:prstGeom>
        </p:spPr>
        <p:txBody>
          <a:bodyPr lIns="0" tIns="0" rIns="0" bIns="0"/>
          <a:lstStyle>
            <a:lvl1pPr algn="ctr">
              <a:defRPr sz="900">
                <a:solidFill>
                  <a:srgbClr val="7F7F7F"/>
                </a:solidFill>
                <a:latin typeface="PT Sans"/>
                <a:ea typeface="PT Sans"/>
                <a:cs typeface="PT Sans"/>
                <a:sym typeface="PT Sans"/>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46.xml><?xml version="1.0" encoding="utf-8"?>
<p:sldLayout xmlns:a="http://schemas.openxmlformats.org/drawingml/2006/main" xmlns:r="http://schemas.openxmlformats.org/officeDocument/2006/relationships" xmlns:p="http://schemas.openxmlformats.org/presentationml/2006/main" type="tx" showMasterSp="1" showMasterPhAnim="1">
  <p:cSld name="2_Custom Layout">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3048" name="Shape 3048"/>
          <p:cNvSpPr/>
          <p:nvPr/>
        </p:nvSpPr>
        <p:spPr>
          <a:xfrm>
            <a:off x="478366" y="582082"/>
            <a:ext cx="11713604" cy="6276006"/>
          </a:xfrm>
          <a:prstGeom prst="rect">
            <a:avLst/>
          </a:prstGeom>
          <a:solidFill>
            <a:srgbClr val="FFFFFF"/>
          </a:solidFill>
          <a:ln w="12700">
            <a:miter lim="400000"/>
          </a:ln>
        </p:spPr>
        <p:txBody>
          <a:bodyPr lIns="45718" tIns="45718" rIns="45718" bIns="45718" anchor="ctr"/>
          <a:lstStyle/>
          <a:p>
            <a:pPr algn="ctr">
              <a:defRPr>
                <a:solidFill>
                  <a:srgbClr val="FFFFFF"/>
                </a:solidFill>
              </a:defRPr>
            </a:pPr>
          </a:p>
        </p:txBody>
      </p:sp>
      <p:sp>
        <p:nvSpPr>
          <p:cNvPr id="3049" name="Shape 3049"/>
          <p:cNvSpPr/>
          <p:nvPr/>
        </p:nvSpPr>
        <p:spPr>
          <a:xfrm rot="16200000">
            <a:off x="-1045757" y="5541432"/>
            <a:ext cx="2414702" cy="2184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800">
                <a:solidFill>
                  <a:srgbClr val="54585B"/>
                </a:solidFill>
              </a:defRPr>
            </a:lvl1pPr>
          </a:lstStyle>
          <a:p>
            <a:pPr/>
            <a:r>
              <a:t>© 2015 CloudBees, Inc.  All Rights Reserved</a:t>
            </a:r>
          </a:p>
        </p:txBody>
      </p:sp>
      <p:pic>
        <p:nvPicPr>
          <p:cNvPr id="3050" name="image2.png"/>
          <p:cNvPicPr>
            <a:picLocks noChangeAspect="1"/>
          </p:cNvPicPr>
          <p:nvPr/>
        </p:nvPicPr>
        <p:blipFill>
          <a:blip r:embed="rId3">
            <a:extLst/>
          </a:blip>
          <a:stretch>
            <a:fillRect/>
          </a:stretch>
        </p:blipFill>
        <p:spPr>
          <a:xfrm>
            <a:off x="10080200" y="32518"/>
            <a:ext cx="1746802" cy="562504"/>
          </a:xfrm>
          <a:prstGeom prst="rect">
            <a:avLst/>
          </a:prstGeom>
          <a:ln w="12700">
            <a:miter lim="400000"/>
          </a:ln>
        </p:spPr>
      </p:pic>
      <p:sp>
        <p:nvSpPr>
          <p:cNvPr id="3051" name="Shape 3051"/>
          <p:cNvSpPr/>
          <p:nvPr/>
        </p:nvSpPr>
        <p:spPr>
          <a:xfrm>
            <a:off x="0" y="0"/>
            <a:ext cx="12192000" cy="6858000"/>
          </a:xfrm>
          <a:prstGeom prst="rect">
            <a:avLst/>
          </a:prstGeom>
          <a:solidFill>
            <a:srgbClr val="FFFFFF"/>
          </a:solidFill>
          <a:ln w="12700">
            <a:miter lim="400000"/>
          </a:ln>
        </p:spPr>
        <p:txBody>
          <a:bodyPr lIns="45718" tIns="45718" rIns="45718" bIns="45718" anchor="ctr"/>
          <a:lstStyle/>
          <a:p>
            <a:pPr algn="ctr">
              <a:defRPr>
                <a:solidFill>
                  <a:srgbClr val="FFFFFF"/>
                </a:solidFill>
              </a:defRPr>
            </a:pPr>
          </a:p>
        </p:txBody>
      </p:sp>
      <p:pic>
        <p:nvPicPr>
          <p:cNvPr id="3052" name="image1.jpeg"/>
          <p:cNvPicPr>
            <a:picLocks noChangeAspect="1"/>
          </p:cNvPicPr>
          <p:nvPr/>
        </p:nvPicPr>
        <p:blipFill>
          <a:blip r:embed="rId2">
            <a:extLst/>
          </a:blip>
          <a:srcRect l="0" t="2" r="0" b="91998"/>
          <a:stretch>
            <a:fillRect/>
          </a:stretch>
        </p:blipFill>
        <p:spPr>
          <a:xfrm rot="10800000">
            <a:off x="0" y="6309300"/>
            <a:ext cx="12192000" cy="548702"/>
          </a:xfrm>
          <a:prstGeom prst="rect">
            <a:avLst/>
          </a:prstGeom>
          <a:ln w="12700">
            <a:miter lim="400000"/>
          </a:ln>
        </p:spPr>
      </p:pic>
      <p:sp>
        <p:nvSpPr>
          <p:cNvPr id="3053" name="Shape 3053"/>
          <p:cNvSpPr/>
          <p:nvPr>
            <p:ph type="title"/>
          </p:nvPr>
        </p:nvSpPr>
        <p:spPr>
          <a:xfrm>
            <a:off x="561716" y="301625"/>
            <a:ext cx="11128800" cy="836102"/>
          </a:xfrm>
          <a:prstGeom prst="rect">
            <a:avLst/>
          </a:prstGeom>
        </p:spPr>
        <p:txBody>
          <a:bodyPr lIns="91422" tIns="91422" rIns="91422" bIns="91422"/>
          <a:lstStyle>
            <a:lvl1pPr>
              <a:lnSpc>
                <a:spcPct val="100000"/>
              </a:lnSpc>
              <a:defRPr sz="3600">
                <a:solidFill>
                  <a:srgbClr val="CB3725"/>
                </a:solidFill>
                <a:latin typeface="PT Sans"/>
                <a:ea typeface="PT Sans"/>
                <a:cs typeface="PT Sans"/>
                <a:sym typeface="PT Sans"/>
              </a:defRPr>
            </a:lvl1pPr>
          </a:lstStyle>
          <a:p>
            <a:pPr/>
            <a:r>
              <a:t>Title Text</a:t>
            </a:r>
          </a:p>
        </p:txBody>
      </p:sp>
      <p:sp>
        <p:nvSpPr>
          <p:cNvPr id="3054" name="Shape 3054"/>
          <p:cNvSpPr/>
          <p:nvPr>
            <p:ph type="body" idx="1"/>
          </p:nvPr>
        </p:nvSpPr>
        <p:spPr>
          <a:xfrm>
            <a:off x="561716" y="1158875"/>
            <a:ext cx="11128800" cy="4886401"/>
          </a:xfrm>
          <a:prstGeom prst="rect">
            <a:avLst/>
          </a:prstGeom>
        </p:spPr>
        <p:txBody>
          <a:bodyPr lIns="91422" tIns="91422" rIns="91422" bIns="91422"/>
          <a:lstStyle>
            <a:lvl1pPr marL="169862" indent="-30162">
              <a:lnSpc>
                <a:spcPct val="100000"/>
              </a:lnSpc>
              <a:spcBef>
                <a:spcPts val="400"/>
              </a:spcBef>
              <a:buClr>
                <a:srgbClr val="54585B"/>
              </a:buClr>
              <a:defRPr>
                <a:solidFill>
                  <a:srgbClr val="54585B"/>
                </a:solidFill>
                <a:latin typeface="PT Sans"/>
                <a:ea typeface="PT Sans"/>
                <a:cs typeface="PT Sans"/>
                <a:sym typeface="PT Sans"/>
              </a:defRPr>
            </a:lvl1pPr>
            <a:lvl2pPr marL="786244" indent="-202044">
              <a:lnSpc>
                <a:spcPct val="100000"/>
              </a:lnSpc>
              <a:spcBef>
                <a:spcPts val="400"/>
              </a:spcBef>
              <a:buClr>
                <a:srgbClr val="54585B"/>
              </a:buClr>
              <a:buChar char="–"/>
              <a:defRPr>
                <a:solidFill>
                  <a:srgbClr val="54585B"/>
                </a:solidFill>
                <a:latin typeface="PT Sans"/>
                <a:ea typeface="PT Sans"/>
                <a:cs typeface="PT Sans"/>
                <a:sym typeface="PT Sans"/>
              </a:defRPr>
            </a:lvl2pPr>
            <a:lvl3pPr marL="1206500" indent="-177800">
              <a:lnSpc>
                <a:spcPct val="100000"/>
              </a:lnSpc>
              <a:spcBef>
                <a:spcPts val="400"/>
              </a:spcBef>
              <a:buClr>
                <a:srgbClr val="54585B"/>
              </a:buClr>
              <a:buChar char="o"/>
              <a:defRPr>
                <a:solidFill>
                  <a:srgbClr val="54585B"/>
                </a:solidFill>
                <a:latin typeface="PT Sans"/>
                <a:ea typeface="PT Sans"/>
                <a:cs typeface="PT Sans"/>
                <a:sym typeface="PT Sans"/>
              </a:defRPr>
            </a:lvl3pPr>
            <a:lvl4pPr marL="1676400" indent="-177800">
              <a:lnSpc>
                <a:spcPct val="100000"/>
              </a:lnSpc>
              <a:spcBef>
                <a:spcPts val="400"/>
              </a:spcBef>
              <a:buClr>
                <a:srgbClr val="54585B"/>
              </a:buClr>
              <a:buChar char="–"/>
              <a:defRPr>
                <a:solidFill>
                  <a:srgbClr val="54585B"/>
                </a:solidFill>
                <a:latin typeface="PT Sans"/>
                <a:ea typeface="PT Sans"/>
                <a:cs typeface="PT Sans"/>
                <a:sym typeface="PT Sans"/>
              </a:defRPr>
            </a:lvl4pPr>
            <a:lvl5pPr marL="2133600" indent="-177800">
              <a:lnSpc>
                <a:spcPct val="100000"/>
              </a:lnSpc>
              <a:spcBef>
                <a:spcPts val="400"/>
              </a:spcBef>
              <a:buClr>
                <a:srgbClr val="54585B"/>
              </a:buClr>
              <a:buChar char="»"/>
              <a:defRPr>
                <a:solidFill>
                  <a:srgbClr val="54585B"/>
                </a:solidFill>
                <a:latin typeface="PT Sans"/>
                <a:ea typeface="PT Sans"/>
                <a:cs typeface="PT Sans"/>
                <a:sym typeface="PT Sans"/>
              </a:defRPr>
            </a:lvl5pPr>
          </a:lstStyle>
          <a:p>
            <a:pPr/>
            <a:r>
              <a:t>Body Level One</a:t>
            </a:r>
          </a:p>
          <a:p>
            <a:pPr lvl="1"/>
            <a:r>
              <a:t>Body Level Two</a:t>
            </a:r>
          </a:p>
          <a:p>
            <a:pPr lvl="2"/>
            <a:r>
              <a:t>Body Level Three</a:t>
            </a:r>
          </a:p>
          <a:p>
            <a:pPr lvl="3"/>
            <a:r>
              <a:t>Body Level Four</a:t>
            </a:r>
          </a:p>
          <a:p>
            <a:pPr lvl="4"/>
            <a:r>
              <a:t>Body Level Five</a:t>
            </a:r>
          </a:p>
        </p:txBody>
      </p:sp>
      <p:sp>
        <p:nvSpPr>
          <p:cNvPr id="3055" name="Shape 3055"/>
          <p:cNvSpPr/>
          <p:nvPr/>
        </p:nvSpPr>
        <p:spPr>
          <a:xfrm>
            <a:off x="4505961" y="6503760"/>
            <a:ext cx="3220000" cy="2184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800">
                <a:solidFill>
                  <a:srgbClr val="FFFFFF"/>
                </a:solidFill>
              </a:defRPr>
            </a:lvl1pPr>
          </a:lstStyle>
          <a:p>
            <a:pPr/>
            <a:r>
              <a:t>© 2015 CloudBees, Inc.  All Rights Reserved</a:t>
            </a:r>
          </a:p>
        </p:txBody>
      </p:sp>
      <p:pic>
        <p:nvPicPr>
          <p:cNvPr id="3056" name="image2.png"/>
          <p:cNvPicPr>
            <a:picLocks noChangeAspect="1"/>
          </p:cNvPicPr>
          <p:nvPr/>
        </p:nvPicPr>
        <p:blipFill>
          <a:blip r:embed="rId3">
            <a:extLst/>
          </a:blip>
          <a:stretch>
            <a:fillRect/>
          </a:stretch>
        </p:blipFill>
        <p:spPr>
          <a:xfrm>
            <a:off x="478999" y="6311900"/>
            <a:ext cx="1746801" cy="562501"/>
          </a:xfrm>
          <a:prstGeom prst="rect">
            <a:avLst/>
          </a:prstGeom>
          <a:ln w="12700">
            <a:miter lim="400000"/>
          </a:ln>
        </p:spPr>
      </p:pic>
      <p:sp>
        <p:nvSpPr>
          <p:cNvPr id="3057" name="Shape 3057"/>
          <p:cNvSpPr/>
          <p:nvPr>
            <p:ph type="sldNum" sz="quarter" idx="2"/>
          </p:nvPr>
        </p:nvSpPr>
        <p:spPr>
          <a:xfrm>
            <a:off x="11621460" y="6543380"/>
            <a:ext cx="137288" cy="127001"/>
          </a:xfrm>
          <a:prstGeom prst="rect">
            <a:avLst/>
          </a:prstGeom>
        </p:spPr>
        <p:txBody>
          <a:bodyPr lIns="0" tIns="0" rIns="0" bIns="0"/>
          <a:lstStyle>
            <a:lvl1pPr algn="ctr">
              <a:defRPr sz="900">
                <a:solidFill>
                  <a:srgbClr val="FFFFFF"/>
                </a:solidFill>
                <a:latin typeface="PT Sans"/>
                <a:ea typeface="PT Sans"/>
                <a:cs typeface="PT Sans"/>
                <a:sym typeface="PT Sans"/>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47.xml><?xml version="1.0" encoding="utf-8"?>
<p:sldLayout xmlns:a="http://schemas.openxmlformats.org/drawingml/2006/main" xmlns:r="http://schemas.openxmlformats.org/officeDocument/2006/relationships" xmlns:p="http://schemas.openxmlformats.org/presentationml/2006/main" type="tx" showMasterSp="1" showMasterPhAnim="1">
  <p:cSld name="Top Bar-bee">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3064" name="Shape 3064"/>
          <p:cNvSpPr/>
          <p:nvPr/>
        </p:nvSpPr>
        <p:spPr>
          <a:xfrm>
            <a:off x="478366" y="582082"/>
            <a:ext cx="11713604" cy="6276006"/>
          </a:xfrm>
          <a:prstGeom prst="rect">
            <a:avLst/>
          </a:prstGeom>
          <a:solidFill>
            <a:srgbClr val="FFFFFF"/>
          </a:solidFill>
          <a:ln w="12700">
            <a:miter lim="400000"/>
          </a:ln>
        </p:spPr>
        <p:txBody>
          <a:bodyPr lIns="45718" tIns="45718" rIns="45718" bIns="45718" anchor="ctr"/>
          <a:lstStyle/>
          <a:p>
            <a:pPr algn="ctr">
              <a:defRPr>
                <a:solidFill>
                  <a:srgbClr val="FFFFFF"/>
                </a:solidFill>
              </a:defRPr>
            </a:pPr>
          </a:p>
        </p:txBody>
      </p:sp>
      <p:sp>
        <p:nvSpPr>
          <p:cNvPr id="3065" name="Shape 3065"/>
          <p:cNvSpPr/>
          <p:nvPr/>
        </p:nvSpPr>
        <p:spPr>
          <a:xfrm rot="16200000">
            <a:off x="-1045757" y="5541432"/>
            <a:ext cx="2414702" cy="2184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800">
                <a:solidFill>
                  <a:srgbClr val="54585B"/>
                </a:solidFill>
              </a:defRPr>
            </a:lvl1pPr>
          </a:lstStyle>
          <a:p>
            <a:pPr/>
            <a:r>
              <a:t>© 2015 CloudBees, Inc.  All Rights Reserved</a:t>
            </a:r>
          </a:p>
        </p:txBody>
      </p:sp>
      <p:pic>
        <p:nvPicPr>
          <p:cNvPr id="3066" name="image2.png"/>
          <p:cNvPicPr>
            <a:picLocks noChangeAspect="1"/>
          </p:cNvPicPr>
          <p:nvPr/>
        </p:nvPicPr>
        <p:blipFill>
          <a:blip r:embed="rId3">
            <a:extLst/>
          </a:blip>
          <a:stretch>
            <a:fillRect/>
          </a:stretch>
        </p:blipFill>
        <p:spPr>
          <a:xfrm>
            <a:off x="10080200" y="32518"/>
            <a:ext cx="1746802" cy="562504"/>
          </a:xfrm>
          <a:prstGeom prst="rect">
            <a:avLst/>
          </a:prstGeom>
          <a:ln w="12700">
            <a:miter lim="400000"/>
          </a:ln>
        </p:spPr>
      </p:pic>
      <p:pic>
        <p:nvPicPr>
          <p:cNvPr id="3067" name="image5.jpeg"/>
          <p:cNvPicPr>
            <a:picLocks noChangeAspect="1"/>
          </p:cNvPicPr>
          <p:nvPr/>
        </p:nvPicPr>
        <p:blipFill>
          <a:blip r:embed="rId4">
            <a:extLst/>
          </a:blip>
          <a:stretch>
            <a:fillRect/>
          </a:stretch>
        </p:blipFill>
        <p:spPr>
          <a:xfrm>
            <a:off x="3810001" y="3412066"/>
            <a:ext cx="8009599" cy="2999104"/>
          </a:xfrm>
          <a:prstGeom prst="rect">
            <a:avLst/>
          </a:prstGeom>
          <a:ln w="12700">
            <a:miter lim="400000"/>
          </a:ln>
        </p:spPr>
      </p:pic>
      <p:sp>
        <p:nvSpPr>
          <p:cNvPr id="3068" name="Shape 3068"/>
          <p:cNvSpPr/>
          <p:nvPr>
            <p:ph type="title"/>
          </p:nvPr>
        </p:nvSpPr>
        <p:spPr>
          <a:xfrm>
            <a:off x="798782" y="833967"/>
            <a:ext cx="10970002" cy="836099"/>
          </a:xfrm>
          <a:prstGeom prst="rect">
            <a:avLst/>
          </a:prstGeom>
        </p:spPr>
        <p:txBody>
          <a:bodyPr lIns="91422" tIns="91422" rIns="91422" bIns="91422"/>
          <a:lstStyle>
            <a:lvl1pPr>
              <a:lnSpc>
                <a:spcPct val="100000"/>
              </a:lnSpc>
              <a:defRPr sz="3600">
                <a:solidFill>
                  <a:srgbClr val="CB3725"/>
                </a:solidFill>
                <a:latin typeface="PT Sans"/>
                <a:ea typeface="PT Sans"/>
                <a:cs typeface="PT Sans"/>
                <a:sym typeface="PT Sans"/>
              </a:defRPr>
            </a:lvl1pPr>
          </a:lstStyle>
          <a:p>
            <a:pPr/>
            <a:r>
              <a:t>Title Text</a:t>
            </a:r>
          </a:p>
        </p:txBody>
      </p:sp>
      <p:sp>
        <p:nvSpPr>
          <p:cNvPr id="3069" name="Shape 3069"/>
          <p:cNvSpPr/>
          <p:nvPr>
            <p:ph type="body" idx="1"/>
          </p:nvPr>
        </p:nvSpPr>
        <p:spPr>
          <a:xfrm>
            <a:off x="799775" y="1691863"/>
            <a:ext cx="10968799" cy="4526105"/>
          </a:xfrm>
          <a:prstGeom prst="rect">
            <a:avLst/>
          </a:prstGeom>
        </p:spPr>
        <p:txBody>
          <a:bodyPr lIns="91422" tIns="91422" rIns="91422" bIns="91422"/>
          <a:lstStyle>
            <a:lvl1pPr marL="182879" indent="-182879">
              <a:lnSpc>
                <a:spcPct val="100000"/>
              </a:lnSpc>
              <a:spcBef>
                <a:spcPts val="0"/>
              </a:spcBef>
              <a:buSzTx/>
              <a:buFontTx/>
              <a:buNone/>
              <a:defRPr>
                <a:solidFill>
                  <a:srgbClr val="54585B"/>
                </a:solidFill>
                <a:latin typeface="PT Sans"/>
                <a:ea typeface="PT Sans"/>
                <a:cs typeface="PT Sans"/>
                <a:sym typeface="PT Sans"/>
              </a:defRPr>
            </a:lvl1pPr>
            <a:lvl2pPr marL="182879" indent="-182879">
              <a:lnSpc>
                <a:spcPct val="100000"/>
              </a:lnSpc>
              <a:spcBef>
                <a:spcPts val="0"/>
              </a:spcBef>
              <a:buSzTx/>
              <a:buFontTx/>
              <a:buNone/>
              <a:defRPr>
                <a:solidFill>
                  <a:srgbClr val="54585B"/>
                </a:solidFill>
                <a:latin typeface="PT Sans"/>
                <a:ea typeface="PT Sans"/>
                <a:cs typeface="PT Sans"/>
                <a:sym typeface="PT Sans"/>
              </a:defRPr>
            </a:lvl2pPr>
            <a:lvl3pPr marL="182879" indent="-182879">
              <a:lnSpc>
                <a:spcPct val="100000"/>
              </a:lnSpc>
              <a:spcBef>
                <a:spcPts val="0"/>
              </a:spcBef>
              <a:buSzTx/>
              <a:buFontTx/>
              <a:buNone/>
              <a:defRPr>
                <a:solidFill>
                  <a:srgbClr val="54585B"/>
                </a:solidFill>
                <a:latin typeface="PT Sans"/>
                <a:ea typeface="PT Sans"/>
                <a:cs typeface="PT Sans"/>
                <a:sym typeface="PT Sans"/>
              </a:defRPr>
            </a:lvl3pPr>
            <a:lvl4pPr marL="182879" indent="-182879">
              <a:lnSpc>
                <a:spcPct val="100000"/>
              </a:lnSpc>
              <a:spcBef>
                <a:spcPts val="0"/>
              </a:spcBef>
              <a:buSzTx/>
              <a:buFontTx/>
              <a:buNone/>
              <a:defRPr>
                <a:solidFill>
                  <a:srgbClr val="54585B"/>
                </a:solidFill>
                <a:latin typeface="PT Sans"/>
                <a:ea typeface="PT Sans"/>
                <a:cs typeface="PT Sans"/>
                <a:sym typeface="PT Sans"/>
              </a:defRPr>
            </a:lvl4pPr>
            <a:lvl5pPr marL="182879" indent="-182879">
              <a:lnSpc>
                <a:spcPct val="100000"/>
              </a:lnSpc>
              <a:spcBef>
                <a:spcPts val="0"/>
              </a:spcBef>
              <a:buSzTx/>
              <a:buFontTx/>
              <a:buNone/>
              <a:defRPr>
                <a:solidFill>
                  <a:srgbClr val="54585B"/>
                </a:solidFill>
                <a:latin typeface="PT Sans"/>
                <a:ea typeface="PT Sans"/>
                <a:cs typeface="PT Sans"/>
                <a:sym typeface="PT Sans"/>
              </a:defRPr>
            </a:lvl5pPr>
          </a:lstStyle>
          <a:p>
            <a:pPr/>
            <a:r>
              <a:t>Body Level One</a:t>
            </a:r>
          </a:p>
          <a:p>
            <a:pPr lvl="1"/>
            <a:r>
              <a:t>Body Level Two</a:t>
            </a:r>
          </a:p>
          <a:p>
            <a:pPr lvl="2"/>
            <a:r>
              <a:t>Body Level Three</a:t>
            </a:r>
          </a:p>
          <a:p>
            <a:pPr lvl="3"/>
            <a:r>
              <a:t>Body Level Four</a:t>
            </a:r>
          </a:p>
          <a:p>
            <a:pPr lvl="4"/>
            <a:r>
              <a:t>Body Level Five</a:t>
            </a:r>
          </a:p>
        </p:txBody>
      </p:sp>
      <p:sp>
        <p:nvSpPr>
          <p:cNvPr id="3070" name="Shape 3070"/>
          <p:cNvSpPr/>
          <p:nvPr>
            <p:ph type="sldNum" sz="quarter" idx="2"/>
          </p:nvPr>
        </p:nvSpPr>
        <p:spPr>
          <a:xfrm>
            <a:off x="11621460" y="6543380"/>
            <a:ext cx="137288" cy="127001"/>
          </a:xfrm>
          <a:prstGeom prst="rect">
            <a:avLst/>
          </a:prstGeom>
        </p:spPr>
        <p:txBody>
          <a:bodyPr lIns="0" tIns="0" rIns="0" bIns="0"/>
          <a:lstStyle>
            <a:lvl1pPr algn="ctr">
              <a:defRPr sz="900">
                <a:solidFill>
                  <a:srgbClr val="7F7F7F"/>
                </a:solidFill>
                <a:latin typeface="PT Sans"/>
                <a:ea typeface="PT Sans"/>
                <a:cs typeface="PT Sans"/>
                <a:sym typeface="PT Sans"/>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48.xml><?xml version="1.0" encoding="utf-8"?>
<p:sldLayout xmlns:a="http://schemas.openxmlformats.org/drawingml/2006/main" xmlns:r="http://schemas.openxmlformats.org/officeDocument/2006/relationships" xmlns:p="http://schemas.openxmlformats.org/presentationml/2006/main" type="tx" showMasterSp="1" showMasterPhAnim="1">
  <p:cSld name="Bottom Bar-bee">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3077" name="Shape 3077"/>
          <p:cNvSpPr/>
          <p:nvPr/>
        </p:nvSpPr>
        <p:spPr>
          <a:xfrm>
            <a:off x="478366" y="582082"/>
            <a:ext cx="11713604" cy="6276006"/>
          </a:xfrm>
          <a:prstGeom prst="rect">
            <a:avLst/>
          </a:prstGeom>
          <a:solidFill>
            <a:srgbClr val="FFFFFF"/>
          </a:solidFill>
          <a:ln w="12700">
            <a:miter lim="400000"/>
          </a:ln>
        </p:spPr>
        <p:txBody>
          <a:bodyPr lIns="45718" tIns="45718" rIns="45718" bIns="45718" anchor="ctr"/>
          <a:lstStyle/>
          <a:p>
            <a:pPr algn="ctr">
              <a:defRPr>
                <a:solidFill>
                  <a:srgbClr val="FFFFFF"/>
                </a:solidFill>
              </a:defRPr>
            </a:pPr>
          </a:p>
        </p:txBody>
      </p:sp>
      <p:sp>
        <p:nvSpPr>
          <p:cNvPr id="3078" name="Shape 3078"/>
          <p:cNvSpPr/>
          <p:nvPr/>
        </p:nvSpPr>
        <p:spPr>
          <a:xfrm rot="16200000">
            <a:off x="-1045757" y="5541432"/>
            <a:ext cx="2414702" cy="2184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800">
                <a:solidFill>
                  <a:srgbClr val="54585B"/>
                </a:solidFill>
              </a:defRPr>
            </a:lvl1pPr>
          </a:lstStyle>
          <a:p>
            <a:pPr/>
            <a:r>
              <a:t>© 2015 CloudBees, Inc.  All Rights Reserved</a:t>
            </a:r>
          </a:p>
        </p:txBody>
      </p:sp>
      <p:pic>
        <p:nvPicPr>
          <p:cNvPr id="3079" name="image2.png"/>
          <p:cNvPicPr>
            <a:picLocks noChangeAspect="1"/>
          </p:cNvPicPr>
          <p:nvPr/>
        </p:nvPicPr>
        <p:blipFill>
          <a:blip r:embed="rId3">
            <a:extLst/>
          </a:blip>
          <a:stretch>
            <a:fillRect/>
          </a:stretch>
        </p:blipFill>
        <p:spPr>
          <a:xfrm>
            <a:off x="10080200" y="32518"/>
            <a:ext cx="1746802" cy="562504"/>
          </a:xfrm>
          <a:prstGeom prst="rect">
            <a:avLst/>
          </a:prstGeom>
          <a:ln w="12700">
            <a:miter lim="400000"/>
          </a:ln>
        </p:spPr>
      </p:pic>
      <p:sp>
        <p:nvSpPr>
          <p:cNvPr id="3080" name="Shape 3080"/>
          <p:cNvSpPr/>
          <p:nvPr/>
        </p:nvSpPr>
        <p:spPr>
          <a:xfrm>
            <a:off x="0" y="0"/>
            <a:ext cx="12192000" cy="6858000"/>
          </a:xfrm>
          <a:prstGeom prst="rect">
            <a:avLst/>
          </a:prstGeom>
          <a:solidFill>
            <a:srgbClr val="FFFFFF"/>
          </a:solidFill>
          <a:ln w="12700">
            <a:miter lim="400000"/>
          </a:ln>
        </p:spPr>
        <p:txBody>
          <a:bodyPr lIns="45718" tIns="45718" rIns="45718" bIns="45718" anchor="ctr"/>
          <a:lstStyle/>
          <a:p>
            <a:pPr algn="ctr">
              <a:defRPr>
                <a:solidFill>
                  <a:srgbClr val="FFFFFF"/>
                </a:solidFill>
              </a:defRPr>
            </a:pPr>
          </a:p>
        </p:txBody>
      </p:sp>
      <p:pic>
        <p:nvPicPr>
          <p:cNvPr id="3081" name="image5.jpeg"/>
          <p:cNvPicPr>
            <a:picLocks noChangeAspect="1"/>
          </p:cNvPicPr>
          <p:nvPr/>
        </p:nvPicPr>
        <p:blipFill>
          <a:blip r:embed="rId4">
            <a:extLst/>
          </a:blip>
          <a:stretch>
            <a:fillRect/>
          </a:stretch>
        </p:blipFill>
        <p:spPr>
          <a:xfrm>
            <a:off x="3810001" y="3045883"/>
            <a:ext cx="8009599" cy="2999103"/>
          </a:xfrm>
          <a:prstGeom prst="rect">
            <a:avLst/>
          </a:prstGeom>
          <a:ln w="12700">
            <a:miter lim="400000"/>
          </a:ln>
        </p:spPr>
      </p:pic>
      <p:pic>
        <p:nvPicPr>
          <p:cNvPr id="3082" name="image1.jpeg"/>
          <p:cNvPicPr>
            <a:picLocks noChangeAspect="1"/>
          </p:cNvPicPr>
          <p:nvPr/>
        </p:nvPicPr>
        <p:blipFill>
          <a:blip r:embed="rId2">
            <a:extLst/>
          </a:blip>
          <a:srcRect l="0" t="2" r="0" b="91998"/>
          <a:stretch>
            <a:fillRect/>
          </a:stretch>
        </p:blipFill>
        <p:spPr>
          <a:xfrm rot="10800000">
            <a:off x="0" y="6309300"/>
            <a:ext cx="12192000" cy="548702"/>
          </a:xfrm>
          <a:prstGeom prst="rect">
            <a:avLst/>
          </a:prstGeom>
          <a:ln w="12700">
            <a:miter lim="400000"/>
          </a:ln>
        </p:spPr>
      </p:pic>
      <p:sp>
        <p:nvSpPr>
          <p:cNvPr id="3083" name="Shape 3083"/>
          <p:cNvSpPr/>
          <p:nvPr>
            <p:ph type="title"/>
          </p:nvPr>
        </p:nvSpPr>
        <p:spPr>
          <a:xfrm>
            <a:off x="561716" y="301625"/>
            <a:ext cx="11128800" cy="836102"/>
          </a:xfrm>
          <a:prstGeom prst="rect">
            <a:avLst/>
          </a:prstGeom>
        </p:spPr>
        <p:txBody>
          <a:bodyPr lIns="91422" tIns="91422" rIns="91422" bIns="91422"/>
          <a:lstStyle>
            <a:lvl1pPr>
              <a:lnSpc>
                <a:spcPct val="100000"/>
              </a:lnSpc>
              <a:defRPr sz="3600">
                <a:solidFill>
                  <a:srgbClr val="CB3725"/>
                </a:solidFill>
                <a:latin typeface="PT Sans"/>
                <a:ea typeface="PT Sans"/>
                <a:cs typeface="PT Sans"/>
                <a:sym typeface="PT Sans"/>
              </a:defRPr>
            </a:lvl1pPr>
          </a:lstStyle>
          <a:p>
            <a:pPr/>
            <a:r>
              <a:t>Title Text</a:t>
            </a:r>
          </a:p>
        </p:txBody>
      </p:sp>
      <p:sp>
        <p:nvSpPr>
          <p:cNvPr id="3084" name="Shape 3084"/>
          <p:cNvSpPr/>
          <p:nvPr>
            <p:ph type="body" idx="1"/>
          </p:nvPr>
        </p:nvSpPr>
        <p:spPr>
          <a:xfrm>
            <a:off x="561716" y="1158875"/>
            <a:ext cx="11128800" cy="4886401"/>
          </a:xfrm>
          <a:prstGeom prst="rect">
            <a:avLst/>
          </a:prstGeom>
        </p:spPr>
        <p:txBody>
          <a:bodyPr lIns="91422" tIns="91422" rIns="91422" bIns="91422"/>
          <a:lstStyle>
            <a:lvl1pPr marL="169862" indent="-30162">
              <a:lnSpc>
                <a:spcPct val="100000"/>
              </a:lnSpc>
              <a:spcBef>
                <a:spcPts val="400"/>
              </a:spcBef>
              <a:buClr>
                <a:srgbClr val="54585B"/>
              </a:buClr>
              <a:defRPr>
                <a:solidFill>
                  <a:srgbClr val="54585B"/>
                </a:solidFill>
                <a:latin typeface="PT Sans"/>
                <a:ea typeface="PT Sans"/>
                <a:cs typeface="PT Sans"/>
                <a:sym typeface="PT Sans"/>
              </a:defRPr>
            </a:lvl1pPr>
            <a:lvl2pPr marL="786244" indent="-202044">
              <a:lnSpc>
                <a:spcPct val="100000"/>
              </a:lnSpc>
              <a:spcBef>
                <a:spcPts val="400"/>
              </a:spcBef>
              <a:buClr>
                <a:srgbClr val="54585B"/>
              </a:buClr>
              <a:buChar char="–"/>
              <a:defRPr>
                <a:solidFill>
                  <a:srgbClr val="54585B"/>
                </a:solidFill>
                <a:latin typeface="PT Sans"/>
                <a:ea typeface="PT Sans"/>
                <a:cs typeface="PT Sans"/>
                <a:sym typeface="PT Sans"/>
              </a:defRPr>
            </a:lvl2pPr>
            <a:lvl3pPr marL="1206500" indent="-177800">
              <a:lnSpc>
                <a:spcPct val="100000"/>
              </a:lnSpc>
              <a:spcBef>
                <a:spcPts val="400"/>
              </a:spcBef>
              <a:buClr>
                <a:srgbClr val="54585B"/>
              </a:buClr>
              <a:buChar char="o"/>
              <a:defRPr>
                <a:solidFill>
                  <a:srgbClr val="54585B"/>
                </a:solidFill>
                <a:latin typeface="PT Sans"/>
                <a:ea typeface="PT Sans"/>
                <a:cs typeface="PT Sans"/>
                <a:sym typeface="PT Sans"/>
              </a:defRPr>
            </a:lvl3pPr>
            <a:lvl4pPr marL="1676400" indent="-177800">
              <a:lnSpc>
                <a:spcPct val="100000"/>
              </a:lnSpc>
              <a:spcBef>
                <a:spcPts val="400"/>
              </a:spcBef>
              <a:buClr>
                <a:srgbClr val="54585B"/>
              </a:buClr>
              <a:buChar char="–"/>
              <a:defRPr>
                <a:solidFill>
                  <a:srgbClr val="54585B"/>
                </a:solidFill>
                <a:latin typeface="PT Sans"/>
                <a:ea typeface="PT Sans"/>
                <a:cs typeface="PT Sans"/>
                <a:sym typeface="PT Sans"/>
              </a:defRPr>
            </a:lvl4pPr>
            <a:lvl5pPr marL="2133600" indent="-177800">
              <a:lnSpc>
                <a:spcPct val="100000"/>
              </a:lnSpc>
              <a:spcBef>
                <a:spcPts val="400"/>
              </a:spcBef>
              <a:buClr>
                <a:srgbClr val="54585B"/>
              </a:buClr>
              <a:buChar char="»"/>
              <a:defRPr>
                <a:solidFill>
                  <a:srgbClr val="54585B"/>
                </a:solidFill>
                <a:latin typeface="PT Sans"/>
                <a:ea typeface="PT Sans"/>
                <a:cs typeface="PT Sans"/>
                <a:sym typeface="PT Sans"/>
              </a:defRPr>
            </a:lvl5pPr>
          </a:lstStyle>
          <a:p>
            <a:pPr/>
            <a:r>
              <a:t>Body Level One</a:t>
            </a:r>
          </a:p>
          <a:p>
            <a:pPr lvl="1"/>
            <a:r>
              <a:t>Body Level Two</a:t>
            </a:r>
          </a:p>
          <a:p>
            <a:pPr lvl="2"/>
            <a:r>
              <a:t>Body Level Three</a:t>
            </a:r>
          </a:p>
          <a:p>
            <a:pPr lvl="3"/>
            <a:r>
              <a:t>Body Level Four</a:t>
            </a:r>
          </a:p>
          <a:p>
            <a:pPr lvl="4"/>
            <a:r>
              <a:t>Body Level Five</a:t>
            </a:r>
          </a:p>
        </p:txBody>
      </p:sp>
      <p:sp>
        <p:nvSpPr>
          <p:cNvPr id="3085" name="Shape 3085"/>
          <p:cNvSpPr/>
          <p:nvPr/>
        </p:nvSpPr>
        <p:spPr>
          <a:xfrm>
            <a:off x="4492416" y="6503760"/>
            <a:ext cx="3220003" cy="2184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800">
                <a:solidFill>
                  <a:srgbClr val="FFFFFF"/>
                </a:solidFill>
              </a:defRPr>
            </a:lvl1pPr>
          </a:lstStyle>
          <a:p>
            <a:pPr/>
            <a:r>
              <a:t>© 2015 CloudBees, Inc.  All Rights Reserved</a:t>
            </a:r>
          </a:p>
        </p:txBody>
      </p:sp>
      <p:pic>
        <p:nvPicPr>
          <p:cNvPr id="3086" name="image2.png"/>
          <p:cNvPicPr>
            <a:picLocks noChangeAspect="1"/>
          </p:cNvPicPr>
          <p:nvPr/>
        </p:nvPicPr>
        <p:blipFill>
          <a:blip r:embed="rId3">
            <a:extLst/>
          </a:blip>
          <a:stretch>
            <a:fillRect/>
          </a:stretch>
        </p:blipFill>
        <p:spPr>
          <a:xfrm>
            <a:off x="478999" y="6311900"/>
            <a:ext cx="1746801" cy="562501"/>
          </a:xfrm>
          <a:prstGeom prst="rect">
            <a:avLst/>
          </a:prstGeom>
          <a:ln w="12700">
            <a:miter lim="400000"/>
          </a:ln>
        </p:spPr>
      </p:pic>
      <p:sp>
        <p:nvSpPr>
          <p:cNvPr id="3087" name="Shape 3087"/>
          <p:cNvSpPr/>
          <p:nvPr>
            <p:ph type="sldNum" sz="quarter" idx="2"/>
          </p:nvPr>
        </p:nvSpPr>
        <p:spPr>
          <a:xfrm>
            <a:off x="11621460" y="6543380"/>
            <a:ext cx="137288" cy="127001"/>
          </a:xfrm>
          <a:prstGeom prst="rect">
            <a:avLst/>
          </a:prstGeom>
        </p:spPr>
        <p:txBody>
          <a:bodyPr lIns="0" tIns="0" rIns="0" bIns="0"/>
          <a:lstStyle>
            <a:lvl1pPr algn="ctr">
              <a:defRPr sz="900">
                <a:solidFill>
                  <a:srgbClr val="FFFFFF"/>
                </a:solidFill>
                <a:latin typeface="PT Sans"/>
                <a:ea typeface="PT Sans"/>
                <a:cs typeface="PT Sans"/>
                <a:sym typeface="PT Sans"/>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49.xml><?xml version="1.0" encoding="utf-8"?>
<p:sldLayout xmlns:a="http://schemas.openxmlformats.org/drawingml/2006/main" xmlns:r="http://schemas.openxmlformats.org/officeDocument/2006/relationships" xmlns:p="http://schemas.openxmlformats.org/presentationml/2006/main" type="tx" showMasterSp="1" showMasterPhAnim="1">
  <p:cSld name="3_Custom Layout">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3094" name="Shape 3094"/>
          <p:cNvSpPr/>
          <p:nvPr/>
        </p:nvSpPr>
        <p:spPr>
          <a:xfrm>
            <a:off x="478366" y="582082"/>
            <a:ext cx="11713604" cy="6276006"/>
          </a:xfrm>
          <a:prstGeom prst="rect">
            <a:avLst/>
          </a:prstGeom>
          <a:solidFill>
            <a:srgbClr val="FFFFFF"/>
          </a:solidFill>
          <a:ln w="12700">
            <a:miter lim="400000"/>
          </a:ln>
        </p:spPr>
        <p:txBody>
          <a:bodyPr lIns="45718" tIns="45718" rIns="45718" bIns="45718" anchor="ctr"/>
          <a:lstStyle/>
          <a:p>
            <a:pPr algn="ctr">
              <a:defRPr>
                <a:solidFill>
                  <a:srgbClr val="FFFFFF"/>
                </a:solidFill>
              </a:defRPr>
            </a:pPr>
          </a:p>
        </p:txBody>
      </p:sp>
      <p:sp>
        <p:nvSpPr>
          <p:cNvPr id="3095" name="Shape 3095"/>
          <p:cNvSpPr/>
          <p:nvPr/>
        </p:nvSpPr>
        <p:spPr>
          <a:xfrm rot="16200000">
            <a:off x="-1045757" y="5541432"/>
            <a:ext cx="2414702" cy="2184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800">
                <a:solidFill>
                  <a:srgbClr val="54585B"/>
                </a:solidFill>
              </a:defRPr>
            </a:lvl1pPr>
          </a:lstStyle>
          <a:p>
            <a:pPr/>
            <a:r>
              <a:t>© 2015 CloudBees, Inc.  All Rights Reserved</a:t>
            </a:r>
          </a:p>
        </p:txBody>
      </p:sp>
      <p:pic>
        <p:nvPicPr>
          <p:cNvPr id="3096" name="image2.png"/>
          <p:cNvPicPr>
            <a:picLocks noChangeAspect="1"/>
          </p:cNvPicPr>
          <p:nvPr/>
        </p:nvPicPr>
        <p:blipFill>
          <a:blip r:embed="rId3">
            <a:extLst/>
          </a:blip>
          <a:stretch>
            <a:fillRect/>
          </a:stretch>
        </p:blipFill>
        <p:spPr>
          <a:xfrm>
            <a:off x="10080200" y="32518"/>
            <a:ext cx="1746802" cy="562504"/>
          </a:xfrm>
          <a:prstGeom prst="rect">
            <a:avLst/>
          </a:prstGeom>
          <a:ln w="12700">
            <a:miter lim="400000"/>
          </a:ln>
        </p:spPr>
      </p:pic>
      <p:pic>
        <p:nvPicPr>
          <p:cNvPr id="3097" name="image1.jpeg"/>
          <p:cNvPicPr>
            <a:picLocks noChangeAspect="1"/>
          </p:cNvPicPr>
          <p:nvPr/>
        </p:nvPicPr>
        <p:blipFill>
          <a:blip r:embed="rId2">
            <a:extLst/>
          </a:blip>
          <a:stretch>
            <a:fillRect/>
          </a:stretch>
        </p:blipFill>
        <p:spPr>
          <a:xfrm>
            <a:off x="0" y="0"/>
            <a:ext cx="12192000" cy="6858000"/>
          </a:xfrm>
          <a:prstGeom prst="rect">
            <a:avLst/>
          </a:prstGeom>
          <a:ln w="12700">
            <a:miter lim="400000"/>
          </a:ln>
        </p:spPr>
      </p:pic>
      <p:sp>
        <p:nvSpPr>
          <p:cNvPr id="3098" name="Shape 3098"/>
          <p:cNvSpPr/>
          <p:nvPr/>
        </p:nvSpPr>
        <p:spPr>
          <a:xfrm rot="16200000">
            <a:off x="-1045757" y="5541432"/>
            <a:ext cx="2414702" cy="2184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800">
                <a:solidFill>
                  <a:srgbClr val="54585B"/>
                </a:solidFill>
              </a:defRPr>
            </a:lvl1pPr>
          </a:lstStyle>
          <a:p>
            <a:pPr/>
            <a:r>
              <a:t>© 2015 CloudBees, Inc.  All Rights Reserved</a:t>
            </a:r>
          </a:p>
        </p:txBody>
      </p:sp>
      <p:pic>
        <p:nvPicPr>
          <p:cNvPr id="3099" name="image6.png"/>
          <p:cNvPicPr>
            <a:picLocks noChangeAspect="1"/>
          </p:cNvPicPr>
          <p:nvPr/>
        </p:nvPicPr>
        <p:blipFill>
          <a:blip r:embed="rId4">
            <a:extLst/>
          </a:blip>
          <a:stretch>
            <a:fillRect/>
          </a:stretch>
        </p:blipFill>
        <p:spPr>
          <a:xfrm>
            <a:off x="2895600" y="2400300"/>
            <a:ext cx="6400800" cy="2057700"/>
          </a:xfrm>
          <a:prstGeom prst="rect">
            <a:avLst/>
          </a:prstGeom>
          <a:ln w="12700">
            <a:miter lim="400000"/>
          </a:ln>
        </p:spPr>
      </p:pic>
      <p:sp>
        <p:nvSpPr>
          <p:cNvPr id="3100" name="Shape 3100"/>
          <p:cNvSpPr/>
          <p:nvPr>
            <p:ph type="sldNum" sz="quarter" idx="2"/>
          </p:nvPr>
        </p:nvSpPr>
        <p:spPr>
          <a:xfrm>
            <a:off x="8473622" y="6221732"/>
            <a:ext cx="263979" cy="269237"/>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5.xml><?xml version="1.0" encoding="utf-8"?>
<p:sldLayout xmlns:a="http://schemas.openxmlformats.org/drawingml/2006/main" xmlns:r="http://schemas.openxmlformats.org/officeDocument/2006/relationships" xmlns:p="http://schemas.openxmlformats.org/presentationml/2006/main" type="tx" showMasterSp="1" showMasterPhAnim="1">
  <p:cSld name="Title and Content">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287" name="Shape 287"/>
          <p:cNvSpPr/>
          <p:nvPr/>
        </p:nvSpPr>
        <p:spPr>
          <a:xfrm>
            <a:off x="478366" y="582082"/>
            <a:ext cx="11713604" cy="6276006"/>
          </a:xfrm>
          <a:prstGeom prst="rect">
            <a:avLst/>
          </a:prstGeom>
          <a:solidFill>
            <a:srgbClr val="FFFFFF"/>
          </a:solidFill>
          <a:ln w="12700">
            <a:miter lim="400000"/>
          </a:ln>
        </p:spPr>
        <p:txBody>
          <a:bodyPr lIns="45718" tIns="45718" rIns="45718" bIns="45718" anchor="ctr"/>
          <a:lstStyle/>
          <a:p>
            <a:pPr algn="ctr">
              <a:defRPr>
                <a:solidFill>
                  <a:srgbClr val="FFFFFF"/>
                </a:solidFill>
              </a:defRPr>
            </a:pPr>
          </a:p>
        </p:txBody>
      </p:sp>
      <p:sp>
        <p:nvSpPr>
          <p:cNvPr id="288" name="Shape 288"/>
          <p:cNvSpPr/>
          <p:nvPr/>
        </p:nvSpPr>
        <p:spPr>
          <a:xfrm rot="16200000">
            <a:off x="-1045757" y="5541432"/>
            <a:ext cx="2414702" cy="2184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800">
                <a:solidFill>
                  <a:srgbClr val="54585B"/>
                </a:solidFill>
              </a:defRPr>
            </a:lvl1pPr>
          </a:lstStyle>
          <a:p>
            <a:pPr/>
            <a:r>
              <a:t>© 2015 CloudBees, Inc.  All Rights Reserved</a:t>
            </a:r>
          </a:p>
        </p:txBody>
      </p:sp>
      <p:pic>
        <p:nvPicPr>
          <p:cNvPr id="289" name="image2.png"/>
          <p:cNvPicPr>
            <a:picLocks noChangeAspect="1"/>
          </p:cNvPicPr>
          <p:nvPr/>
        </p:nvPicPr>
        <p:blipFill>
          <a:blip r:embed="rId3">
            <a:extLst/>
          </a:blip>
          <a:stretch>
            <a:fillRect/>
          </a:stretch>
        </p:blipFill>
        <p:spPr>
          <a:xfrm>
            <a:off x="10080200" y="32518"/>
            <a:ext cx="1746802" cy="562504"/>
          </a:xfrm>
          <a:prstGeom prst="rect">
            <a:avLst/>
          </a:prstGeom>
          <a:ln w="12700">
            <a:miter lim="400000"/>
          </a:ln>
        </p:spPr>
      </p:pic>
      <p:sp>
        <p:nvSpPr>
          <p:cNvPr id="290" name="Shape 290"/>
          <p:cNvSpPr/>
          <p:nvPr>
            <p:ph type="title"/>
          </p:nvPr>
        </p:nvSpPr>
        <p:spPr>
          <a:xfrm>
            <a:off x="799775" y="845996"/>
            <a:ext cx="10884400" cy="836102"/>
          </a:xfrm>
          <a:prstGeom prst="rect">
            <a:avLst/>
          </a:prstGeom>
        </p:spPr>
        <p:txBody>
          <a:bodyPr lIns="91422" tIns="91422" rIns="91422" bIns="91422"/>
          <a:lstStyle>
            <a:lvl1pPr>
              <a:lnSpc>
                <a:spcPct val="100000"/>
              </a:lnSpc>
              <a:defRPr sz="3600">
                <a:solidFill>
                  <a:srgbClr val="CB3725"/>
                </a:solidFill>
                <a:latin typeface="PT Sans"/>
                <a:ea typeface="PT Sans"/>
                <a:cs typeface="PT Sans"/>
                <a:sym typeface="PT Sans"/>
              </a:defRPr>
            </a:lvl1pPr>
          </a:lstStyle>
          <a:p>
            <a:pPr/>
            <a:r>
              <a:t>Title Text</a:t>
            </a:r>
          </a:p>
        </p:txBody>
      </p:sp>
      <p:sp>
        <p:nvSpPr>
          <p:cNvPr id="291" name="Shape 291"/>
          <p:cNvSpPr/>
          <p:nvPr>
            <p:ph type="body" idx="1"/>
          </p:nvPr>
        </p:nvSpPr>
        <p:spPr>
          <a:xfrm>
            <a:off x="799775" y="1692211"/>
            <a:ext cx="10884400" cy="4526101"/>
          </a:xfrm>
          <a:prstGeom prst="rect">
            <a:avLst/>
          </a:prstGeom>
        </p:spPr>
        <p:txBody>
          <a:bodyPr lIns="91422" tIns="91422" rIns="91422" bIns="91422"/>
          <a:lstStyle>
            <a:lvl1pPr marL="182879" indent="-182879">
              <a:lnSpc>
                <a:spcPct val="100000"/>
              </a:lnSpc>
              <a:spcBef>
                <a:spcPts val="0"/>
              </a:spcBef>
              <a:buSzTx/>
              <a:buFontTx/>
              <a:buNone/>
              <a:defRPr>
                <a:solidFill>
                  <a:srgbClr val="54585B"/>
                </a:solidFill>
                <a:latin typeface="PT Sans"/>
                <a:ea typeface="PT Sans"/>
                <a:cs typeface="PT Sans"/>
                <a:sym typeface="PT Sans"/>
              </a:defRPr>
            </a:lvl1pPr>
            <a:lvl2pPr marL="182879" indent="-182879">
              <a:lnSpc>
                <a:spcPct val="100000"/>
              </a:lnSpc>
              <a:spcBef>
                <a:spcPts val="0"/>
              </a:spcBef>
              <a:buSzTx/>
              <a:buFontTx/>
              <a:buNone/>
              <a:defRPr>
                <a:solidFill>
                  <a:srgbClr val="54585B"/>
                </a:solidFill>
                <a:latin typeface="PT Sans"/>
                <a:ea typeface="PT Sans"/>
                <a:cs typeface="PT Sans"/>
                <a:sym typeface="PT Sans"/>
              </a:defRPr>
            </a:lvl2pPr>
            <a:lvl3pPr marL="182879" indent="-182879">
              <a:lnSpc>
                <a:spcPct val="100000"/>
              </a:lnSpc>
              <a:spcBef>
                <a:spcPts val="0"/>
              </a:spcBef>
              <a:buSzTx/>
              <a:buFontTx/>
              <a:buNone/>
              <a:defRPr>
                <a:solidFill>
                  <a:srgbClr val="54585B"/>
                </a:solidFill>
                <a:latin typeface="PT Sans"/>
                <a:ea typeface="PT Sans"/>
                <a:cs typeface="PT Sans"/>
                <a:sym typeface="PT Sans"/>
              </a:defRPr>
            </a:lvl3pPr>
            <a:lvl4pPr marL="182879" indent="-182879">
              <a:lnSpc>
                <a:spcPct val="100000"/>
              </a:lnSpc>
              <a:spcBef>
                <a:spcPts val="0"/>
              </a:spcBef>
              <a:buSzTx/>
              <a:buFontTx/>
              <a:buNone/>
              <a:defRPr>
                <a:solidFill>
                  <a:srgbClr val="54585B"/>
                </a:solidFill>
                <a:latin typeface="PT Sans"/>
                <a:ea typeface="PT Sans"/>
                <a:cs typeface="PT Sans"/>
                <a:sym typeface="PT Sans"/>
              </a:defRPr>
            </a:lvl4pPr>
            <a:lvl5pPr marL="182879" indent="-182879">
              <a:lnSpc>
                <a:spcPct val="100000"/>
              </a:lnSpc>
              <a:spcBef>
                <a:spcPts val="0"/>
              </a:spcBef>
              <a:buSzTx/>
              <a:buFontTx/>
              <a:buNone/>
              <a:defRPr>
                <a:solidFill>
                  <a:srgbClr val="54585B"/>
                </a:solidFill>
                <a:latin typeface="PT Sans"/>
                <a:ea typeface="PT Sans"/>
                <a:cs typeface="PT Sans"/>
                <a:sym typeface="PT Sans"/>
              </a:defRPr>
            </a:lvl5pPr>
          </a:lstStyle>
          <a:p>
            <a:pPr/>
            <a:r>
              <a:t>Body Level One</a:t>
            </a:r>
          </a:p>
          <a:p>
            <a:pPr lvl="1"/>
            <a:r>
              <a:t>Body Level Two</a:t>
            </a:r>
          </a:p>
          <a:p>
            <a:pPr lvl="2"/>
            <a:r>
              <a:t>Body Level Three</a:t>
            </a:r>
          </a:p>
          <a:p>
            <a:pPr lvl="3"/>
            <a:r>
              <a:t>Body Level Four</a:t>
            </a:r>
          </a:p>
          <a:p>
            <a:pPr lvl="4"/>
            <a:r>
              <a:t>Body Level Five</a:t>
            </a:r>
          </a:p>
        </p:txBody>
      </p:sp>
      <p:sp>
        <p:nvSpPr>
          <p:cNvPr id="292" name="Shape 292"/>
          <p:cNvSpPr/>
          <p:nvPr>
            <p:ph type="sldNum" sz="quarter" idx="2"/>
          </p:nvPr>
        </p:nvSpPr>
        <p:spPr>
          <a:xfrm>
            <a:off x="11621460" y="6543380"/>
            <a:ext cx="137288" cy="127001"/>
          </a:xfrm>
          <a:prstGeom prst="rect">
            <a:avLst/>
          </a:prstGeom>
        </p:spPr>
        <p:txBody>
          <a:bodyPr lIns="0" tIns="0" rIns="0" bIns="0"/>
          <a:lstStyle>
            <a:lvl1pPr algn="ctr">
              <a:defRPr sz="900">
                <a:solidFill>
                  <a:srgbClr val="7F7F7F"/>
                </a:solidFill>
                <a:latin typeface="PT Sans"/>
                <a:ea typeface="PT Sans"/>
                <a:cs typeface="PT Sans"/>
                <a:sym typeface="PT Sans"/>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50.xml><?xml version="1.0" encoding="utf-8"?>
<p:sldLayout xmlns:a="http://schemas.openxmlformats.org/drawingml/2006/main" xmlns:r="http://schemas.openxmlformats.org/officeDocument/2006/relationships" xmlns:p="http://schemas.openxmlformats.org/presentationml/2006/main" type="tx" showMasterSp="1" showMasterPhAnim="1">
  <p:cSld name="1_Custom Layout">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3107" name="Shape 3107"/>
          <p:cNvSpPr/>
          <p:nvPr/>
        </p:nvSpPr>
        <p:spPr>
          <a:xfrm>
            <a:off x="478366" y="582082"/>
            <a:ext cx="11713604" cy="6276006"/>
          </a:xfrm>
          <a:prstGeom prst="rect">
            <a:avLst/>
          </a:prstGeom>
          <a:solidFill>
            <a:srgbClr val="FFFFFF"/>
          </a:solidFill>
          <a:ln w="12700">
            <a:miter lim="400000"/>
          </a:ln>
        </p:spPr>
        <p:txBody>
          <a:bodyPr lIns="45718" tIns="45718" rIns="45718" bIns="45718" anchor="ctr"/>
          <a:lstStyle/>
          <a:p>
            <a:pPr algn="ctr">
              <a:defRPr>
                <a:solidFill>
                  <a:srgbClr val="FFFFFF"/>
                </a:solidFill>
              </a:defRPr>
            </a:pPr>
          </a:p>
        </p:txBody>
      </p:sp>
      <p:sp>
        <p:nvSpPr>
          <p:cNvPr id="3108" name="Shape 3108"/>
          <p:cNvSpPr/>
          <p:nvPr/>
        </p:nvSpPr>
        <p:spPr>
          <a:xfrm rot="16200000">
            <a:off x="-1045757" y="5541432"/>
            <a:ext cx="2414702" cy="2184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800">
                <a:solidFill>
                  <a:srgbClr val="54585B"/>
                </a:solidFill>
              </a:defRPr>
            </a:lvl1pPr>
          </a:lstStyle>
          <a:p>
            <a:pPr/>
            <a:r>
              <a:t>© 2015 CloudBees, Inc.  All Rights Reserved</a:t>
            </a:r>
          </a:p>
        </p:txBody>
      </p:sp>
      <p:pic>
        <p:nvPicPr>
          <p:cNvPr id="3109" name="image2.png"/>
          <p:cNvPicPr>
            <a:picLocks noChangeAspect="1"/>
          </p:cNvPicPr>
          <p:nvPr/>
        </p:nvPicPr>
        <p:blipFill>
          <a:blip r:embed="rId3">
            <a:extLst/>
          </a:blip>
          <a:stretch>
            <a:fillRect/>
          </a:stretch>
        </p:blipFill>
        <p:spPr>
          <a:xfrm>
            <a:off x="10080200" y="32518"/>
            <a:ext cx="1746802" cy="562504"/>
          </a:xfrm>
          <a:prstGeom prst="rect">
            <a:avLst/>
          </a:prstGeom>
          <a:ln w="12700">
            <a:miter lim="400000"/>
          </a:ln>
        </p:spPr>
      </p:pic>
      <p:pic>
        <p:nvPicPr>
          <p:cNvPr id="3110" name="image1.jpeg"/>
          <p:cNvPicPr>
            <a:picLocks noChangeAspect="1"/>
          </p:cNvPicPr>
          <p:nvPr/>
        </p:nvPicPr>
        <p:blipFill>
          <a:blip r:embed="rId2">
            <a:extLst/>
          </a:blip>
          <a:stretch>
            <a:fillRect/>
          </a:stretch>
        </p:blipFill>
        <p:spPr>
          <a:xfrm>
            <a:off x="0" y="0"/>
            <a:ext cx="12192000" cy="6858000"/>
          </a:xfrm>
          <a:prstGeom prst="rect">
            <a:avLst/>
          </a:prstGeom>
          <a:ln w="12700">
            <a:miter lim="400000"/>
          </a:ln>
        </p:spPr>
      </p:pic>
      <p:pic>
        <p:nvPicPr>
          <p:cNvPr id="3111" name="image7.png"/>
          <p:cNvPicPr>
            <a:picLocks noChangeAspect="1"/>
          </p:cNvPicPr>
          <p:nvPr/>
        </p:nvPicPr>
        <p:blipFill>
          <a:blip r:embed="rId4">
            <a:extLst/>
          </a:blip>
          <a:stretch>
            <a:fillRect/>
          </a:stretch>
        </p:blipFill>
        <p:spPr>
          <a:xfrm>
            <a:off x="3947967" y="2644849"/>
            <a:ext cx="4718403" cy="1686904"/>
          </a:xfrm>
          <a:prstGeom prst="rect">
            <a:avLst/>
          </a:prstGeom>
          <a:ln w="12700">
            <a:miter lim="400000"/>
          </a:ln>
        </p:spPr>
      </p:pic>
      <p:sp>
        <p:nvSpPr>
          <p:cNvPr id="3112" name="Shape 3112"/>
          <p:cNvSpPr/>
          <p:nvPr/>
        </p:nvSpPr>
        <p:spPr>
          <a:xfrm rot="16200000">
            <a:off x="-1045757" y="5541432"/>
            <a:ext cx="2414702" cy="2184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800">
                <a:solidFill>
                  <a:srgbClr val="54585B"/>
                </a:solidFill>
              </a:defRPr>
            </a:lvl1pPr>
          </a:lstStyle>
          <a:p>
            <a:pPr/>
            <a:r>
              <a:t>© 2015 CloudBees, Inc.  All Rights Reserved</a:t>
            </a:r>
          </a:p>
        </p:txBody>
      </p:sp>
      <p:sp>
        <p:nvSpPr>
          <p:cNvPr id="3113" name="Shape 3113"/>
          <p:cNvSpPr/>
          <p:nvPr>
            <p:ph type="sldNum" sz="quarter" idx="2"/>
          </p:nvPr>
        </p:nvSpPr>
        <p:spPr>
          <a:xfrm>
            <a:off x="8473622" y="6221732"/>
            <a:ext cx="263979" cy="269237"/>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51.xml><?xml version="1.0" encoding="utf-8"?>
<p:sldLayout xmlns:a="http://schemas.openxmlformats.org/drawingml/2006/main" xmlns:r="http://schemas.openxmlformats.org/officeDocument/2006/relationships" xmlns:p="http://schemas.openxmlformats.org/presentationml/2006/main" type="tx" showMasterSp="1" showMasterPhAnim="1">
  <p:cSld name="Title Slide 1">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3120" name="Shape 3120"/>
          <p:cNvSpPr/>
          <p:nvPr/>
        </p:nvSpPr>
        <p:spPr>
          <a:xfrm>
            <a:off x="478366" y="582082"/>
            <a:ext cx="11713604" cy="6276006"/>
          </a:xfrm>
          <a:prstGeom prst="rect">
            <a:avLst/>
          </a:prstGeom>
          <a:solidFill>
            <a:srgbClr val="FFFFFF"/>
          </a:solidFill>
          <a:ln w="12700">
            <a:miter lim="400000"/>
          </a:ln>
        </p:spPr>
        <p:txBody>
          <a:bodyPr lIns="45718" tIns="45718" rIns="45718" bIns="45718" anchor="ctr"/>
          <a:lstStyle/>
          <a:p>
            <a:pPr algn="ctr">
              <a:defRPr>
                <a:solidFill>
                  <a:srgbClr val="FFFFFF"/>
                </a:solidFill>
              </a:defRPr>
            </a:pPr>
          </a:p>
        </p:txBody>
      </p:sp>
      <p:sp>
        <p:nvSpPr>
          <p:cNvPr id="3121" name="Shape 3121"/>
          <p:cNvSpPr/>
          <p:nvPr/>
        </p:nvSpPr>
        <p:spPr>
          <a:xfrm rot="16200000">
            <a:off x="-1045757" y="5541432"/>
            <a:ext cx="2414702" cy="2184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800">
                <a:solidFill>
                  <a:srgbClr val="54585B"/>
                </a:solidFill>
              </a:defRPr>
            </a:lvl1pPr>
          </a:lstStyle>
          <a:p>
            <a:pPr/>
            <a:r>
              <a:t>© 2015 CloudBees, Inc.  All Rights Reserved</a:t>
            </a:r>
          </a:p>
        </p:txBody>
      </p:sp>
      <p:pic>
        <p:nvPicPr>
          <p:cNvPr id="3122" name="image2.png"/>
          <p:cNvPicPr>
            <a:picLocks noChangeAspect="1"/>
          </p:cNvPicPr>
          <p:nvPr/>
        </p:nvPicPr>
        <p:blipFill>
          <a:blip r:embed="rId3">
            <a:extLst/>
          </a:blip>
          <a:stretch>
            <a:fillRect/>
          </a:stretch>
        </p:blipFill>
        <p:spPr>
          <a:xfrm>
            <a:off x="10080200" y="32518"/>
            <a:ext cx="1746802" cy="562504"/>
          </a:xfrm>
          <a:prstGeom prst="rect">
            <a:avLst/>
          </a:prstGeom>
          <a:ln w="12700">
            <a:miter lim="400000"/>
          </a:ln>
        </p:spPr>
      </p:pic>
      <p:sp>
        <p:nvSpPr>
          <p:cNvPr id="3123" name="Shape 3123"/>
          <p:cNvSpPr/>
          <p:nvPr>
            <p:ph type="title"/>
          </p:nvPr>
        </p:nvSpPr>
        <p:spPr>
          <a:xfrm>
            <a:off x="914400" y="2111123"/>
            <a:ext cx="10363200" cy="1546503"/>
          </a:xfrm>
          <a:prstGeom prst="rect">
            <a:avLst/>
          </a:prstGeom>
        </p:spPr>
        <p:txBody>
          <a:bodyPr lIns="91422" tIns="91422" rIns="91422" bIns="91422" anchor="b"/>
          <a:lstStyle>
            <a:lvl1pPr algn="ctr">
              <a:lnSpc>
                <a:spcPct val="100000"/>
              </a:lnSpc>
              <a:defRPr sz="4800">
                <a:solidFill>
                  <a:srgbClr val="CB3725"/>
                </a:solidFill>
                <a:latin typeface="PT Sans"/>
                <a:ea typeface="PT Sans"/>
                <a:cs typeface="PT Sans"/>
                <a:sym typeface="PT Sans"/>
              </a:defRPr>
            </a:lvl1pPr>
          </a:lstStyle>
          <a:p>
            <a:pPr/>
            <a:r>
              <a:t>Title Text</a:t>
            </a:r>
          </a:p>
        </p:txBody>
      </p:sp>
      <p:sp>
        <p:nvSpPr>
          <p:cNvPr id="3124" name="Shape 3124"/>
          <p:cNvSpPr/>
          <p:nvPr>
            <p:ph type="body" sz="quarter" idx="1"/>
          </p:nvPr>
        </p:nvSpPr>
        <p:spPr>
          <a:xfrm>
            <a:off x="914400" y="3786737"/>
            <a:ext cx="10363200" cy="1046403"/>
          </a:xfrm>
          <a:prstGeom prst="rect">
            <a:avLst/>
          </a:prstGeom>
        </p:spPr>
        <p:txBody>
          <a:bodyPr lIns="91422" tIns="91422" rIns="91422" bIns="91422"/>
          <a:lstStyle>
            <a:lvl1pPr marL="0" indent="0" algn="ctr">
              <a:lnSpc>
                <a:spcPct val="100000"/>
              </a:lnSpc>
              <a:spcBef>
                <a:spcPts val="0"/>
              </a:spcBef>
              <a:buSzTx/>
              <a:buFontTx/>
              <a:buNone/>
              <a:defRPr>
                <a:solidFill>
                  <a:srgbClr val="006098"/>
                </a:solidFill>
                <a:latin typeface="PT Sans"/>
                <a:ea typeface="PT Sans"/>
                <a:cs typeface="PT Sans"/>
                <a:sym typeface="PT Sans"/>
              </a:defRPr>
            </a:lvl1pPr>
            <a:lvl2pPr marL="0" indent="0" algn="ctr">
              <a:lnSpc>
                <a:spcPct val="100000"/>
              </a:lnSpc>
              <a:spcBef>
                <a:spcPts val="0"/>
              </a:spcBef>
              <a:buSzTx/>
              <a:buFontTx/>
              <a:buNone/>
              <a:defRPr>
                <a:solidFill>
                  <a:srgbClr val="006098"/>
                </a:solidFill>
                <a:latin typeface="PT Sans"/>
                <a:ea typeface="PT Sans"/>
                <a:cs typeface="PT Sans"/>
                <a:sym typeface="PT Sans"/>
              </a:defRPr>
            </a:lvl2pPr>
            <a:lvl3pPr marL="0" indent="0" algn="ctr">
              <a:lnSpc>
                <a:spcPct val="100000"/>
              </a:lnSpc>
              <a:spcBef>
                <a:spcPts val="0"/>
              </a:spcBef>
              <a:buSzTx/>
              <a:buFontTx/>
              <a:buNone/>
              <a:defRPr>
                <a:solidFill>
                  <a:srgbClr val="006098"/>
                </a:solidFill>
                <a:latin typeface="PT Sans"/>
                <a:ea typeface="PT Sans"/>
                <a:cs typeface="PT Sans"/>
                <a:sym typeface="PT Sans"/>
              </a:defRPr>
            </a:lvl3pPr>
            <a:lvl4pPr marL="0" indent="0" algn="ctr">
              <a:lnSpc>
                <a:spcPct val="100000"/>
              </a:lnSpc>
              <a:spcBef>
                <a:spcPts val="0"/>
              </a:spcBef>
              <a:buSzTx/>
              <a:buFontTx/>
              <a:buNone/>
              <a:defRPr>
                <a:solidFill>
                  <a:srgbClr val="006098"/>
                </a:solidFill>
                <a:latin typeface="PT Sans"/>
                <a:ea typeface="PT Sans"/>
                <a:cs typeface="PT Sans"/>
                <a:sym typeface="PT Sans"/>
              </a:defRPr>
            </a:lvl4pPr>
            <a:lvl5pPr marL="0" indent="0" algn="ctr">
              <a:lnSpc>
                <a:spcPct val="100000"/>
              </a:lnSpc>
              <a:spcBef>
                <a:spcPts val="0"/>
              </a:spcBef>
              <a:buSzTx/>
              <a:buFontTx/>
              <a:buNone/>
              <a:defRPr>
                <a:solidFill>
                  <a:srgbClr val="006098"/>
                </a:solidFill>
                <a:latin typeface="PT Sans"/>
                <a:ea typeface="PT Sans"/>
                <a:cs typeface="PT Sans"/>
                <a:sym typeface="PT Sans"/>
              </a:defRPr>
            </a:lvl5pPr>
          </a:lstStyle>
          <a:p>
            <a:pPr/>
            <a:r>
              <a:t>Body Level One</a:t>
            </a:r>
          </a:p>
          <a:p>
            <a:pPr lvl="1"/>
            <a:r>
              <a:t>Body Level Two</a:t>
            </a:r>
          </a:p>
          <a:p>
            <a:pPr lvl="2"/>
            <a:r>
              <a:t>Body Level Three</a:t>
            </a:r>
          </a:p>
          <a:p>
            <a:pPr lvl="3"/>
            <a:r>
              <a:t>Body Level Four</a:t>
            </a:r>
          </a:p>
          <a:p>
            <a:pPr lvl="4"/>
            <a:r>
              <a:t>Body Level Five</a:t>
            </a:r>
          </a:p>
        </p:txBody>
      </p:sp>
      <p:sp>
        <p:nvSpPr>
          <p:cNvPr id="3125" name="Shape 3125"/>
          <p:cNvSpPr/>
          <p:nvPr>
            <p:ph type="sldNum" sz="quarter" idx="2"/>
          </p:nvPr>
        </p:nvSpPr>
        <p:spPr>
          <a:xfrm>
            <a:off x="11409053" y="6465873"/>
            <a:ext cx="266974" cy="259222"/>
          </a:xfrm>
          <a:prstGeom prst="rect">
            <a:avLst/>
          </a:prstGeom>
        </p:spPr>
        <p:txBody>
          <a:bodyPr lIns="0" tIns="0" rIns="0" bIns="0"/>
          <a:lstStyle>
            <a:lvl1pPr algn="l">
              <a:defRPr sz="1800">
                <a:solidFill>
                  <a:srgbClr val="54585B"/>
                </a:solidFill>
                <a:latin typeface="Arial"/>
                <a:ea typeface="Arial"/>
                <a:cs typeface="Arial"/>
                <a:sym typeface="Aria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52.xml><?xml version="1.0" encoding="utf-8"?>
<p:sldLayout xmlns:a="http://schemas.openxmlformats.org/drawingml/2006/main" xmlns:r="http://schemas.openxmlformats.org/officeDocument/2006/relationships" xmlns:p="http://schemas.openxmlformats.org/presentationml/2006/main" type="tx" showMasterSp="1" showMasterPhAnim="1">
  <p:cSld name="2_Title and Content">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3132" name="Shape 3132"/>
          <p:cNvSpPr/>
          <p:nvPr/>
        </p:nvSpPr>
        <p:spPr>
          <a:xfrm>
            <a:off x="478366" y="582082"/>
            <a:ext cx="11713604" cy="6276006"/>
          </a:xfrm>
          <a:prstGeom prst="rect">
            <a:avLst/>
          </a:prstGeom>
          <a:solidFill>
            <a:srgbClr val="FFFFFF"/>
          </a:solidFill>
          <a:ln w="12700">
            <a:miter lim="400000"/>
          </a:ln>
        </p:spPr>
        <p:txBody>
          <a:bodyPr lIns="45718" tIns="45718" rIns="45718" bIns="45718" anchor="ctr"/>
          <a:lstStyle/>
          <a:p>
            <a:pPr algn="ctr">
              <a:defRPr>
                <a:solidFill>
                  <a:srgbClr val="FFFFFF"/>
                </a:solidFill>
              </a:defRPr>
            </a:pPr>
          </a:p>
        </p:txBody>
      </p:sp>
      <p:sp>
        <p:nvSpPr>
          <p:cNvPr id="3133" name="Shape 3133"/>
          <p:cNvSpPr/>
          <p:nvPr/>
        </p:nvSpPr>
        <p:spPr>
          <a:xfrm rot="16200000">
            <a:off x="-1045757" y="5541432"/>
            <a:ext cx="2414702" cy="2184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800">
                <a:solidFill>
                  <a:srgbClr val="54585B"/>
                </a:solidFill>
              </a:defRPr>
            </a:lvl1pPr>
          </a:lstStyle>
          <a:p>
            <a:pPr/>
            <a:r>
              <a:t>© 2015 CloudBees, Inc.  All Rights Reserved</a:t>
            </a:r>
          </a:p>
        </p:txBody>
      </p:sp>
      <p:pic>
        <p:nvPicPr>
          <p:cNvPr id="3134" name="image2.png"/>
          <p:cNvPicPr>
            <a:picLocks noChangeAspect="1"/>
          </p:cNvPicPr>
          <p:nvPr/>
        </p:nvPicPr>
        <p:blipFill>
          <a:blip r:embed="rId3">
            <a:extLst/>
          </a:blip>
          <a:stretch>
            <a:fillRect/>
          </a:stretch>
        </p:blipFill>
        <p:spPr>
          <a:xfrm>
            <a:off x="10080200" y="32518"/>
            <a:ext cx="1746802" cy="562504"/>
          </a:xfrm>
          <a:prstGeom prst="rect">
            <a:avLst/>
          </a:prstGeom>
          <a:ln w="12700">
            <a:miter lim="400000"/>
          </a:ln>
        </p:spPr>
      </p:pic>
      <p:sp>
        <p:nvSpPr>
          <p:cNvPr id="3135" name="Shape 3135"/>
          <p:cNvSpPr/>
          <p:nvPr>
            <p:ph type="title"/>
          </p:nvPr>
        </p:nvSpPr>
        <p:spPr>
          <a:xfrm>
            <a:off x="799775" y="845996"/>
            <a:ext cx="10884400" cy="836102"/>
          </a:xfrm>
          <a:prstGeom prst="rect">
            <a:avLst/>
          </a:prstGeom>
        </p:spPr>
        <p:txBody>
          <a:bodyPr lIns="91422" tIns="91422" rIns="91422" bIns="91422"/>
          <a:lstStyle>
            <a:lvl1pPr>
              <a:lnSpc>
                <a:spcPct val="100000"/>
              </a:lnSpc>
              <a:defRPr sz="3600">
                <a:solidFill>
                  <a:srgbClr val="CB3725"/>
                </a:solidFill>
                <a:latin typeface="PT Sans"/>
                <a:ea typeface="PT Sans"/>
                <a:cs typeface="PT Sans"/>
                <a:sym typeface="PT Sans"/>
              </a:defRPr>
            </a:lvl1pPr>
          </a:lstStyle>
          <a:p>
            <a:pPr/>
            <a:r>
              <a:t>Title Text</a:t>
            </a:r>
          </a:p>
        </p:txBody>
      </p:sp>
      <p:sp>
        <p:nvSpPr>
          <p:cNvPr id="3136" name="Shape 3136"/>
          <p:cNvSpPr/>
          <p:nvPr>
            <p:ph type="body" idx="1"/>
          </p:nvPr>
        </p:nvSpPr>
        <p:spPr>
          <a:xfrm>
            <a:off x="799775" y="1692211"/>
            <a:ext cx="10884400" cy="4526101"/>
          </a:xfrm>
          <a:prstGeom prst="rect">
            <a:avLst/>
          </a:prstGeom>
        </p:spPr>
        <p:txBody>
          <a:bodyPr lIns="91422" tIns="91422" rIns="91422" bIns="91422"/>
          <a:lstStyle>
            <a:lvl1pPr marL="182879" indent="-182879">
              <a:lnSpc>
                <a:spcPct val="100000"/>
              </a:lnSpc>
              <a:spcBef>
                <a:spcPts val="0"/>
              </a:spcBef>
              <a:buSzTx/>
              <a:buFontTx/>
              <a:buNone/>
              <a:defRPr>
                <a:solidFill>
                  <a:srgbClr val="54585B"/>
                </a:solidFill>
                <a:latin typeface="PT Sans"/>
                <a:ea typeface="PT Sans"/>
                <a:cs typeface="PT Sans"/>
                <a:sym typeface="PT Sans"/>
              </a:defRPr>
            </a:lvl1pPr>
            <a:lvl2pPr marL="182879" indent="-182879">
              <a:lnSpc>
                <a:spcPct val="100000"/>
              </a:lnSpc>
              <a:spcBef>
                <a:spcPts val="0"/>
              </a:spcBef>
              <a:buSzTx/>
              <a:buFontTx/>
              <a:buNone/>
              <a:defRPr>
                <a:solidFill>
                  <a:srgbClr val="54585B"/>
                </a:solidFill>
                <a:latin typeface="PT Sans"/>
                <a:ea typeface="PT Sans"/>
                <a:cs typeface="PT Sans"/>
                <a:sym typeface="PT Sans"/>
              </a:defRPr>
            </a:lvl2pPr>
            <a:lvl3pPr marL="182879" indent="-182879">
              <a:lnSpc>
                <a:spcPct val="100000"/>
              </a:lnSpc>
              <a:spcBef>
                <a:spcPts val="0"/>
              </a:spcBef>
              <a:buSzTx/>
              <a:buFontTx/>
              <a:buNone/>
              <a:defRPr>
                <a:solidFill>
                  <a:srgbClr val="54585B"/>
                </a:solidFill>
                <a:latin typeface="PT Sans"/>
                <a:ea typeface="PT Sans"/>
                <a:cs typeface="PT Sans"/>
                <a:sym typeface="PT Sans"/>
              </a:defRPr>
            </a:lvl3pPr>
            <a:lvl4pPr marL="182879" indent="-182879">
              <a:lnSpc>
                <a:spcPct val="100000"/>
              </a:lnSpc>
              <a:spcBef>
                <a:spcPts val="0"/>
              </a:spcBef>
              <a:buSzTx/>
              <a:buFontTx/>
              <a:buNone/>
              <a:defRPr>
                <a:solidFill>
                  <a:srgbClr val="54585B"/>
                </a:solidFill>
                <a:latin typeface="PT Sans"/>
                <a:ea typeface="PT Sans"/>
                <a:cs typeface="PT Sans"/>
                <a:sym typeface="PT Sans"/>
              </a:defRPr>
            </a:lvl4pPr>
            <a:lvl5pPr marL="182879" indent="-182879">
              <a:lnSpc>
                <a:spcPct val="100000"/>
              </a:lnSpc>
              <a:spcBef>
                <a:spcPts val="0"/>
              </a:spcBef>
              <a:buSzTx/>
              <a:buFontTx/>
              <a:buNone/>
              <a:defRPr>
                <a:solidFill>
                  <a:srgbClr val="54585B"/>
                </a:solidFill>
                <a:latin typeface="PT Sans"/>
                <a:ea typeface="PT Sans"/>
                <a:cs typeface="PT Sans"/>
                <a:sym typeface="PT Sans"/>
              </a:defRPr>
            </a:lvl5pPr>
          </a:lstStyle>
          <a:p>
            <a:pPr/>
            <a:r>
              <a:t>Body Level One</a:t>
            </a:r>
          </a:p>
          <a:p>
            <a:pPr lvl="1"/>
            <a:r>
              <a:t>Body Level Two</a:t>
            </a:r>
          </a:p>
          <a:p>
            <a:pPr lvl="2"/>
            <a:r>
              <a:t>Body Level Three</a:t>
            </a:r>
          </a:p>
          <a:p>
            <a:pPr lvl="3"/>
            <a:r>
              <a:t>Body Level Four</a:t>
            </a:r>
          </a:p>
          <a:p>
            <a:pPr lvl="4"/>
            <a:r>
              <a:t>Body Level Five</a:t>
            </a:r>
          </a:p>
        </p:txBody>
      </p:sp>
      <p:sp>
        <p:nvSpPr>
          <p:cNvPr id="3137" name="Shape 3137"/>
          <p:cNvSpPr/>
          <p:nvPr>
            <p:ph type="sldNum" sz="quarter" idx="2"/>
          </p:nvPr>
        </p:nvSpPr>
        <p:spPr>
          <a:xfrm>
            <a:off x="11621460" y="6543380"/>
            <a:ext cx="137288" cy="127001"/>
          </a:xfrm>
          <a:prstGeom prst="rect">
            <a:avLst/>
          </a:prstGeom>
        </p:spPr>
        <p:txBody>
          <a:bodyPr lIns="0" tIns="0" rIns="0" bIns="0"/>
          <a:lstStyle>
            <a:lvl1pPr algn="ctr">
              <a:defRPr sz="900">
                <a:solidFill>
                  <a:srgbClr val="7F7F7F"/>
                </a:solidFill>
                <a:latin typeface="PT Sans"/>
                <a:ea typeface="PT Sans"/>
                <a:cs typeface="PT Sans"/>
                <a:sym typeface="PT Sans"/>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53.xml><?xml version="1.0" encoding="utf-8"?>
<p:sldLayout xmlns:a="http://schemas.openxmlformats.org/drawingml/2006/main" xmlns:r="http://schemas.openxmlformats.org/officeDocument/2006/relationships" xmlns:p="http://schemas.openxmlformats.org/presentationml/2006/main" type="tx" showMasterSp="1" showMasterPhAnim="1">
  <p:cSld name="2_Two Content">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3144" name="Shape 3144"/>
          <p:cNvSpPr/>
          <p:nvPr/>
        </p:nvSpPr>
        <p:spPr>
          <a:xfrm>
            <a:off x="478366" y="582082"/>
            <a:ext cx="11713604" cy="6276006"/>
          </a:xfrm>
          <a:prstGeom prst="rect">
            <a:avLst/>
          </a:prstGeom>
          <a:solidFill>
            <a:srgbClr val="FFFFFF"/>
          </a:solidFill>
          <a:ln w="12700">
            <a:miter lim="400000"/>
          </a:ln>
        </p:spPr>
        <p:txBody>
          <a:bodyPr lIns="45718" tIns="45718" rIns="45718" bIns="45718" anchor="ctr"/>
          <a:lstStyle/>
          <a:p>
            <a:pPr algn="ctr">
              <a:defRPr>
                <a:solidFill>
                  <a:srgbClr val="FFFFFF"/>
                </a:solidFill>
              </a:defRPr>
            </a:pPr>
          </a:p>
        </p:txBody>
      </p:sp>
      <p:sp>
        <p:nvSpPr>
          <p:cNvPr id="3145" name="Shape 3145"/>
          <p:cNvSpPr/>
          <p:nvPr/>
        </p:nvSpPr>
        <p:spPr>
          <a:xfrm rot="16200000">
            <a:off x="-1045757" y="5541432"/>
            <a:ext cx="2414702" cy="2184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800">
                <a:solidFill>
                  <a:srgbClr val="54585B"/>
                </a:solidFill>
              </a:defRPr>
            </a:lvl1pPr>
          </a:lstStyle>
          <a:p>
            <a:pPr/>
            <a:r>
              <a:t>© 2015 CloudBees, Inc.  All Rights Reserved</a:t>
            </a:r>
          </a:p>
        </p:txBody>
      </p:sp>
      <p:pic>
        <p:nvPicPr>
          <p:cNvPr id="3146" name="image2.png"/>
          <p:cNvPicPr>
            <a:picLocks noChangeAspect="1"/>
          </p:cNvPicPr>
          <p:nvPr/>
        </p:nvPicPr>
        <p:blipFill>
          <a:blip r:embed="rId3">
            <a:extLst/>
          </a:blip>
          <a:stretch>
            <a:fillRect/>
          </a:stretch>
        </p:blipFill>
        <p:spPr>
          <a:xfrm>
            <a:off x="10080200" y="32518"/>
            <a:ext cx="1746802" cy="562504"/>
          </a:xfrm>
          <a:prstGeom prst="rect">
            <a:avLst/>
          </a:prstGeom>
          <a:ln w="12700">
            <a:miter lim="400000"/>
          </a:ln>
        </p:spPr>
      </p:pic>
      <p:sp>
        <p:nvSpPr>
          <p:cNvPr id="3147" name="Shape 3147"/>
          <p:cNvSpPr/>
          <p:nvPr>
            <p:ph type="title"/>
          </p:nvPr>
        </p:nvSpPr>
        <p:spPr>
          <a:xfrm>
            <a:off x="798782" y="833967"/>
            <a:ext cx="10970002" cy="836099"/>
          </a:xfrm>
          <a:prstGeom prst="rect">
            <a:avLst/>
          </a:prstGeom>
        </p:spPr>
        <p:txBody>
          <a:bodyPr lIns="91422" tIns="91422" rIns="91422" bIns="91422"/>
          <a:lstStyle>
            <a:lvl1pPr>
              <a:lnSpc>
                <a:spcPct val="100000"/>
              </a:lnSpc>
              <a:defRPr sz="3600">
                <a:solidFill>
                  <a:srgbClr val="CB3725"/>
                </a:solidFill>
                <a:latin typeface="PT Sans"/>
                <a:ea typeface="PT Sans"/>
                <a:cs typeface="PT Sans"/>
                <a:sym typeface="PT Sans"/>
              </a:defRPr>
            </a:lvl1pPr>
          </a:lstStyle>
          <a:p>
            <a:pPr/>
            <a:r>
              <a:t>Title Text</a:t>
            </a:r>
          </a:p>
        </p:txBody>
      </p:sp>
      <p:sp>
        <p:nvSpPr>
          <p:cNvPr id="3148" name="Shape 3148"/>
          <p:cNvSpPr/>
          <p:nvPr>
            <p:ph type="body" sz="half" idx="1"/>
          </p:nvPr>
        </p:nvSpPr>
        <p:spPr>
          <a:xfrm>
            <a:off x="799775" y="1693140"/>
            <a:ext cx="5364399" cy="4568100"/>
          </a:xfrm>
          <a:prstGeom prst="rect">
            <a:avLst/>
          </a:prstGeom>
        </p:spPr>
        <p:txBody>
          <a:bodyPr lIns="91422" tIns="91422" rIns="91422" bIns="91422"/>
          <a:lstStyle>
            <a:lvl1pPr marL="182879" indent="-182879">
              <a:lnSpc>
                <a:spcPct val="100000"/>
              </a:lnSpc>
              <a:spcBef>
                <a:spcPts val="0"/>
              </a:spcBef>
              <a:buSzTx/>
              <a:buFontTx/>
              <a:buNone/>
              <a:defRPr>
                <a:solidFill>
                  <a:srgbClr val="54585B"/>
                </a:solidFill>
                <a:latin typeface="PT Sans"/>
                <a:ea typeface="PT Sans"/>
                <a:cs typeface="PT Sans"/>
                <a:sym typeface="PT Sans"/>
              </a:defRPr>
            </a:lvl1pPr>
            <a:lvl2pPr marL="182879" indent="-182879">
              <a:lnSpc>
                <a:spcPct val="100000"/>
              </a:lnSpc>
              <a:spcBef>
                <a:spcPts val="0"/>
              </a:spcBef>
              <a:buSzTx/>
              <a:buFontTx/>
              <a:buNone/>
              <a:defRPr>
                <a:solidFill>
                  <a:srgbClr val="54585B"/>
                </a:solidFill>
                <a:latin typeface="PT Sans"/>
                <a:ea typeface="PT Sans"/>
                <a:cs typeface="PT Sans"/>
                <a:sym typeface="PT Sans"/>
              </a:defRPr>
            </a:lvl2pPr>
            <a:lvl3pPr marL="182879" indent="-182879">
              <a:lnSpc>
                <a:spcPct val="100000"/>
              </a:lnSpc>
              <a:spcBef>
                <a:spcPts val="0"/>
              </a:spcBef>
              <a:buSzTx/>
              <a:buFontTx/>
              <a:buNone/>
              <a:defRPr>
                <a:solidFill>
                  <a:srgbClr val="54585B"/>
                </a:solidFill>
                <a:latin typeface="PT Sans"/>
                <a:ea typeface="PT Sans"/>
                <a:cs typeface="PT Sans"/>
                <a:sym typeface="PT Sans"/>
              </a:defRPr>
            </a:lvl3pPr>
            <a:lvl4pPr marL="182879" indent="-182879">
              <a:lnSpc>
                <a:spcPct val="100000"/>
              </a:lnSpc>
              <a:spcBef>
                <a:spcPts val="0"/>
              </a:spcBef>
              <a:buSzTx/>
              <a:buFontTx/>
              <a:buNone/>
              <a:defRPr>
                <a:solidFill>
                  <a:srgbClr val="54585B"/>
                </a:solidFill>
                <a:latin typeface="PT Sans"/>
                <a:ea typeface="PT Sans"/>
                <a:cs typeface="PT Sans"/>
                <a:sym typeface="PT Sans"/>
              </a:defRPr>
            </a:lvl4pPr>
            <a:lvl5pPr marL="182879" indent="-182879">
              <a:lnSpc>
                <a:spcPct val="100000"/>
              </a:lnSpc>
              <a:spcBef>
                <a:spcPts val="0"/>
              </a:spcBef>
              <a:buSzTx/>
              <a:buFontTx/>
              <a:buNone/>
              <a:defRPr>
                <a:solidFill>
                  <a:srgbClr val="54585B"/>
                </a:solidFill>
                <a:latin typeface="PT Sans"/>
                <a:ea typeface="PT Sans"/>
                <a:cs typeface="PT Sans"/>
                <a:sym typeface="PT Sans"/>
              </a:defRPr>
            </a:lvl5pPr>
          </a:lstStyle>
          <a:p>
            <a:pPr/>
            <a:r>
              <a:t>Body Level One</a:t>
            </a:r>
          </a:p>
          <a:p>
            <a:pPr lvl="1"/>
            <a:r>
              <a:t>Body Level Two</a:t>
            </a:r>
          </a:p>
          <a:p>
            <a:pPr lvl="2"/>
            <a:r>
              <a:t>Body Level Three</a:t>
            </a:r>
          </a:p>
          <a:p>
            <a:pPr lvl="3"/>
            <a:r>
              <a:t>Body Level Four</a:t>
            </a:r>
          </a:p>
          <a:p>
            <a:pPr lvl="4"/>
            <a:r>
              <a:t>Body Level Five</a:t>
            </a:r>
          </a:p>
        </p:txBody>
      </p:sp>
      <p:sp>
        <p:nvSpPr>
          <p:cNvPr id="3149" name="Shape 3149"/>
          <p:cNvSpPr/>
          <p:nvPr>
            <p:ph type="body" sz="half" idx="13"/>
          </p:nvPr>
        </p:nvSpPr>
        <p:spPr>
          <a:xfrm>
            <a:off x="6397364" y="1693140"/>
            <a:ext cx="5364402" cy="4568100"/>
          </a:xfrm>
          <a:prstGeom prst="rect">
            <a:avLst/>
          </a:prstGeom>
        </p:spPr>
        <p:txBody>
          <a:bodyPr lIns="91422" tIns="91422" rIns="91422" bIns="91422"/>
          <a:lstStyle/>
          <a:p>
            <a:pPr/>
          </a:p>
        </p:txBody>
      </p:sp>
      <p:sp>
        <p:nvSpPr>
          <p:cNvPr id="3150" name="Shape 3150"/>
          <p:cNvSpPr/>
          <p:nvPr>
            <p:ph type="sldNum" sz="quarter" idx="2"/>
          </p:nvPr>
        </p:nvSpPr>
        <p:spPr>
          <a:xfrm>
            <a:off x="11621460" y="6543380"/>
            <a:ext cx="137288" cy="127001"/>
          </a:xfrm>
          <a:prstGeom prst="rect">
            <a:avLst/>
          </a:prstGeom>
        </p:spPr>
        <p:txBody>
          <a:bodyPr lIns="0" tIns="0" rIns="0" bIns="0"/>
          <a:lstStyle>
            <a:lvl1pPr algn="ctr">
              <a:defRPr sz="900">
                <a:solidFill>
                  <a:srgbClr val="7F7F7F"/>
                </a:solidFill>
                <a:latin typeface="PT Sans"/>
                <a:ea typeface="PT Sans"/>
                <a:cs typeface="PT Sans"/>
                <a:sym typeface="PT Sans"/>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54.xml><?xml version="1.0" encoding="utf-8"?>
<p:sldLayout xmlns:a="http://schemas.openxmlformats.org/drawingml/2006/main" xmlns:r="http://schemas.openxmlformats.org/officeDocument/2006/relationships" xmlns:p="http://schemas.openxmlformats.org/presentationml/2006/main" type="tx" showMasterSp="1" showMasterPhAnim="1">
  <p:cSld name="1_Divider slide">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3157" name="Shape 3157"/>
          <p:cNvSpPr/>
          <p:nvPr/>
        </p:nvSpPr>
        <p:spPr>
          <a:xfrm>
            <a:off x="478366" y="582082"/>
            <a:ext cx="11713604" cy="6276006"/>
          </a:xfrm>
          <a:prstGeom prst="rect">
            <a:avLst/>
          </a:prstGeom>
          <a:solidFill>
            <a:srgbClr val="FFFFFF"/>
          </a:solidFill>
          <a:ln w="12700">
            <a:miter lim="400000"/>
          </a:ln>
        </p:spPr>
        <p:txBody>
          <a:bodyPr lIns="45718" tIns="45718" rIns="45718" bIns="45718" anchor="ctr"/>
          <a:lstStyle/>
          <a:p>
            <a:pPr algn="ctr">
              <a:defRPr>
                <a:solidFill>
                  <a:srgbClr val="FFFFFF"/>
                </a:solidFill>
              </a:defRPr>
            </a:pPr>
          </a:p>
        </p:txBody>
      </p:sp>
      <p:sp>
        <p:nvSpPr>
          <p:cNvPr id="3158" name="Shape 3158"/>
          <p:cNvSpPr/>
          <p:nvPr/>
        </p:nvSpPr>
        <p:spPr>
          <a:xfrm rot="16200000">
            <a:off x="-1045757" y="5541432"/>
            <a:ext cx="2414702" cy="2184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800">
                <a:solidFill>
                  <a:srgbClr val="54585B"/>
                </a:solidFill>
              </a:defRPr>
            </a:lvl1pPr>
          </a:lstStyle>
          <a:p>
            <a:pPr/>
            <a:r>
              <a:t>© 2015 CloudBees, Inc.  All Rights Reserved</a:t>
            </a:r>
          </a:p>
        </p:txBody>
      </p:sp>
      <p:pic>
        <p:nvPicPr>
          <p:cNvPr id="3159" name="image2.png"/>
          <p:cNvPicPr>
            <a:picLocks noChangeAspect="1"/>
          </p:cNvPicPr>
          <p:nvPr/>
        </p:nvPicPr>
        <p:blipFill>
          <a:blip r:embed="rId3">
            <a:extLst/>
          </a:blip>
          <a:stretch>
            <a:fillRect/>
          </a:stretch>
        </p:blipFill>
        <p:spPr>
          <a:xfrm>
            <a:off x="10080200" y="32518"/>
            <a:ext cx="1746802" cy="562504"/>
          </a:xfrm>
          <a:prstGeom prst="rect">
            <a:avLst/>
          </a:prstGeom>
          <a:ln w="12700">
            <a:miter lim="400000"/>
          </a:ln>
        </p:spPr>
      </p:pic>
      <p:pic>
        <p:nvPicPr>
          <p:cNvPr id="3160" name="image1.jpeg"/>
          <p:cNvPicPr>
            <a:picLocks noChangeAspect="1"/>
          </p:cNvPicPr>
          <p:nvPr/>
        </p:nvPicPr>
        <p:blipFill>
          <a:blip r:embed="rId2">
            <a:extLst/>
          </a:blip>
          <a:stretch>
            <a:fillRect/>
          </a:stretch>
        </p:blipFill>
        <p:spPr>
          <a:xfrm>
            <a:off x="0" y="0"/>
            <a:ext cx="12192000" cy="6858000"/>
          </a:xfrm>
          <a:prstGeom prst="rect">
            <a:avLst/>
          </a:prstGeom>
          <a:ln w="12700">
            <a:miter lim="400000"/>
          </a:ln>
        </p:spPr>
      </p:pic>
      <p:sp>
        <p:nvSpPr>
          <p:cNvPr id="3161" name="Shape 3161"/>
          <p:cNvSpPr/>
          <p:nvPr>
            <p:ph type="title"/>
          </p:nvPr>
        </p:nvSpPr>
        <p:spPr>
          <a:xfrm>
            <a:off x="1193521" y="2667000"/>
            <a:ext cx="8433600" cy="1358701"/>
          </a:xfrm>
          <a:prstGeom prst="rect">
            <a:avLst/>
          </a:prstGeom>
        </p:spPr>
        <p:txBody>
          <a:bodyPr lIns="91422" tIns="91422" rIns="91422" bIns="91422" anchor="b"/>
          <a:lstStyle>
            <a:lvl1pPr>
              <a:lnSpc>
                <a:spcPct val="100000"/>
              </a:lnSpc>
              <a:defRPr sz="3600">
                <a:solidFill>
                  <a:srgbClr val="CB3725"/>
                </a:solidFill>
                <a:latin typeface="PT Sans"/>
                <a:ea typeface="PT Sans"/>
                <a:cs typeface="PT Sans"/>
                <a:sym typeface="PT Sans"/>
              </a:defRPr>
            </a:lvl1pPr>
          </a:lstStyle>
          <a:p>
            <a:pPr/>
            <a:r>
              <a:t>Title Text</a:t>
            </a:r>
          </a:p>
        </p:txBody>
      </p:sp>
      <p:sp>
        <p:nvSpPr>
          <p:cNvPr id="3162" name="Shape 3162"/>
          <p:cNvSpPr/>
          <p:nvPr/>
        </p:nvSpPr>
        <p:spPr>
          <a:xfrm rot="16200000">
            <a:off x="-1045757" y="5541432"/>
            <a:ext cx="2414702" cy="2184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800">
                <a:solidFill>
                  <a:srgbClr val="54585B"/>
                </a:solidFill>
              </a:defRPr>
            </a:lvl1pPr>
          </a:lstStyle>
          <a:p>
            <a:pPr/>
            <a:r>
              <a:t>© 2015 CloudBees, Inc.  All Rights Reserved</a:t>
            </a:r>
          </a:p>
        </p:txBody>
      </p:sp>
      <p:pic>
        <p:nvPicPr>
          <p:cNvPr id="3163" name="image2.png"/>
          <p:cNvPicPr>
            <a:picLocks noChangeAspect="1"/>
          </p:cNvPicPr>
          <p:nvPr/>
        </p:nvPicPr>
        <p:blipFill>
          <a:blip r:embed="rId3">
            <a:extLst/>
          </a:blip>
          <a:stretch>
            <a:fillRect/>
          </a:stretch>
        </p:blipFill>
        <p:spPr>
          <a:xfrm>
            <a:off x="9673800" y="273820"/>
            <a:ext cx="2147602" cy="691201"/>
          </a:xfrm>
          <a:prstGeom prst="rect">
            <a:avLst/>
          </a:prstGeom>
          <a:ln w="12700">
            <a:miter lim="400000"/>
          </a:ln>
        </p:spPr>
      </p:pic>
      <p:sp>
        <p:nvSpPr>
          <p:cNvPr id="3164" name="Shape 3164"/>
          <p:cNvSpPr/>
          <p:nvPr>
            <p:ph type="sldNum" sz="quarter" idx="2"/>
          </p:nvPr>
        </p:nvSpPr>
        <p:spPr>
          <a:xfrm>
            <a:off x="11621460" y="6543380"/>
            <a:ext cx="137288" cy="127001"/>
          </a:xfrm>
          <a:prstGeom prst="rect">
            <a:avLst/>
          </a:prstGeom>
        </p:spPr>
        <p:txBody>
          <a:bodyPr lIns="0" tIns="0" rIns="0" bIns="0"/>
          <a:lstStyle>
            <a:lvl1pPr algn="ctr">
              <a:defRPr sz="900">
                <a:solidFill>
                  <a:srgbClr val="7F7F7F"/>
                </a:solidFill>
                <a:latin typeface="PT Sans"/>
                <a:ea typeface="PT Sans"/>
                <a:cs typeface="PT Sans"/>
                <a:sym typeface="PT Sans"/>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55.xml><?xml version="1.0" encoding="utf-8"?>
<p:sldLayout xmlns:a="http://schemas.openxmlformats.org/drawingml/2006/main" xmlns:r="http://schemas.openxmlformats.org/officeDocument/2006/relationships" xmlns:p="http://schemas.openxmlformats.org/presentationml/2006/main" type="tx" showMasterSp="1" showMasterPhAnim="1">
  <p:cSld name="2_Title Only">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3171" name="Shape 3171"/>
          <p:cNvSpPr/>
          <p:nvPr/>
        </p:nvSpPr>
        <p:spPr>
          <a:xfrm>
            <a:off x="478366" y="582082"/>
            <a:ext cx="11713604" cy="6276006"/>
          </a:xfrm>
          <a:prstGeom prst="rect">
            <a:avLst/>
          </a:prstGeom>
          <a:solidFill>
            <a:srgbClr val="FFFFFF"/>
          </a:solidFill>
          <a:ln w="12700">
            <a:miter lim="400000"/>
          </a:ln>
        </p:spPr>
        <p:txBody>
          <a:bodyPr lIns="45718" tIns="45718" rIns="45718" bIns="45718" anchor="ctr"/>
          <a:lstStyle/>
          <a:p>
            <a:pPr algn="ctr">
              <a:defRPr>
                <a:solidFill>
                  <a:srgbClr val="FFFFFF"/>
                </a:solidFill>
              </a:defRPr>
            </a:pPr>
          </a:p>
        </p:txBody>
      </p:sp>
      <p:sp>
        <p:nvSpPr>
          <p:cNvPr id="3172" name="Shape 3172"/>
          <p:cNvSpPr/>
          <p:nvPr/>
        </p:nvSpPr>
        <p:spPr>
          <a:xfrm rot="16200000">
            <a:off x="-1045757" y="5541432"/>
            <a:ext cx="2414702" cy="2184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800">
                <a:solidFill>
                  <a:srgbClr val="54585B"/>
                </a:solidFill>
              </a:defRPr>
            </a:lvl1pPr>
          </a:lstStyle>
          <a:p>
            <a:pPr/>
            <a:r>
              <a:t>© 2015 CloudBees, Inc.  All Rights Reserved</a:t>
            </a:r>
          </a:p>
        </p:txBody>
      </p:sp>
      <p:pic>
        <p:nvPicPr>
          <p:cNvPr id="3173" name="image2.png"/>
          <p:cNvPicPr>
            <a:picLocks noChangeAspect="1"/>
          </p:cNvPicPr>
          <p:nvPr/>
        </p:nvPicPr>
        <p:blipFill>
          <a:blip r:embed="rId3">
            <a:extLst/>
          </a:blip>
          <a:stretch>
            <a:fillRect/>
          </a:stretch>
        </p:blipFill>
        <p:spPr>
          <a:xfrm>
            <a:off x="10080200" y="32518"/>
            <a:ext cx="1746802" cy="562504"/>
          </a:xfrm>
          <a:prstGeom prst="rect">
            <a:avLst/>
          </a:prstGeom>
          <a:ln w="12700">
            <a:miter lim="400000"/>
          </a:ln>
        </p:spPr>
      </p:pic>
      <p:sp>
        <p:nvSpPr>
          <p:cNvPr id="3174" name="Shape 3174"/>
          <p:cNvSpPr/>
          <p:nvPr>
            <p:ph type="title"/>
          </p:nvPr>
        </p:nvSpPr>
        <p:spPr>
          <a:xfrm>
            <a:off x="798782" y="833967"/>
            <a:ext cx="10970002" cy="836099"/>
          </a:xfrm>
          <a:prstGeom prst="rect">
            <a:avLst/>
          </a:prstGeom>
        </p:spPr>
        <p:txBody>
          <a:bodyPr lIns="91422" tIns="91422" rIns="91422" bIns="91422"/>
          <a:lstStyle>
            <a:lvl1pPr>
              <a:lnSpc>
                <a:spcPct val="100000"/>
              </a:lnSpc>
              <a:defRPr sz="3600">
                <a:solidFill>
                  <a:srgbClr val="CB3725"/>
                </a:solidFill>
                <a:latin typeface="PT Sans"/>
                <a:ea typeface="PT Sans"/>
                <a:cs typeface="PT Sans"/>
                <a:sym typeface="PT Sans"/>
              </a:defRPr>
            </a:lvl1pPr>
          </a:lstStyle>
          <a:p>
            <a:pPr/>
            <a:r>
              <a:t>Title Text</a:t>
            </a:r>
          </a:p>
        </p:txBody>
      </p:sp>
      <p:sp>
        <p:nvSpPr>
          <p:cNvPr id="3175" name="Shape 3175"/>
          <p:cNvSpPr/>
          <p:nvPr>
            <p:ph type="sldNum" sz="quarter" idx="2"/>
          </p:nvPr>
        </p:nvSpPr>
        <p:spPr>
          <a:xfrm>
            <a:off x="11621460" y="6543380"/>
            <a:ext cx="137288" cy="127001"/>
          </a:xfrm>
          <a:prstGeom prst="rect">
            <a:avLst/>
          </a:prstGeom>
        </p:spPr>
        <p:txBody>
          <a:bodyPr lIns="0" tIns="0" rIns="0" bIns="0"/>
          <a:lstStyle>
            <a:lvl1pPr algn="ctr">
              <a:defRPr sz="900">
                <a:solidFill>
                  <a:srgbClr val="7F7F7F"/>
                </a:solidFill>
                <a:latin typeface="PT Sans"/>
                <a:ea typeface="PT Sans"/>
                <a:cs typeface="PT Sans"/>
                <a:sym typeface="PT Sans"/>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56.xml><?xml version="1.0" encoding="utf-8"?>
<p:sldLayout xmlns:a="http://schemas.openxmlformats.org/drawingml/2006/main" xmlns:r="http://schemas.openxmlformats.org/officeDocument/2006/relationships" xmlns:p="http://schemas.openxmlformats.org/presentationml/2006/main" type="tx" showMasterSp="1" showMasterPhAnim="1">
  <p:cSld name="2_Blank">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3182" name="Shape 3182"/>
          <p:cNvSpPr/>
          <p:nvPr/>
        </p:nvSpPr>
        <p:spPr>
          <a:xfrm>
            <a:off x="478366" y="582082"/>
            <a:ext cx="11713604" cy="6276006"/>
          </a:xfrm>
          <a:prstGeom prst="rect">
            <a:avLst/>
          </a:prstGeom>
          <a:solidFill>
            <a:srgbClr val="FFFFFF"/>
          </a:solidFill>
          <a:ln w="12700">
            <a:miter lim="400000"/>
          </a:ln>
        </p:spPr>
        <p:txBody>
          <a:bodyPr lIns="45718" tIns="45718" rIns="45718" bIns="45718" anchor="ctr"/>
          <a:lstStyle/>
          <a:p>
            <a:pPr algn="ctr">
              <a:defRPr>
                <a:solidFill>
                  <a:srgbClr val="FFFFFF"/>
                </a:solidFill>
              </a:defRPr>
            </a:pPr>
          </a:p>
        </p:txBody>
      </p:sp>
      <p:sp>
        <p:nvSpPr>
          <p:cNvPr id="3183" name="Shape 3183"/>
          <p:cNvSpPr/>
          <p:nvPr/>
        </p:nvSpPr>
        <p:spPr>
          <a:xfrm rot="16200000">
            <a:off x="-1045757" y="5541432"/>
            <a:ext cx="2414702" cy="2184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800">
                <a:solidFill>
                  <a:srgbClr val="54585B"/>
                </a:solidFill>
              </a:defRPr>
            </a:lvl1pPr>
          </a:lstStyle>
          <a:p>
            <a:pPr/>
            <a:r>
              <a:t>© 2015 CloudBees, Inc.  All Rights Reserved</a:t>
            </a:r>
          </a:p>
        </p:txBody>
      </p:sp>
      <p:pic>
        <p:nvPicPr>
          <p:cNvPr id="3184" name="image2.png"/>
          <p:cNvPicPr>
            <a:picLocks noChangeAspect="1"/>
          </p:cNvPicPr>
          <p:nvPr/>
        </p:nvPicPr>
        <p:blipFill>
          <a:blip r:embed="rId3">
            <a:extLst/>
          </a:blip>
          <a:stretch>
            <a:fillRect/>
          </a:stretch>
        </p:blipFill>
        <p:spPr>
          <a:xfrm>
            <a:off x="10080200" y="32518"/>
            <a:ext cx="1746802" cy="562504"/>
          </a:xfrm>
          <a:prstGeom prst="rect">
            <a:avLst/>
          </a:prstGeom>
          <a:ln w="12700">
            <a:miter lim="400000"/>
          </a:ln>
        </p:spPr>
      </p:pic>
      <p:sp>
        <p:nvSpPr>
          <p:cNvPr id="3185" name="Shape 3185"/>
          <p:cNvSpPr/>
          <p:nvPr>
            <p:ph type="sldNum" sz="quarter" idx="2"/>
          </p:nvPr>
        </p:nvSpPr>
        <p:spPr>
          <a:xfrm>
            <a:off x="11621460" y="6543380"/>
            <a:ext cx="137288" cy="127001"/>
          </a:xfrm>
          <a:prstGeom prst="rect">
            <a:avLst/>
          </a:prstGeom>
        </p:spPr>
        <p:txBody>
          <a:bodyPr lIns="0" tIns="0" rIns="0" bIns="0"/>
          <a:lstStyle>
            <a:lvl1pPr algn="ctr">
              <a:defRPr sz="900">
                <a:solidFill>
                  <a:srgbClr val="7F7F7F"/>
                </a:solidFill>
                <a:latin typeface="PT Sans"/>
                <a:ea typeface="PT Sans"/>
                <a:cs typeface="PT Sans"/>
                <a:sym typeface="PT Sans"/>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57.xml><?xml version="1.0" encoding="utf-8"?>
<p:sldLayout xmlns:a="http://schemas.openxmlformats.org/drawingml/2006/main" xmlns:r="http://schemas.openxmlformats.org/officeDocument/2006/relationships" xmlns:p="http://schemas.openxmlformats.org/presentationml/2006/main" type="tx" showMasterSp="1" showMasterPhAnim="1">
  <p:cSld name="2_Text with Chart or Graphic">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3192" name="Shape 3192"/>
          <p:cNvSpPr/>
          <p:nvPr/>
        </p:nvSpPr>
        <p:spPr>
          <a:xfrm>
            <a:off x="478366" y="582082"/>
            <a:ext cx="11713604" cy="6276006"/>
          </a:xfrm>
          <a:prstGeom prst="rect">
            <a:avLst/>
          </a:prstGeom>
          <a:solidFill>
            <a:srgbClr val="FFFFFF"/>
          </a:solidFill>
          <a:ln w="12700">
            <a:miter lim="400000"/>
          </a:ln>
        </p:spPr>
        <p:txBody>
          <a:bodyPr lIns="45718" tIns="45718" rIns="45718" bIns="45718" anchor="ctr"/>
          <a:lstStyle/>
          <a:p>
            <a:pPr algn="ctr">
              <a:defRPr>
                <a:solidFill>
                  <a:srgbClr val="FFFFFF"/>
                </a:solidFill>
              </a:defRPr>
            </a:pPr>
          </a:p>
        </p:txBody>
      </p:sp>
      <p:sp>
        <p:nvSpPr>
          <p:cNvPr id="3193" name="Shape 3193"/>
          <p:cNvSpPr/>
          <p:nvPr/>
        </p:nvSpPr>
        <p:spPr>
          <a:xfrm rot="16200000">
            <a:off x="-1045757" y="5541432"/>
            <a:ext cx="2414702" cy="2184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800">
                <a:solidFill>
                  <a:srgbClr val="54585B"/>
                </a:solidFill>
              </a:defRPr>
            </a:lvl1pPr>
          </a:lstStyle>
          <a:p>
            <a:pPr/>
            <a:r>
              <a:t>© 2015 CloudBees, Inc.  All Rights Reserved</a:t>
            </a:r>
          </a:p>
        </p:txBody>
      </p:sp>
      <p:pic>
        <p:nvPicPr>
          <p:cNvPr id="3194" name="image2.png"/>
          <p:cNvPicPr>
            <a:picLocks noChangeAspect="1"/>
          </p:cNvPicPr>
          <p:nvPr/>
        </p:nvPicPr>
        <p:blipFill>
          <a:blip r:embed="rId3">
            <a:extLst/>
          </a:blip>
          <a:stretch>
            <a:fillRect/>
          </a:stretch>
        </p:blipFill>
        <p:spPr>
          <a:xfrm>
            <a:off x="10080200" y="32518"/>
            <a:ext cx="1746802" cy="562504"/>
          </a:xfrm>
          <a:prstGeom prst="rect">
            <a:avLst/>
          </a:prstGeom>
          <a:ln w="12700">
            <a:miter lim="400000"/>
          </a:ln>
        </p:spPr>
      </p:pic>
      <p:sp>
        <p:nvSpPr>
          <p:cNvPr id="3195" name="Shape 3195"/>
          <p:cNvSpPr/>
          <p:nvPr/>
        </p:nvSpPr>
        <p:spPr>
          <a:xfrm flipH="1">
            <a:off x="5747549" y="1113364"/>
            <a:ext cx="2" cy="5181605"/>
          </a:xfrm>
          <a:prstGeom prst="line">
            <a:avLst/>
          </a:prstGeom>
          <a:ln>
            <a:solidFill>
              <a:srgbClr val="54575A"/>
            </a:solidFill>
          </a:ln>
        </p:spPr>
        <p:txBody>
          <a:bodyPr lIns="45718" tIns="45718" rIns="45718" bIns="45718"/>
          <a:lstStyle/>
          <a:p>
            <a:pPr/>
          </a:p>
        </p:txBody>
      </p:sp>
      <p:sp>
        <p:nvSpPr>
          <p:cNvPr id="3196" name="Shape 3196"/>
          <p:cNvSpPr/>
          <p:nvPr>
            <p:ph type="title"/>
          </p:nvPr>
        </p:nvSpPr>
        <p:spPr>
          <a:xfrm>
            <a:off x="892923" y="1070757"/>
            <a:ext cx="4542803" cy="834303"/>
          </a:xfrm>
          <a:prstGeom prst="rect">
            <a:avLst/>
          </a:prstGeom>
        </p:spPr>
        <p:txBody>
          <a:bodyPr lIns="91422" tIns="91422" rIns="91422" bIns="91422" anchor="b"/>
          <a:lstStyle>
            <a:lvl1pPr>
              <a:lnSpc>
                <a:spcPct val="100000"/>
              </a:lnSpc>
              <a:defRPr sz="3600">
                <a:solidFill>
                  <a:srgbClr val="CB3725"/>
                </a:solidFill>
                <a:latin typeface="PT Sans"/>
                <a:ea typeface="PT Sans"/>
                <a:cs typeface="PT Sans"/>
                <a:sym typeface="PT Sans"/>
              </a:defRPr>
            </a:lvl1pPr>
          </a:lstStyle>
          <a:p>
            <a:pPr/>
            <a:r>
              <a:t>Title Text</a:t>
            </a:r>
          </a:p>
        </p:txBody>
      </p:sp>
      <p:sp>
        <p:nvSpPr>
          <p:cNvPr id="3197" name="Shape 3197"/>
          <p:cNvSpPr/>
          <p:nvPr>
            <p:ph type="body" sz="half" idx="1"/>
          </p:nvPr>
        </p:nvSpPr>
        <p:spPr>
          <a:xfrm>
            <a:off x="6129866" y="1069678"/>
            <a:ext cx="5588002" cy="5284504"/>
          </a:xfrm>
          <a:prstGeom prst="rect">
            <a:avLst/>
          </a:prstGeom>
        </p:spPr>
        <p:txBody>
          <a:bodyPr lIns="91422" tIns="91422" rIns="91422" bIns="91422"/>
          <a:lstStyle>
            <a:lvl1pPr marL="0" indent="0">
              <a:lnSpc>
                <a:spcPct val="100000"/>
              </a:lnSpc>
              <a:spcBef>
                <a:spcPts val="0"/>
              </a:spcBef>
              <a:buSzTx/>
              <a:buFontTx/>
              <a:buNone/>
              <a:defRPr>
                <a:solidFill>
                  <a:srgbClr val="54585B"/>
                </a:solidFill>
                <a:latin typeface="PT Sans"/>
                <a:ea typeface="PT Sans"/>
                <a:cs typeface="PT Sans"/>
                <a:sym typeface="PT Sans"/>
              </a:defRPr>
            </a:lvl1pPr>
            <a:lvl2pPr marL="0" indent="0">
              <a:lnSpc>
                <a:spcPct val="100000"/>
              </a:lnSpc>
              <a:spcBef>
                <a:spcPts val="0"/>
              </a:spcBef>
              <a:buSzTx/>
              <a:buFontTx/>
              <a:buNone/>
              <a:defRPr>
                <a:solidFill>
                  <a:srgbClr val="54585B"/>
                </a:solidFill>
                <a:latin typeface="PT Sans"/>
                <a:ea typeface="PT Sans"/>
                <a:cs typeface="PT Sans"/>
                <a:sym typeface="PT Sans"/>
              </a:defRPr>
            </a:lvl2pPr>
            <a:lvl3pPr marL="0" indent="0">
              <a:lnSpc>
                <a:spcPct val="100000"/>
              </a:lnSpc>
              <a:spcBef>
                <a:spcPts val="0"/>
              </a:spcBef>
              <a:buSzTx/>
              <a:buFontTx/>
              <a:buNone/>
              <a:defRPr>
                <a:solidFill>
                  <a:srgbClr val="54585B"/>
                </a:solidFill>
                <a:latin typeface="PT Sans"/>
                <a:ea typeface="PT Sans"/>
                <a:cs typeface="PT Sans"/>
                <a:sym typeface="PT Sans"/>
              </a:defRPr>
            </a:lvl3pPr>
            <a:lvl4pPr marL="0" indent="0">
              <a:lnSpc>
                <a:spcPct val="100000"/>
              </a:lnSpc>
              <a:spcBef>
                <a:spcPts val="0"/>
              </a:spcBef>
              <a:buSzTx/>
              <a:buFontTx/>
              <a:buNone/>
              <a:defRPr>
                <a:solidFill>
                  <a:srgbClr val="54585B"/>
                </a:solidFill>
                <a:latin typeface="PT Sans"/>
                <a:ea typeface="PT Sans"/>
                <a:cs typeface="PT Sans"/>
                <a:sym typeface="PT Sans"/>
              </a:defRPr>
            </a:lvl4pPr>
            <a:lvl5pPr marL="0" indent="0">
              <a:lnSpc>
                <a:spcPct val="100000"/>
              </a:lnSpc>
              <a:spcBef>
                <a:spcPts val="0"/>
              </a:spcBef>
              <a:buSzTx/>
              <a:buFontTx/>
              <a:buNone/>
              <a:defRPr>
                <a:solidFill>
                  <a:srgbClr val="54585B"/>
                </a:solidFill>
                <a:latin typeface="PT Sans"/>
                <a:ea typeface="PT Sans"/>
                <a:cs typeface="PT Sans"/>
                <a:sym typeface="PT Sans"/>
              </a:defRPr>
            </a:lvl5pPr>
          </a:lstStyle>
          <a:p>
            <a:pPr/>
            <a:r>
              <a:t>Body Level One</a:t>
            </a:r>
          </a:p>
          <a:p>
            <a:pPr lvl="1"/>
            <a:r>
              <a:t>Body Level Two</a:t>
            </a:r>
          </a:p>
          <a:p>
            <a:pPr lvl="2"/>
            <a:r>
              <a:t>Body Level Three</a:t>
            </a:r>
          </a:p>
          <a:p>
            <a:pPr lvl="3"/>
            <a:r>
              <a:t>Body Level Four</a:t>
            </a:r>
          </a:p>
          <a:p>
            <a:pPr lvl="4"/>
            <a:r>
              <a:t>Body Level Five</a:t>
            </a:r>
          </a:p>
        </p:txBody>
      </p:sp>
      <p:sp>
        <p:nvSpPr>
          <p:cNvPr id="3198" name="Shape 3198"/>
          <p:cNvSpPr/>
          <p:nvPr>
            <p:ph type="body" sz="half" idx="13"/>
          </p:nvPr>
        </p:nvSpPr>
        <p:spPr>
          <a:xfrm>
            <a:off x="892922" y="1905000"/>
            <a:ext cx="4542804" cy="4448701"/>
          </a:xfrm>
          <a:prstGeom prst="rect">
            <a:avLst/>
          </a:prstGeom>
        </p:spPr>
        <p:txBody>
          <a:bodyPr lIns="91422" tIns="91422" rIns="91422" bIns="91422"/>
          <a:lstStyle/>
          <a:p>
            <a:pPr/>
          </a:p>
        </p:txBody>
      </p:sp>
      <p:sp>
        <p:nvSpPr>
          <p:cNvPr id="3199" name="Shape 3199"/>
          <p:cNvSpPr/>
          <p:nvPr>
            <p:ph type="sldNum" sz="quarter" idx="2"/>
          </p:nvPr>
        </p:nvSpPr>
        <p:spPr>
          <a:xfrm>
            <a:off x="11621460" y="6543380"/>
            <a:ext cx="137288" cy="127001"/>
          </a:xfrm>
          <a:prstGeom prst="rect">
            <a:avLst/>
          </a:prstGeom>
        </p:spPr>
        <p:txBody>
          <a:bodyPr lIns="0" tIns="0" rIns="0" bIns="0"/>
          <a:lstStyle>
            <a:lvl1pPr algn="ctr">
              <a:defRPr sz="900">
                <a:solidFill>
                  <a:srgbClr val="7F7F7F"/>
                </a:solidFill>
                <a:latin typeface="PT Sans"/>
                <a:ea typeface="PT Sans"/>
                <a:cs typeface="PT Sans"/>
                <a:sym typeface="PT Sans"/>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58.xml><?xml version="1.0" encoding="utf-8"?>
<p:sldLayout xmlns:a="http://schemas.openxmlformats.org/drawingml/2006/main" xmlns:r="http://schemas.openxmlformats.org/officeDocument/2006/relationships" xmlns:p="http://schemas.openxmlformats.org/presentationml/2006/main" type="tx" showMasterSp="1" showMasterPhAnim="1">
  <p:cSld name="2_Picture with Caption">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3206" name="Shape 3206"/>
          <p:cNvSpPr/>
          <p:nvPr/>
        </p:nvSpPr>
        <p:spPr>
          <a:xfrm>
            <a:off x="478366" y="582082"/>
            <a:ext cx="11713604" cy="6276006"/>
          </a:xfrm>
          <a:prstGeom prst="rect">
            <a:avLst/>
          </a:prstGeom>
          <a:solidFill>
            <a:srgbClr val="FFFFFF"/>
          </a:solidFill>
          <a:ln w="12700">
            <a:miter lim="400000"/>
          </a:ln>
        </p:spPr>
        <p:txBody>
          <a:bodyPr lIns="45718" tIns="45718" rIns="45718" bIns="45718" anchor="ctr"/>
          <a:lstStyle/>
          <a:p>
            <a:pPr algn="ctr">
              <a:defRPr>
                <a:solidFill>
                  <a:srgbClr val="FFFFFF"/>
                </a:solidFill>
              </a:defRPr>
            </a:pPr>
          </a:p>
        </p:txBody>
      </p:sp>
      <p:sp>
        <p:nvSpPr>
          <p:cNvPr id="3207" name="Shape 3207"/>
          <p:cNvSpPr/>
          <p:nvPr/>
        </p:nvSpPr>
        <p:spPr>
          <a:xfrm rot="16200000">
            <a:off x="-1045757" y="5541432"/>
            <a:ext cx="2414702" cy="2184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800">
                <a:solidFill>
                  <a:srgbClr val="54585B"/>
                </a:solidFill>
              </a:defRPr>
            </a:lvl1pPr>
          </a:lstStyle>
          <a:p>
            <a:pPr/>
            <a:r>
              <a:t>© 2015 CloudBees, Inc.  All Rights Reserved</a:t>
            </a:r>
          </a:p>
        </p:txBody>
      </p:sp>
      <p:pic>
        <p:nvPicPr>
          <p:cNvPr id="3208" name="image2.png"/>
          <p:cNvPicPr>
            <a:picLocks noChangeAspect="1"/>
          </p:cNvPicPr>
          <p:nvPr/>
        </p:nvPicPr>
        <p:blipFill>
          <a:blip r:embed="rId3">
            <a:extLst/>
          </a:blip>
          <a:stretch>
            <a:fillRect/>
          </a:stretch>
        </p:blipFill>
        <p:spPr>
          <a:xfrm>
            <a:off x="10080200" y="32518"/>
            <a:ext cx="1746802" cy="562504"/>
          </a:xfrm>
          <a:prstGeom prst="rect">
            <a:avLst/>
          </a:prstGeom>
          <a:ln w="12700">
            <a:miter lim="400000"/>
          </a:ln>
        </p:spPr>
      </p:pic>
      <p:sp>
        <p:nvSpPr>
          <p:cNvPr id="3209" name="Shape 3209"/>
          <p:cNvSpPr/>
          <p:nvPr>
            <p:ph type="title"/>
          </p:nvPr>
        </p:nvSpPr>
        <p:spPr>
          <a:xfrm>
            <a:off x="719388" y="854021"/>
            <a:ext cx="5410402" cy="984900"/>
          </a:xfrm>
          <a:prstGeom prst="rect">
            <a:avLst/>
          </a:prstGeom>
        </p:spPr>
        <p:txBody>
          <a:bodyPr lIns="91422" tIns="91422" rIns="91422" bIns="91422" anchor="b"/>
          <a:lstStyle>
            <a:lvl1pPr>
              <a:lnSpc>
                <a:spcPct val="100000"/>
              </a:lnSpc>
              <a:defRPr sz="3600">
                <a:solidFill>
                  <a:srgbClr val="CB3725"/>
                </a:solidFill>
                <a:latin typeface="PT Sans"/>
                <a:ea typeface="PT Sans"/>
                <a:cs typeface="PT Sans"/>
                <a:sym typeface="PT Sans"/>
              </a:defRPr>
            </a:lvl1pPr>
          </a:lstStyle>
          <a:p>
            <a:pPr/>
            <a:r>
              <a:t>Title Text</a:t>
            </a:r>
          </a:p>
        </p:txBody>
      </p:sp>
      <p:sp>
        <p:nvSpPr>
          <p:cNvPr id="3210" name="Shape 3210"/>
          <p:cNvSpPr/>
          <p:nvPr>
            <p:ph type="pic" sz="quarter" idx="13"/>
          </p:nvPr>
        </p:nvSpPr>
        <p:spPr>
          <a:xfrm>
            <a:off x="6417731" y="854018"/>
            <a:ext cx="4060000" cy="3076502"/>
          </a:xfrm>
          <a:prstGeom prst="rect">
            <a:avLst/>
          </a:prstGeom>
        </p:spPr>
        <p:txBody>
          <a:bodyPr lIns="91439" tIns="45719" rIns="91439" bIns="45719">
            <a:noAutofit/>
          </a:bodyPr>
          <a:lstStyle/>
          <a:p>
            <a:pPr/>
          </a:p>
        </p:txBody>
      </p:sp>
      <p:sp>
        <p:nvSpPr>
          <p:cNvPr id="3211" name="Shape 3211"/>
          <p:cNvSpPr/>
          <p:nvPr>
            <p:ph type="body" sz="half" idx="1"/>
          </p:nvPr>
        </p:nvSpPr>
        <p:spPr>
          <a:xfrm>
            <a:off x="719388" y="1838872"/>
            <a:ext cx="5410402" cy="4484400"/>
          </a:xfrm>
          <a:prstGeom prst="rect">
            <a:avLst/>
          </a:prstGeom>
        </p:spPr>
        <p:txBody>
          <a:bodyPr lIns="91422" tIns="91422" rIns="91422" bIns="91422"/>
          <a:lstStyle>
            <a:lvl1pPr marL="0" indent="0">
              <a:lnSpc>
                <a:spcPct val="100000"/>
              </a:lnSpc>
              <a:spcBef>
                <a:spcPts val="0"/>
              </a:spcBef>
              <a:buSzTx/>
              <a:buFontTx/>
              <a:buNone/>
              <a:defRPr>
                <a:solidFill>
                  <a:srgbClr val="54585B"/>
                </a:solidFill>
                <a:latin typeface="PT Sans"/>
                <a:ea typeface="PT Sans"/>
                <a:cs typeface="PT Sans"/>
                <a:sym typeface="PT Sans"/>
              </a:defRPr>
            </a:lvl1pPr>
            <a:lvl2pPr marL="0" indent="0">
              <a:lnSpc>
                <a:spcPct val="100000"/>
              </a:lnSpc>
              <a:spcBef>
                <a:spcPts val="0"/>
              </a:spcBef>
              <a:buSzTx/>
              <a:buFontTx/>
              <a:buNone/>
              <a:defRPr>
                <a:solidFill>
                  <a:srgbClr val="54585B"/>
                </a:solidFill>
                <a:latin typeface="PT Sans"/>
                <a:ea typeface="PT Sans"/>
                <a:cs typeface="PT Sans"/>
                <a:sym typeface="PT Sans"/>
              </a:defRPr>
            </a:lvl2pPr>
            <a:lvl3pPr marL="0" indent="0">
              <a:lnSpc>
                <a:spcPct val="100000"/>
              </a:lnSpc>
              <a:spcBef>
                <a:spcPts val="0"/>
              </a:spcBef>
              <a:buSzTx/>
              <a:buFontTx/>
              <a:buNone/>
              <a:defRPr>
                <a:solidFill>
                  <a:srgbClr val="54585B"/>
                </a:solidFill>
                <a:latin typeface="PT Sans"/>
                <a:ea typeface="PT Sans"/>
                <a:cs typeface="PT Sans"/>
                <a:sym typeface="PT Sans"/>
              </a:defRPr>
            </a:lvl3pPr>
            <a:lvl4pPr marL="0" indent="0">
              <a:lnSpc>
                <a:spcPct val="100000"/>
              </a:lnSpc>
              <a:spcBef>
                <a:spcPts val="0"/>
              </a:spcBef>
              <a:buSzTx/>
              <a:buFontTx/>
              <a:buNone/>
              <a:defRPr>
                <a:solidFill>
                  <a:srgbClr val="54585B"/>
                </a:solidFill>
                <a:latin typeface="PT Sans"/>
                <a:ea typeface="PT Sans"/>
                <a:cs typeface="PT Sans"/>
                <a:sym typeface="PT Sans"/>
              </a:defRPr>
            </a:lvl4pPr>
            <a:lvl5pPr marL="0" indent="0">
              <a:lnSpc>
                <a:spcPct val="100000"/>
              </a:lnSpc>
              <a:spcBef>
                <a:spcPts val="0"/>
              </a:spcBef>
              <a:buSzTx/>
              <a:buFontTx/>
              <a:buNone/>
              <a:defRPr>
                <a:solidFill>
                  <a:srgbClr val="54585B"/>
                </a:solidFill>
                <a:latin typeface="PT Sans"/>
                <a:ea typeface="PT Sans"/>
                <a:cs typeface="PT Sans"/>
                <a:sym typeface="PT Sans"/>
              </a:defRPr>
            </a:lvl5pPr>
          </a:lstStyle>
          <a:p>
            <a:pPr/>
            <a:r>
              <a:t>Body Level One</a:t>
            </a:r>
          </a:p>
          <a:p>
            <a:pPr lvl="1"/>
            <a:r>
              <a:t>Body Level Two</a:t>
            </a:r>
          </a:p>
          <a:p>
            <a:pPr lvl="2"/>
            <a:r>
              <a:t>Body Level Three</a:t>
            </a:r>
          </a:p>
          <a:p>
            <a:pPr lvl="3"/>
            <a:r>
              <a:t>Body Level Four</a:t>
            </a:r>
          </a:p>
          <a:p>
            <a:pPr lvl="4"/>
            <a:r>
              <a:t>Body Level Five</a:t>
            </a:r>
          </a:p>
        </p:txBody>
      </p:sp>
      <p:sp>
        <p:nvSpPr>
          <p:cNvPr id="3212" name="Shape 3212"/>
          <p:cNvSpPr/>
          <p:nvPr>
            <p:ph type="sldNum" sz="quarter" idx="2"/>
          </p:nvPr>
        </p:nvSpPr>
        <p:spPr>
          <a:xfrm>
            <a:off x="11621460" y="6543380"/>
            <a:ext cx="137288" cy="127001"/>
          </a:xfrm>
          <a:prstGeom prst="rect">
            <a:avLst/>
          </a:prstGeom>
        </p:spPr>
        <p:txBody>
          <a:bodyPr lIns="0" tIns="0" rIns="0" bIns="0"/>
          <a:lstStyle>
            <a:lvl1pPr algn="ctr">
              <a:defRPr sz="900">
                <a:solidFill>
                  <a:srgbClr val="7F7F7F"/>
                </a:solidFill>
                <a:latin typeface="PT Sans"/>
                <a:ea typeface="PT Sans"/>
                <a:cs typeface="PT Sans"/>
                <a:sym typeface="PT Sans"/>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59.xml><?xml version="1.0" encoding="utf-8"?>
<p:sldLayout xmlns:a="http://schemas.openxmlformats.org/drawingml/2006/main" xmlns:r="http://schemas.openxmlformats.org/officeDocument/2006/relationships" xmlns:p="http://schemas.openxmlformats.org/presentationml/2006/main" type="tx" showMasterSp="1" showMasterPhAnim="1">
  <p:cSld name="4_Custom Layout">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3219" name="Shape 3219"/>
          <p:cNvSpPr/>
          <p:nvPr/>
        </p:nvSpPr>
        <p:spPr>
          <a:xfrm>
            <a:off x="478366" y="582082"/>
            <a:ext cx="11713604" cy="6276006"/>
          </a:xfrm>
          <a:prstGeom prst="rect">
            <a:avLst/>
          </a:prstGeom>
          <a:solidFill>
            <a:srgbClr val="FFFFFF"/>
          </a:solidFill>
          <a:ln w="12700">
            <a:miter lim="400000"/>
          </a:ln>
        </p:spPr>
        <p:txBody>
          <a:bodyPr lIns="45718" tIns="45718" rIns="45718" bIns="45718" anchor="ctr"/>
          <a:lstStyle/>
          <a:p>
            <a:pPr algn="ctr">
              <a:defRPr>
                <a:solidFill>
                  <a:srgbClr val="FFFFFF"/>
                </a:solidFill>
              </a:defRPr>
            </a:pPr>
          </a:p>
        </p:txBody>
      </p:sp>
      <p:sp>
        <p:nvSpPr>
          <p:cNvPr id="3220" name="Shape 3220"/>
          <p:cNvSpPr/>
          <p:nvPr/>
        </p:nvSpPr>
        <p:spPr>
          <a:xfrm rot="16200000">
            <a:off x="-1045757" y="5541432"/>
            <a:ext cx="2414702" cy="2184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800">
                <a:solidFill>
                  <a:srgbClr val="54585B"/>
                </a:solidFill>
              </a:defRPr>
            </a:lvl1pPr>
          </a:lstStyle>
          <a:p>
            <a:pPr/>
            <a:r>
              <a:t>© 2015 CloudBees, Inc.  All Rights Reserved</a:t>
            </a:r>
          </a:p>
        </p:txBody>
      </p:sp>
      <p:pic>
        <p:nvPicPr>
          <p:cNvPr id="3221" name="image2.png"/>
          <p:cNvPicPr>
            <a:picLocks noChangeAspect="1"/>
          </p:cNvPicPr>
          <p:nvPr/>
        </p:nvPicPr>
        <p:blipFill>
          <a:blip r:embed="rId3">
            <a:extLst/>
          </a:blip>
          <a:stretch>
            <a:fillRect/>
          </a:stretch>
        </p:blipFill>
        <p:spPr>
          <a:xfrm>
            <a:off x="10080200" y="32518"/>
            <a:ext cx="1746802" cy="562504"/>
          </a:xfrm>
          <a:prstGeom prst="rect">
            <a:avLst/>
          </a:prstGeom>
          <a:ln w="12700">
            <a:miter lim="400000"/>
          </a:ln>
        </p:spPr>
      </p:pic>
      <p:sp>
        <p:nvSpPr>
          <p:cNvPr id="3222" name="Shape 3222"/>
          <p:cNvSpPr/>
          <p:nvPr/>
        </p:nvSpPr>
        <p:spPr>
          <a:xfrm>
            <a:off x="0" y="0"/>
            <a:ext cx="12192000" cy="6858000"/>
          </a:xfrm>
          <a:prstGeom prst="rect">
            <a:avLst/>
          </a:prstGeom>
          <a:solidFill>
            <a:srgbClr val="FFFFFF"/>
          </a:solidFill>
          <a:ln w="12700">
            <a:miter lim="400000"/>
          </a:ln>
        </p:spPr>
        <p:txBody>
          <a:bodyPr lIns="45718" tIns="45718" rIns="45718" bIns="45718" anchor="ctr"/>
          <a:lstStyle/>
          <a:p>
            <a:pPr algn="ctr">
              <a:defRPr>
                <a:solidFill>
                  <a:srgbClr val="FFFFFF"/>
                </a:solidFill>
              </a:defRPr>
            </a:pPr>
          </a:p>
        </p:txBody>
      </p:sp>
      <p:pic>
        <p:nvPicPr>
          <p:cNvPr id="3223" name="image1.jpeg"/>
          <p:cNvPicPr>
            <a:picLocks noChangeAspect="1"/>
          </p:cNvPicPr>
          <p:nvPr/>
        </p:nvPicPr>
        <p:blipFill>
          <a:blip r:embed="rId2">
            <a:extLst/>
          </a:blip>
          <a:srcRect l="0" t="2" r="0" b="91998"/>
          <a:stretch>
            <a:fillRect/>
          </a:stretch>
        </p:blipFill>
        <p:spPr>
          <a:xfrm rot="10800000">
            <a:off x="0" y="6309300"/>
            <a:ext cx="12192000" cy="548702"/>
          </a:xfrm>
          <a:prstGeom prst="rect">
            <a:avLst/>
          </a:prstGeom>
          <a:ln w="12700">
            <a:miter lim="400000"/>
          </a:ln>
        </p:spPr>
      </p:pic>
      <p:sp>
        <p:nvSpPr>
          <p:cNvPr id="3224" name="Shape 3224"/>
          <p:cNvSpPr/>
          <p:nvPr>
            <p:ph type="title"/>
          </p:nvPr>
        </p:nvSpPr>
        <p:spPr>
          <a:xfrm>
            <a:off x="561716" y="301625"/>
            <a:ext cx="11128800" cy="836102"/>
          </a:xfrm>
          <a:prstGeom prst="rect">
            <a:avLst/>
          </a:prstGeom>
        </p:spPr>
        <p:txBody>
          <a:bodyPr lIns="91422" tIns="91422" rIns="91422" bIns="91422"/>
          <a:lstStyle>
            <a:lvl1pPr>
              <a:lnSpc>
                <a:spcPct val="100000"/>
              </a:lnSpc>
              <a:defRPr sz="3600">
                <a:solidFill>
                  <a:srgbClr val="CB3725"/>
                </a:solidFill>
                <a:latin typeface="PT Sans"/>
                <a:ea typeface="PT Sans"/>
                <a:cs typeface="PT Sans"/>
                <a:sym typeface="PT Sans"/>
              </a:defRPr>
            </a:lvl1pPr>
          </a:lstStyle>
          <a:p>
            <a:pPr/>
            <a:r>
              <a:t>Title Text</a:t>
            </a:r>
          </a:p>
        </p:txBody>
      </p:sp>
      <p:sp>
        <p:nvSpPr>
          <p:cNvPr id="3225" name="Shape 3225"/>
          <p:cNvSpPr/>
          <p:nvPr>
            <p:ph type="body" idx="1"/>
          </p:nvPr>
        </p:nvSpPr>
        <p:spPr>
          <a:xfrm>
            <a:off x="561716" y="1158875"/>
            <a:ext cx="11128800" cy="4886401"/>
          </a:xfrm>
          <a:prstGeom prst="rect">
            <a:avLst/>
          </a:prstGeom>
        </p:spPr>
        <p:txBody>
          <a:bodyPr lIns="91422" tIns="91422" rIns="91422" bIns="91422"/>
          <a:lstStyle>
            <a:lvl1pPr marL="169862" indent="-30162">
              <a:lnSpc>
                <a:spcPct val="100000"/>
              </a:lnSpc>
              <a:spcBef>
                <a:spcPts val="400"/>
              </a:spcBef>
              <a:buClr>
                <a:srgbClr val="54585B"/>
              </a:buClr>
              <a:defRPr>
                <a:solidFill>
                  <a:srgbClr val="54585B"/>
                </a:solidFill>
                <a:latin typeface="PT Sans"/>
                <a:ea typeface="PT Sans"/>
                <a:cs typeface="PT Sans"/>
                <a:sym typeface="PT Sans"/>
              </a:defRPr>
            </a:lvl1pPr>
            <a:lvl2pPr marL="786244" indent="-202044">
              <a:lnSpc>
                <a:spcPct val="100000"/>
              </a:lnSpc>
              <a:spcBef>
                <a:spcPts val="400"/>
              </a:spcBef>
              <a:buClr>
                <a:srgbClr val="54585B"/>
              </a:buClr>
              <a:buChar char="–"/>
              <a:defRPr>
                <a:solidFill>
                  <a:srgbClr val="54585B"/>
                </a:solidFill>
                <a:latin typeface="PT Sans"/>
                <a:ea typeface="PT Sans"/>
                <a:cs typeface="PT Sans"/>
                <a:sym typeface="PT Sans"/>
              </a:defRPr>
            </a:lvl2pPr>
            <a:lvl3pPr marL="1206500" indent="-177800">
              <a:lnSpc>
                <a:spcPct val="100000"/>
              </a:lnSpc>
              <a:spcBef>
                <a:spcPts val="400"/>
              </a:spcBef>
              <a:buClr>
                <a:srgbClr val="54585B"/>
              </a:buClr>
              <a:buChar char="o"/>
              <a:defRPr>
                <a:solidFill>
                  <a:srgbClr val="54585B"/>
                </a:solidFill>
                <a:latin typeface="PT Sans"/>
                <a:ea typeface="PT Sans"/>
                <a:cs typeface="PT Sans"/>
                <a:sym typeface="PT Sans"/>
              </a:defRPr>
            </a:lvl3pPr>
            <a:lvl4pPr marL="1676400" indent="-177800">
              <a:lnSpc>
                <a:spcPct val="100000"/>
              </a:lnSpc>
              <a:spcBef>
                <a:spcPts val="400"/>
              </a:spcBef>
              <a:buClr>
                <a:srgbClr val="54585B"/>
              </a:buClr>
              <a:buChar char="–"/>
              <a:defRPr>
                <a:solidFill>
                  <a:srgbClr val="54585B"/>
                </a:solidFill>
                <a:latin typeface="PT Sans"/>
                <a:ea typeface="PT Sans"/>
                <a:cs typeface="PT Sans"/>
                <a:sym typeface="PT Sans"/>
              </a:defRPr>
            </a:lvl4pPr>
            <a:lvl5pPr marL="2133600" indent="-177800">
              <a:lnSpc>
                <a:spcPct val="100000"/>
              </a:lnSpc>
              <a:spcBef>
                <a:spcPts val="400"/>
              </a:spcBef>
              <a:buClr>
                <a:srgbClr val="54585B"/>
              </a:buClr>
              <a:buChar char="»"/>
              <a:defRPr>
                <a:solidFill>
                  <a:srgbClr val="54585B"/>
                </a:solidFill>
                <a:latin typeface="PT Sans"/>
                <a:ea typeface="PT Sans"/>
                <a:cs typeface="PT Sans"/>
                <a:sym typeface="PT Sans"/>
              </a:defRPr>
            </a:lvl5pPr>
          </a:lstStyle>
          <a:p>
            <a:pPr/>
            <a:r>
              <a:t>Body Level One</a:t>
            </a:r>
          </a:p>
          <a:p>
            <a:pPr lvl="1"/>
            <a:r>
              <a:t>Body Level Two</a:t>
            </a:r>
          </a:p>
          <a:p>
            <a:pPr lvl="2"/>
            <a:r>
              <a:t>Body Level Three</a:t>
            </a:r>
          </a:p>
          <a:p>
            <a:pPr lvl="3"/>
            <a:r>
              <a:t>Body Level Four</a:t>
            </a:r>
          </a:p>
          <a:p>
            <a:pPr lvl="4"/>
            <a:r>
              <a:t>Body Level Five</a:t>
            </a:r>
          </a:p>
        </p:txBody>
      </p:sp>
      <p:sp>
        <p:nvSpPr>
          <p:cNvPr id="3226" name="Shape 3226"/>
          <p:cNvSpPr/>
          <p:nvPr/>
        </p:nvSpPr>
        <p:spPr>
          <a:xfrm>
            <a:off x="4505961" y="6503760"/>
            <a:ext cx="3220000" cy="2184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800">
                <a:solidFill>
                  <a:srgbClr val="FFFFFF"/>
                </a:solidFill>
              </a:defRPr>
            </a:lvl1pPr>
          </a:lstStyle>
          <a:p>
            <a:pPr/>
            <a:r>
              <a:t>© 2015 CloudBees, Inc.  All Rights Reserved</a:t>
            </a:r>
          </a:p>
        </p:txBody>
      </p:sp>
      <p:pic>
        <p:nvPicPr>
          <p:cNvPr id="3227" name="image2.png"/>
          <p:cNvPicPr>
            <a:picLocks noChangeAspect="1"/>
          </p:cNvPicPr>
          <p:nvPr/>
        </p:nvPicPr>
        <p:blipFill>
          <a:blip r:embed="rId3">
            <a:extLst/>
          </a:blip>
          <a:stretch>
            <a:fillRect/>
          </a:stretch>
        </p:blipFill>
        <p:spPr>
          <a:xfrm>
            <a:off x="478999" y="6311900"/>
            <a:ext cx="1746801" cy="562501"/>
          </a:xfrm>
          <a:prstGeom prst="rect">
            <a:avLst/>
          </a:prstGeom>
          <a:ln w="12700">
            <a:miter lim="400000"/>
          </a:ln>
        </p:spPr>
      </p:pic>
      <p:sp>
        <p:nvSpPr>
          <p:cNvPr id="3228" name="Shape 3228"/>
          <p:cNvSpPr/>
          <p:nvPr>
            <p:ph type="sldNum" sz="quarter" idx="2"/>
          </p:nvPr>
        </p:nvSpPr>
        <p:spPr>
          <a:xfrm>
            <a:off x="11621460" y="6543380"/>
            <a:ext cx="137288" cy="127001"/>
          </a:xfrm>
          <a:prstGeom prst="rect">
            <a:avLst/>
          </a:prstGeom>
        </p:spPr>
        <p:txBody>
          <a:bodyPr lIns="0" tIns="0" rIns="0" bIns="0"/>
          <a:lstStyle>
            <a:lvl1pPr algn="ctr">
              <a:defRPr sz="900">
                <a:solidFill>
                  <a:srgbClr val="FFFFFF"/>
                </a:solidFill>
                <a:latin typeface="PT Sans"/>
                <a:ea typeface="PT Sans"/>
                <a:cs typeface="PT Sans"/>
                <a:sym typeface="PT Sans"/>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6.xml><?xml version="1.0" encoding="utf-8"?>
<p:sldLayout xmlns:a="http://schemas.openxmlformats.org/drawingml/2006/main" xmlns:r="http://schemas.openxmlformats.org/officeDocument/2006/relationships" xmlns:p="http://schemas.openxmlformats.org/presentationml/2006/main" type="tx" showMasterSp="1" showMasterPhAnim="1">
  <p:cSld name="Two Content">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299" name="Shape 299"/>
          <p:cNvSpPr/>
          <p:nvPr/>
        </p:nvSpPr>
        <p:spPr>
          <a:xfrm>
            <a:off x="478366" y="582082"/>
            <a:ext cx="11713604" cy="6276006"/>
          </a:xfrm>
          <a:prstGeom prst="rect">
            <a:avLst/>
          </a:prstGeom>
          <a:solidFill>
            <a:srgbClr val="FFFFFF"/>
          </a:solidFill>
          <a:ln w="12700">
            <a:miter lim="400000"/>
          </a:ln>
        </p:spPr>
        <p:txBody>
          <a:bodyPr lIns="45718" tIns="45718" rIns="45718" bIns="45718" anchor="ctr"/>
          <a:lstStyle/>
          <a:p>
            <a:pPr algn="ctr">
              <a:defRPr>
                <a:solidFill>
                  <a:srgbClr val="FFFFFF"/>
                </a:solidFill>
              </a:defRPr>
            </a:pPr>
          </a:p>
        </p:txBody>
      </p:sp>
      <p:sp>
        <p:nvSpPr>
          <p:cNvPr id="300" name="Shape 300"/>
          <p:cNvSpPr/>
          <p:nvPr/>
        </p:nvSpPr>
        <p:spPr>
          <a:xfrm rot="16200000">
            <a:off x="-1045757" y="5541432"/>
            <a:ext cx="2414702" cy="2184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800">
                <a:solidFill>
                  <a:srgbClr val="54585B"/>
                </a:solidFill>
              </a:defRPr>
            </a:lvl1pPr>
          </a:lstStyle>
          <a:p>
            <a:pPr/>
            <a:r>
              <a:t>© 2015 CloudBees, Inc.  All Rights Reserved</a:t>
            </a:r>
          </a:p>
        </p:txBody>
      </p:sp>
      <p:pic>
        <p:nvPicPr>
          <p:cNvPr id="301" name="image2.png"/>
          <p:cNvPicPr>
            <a:picLocks noChangeAspect="1"/>
          </p:cNvPicPr>
          <p:nvPr/>
        </p:nvPicPr>
        <p:blipFill>
          <a:blip r:embed="rId3">
            <a:extLst/>
          </a:blip>
          <a:stretch>
            <a:fillRect/>
          </a:stretch>
        </p:blipFill>
        <p:spPr>
          <a:xfrm>
            <a:off x="10080200" y="32518"/>
            <a:ext cx="1746802" cy="562504"/>
          </a:xfrm>
          <a:prstGeom prst="rect">
            <a:avLst/>
          </a:prstGeom>
          <a:ln w="12700">
            <a:miter lim="400000"/>
          </a:ln>
        </p:spPr>
      </p:pic>
      <p:sp>
        <p:nvSpPr>
          <p:cNvPr id="302" name="Shape 302"/>
          <p:cNvSpPr/>
          <p:nvPr>
            <p:ph type="title"/>
          </p:nvPr>
        </p:nvSpPr>
        <p:spPr>
          <a:xfrm>
            <a:off x="798782" y="833967"/>
            <a:ext cx="10970002" cy="836099"/>
          </a:xfrm>
          <a:prstGeom prst="rect">
            <a:avLst/>
          </a:prstGeom>
        </p:spPr>
        <p:txBody>
          <a:bodyPr lIns="91422" tIns="91422" rIns="91422" bIns="91422"/>
          <a:lstStyle>
            <a:lvl1pPr>
              <a:lnSpc>
                <a:spcPct val="100000"/>
              </a:lnSpc>
              <a:defRPr sz="3600">
                <a:solidFill>
                  <a:srgbClr val="CB3725"/>
                </a:solidFill>
                <a:latin typeface="PT Sans"/>
                <a:ea typeface="PT Sans"/>
                <a:cs typeface="PT Sans"/>
                <a:sym typeface="PT Sans"/>
              </a:defRPr>
            </a:lvl1pPr>
          </a:lstStyle>
          <a:p>
            <a:pPr/>
            <a:r>
              <a:t>Title Text</a:t>
            </a:r>
          </a:p>
        </p:txBody>
      </p:sp>
      <p:sp>
        <p:nvSpPr>
          <p:cNvPr id="303" name="Shape 303"/>
          <p:cNvSpPr/>
          <p:nvPr>
            <p:ph type="body" sz="half" idx="1"/>
          </p:nvPr>
        </p:nvSpPr>
        <p:spPr>
          <a:xfrm>
            <a:off x="799775" y="1693140"/>
            <a:ext cx="5364399" cy="4568100"/>
          </a:xfrm>
          <a:prstGeom prst="rect">
            <a:avLst/>
          </a:prstGeom>
        </p:spPr>
        <p:txBody>
          <a:bodyPr lIns="91422" tIns="91422" rIns="91422" bIns="91422"/>
          <a:lstStyle>
            <a:lvl1pPr marL="182879" indent="-182879">
              <a:lnSpc>
                <a:spcPct val="100000"/>
              </a:lnSpc>
              <a:spcBef>
                <a:spcPts val="0"/>
              </a:spcBef>
              <a:buSzTx/>
              <a:buFontTx/>
              <a:buNone/>
              <a:defRPr>
                <a:solidFill>
                  <a:srgbClr val="54585B"/>
                </a:solidFill>
                <a:latin typeface="PT Sans"/>
                <a:ea typeface="PT Sans"/>
                <a:cs typeface="PT Sans"/>
                <a:sym typeface="PT Sans"/>
              </a:defRPr>
            </a:lvl1pPr>
            <a:lvl2pPr marL="182879" indent="-182879">
              <a:lnSpc>
                <a:spcPct val="100000"/>
              </a:lnSpc>
              <a:spcBef>
                <a:spcPts val="0"/>
              </a:spcBef>
              <a:buSzTx/>
              <a:buFontTx/>
              <a:buNone/>
              <a:defRPr>
                <a:solidFill>
                  <a:srgbClr val="54585B"/>
                </a:solidFill>
                <a:latin typeface="PT Sans"/>
                <a:ea typeface="PT Sans"/>
                <a:cs typeface="PT Sans"/>
                <a:sym typeface="PT Sans"/>
              </a:defRPr>
            </a:lvl2pPr>
            <a:lvl3pPr marL="182879" indent="-182879">
              <a:lnSpc>
                <a:spcPct val="100000"/>
              </a:lnSpc>
              <a:spcBef>
                <a:spcPts val="0"/>
              </a:spcBef>
              <a:buSzTx/>
              <a:buFontTx/>
              <a:buNone/>
              <a:defRPr>
                <a:solidFill>
                  <a:srgbClr val="54585B"/>
                </a:solidFill>
                <a:latin typeface="PT Sans"/>
                <a:ea typeface="PT Sans"/>
                <a:cs typeface="PT Sans"/>
                <a:sym typeface="PT Sans"/>
              </a:defRPr>
            </a:lvl3pPr>
            <a:lvl4pPr marL="182879" indent="-182879">
              <a:lnSpc>
                <a:spcPct val="100000"/>
              </a:lnSpc>
              <a:spcBef>
                <a:spcPts val="0"/>
              </a:spcBef>
              <a:buSzTx/>
              <a:buFontTx/>
              <a:buNone/>
              <a:defRPr>
                <a:solidFill>
                  <a:srgbClr val="54585B"/>
                </a:solidFill>
                <a:latin typeface="PT Sans"/>
                <a:ea typeface="PT Sans"/>
                <a:cs typeface="PT Sans"/>
                <a:sym typeface="PT Sans"/>
              </a:defRPr>
            </a:lvl4pPr>
            <a:lvl5pPr marL="182879" indent="-182879">
              <a:lnSpc>
                <a:spcPct val="100000"/>
              </a:lnSpc>
              <a:spcBef>
                <a:spcPts val="0"/>
              </a:spcBef>
              <a:buSzTx/>
              <a:buFontTx/>
              <a:buNone/>
              <a:defRPr>
                <a:solidFill>
                  <a:srgbClr val="54585B"/>
                </a:solidFill>
                <a:latin typeface="PT Sans"/>
                <a:ea typeface="PT Sans"/>
                <a:cs typeface="PT Sans"/>
                <a:sym typeface="PT Sans"/>
              </a:defRPr>
            </a:lvl5pPr>
          </a:lstStyle>
          <a:p>
            <a:pPr/>
            <a:r>
              <a:t>Body Level One</a:t>
            </a:r>
          </a:p>
          <a:p>
            <a:pPr lvl="1"/>
            <a:r>
              <a:t>Body Level Two</a:t>
            </a:r>
          </a:p>
          <a:p>
            <a:pPr lvl="2"/>
            <a:r>
              <a:t>Body Level Three</a:t>
            </a:r>
          </a:p>
          <a:p>
            <a:pPr lvl="3"/>
            <a:r>
              <a:t>Body Level Four</a:t>
            </a:r>
          </a:p>
          <a:p>
            <a:pPr lvl="4"/>
            <a:r>
              <a:t>Body Level Five</a:t>
            </a:r>
          </a:p>
        </p:txBody>
      </p:sp>
      <p:sp>
        <p:nvSpPr>
          <p:cNvPr id="304" name="Shape 304"/>
          <p:cNvSpPr/>
          <p:nvPr>
            <p:ph type="body" sz="half" idx="13"/>
          </p:nvPr>
        </p:nvSpPr>
        <p:spPr>
          <a:xfrm>
            <a:off x="6397364" y="1693140"/>
            <a:ext cx="5364402" cy="4568100"/>
          </a:xfrm>
          <a:prstGeom prst="rect">
            <a:avLst/>
          </a:prstGeom>
        </p:spPr>
        <p:txBody>
          <a:bodyPr lIns="91422" tIns="91422" rIns="91422" bIns="91422"/>
          <a:lstStyle/>
          <a:p>
            <a:pPr/>
          </a:p>
        </p:txBody>
      </p:sp>
      <p:sp>
        <p:nvSpPr>
          <p:cNvPr id="305" name="Shape 305"/>
          <p:cNvSpPr/>
          <p:nvPr>
            <p:ph type="sldNum" sz="quarter" idx="2"/>
          </p:nvPr>
        </p:nvSpPr>
        <p:spPr>
          <a:xfrm>
            <a:off x="11621460" y="6543380"/>
            <a:ext cx="137288" cy="127001"/>
          </a:xfrm>
          <a:prstGeom prst="rect">
            <a:avLst/>
          </a:prstGeom>
        </p:spPr>
        <p:txBody>
          <a:bodyPr lIns="0" tIns="0" rIns="0" bIns="0"/>
          <a:lstStyle>
            <a:lvl1pPr algn="ctr">
              <a:defRPr sz="900">
                <a:solidFill>
                  <a:srgbClr val="7F7F7F"/>
                </a:solidFill>
                <a:latin typeface="PT Sans"/>
                <a:ea typeface="PT Sans"/>
                <a:cs typeface="PT Sans"/>
                <a:sym typeface="PT Sans"/>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60.xml><?xml version="1.0" encoding="utf-8"?>
<p:sldLayout xmlns:a="http://schemas.openxmlformats.org/drawingml/2006/main" xmlns:r="http://schemas.openxmlformats.org/officeDocument/2006/relationships" xmlns:p="http://schemas.openxmlformats.org/presentationml/2006/main" type="tx" showMasterSp="1" showMasterPhAnim="1">
  <p:cSld name="1_Top Bar-bee">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3235" name="Shape 3235"/>
          <p:cNvSpPr/>
          <p:nvPr/>
        </p:nvSpPr>
        <p:spPr>
          <a:xfrm>
            <a:off x="478366" y="582082"/>
            <a:ext cx="11713604" cy="6276006"/>
          </a:xfrm>
          <a:prstGeom prst="rect">
            <a:avLst/>
          </a:prstGeom>
          <a:solidFill>
            <a:srgbClr val="FFFFFF"/>
          </a:solidFill>
          <a:ln w="12700">
            <a:miter lim="400000"/>
          </a:ln>
        </p:spPr>
        <p:txBody>
          <a:bodyPr lIns="45718" tIns="45718" rIns="45718" bIns="45718" anchor="ctr"/>
          <a:lstStyle/>
          <a:p>
            <a:pPr algn="ctr">
              <a:defRPr>
                <a:solidFill>
                  <a:srgbClr val="FFFFFF"/>
                </a:solidFill>
              </a:defRPr>
            </a:pPr>
          </a:p>
        </p:txBody>
      </p:sp>
      <p:sp>
        <p:nvSpPr>
          <p:cNvPr id="3236" name="Shape 3236"/>
          <p:cNvSpPr/>
          <p:nvPr/>
        </p:nvSpPr>
        <p:spPr>
          <a:xfrm rot="16200000">
            <a:off x="-1045757" y="5541432"/>
            <a:ext cx="2414702" cy="2184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800">
                <a:solidFill>
                  <a:srgbClr val="54585B"/>
                </a:solidFill>
              </a:defRPr>
            </a:lvl1pPr>
          </a:lstStyle>
          <a:p>
            <a:pPr/>
            <a:r>
              <a:t>© 2015 CloudBees, Inc.  All Rights Reserved</a:t>
            </a:r>
          </a:p>
        </p:txBody>
      </p:sp>
      <p:pic>
        <p:nvPicPr>
          <p:cNvPr id="3237" name="image2.png"/>
          <p:cNvPicPr>
            <a:picLocks noChangeAspect="1"/>
          </p:cNvPicPr>
          <p:nvPr/>
        </p:nvPicPr>
        <p:blipFill>
          <a:blip r:embed="rId3">
            <a:extLst/>
          </a:blip>
          <a:stretch>
            <a:fillRect/>
          </a:stretch>
        </p:blipFill>
        <p:spPr>
          <a:xfrm>
            <a:off x="10080200" y="32518"/>
            <a:ext cx="1746802" cy="562504"/>
          </a:xfrm>
          <a:prstGeom prst="rect">
            <a:avLst/>
          </a:prstGeom>
          <a:ln w="12700">
            <a:miter lim="400000"/>
          </a:ln>
        </p:spPr>
      </p:pic>
      <p:pic>
        <p:nvPicPr>
          <p:cNvPr id="3238" name="image5.jpeg"/>
          <p:cNvPicPr>
            <a:picLocks noChangeAspect="1"/>
          </p:cNvPicPr>
          <p:nvPr/>
        </p:nvPicPr>
        <p:blipFill>
          <a:blip r:embed="rId4">
            <a:extLst/>
          </a:blip>
          <a:stretch>
            <a:fillRect/>
          </a:stretch>
        </p:blipFill>
        <p:spPr>
          <a:xfrm>
            <a:off x="3810001" y="3412066"/>
            <a:ext cx="8009599" cy="2999104"/>
          </a:xfrm>
          <a:prstGeom prst="rect">
            <a:avLst/>
          </a:prstGeom>
          <a:ln w="12700">
            <a:miter lim="400000"/>
          </a:ln>
        </p:spPr>
      </p:pic>
      <p:sp>
        <p:nvSpPr>
          <p:cNvPr id="3239" name="Shape 3239"/>
          <p:cNvSpPr/>
          <p:nvPr>
            <p:ph type="title"/>
          </p:nvPr>
        </p:nvSpPr>
        <p:spPr>
          <a:xfrm>
            <a:off x="798782" y="833967"/>
            <a:ext cx="10970002" cy="836099"/>
          </a:xfrm>
          <a:prstGeom prst="rect">
            <a:avLst/>
          </a:prstGeom>
        </p:spPr>
        <p:txBody>
          <a:bodyPr lIns="91422" tIns="91422" rIns="91422" bIns="91422"/>
          <a:lstStyle>
            <a:lvl1pPr>
              <a:lnSpc>
                <a:spcPct val="100000"/>
              </a:lnSpc>
              <a:defRPr sz="3600">
                <a:solidFill>
                  <a:srgbClr val="CB3725"/>
                </a:solidFill>
                <a:latin typeface="PT Sans"/>
                <a:ea typeface="PT Sans"/>
                <a:cs typeface="PT Sans"/>
                <a:sym typeface="PT Sans"/>
              </a:defRPr>
            </a:lvl1pPr>
          </a:lstStyle>
          <a:p>
            <a:pPr/>
            <a:r>
              <a:t>Title Text</a:t>
            </a:r>
          </a:p>
        </p:txBody>
      </p:sp>
      <p:sp>
        <p:nvSpPr>
          <p:cNvPr id="3240" name="Shape 3240"/>
          <p:cNvSpPr/>
          <p:nvPr>
            <p:ph type="body" idx="1"/>
          </p:nvPr>
        </p:nvSpPr>
        <p:spPr>
          <a:xfrm>
            <a:off x="799775" y="1691863"/>
            <a:ext cx="10968799" cy="4526105"/>
          </a:xfrm>
          <a:prstGeom prst="rect">
            <a:avLst/>
          </a:prstGeom>
        </p:spPr>
        <p:txBody>
          <a:bodyPr lIns="91422" tIns="91422" rIns="91422" bIns="91422"/>
          <a:lstStyle>
            <a:lvl1pPr marL="182879" indent="-182879">
              <a:lnSpc>
                <a:spcPct val="100000"/>
              </a:lnSpc>
              <a:spcBef>
                <a:spcPts val="0"/>
              </a:spcBef>
              <a:buSzTx/>
              <a:buFontTx/>
              <a:buNone/>
              <a:defRPr>
                <a:solidFill>
                  <a:srgbClr val="54585B"/>
                </a:solidFill>
                <a:latin typeface="PT Sans"/>
                <a:ea typeface="PT Sans"/>
                <a:cs typeface="PT Sans"/>
                <a:sym typeface="PT Sans"/>
              </a:defRPr>
            </a:lvl1pPr>
            <a:lvl2pPr marL="182879" indent="-182879">
              <a:lnSpc>
                <a:spcPct val="100000"/>
              </a:lnSpc>
              <a:spcBef>
                <a:spcPts val="0"/>
              </a:spcBef>
              <a:buSzTx/>
              <a:buFontTx/>
              <a:buNone/>
              <a:defRPr>
                <a:solidFill>
                  <a:srgbClr val="54585B"/>
                </a:solidFill>
                <a:latin typeface="PT Sans"/>
                <a:ea typeface="PT Sans"/>
                <a:cs typeface="PT Sans"/>
                <a:sym typeface="PT Sans"/>
              </a:defRPr>
            </a:lvl2pPr>
            <a:lvl3pPr marL="182879" indent="-182879">
              <a:lnSpc>
                <a:spcPct val="100000"/>
              </a:lnSpc>
              <a:spcBef>
                <a:spcPts val="0"/>
              </a:spcBef>
              <a:buSzTx/>
              <a:buFontTx/>
              <a:buNone/>
              <a:defRPr>
                <a:solidFill>
                  <a:srgbClr val="54585B"/>
                </a:solidFill>
                <a:latin typeface="PT Sans"/>
                <a:ea typeface="PT Sans"/>
                <a:cs typeface="PT Sans"/>
                <a:sym typeface="PT Sans"/>
              </a:defRPr>
            </a:lvl3pPr>
            <a:lvl4pPr marL="182879" indent="-182879">
              <a:lnSpc>
                <a:spcPct val="100000"/>
              </a:lnSpc>
              <a:spcBef>
                <a:spcPts val="0"/>
              </a:spcBef>
              <a:buSzTx/>
              <a:buFontTx/>
              <a:buNone/>
              <a:defRPr>
                <a:solidFill>
                  <a:srgbClr val="54585B"/>
                </a:solidFill>
                <a:latin typeface="PT Sans"/>
                <a:ea typeface="PT Sans"/>
                <a:cs typeface="PT Sans"/>
                <a:sym typeface="PT Sans"/>
              </a:defRPr>
            </a:lvl4pPr>
            <a:lvl5pPr marL="182879" indent="-182879">
              <a:lnSpc>
                <a:spcPct val="100000"/>
              </a:lnSpc>
              <a:spcBef>
                <a:spcPts val="0"/>
              </a:spcBef>
              <a:buSzTx/>
              <a:buFontTx/>
              <a:buNone/>
              <a:defRPr>
                <a:solidFill>
                  <a:srgbClr val="54585B"/>
                </a:solidFill>
                <a:latin typeface="PT Sans"/>
                <a:ea typeface="PT Sans"/>
                <a:cs typeface="PT Sans"/>
                <a:sym typeface="PT Sans"/>
              </a:defRPr>
            </a:lvl5pPr>
          </a:lstStyle>
          <a:p>
            <a:pPr/>
            <a:r>
              <a:t>Body Level One</a:t>
            </a:r>
          </a:p>
          <a:p>
            <a:pPr lvl="1"/>
            <a:r>
              <a:t>Body Level Two</a:t>
            </a:r>
          </a:p>
          <a:p>
            <a:pPr lvl="2"/>
            <a:r>
              <a:t>Body Level Three</a:t>
            </a:r>
          </a:p>
          <a:p>
            <a:pPr lvl="3"/>
            <a:r>
              <a:t>Body Level Four</a:t>
            </a:r>
          </a:p>
          <a:p>
            <a:pPr lvl="4"/>
            <a:r>
              <a:t>Body Level Five</a:t>
            </a:r>
          </a:p>
        </p:txBody>
      </p:sp>
      <p:sp>
        <p:nvSpPr>
          <p:cNvPr id="3241" name="Shape 3241"/>
          <p:cNvSpPr/>
          <p:nvPr>
            <p:ph type="sldNum" sz="quarter" idx="2"/>
          </p:nvPr>
        </p:nvSpPr>
        <p:spPr>
          <a:xfrm>
            <a:off x="11621460" y="6543380"/>
            <a:ext cx="137288" cy="127001"/>
          </a:xfrm>
          <a:prstGeom prst="rect">
            <a:avLst/>
          </a:prstGeom>
        </p:spPr>
        <p:txBody>
          <a:bodyPr lIns="0" tIns="0" rIns="0" bIns="0"/>
          <a:lstStyle>
            <a:lvl1pPr algn="ctr">
              <a:defRPr sz="900">
                <a:solidFill>
                  <a:srgbClr val="7F7F7F"/>
                </a:solidFill>
                <a:latin typeface="PT Sans"/>
                <a:ea typeface="PT Sans"/>
                <a:cs typeface="PT Sans"/>
                <a:sym typeface="PT Sans"/>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61.xml><?xml version="1.0" encoding="utf-8"?>
<p:sldLayout xmlns:a="http://schemas.openxmlformats.org/drawingml/2006/main" xmlns:r="http://schemas.openxmlformats.org/officeDocument/2006/relationships" xmlns:p="http://schemas.openxmlformats.org/presentationml/2006/main" type="tx" showMasterSp="1" showMasterPhAnim="1">
  <p:cSld name="1_Bottom Bar-bee">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3248" name="Shape 3248"/>
          <p:cNvSpPr/>
          <p:nvPr/>
        </p:nvSpPr>
        <p:spPr>
          <a:xfrm>
            <a:off x="478366" y="582082"/>
            <a:ext cx="11713604" cy="6276006"/>
          </a:xfrm>
          <a:prstGeom prst="rect">
            <a:avLst/>
          </a:prstGeom>
          <a:solidFill>
            <a:srgbClr val="FFFFFF"/>
          </a:solidFill>
          <a:ln w="12700">
            <a:miter lim="400000"/>
          </a:ln>
        </p:spPr>
        <p:txBody>
          <a:bodyPr lIns="45718" tIns="45718" rIns="45718" bIns="45718" anchor="ctr"/>
          <a:lstStyle/>
          <a:p>
            <a:pPr algn="ctr">
              <a:defRPr>
                <a:solidFill>
                  <a:srgbClr val="FFFFFF"/>
                </a:solidFill>
              </a:defRPr>
            </a:pPr>
          </a:p>
        </p:txBody>
      </p:sp>
      <p:sp>
        <p:nvSpPr>
          <p:cNvPr id="3249" name="Shape 3249"/>
          <p:cNvSpPr/>
          <p:nvPr/>
        </p:nvSpPr>
        <p:spPr>
          <a:xfrm rot="16200000">
            <a:off x="-1045757" y="5541432"/>
            <a:ext cx="2414702" cy="2184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800">
                <a:solidFill>
                  <a:srgbClr val="54585B"/>
                </a:solidFill>
              </a:defRPr>
            </a:lvl1pPr>
          </a:lstStyle>
          <a:p>
            <a:pPr/>
            <a:r>
              <a:t>© 2015 CloudBees, Inc.  All Rights Reserved</a:t>
            </a:r>
          </a:p>
        </p:txBody>
      </p:sp>
      <p:pic>
        <p:nvPicPr>
          <p:cNvPr id="3250" name="image2.png"/>
          <p:cNvPicPr>
            <a:picLocks noChangeAspect="1"/>
          </p:cNvPicPr>
          <p:nvPr/>
        </p:nvPicPr>
        <p:blipFill>
          <a:blip r:embed="rId3">
            <a:extLst/>
          </a:blip>
          <a:stretch>
            <a:fillRect/>
          </a:stretch>
        </p:blipFill>
        <p:spPr>
          <a:xfrm>
            <a:off x="10080200" y="32518"/>
            <a:ext cx="1746802" cy="562504"/>
          </a:xfrm>
          <a:prstGeom prst="rect">
            <a:avLst/>
          </a:prstGeom>
          <a:ln w="12700">
            <a:miter lim="400000"/>
          </a:ln>
        </p:spPr>
      </p:pic>
      <p:sp>
        <p:nvSpPr>
          <p:cNvPr id="3251" name="Shape 3251"/>
          <p:cNvSpPr/>
          <p:nvPr/>
        </p:nvSpPr>
        <p:spPr>
          <a:xfrm>
            <a:off x="0" y="0"/>
            <a:ext cx="12192000" cy="6858000"/>
          </a:xfrm>
          <a:prstGeom prst="rect">
            <a:avLst/>
          </a:prstGeom>
          <a:solidFill>
            <a:srgbClr val="FFFFFF"/>
          </a:solidFill>
          <a:ln w="12700">
            <a:miter lim="400000"/>
          </a:ln>
        </p:spPr>
        <p:txBody>
          <a:bodyPr lIns="45718" tIns="45718" rIns="45718" bIns="45718" anchor="ctr"/>
          <a:lstStyle/>
          <a:p>
            <a:pPr algn="ctr">
              <a:defRPr>
                <a:solidFill>
                  <a:srgbClr val="FFFFFF"/>
                </a:solidFill>
              </a:defRPr>
            </a:pPr>
          </a:p>
        </p:txBody>
      </p:sp>
      <p:pic>
        <p:nvPicPr>
          <p:cNvPr id="3252" name="image5.jpeg"/>
          <p:cNvPicPr>
            <a:picLocks noChangeAspect="1"/>
          </p:cNvPicPr>
          <p:nvPr/>
        </p:nvPicPr>
        <p:blipFill>
          <a:blip r:embed="rId4">
            <a:extLst/>
          </a:blip>
          <a:stretch>
            <a:fillRect/>
          </a:stretch>
        </p:blipFill>
        <p:spPr>
          <a:xfrm>
            <a:off x="3810001" y="3045883"/>
            <a:ext cx="8009599" cy="2999103"/>
          </a:xfrm>
          <a:prstGeom prst="rect">
            <a:avLst/>
          </a:prstGeom>
          <a:ln w="12700">
            <a:miter lim="400000"/>
          </a:ln>
        </p:spPr>
      </p:pic>
      <p:pic>
        <p:nvPicPr>
          <p:cNvPr id="3253" name="image1.jpeg"/>
          <p:cNvPicPr>
            <a:picLocks noChangeAspect="1"/>
          </p:cNvPicPr>
          <p:nvPr/>
        </p:nvPicPr>
        <p:blipFill>
          <a:blip r:embed="rId2">
            <a:extLst/>
          </a:blip>
          <a:srcRect l="0" t="2" r="0" b="91998"/>
          <a:stretch>
            <a:fillRect/>
          </a:stretch>
        </p:blipFill>
        <p:spPr>
          <a:xfrm rot="10800000">
            <a:off x="0" y="6309300"/>
            <a:ext cx="12192000" cy="548702"/>
          </a:xfrm>
          <a:prstGeom prst="rect">
            <a:avLst/>
          </a:prstGeom>
          <a:ln w="12700">
            <a:miter lim="400000"/>
          </a:ln>
        </p:spPr>
      </p:pic>
      <p:sp>
        <p:nvSpPr>
          <p:cNvPr id="3254" name="Shape 3254"/>
          <p:cNvSpPr/>
          <p:nvPr>
            <p:ph type="title"/>
          </p:nvPr>
        </p:nvSpPr>
        <p:spPr>
          <a:xfrm>
            <a:off x="561716" y="301625"/>
            <a:ext cx="11128800" cy="836102"/>
          </a:xfrm>
          <a:prstGeom prst="rect">
            <a:avLst/>
          </a:prstGeom>
        </p:spPr>
        <p:txBody>
          <a:bodyPr lIns="91422" tIns="91422" rIns="91422" bIns="91422"/>
          <a:lstStyle>
            <a:lvl1pPr>
              <a:lnSpc>
                <a:spcPct val="100000"/>
              </a:lnSpc>
              <a:defRPr sz="3600">
                <a:solidFill>
                  <a:srgbClr val="CB3725"/>
                </a:solidFill>
                <a:latin typeface="PT Sans"/>
                <a:ea typeface="PT Sans"/>
                <a:cs typeface="PT Sans"/>
                <a:sym typeface="PT Sans"/>
              </a:defRPr>
            </a:lvl1pPr>
          </a:lstStyle>
          <a:p>
            <a:pPr/>
            <a:r>
              <a:t>Title Text</a:t>
            </a:r>
          </a:p>
        </p:txBody>
      </p:sp>
      <p:sp>
        <p:nvSpPr>
          <p:cNvPr id="3255" name="Shape 3255"/>
          <p:cNvSpPr/>
          <p:nvPr>
            <p:ph type="body" idx="1"/>
          </p:nvPr>
        </p:nvSpPr>
        <p:spPr>
          <a:xfrm>
            <a:off x="561716" y="1158875"/>
            <a:ext cx="11128800" cy="4886401"/>
          </a:xfrm>
          <a:prstGeom prst="rect">
            <a:avLst/>
          </a:prstGeom>
        </p:spPr>
        <p:txBody>
          <a:bodyPr lIns="91422" tIns="91422" rIns="91422" bIns="91422"/>
          <a:lstStyle>
            <a:lvl1pPr marL="169862" indent="-30162">
              <a:lnSpc>
                <a:spcPct val="100000"/>
              </a:lnSpc>
              <a:spcBef>
                <a:spcPts val="400"/>
              </a:spcBef>
              <a:buClr>
                <a:srgbClr val="54585B"/>
              </a:buClr>
              <a:defRPr>
                <a:solidFill>
                  <a:srgbClr val="54585B"/>
                </a:solidFill>
                <a:latin typeface="PT Sans"/>
                <a:ea typeface="PT Sans"/>
                <a:cs typeface="PT Sans"/>
                <a:sym typeface="PT Sans"/>
              </a:defRPr>
            </a:lvl1pPr>
            <a:lvl2pPr marL="786244" indent="-202044">
              <a:lnSpc>
                <a:spcPct val="100000"/>
              </a:lnSpc>
              <a:spcBef>
                <a:spcPts val="400"/>
              </a:spcBef>
              <a:buClr>
                <a:srgbClr val="54585B"/>
              </a:buClr>
              <a:buChar char="–"/>
              <a:defRPr>
                <a:solidFill>
                  <a:srgbClr val="54585B"/>
                </a:solidFill>
                <a:latin typeface="PT Sans"/>
                <a:ea typeface="PT Sans"/>
                <a:cs typeface="PT Sans"/>
                <a:sym typeface="PT Sans"/>
              </a:defRPr>
            </a:lvl2pPr>
            <a:lvl3pPr marL="1206500" indent="-177800">
              <a:lnSpc>
                <a:spcPct val="100000"/>
              </a:lnSpc>
              <a:spcBef>
                <a:spcPts val="400"/>
              </a:spcBef>
              <a:buClr>
                <a:srgbClr val="54585B"/>
              </a:buClr>
              <a:buChar char="o"/>
              <a:defRPr>
                <a:solidFill>
                  <a:srgbClr val="54585B"/>
                </a:solidFill>
                <a:latin typeface="PT Sans"/>
                <a:ea typeface="PT Sans"/>
                <a:cs typeface="PT Sans"/>
                <a:sym typeface="PT Sans"/>
              </a:defRPr>
            </a:lvl3pPr>
            <a:lvl4pPr marL="1676400" indent="-177800">
              <a:lnSpc>
                <a:spcPct val="100000"/>
              </a:lnSpc>
              <a:spcBef>
                <a:spcPts val="400"/>
              </a:spcBef>
              <a:buClr>
                <a:srgbClr val="54585B"/>
              </a:buClr>
              <a:buChar char="–"/>
              <a:defRPr>
                <a:solidFill>
                  <a:srgbClr val="54585B"/>
                </a:solidFill>
                <a:latin typeface="PT Sans"/>
                <a:ea typeface="PT Sans"/>
                <a:cs typeface="PT Sans"/>
                <a:sym typeface="PT Sans"/>
              </a:defRPr>
            </a:lvl4pPr>
            <a:lvl5pPr marL="2133600" indent="-177800">
              <a:lnSpc>
                <a:spcPct val="100000"/>
              </a:lnSpc>
              <a:spcBef>
                <a:spcPts val="400"/>
              </a:spcBef>
              <a:buClr>
                <a:srgbClr val="54585B"/>
              </a:buClr>
              <a:buChar char="»"/>
              <a:defRPr>
                <a:solidFill>
                  <a:srgbClr val="54585B"/>
                </a:solidFill>
                <a:latin typeface="PT Sans"/>
                <a:ea typeface="PT Sans"/>
                <a:cs typeface="PT Sans"/>
                <a:sym typeface="PT Sans"/>
              </a:defRPr>
            </a:lvl5pPr>
          </a:lstStyle>
          <a:p>
            <a:pPr/>
            <a:r>
              <a:t>Body Level One</a:t>
            </a:r>
          </a:p>
          <a:p>
            <a:pPr lvl="1"/>
            <a:r>
              <a:t>Body Level Two</a:t>
            </a:r>
          </a:p>
          <a:p>
            <a:pPr lvl="2"/>
            <a:r>
              <a:t>Body Level Three</a:t>
            </a:r>
          </a:p>
          <a:p>
            <a:pPr lvl="3"/>
            <a:r>
              <a:t>Body Level Four</a:t>
            </a:r>
          </a:p>
          <a:p>
            <a:pPr lvl="4"/>
            <a:r>
              <a:t>Body Level Five</a:t>
            </a:r>
          </a:p>
        </p:txBody>
      </p:sp>
      <p:sp>
        <p:nvSpPr>
          <p:cNvPr id="3256" name="Shape 3256"/>
          <p:cNvSpPr/>
          <p:nvPr/>
        </p:nvSpPr>
        <p:spPr>
          <a:xfrm>
            <a:off x="4492416" y="6503760"/>
            <a:ext cx="3220003" cy="2184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800">
                <a:solidFill>
                  <a:srgbClr val="FFFFFF"/>
                </a:solidFill>
              </a:defRPr>
            </a:lvl1pPr>
          </a:lstStyle>
          <a:p>
            <a:pPr/>
            <a:r>
              <a:t>© 2015 CloudBees, Inc.  All Rights Reserved</a:t>
            </a:r>
          </a:p>
        </p:txBody>
      </p:sp>
      <p:pic>
        <p:nvPicPr>
          <p:cNvPr id="3257" name="image2.png"/>
          <p:cNvPicPr>
            <a:picLocks noChangeAspect="1"/>
          </p:cNvPicPr>
          <p:nvPr/>
        </p:nvPicPr>
        <p:blipFill>
          <a:blip r:embed="rId3">
            <a:extLst/>
          </a:blip>
          <a:stretch>
            <a:fillRect/>
          </a:stretch>
        </p:blipFill>
        <p:spPr>
          <a:xfrm>
            <a:off x="478999" y="6311900"/>
            <a:ext cx="1746801" cy="562501"/>
          </a:xfrm>
          <a:prstGeom prst="rect">
            <a:avLst/>
          </a:prstGeom>
          <a:ln w="12700">
            <a:miter lim="400000"/>
          </a:ln>
        </p:spPr>
      </p:pic>
      <p:sp>
        <p:nvSpPr>
          <p:cNvPr id="3258" name="Shape 3258"/>
          <p:cNvSpPr/>
          <p:nvPr>
            <p:ph type="sldNum" sz="quarter" idx="2"/>
          </p:nvPr>
        </p:nvSpPr>
        <p:spPr>
          <a:xfrm>
            <a:off x="11621460" y="6543380"/>
            <a:ext cx="137288" cy="127001"/>
          </a:xfrm>
          <a:prstGeom prst="rect">
            <a:avLst/>
          </a:prstGeom>
        </p:spPr>
        <p:txBody>
          <a:bodyPr lIns="0" tIns="0" rIns="0" bIns="0"/>
          <a:lstStyle>
            <a:lvl1pPr algn="ctr">
              <a:defRPr sz="900">
                <a:solidFill>
                  <a:srgbClr val="FFFFFF"/>
                </a:solidFill>
                <a:latin typeface="PT Sans"/>
                <a:ea typeface="PT Sans"/>
                <a:cs typeface="PT Sans"/>
                <a:sym typeface="PT Sans"/>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62.xml><?xml version="1.0" encoding="utf-8"?>
<p:sldLayout xmlns:a="http://schemas.openxmlformats.org/drawingml/2006/main" xmlns:r="http://schemas.openxmlformats.org/officeDocument/2006/relationships" xmlns:p="http://schemas.openxmlformats.org/presentationml/2006/main" type="tx" showMasterSp="1" showMasterPhAnim="1">
  <p:cSld name="5_Custom Layout">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3265" name="Shape 3265"/>
          <p:cNvSpPr/>
          <p:nvPr/>
        </p:nvSpPr>
        <p:spPr>
          <a:xfrm>
            <a:off x="478366" y="582082"/>
            <a:ext cx="11713604" cy="6276006"/>
          </a:xfrm>
          <a:prstGeom prst="rect">
            <a:avLst/>
          </a:prstGeom>
          <a:solidFill>
            <a:srgbClr val="FFFFFF"/>
          </a:solidFill>
          <a:ln w="12700">
            <a:miter lim="400000"/>
          </a:ln>
        </p:spPr>
        <p:txBody>
          <a:bodyPr lIns="45718" tIns="45718" rIns="45718" bIns="45718" anchor="ctr"/>
          <a:lstStyle/>
          <a:p>
            <a:pPr algn="ctr">
              <a:defRPr>
                <a:solidFill>
                  <a:srgbClr val="FFFFFF"/>
                </a:solidFill>
              </a:defRPr>
            </a:pPr>
          </a:p>
        </p:txBody>
      </p:sp>
      <p:sp>
        <p:nvSpPr>
          <p:cNvPr id="3266" name="Shape 3266"/>
          <p:cNvSpPr/>
          <p:nvPr/>
        </p:nvSpPr>
        <p:spPr>
          <a:xfrm rot="16200000">
            <a:off x="-1045757" y="5541432"/>
            <a:ext cx="2414702" cy="2184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800">
                <a:solidFill>
                  <a:srgbClr val="54585B"/>
                </a:solidFill>
              </a:defRPr>
            </a:lvl1pPr>
          </a:lstStyle>
          <a:p>
            <a:pPr/>
            <a:r>
              <a:t>© 2015 CloudBees, Inc.  All Rights Reserved</a:t>
            </a:r>
          </a:p>
        </p:txBody>
      </p:sp>
      <p:pic>
        <p:nvPicPr>
          <p:cNvPr id="3267" name="image2.png"/>
          <p:cNvPicPr>
            <a:picLocks noChangeAspect="1"/>
          </p:cNvPicPr>
          <p:nvPr/>
        </p:nvPicPr>
        <p:blipFill>
          <a:blip r:embed="rId3">
            <a:extLst/>
          </a:blip>
          <a:stretch>
            <a:fillRect/>
          </a:stretch>
        </p:blipFill>
        <p:spPr>
          <a:xfrm>
            <a:off x="10080200" y="32518"/>
            <a:ext cx="1746802" cy="562504"/>
          </a:xfrm>
          <a:prstGeom prst="rect">
            <a:avLst/>
          </a:prstGeom>
          <a:ln w="12700">
            <a:miter lim="400000"/>
          </a:ln>
        </p:spPr>
      </p:pic>
      <p:pic>
        <p:nvPicPr>
          <p:cNvPr id="3268" name="image1.jpeg"/>
          <p:cNvPicPr>
            <a:picLocks noChangeAspect="1"/>
          </p:cNvPicPr>
          <p:nvPr/>
        </p:nvPicPr>
        <p:blipFill>
          <a:blip r:embed="rId2">
            <a:extLst/>
          </a:blip>
          <a:stretch>
            <a:fillRect/>
          </a:stretch>
        </p:blipFill>
        <p:spPr>
          <a:xfrm>
            <a:off x="0" y="0"/>
            <a:ext cx="12192000" cy="6858000"/>
          </a:xfrm>
          <a:prstGeom prst="rect">
            <a:avLst/>
          </a:prstGeom>
          <a:ln w="12700">
            <a:miter lim="400000"/>
          </a:ln>
        </p:spPr>
      </p:pic>
      <p:sp>
        <p:nvSpPr>
          <p:cNvPr id="3269" name="Shape 3269"/>
          <p:cNvSpPr/>
          <p:nvPr/>
        </p:nvSpPr>
        <p:spPr>
          <a:xfrm rot="16200000">
            <a:off x="-1045757" y="5541432"/>
            <a:ext cx="2414702" cy="2184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800">
                <a:solidFill>
                  <a:srgbClr val="54585B"/>
                </a:solidFill>
              </a:defRPr>
            </a:lvl1pPr>
          </a:lstStyle>
          <a:p>
            <a:pPr/>
            <a:r>
              <a:t>© 2015 CloudBees, Inc.  All Rights Reserved</a:t>
            </a:r>
          </a:p>
        </p:txBody>
      </p:sp>
      <p:pic>
        <p:nvPicPr>
          <p:cNvPr id="3270" name="image6.png"/>
          <p:cNvPicPr>
            <a:picLocks noChangeAspect="1"/>
          </p:cNvPicPr>
          <p:nvPr/>
        </p:nvPicPr>
        <p:blipFill>
          <a:blip r:embed="rId4">
            <a:extLst/>
          </a:blip>
          <a:stretch>
            <a:fillRect/>
          </a:stretch>
        </p:blipFill>
        <p:spPr>
          <a:xfrm>
            <a:off x="2895600" y="2400300"/>
            <a:ext cx="6400800" cy="2057700"/>
          </a:xfrm>
          <a:prstGeom prst="rect">
            <a:avLst/>
          </a:prstGeom>
          <a:ln w="12700">
            <a:miter lim="400000"/>
          </a:ln>
        </p:spPr>
      </p:pic>
      <p:sp>
        <p:nvSpPr>
          <p:cNvPr id="3271" name="Shape 3271"/>
          <p:cNvSpPr/>
          <p:nvPr>
            <p:ph type="sldNum" sz="quarter" idx="2"/>
          </p:nvPr>
        </p:nvSpPr>
        <p:spPr>
          <a:xfrm>
            <a:off x="8473622" y="6221732"/>
            <a:ext cx="263979" cy="269237"/>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63.xml><?xml version="1.0" encoding="utf-8"?>
<p:sldLayout xmlns:a="http://schemas.openxmlformats.org/drawingml/2006/main" xmlns:r="http://schemas.openxmlformats.org/officeDocument/2006/relationships" xmlns:p="http://schemas.openxmlformats.org/presentationml/2006/main" type="tx" showMasterSp="1" showMasterPhAnim="1">
  <p:cSld name="6_Custom Layout">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3278" name="Shape 3278"/>
          <p:cNvSpPr/>
          <p:nvPr/>
        </p:nvSpPr>
        <p:spPr>
          <a:xfrm>
            <a:off x="478366" y="582082"/>
            <a:ext cx="11713604" cy="6276006"/>
          </a:xfrm>
          <a:prstGeom prst="rect">
            <a:avLst/>
          </a:prstGeom>
          <a:solidFill>
            <a:srgbClr val="FFFFFF"/>
          </a:solidFill>
          <a:ln w="12700">
            <a:miter lim="400000"/>
          </a:ln>
        </p:spPr>
        <p:txBody>
          <a:bodyPr lIns="45718" tIns="45718" rIns="45718" bIns="45718" anchor="ctr"/>
          <a:lstStyle/>
          <a:p>
            <a:pPr algn="ctr">
              <a:defRPr>
                <a:solidFill>
                  <a:srgbClr val="FFFFFF"/>
                </a:solidFill>
              </a:defRPr>
            </a:pPr>
          </a:p>
        </p:txBody>
      </p:sp>
      <p:sp>
        <p:nvSpPr>
          <p:cNvPr id="3279" name="Shape 3279"/>
          <p:cNvSpPr/>
          <p:nvPr/>
        </p:nvSpPr>
        <p:spPr>
          <a:xfrm rot="16200000">
            <a:off x="-1045757" y="5541432"/>
            <a:ext cx="2414702" cy="2184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800">
                <a:solidFill>
                  <a:srgbClr val="54585B"/>
                </a:solidFill>
              </a:defRPr>
            </a:lvl1pPr>
          </a:lstStyle>
          <a:p>
            <a:pPr/>
            <a:r>
              <a:t>© 2015 CloudBees, Inc.  All Rights Reserved</a:t>
            </a:r>
          </a:p>
        </p:txBody>
      </p:sp>
      <p:pic>
        <p:nvPicPr>
          <p:cNvPr id="3280" name="image2.png"/>
          <p:cNvPicPr>
            <a:picLocks noChangeAspect="1"/>
          </p:cNvPicPr>
          <p:nvPr/>
        </p:nvPicPr>
        <p:blipFill>
          <a:blip r:embed="rId3">
            <a:extLst/>
          </a:blip>
          <a:stretch>
            <a:fillRect/>
          </a:stretch>
        </p:blipFill>
        <p:spPr>
          <a:xfrm>
            <a:off x="10080200" y="32518"/>
            <a:ext cx="1746802" cy="562504"/>
          </a:xfrm>
          <a:prstGeom prst="rect">
            <a:avLst/>
          </a:prstGeom>
          <a:ln w="12700">
            <a:miter lim="400000"/>
          </a:ln>
        </p:spPr>
      </p:pic>
      <p:pic>
        <p:nvPicPr>
          <p:cNvPr id="3281" name="image1.jpeg"/>
          <p:cNvPicPr>
            <a:picLocks noChangeAspect="1"/>
          </p:cNvPicPr>
          <p:nvPr/>
        </p:nvPicPr>
        <p:blipFill>
          <a:blip r:embed="rId2">
            <a:extLst/>
          </a:blip>
          <a:stretch>
            <a:fillRect/>
          </a:stretch>
        </p:blipFill>
        <p:spPr>
          <a:xfrm>
            <a:off x="0" y="0"/>
            <a:ext cx="12192000" cy="6858000"/>
          </a:xfrm>
          <a:prstGeom prst="rect">
            <a:avLst/>
          </a:prstGeom>
          <a:ln w="12700">
            <a:miter lim="400000"/>
          </a:ln>
        </p:spPr>
      </p:pic>
      <p:pic>
        <p:nvPicPr>
          <p:cNvPr id="3282" name="image7.png"/>
          <p:cNvPicPr>
            <a:picLocks noChangeAspect="1"/>
          </p:cNvPicPr>
          <p:nvPr/>
        </p:nvPicPr>
        <p:blipFill>
          <a:blip r:embed="rId4">
            <a:extLst/>
          </a:blip>
          <a:stretch>
            <a:fillRect/>
          </a:stretch>
        </p:blipFill>
        <p:spPr>
          <a:xfrm>
            <a:off x="3947967" y="2644849"/>
            <a:ext cx="4718403" cy="1686904"/>
          </a:xfrm>
          <a:prstGeom prst="rect">
            <a:avLst/>
          </a:prstGeom>
          <a:ln w="12700">
            <a:miter lim="400000"/>
          </a:ln>
        </p:spPr>
      </p:pic>
      <p:sp>
        <p:nvSpPr>
          <p:cNvPr id="3283" name="Shape 3283"/>
          <p:cNvSpPr/>
          <p:nvPr/>
        </p:nvSpPr>
        <p:spPr>
          <a:xfrm rot="16200000">
            <a:off x="-1045757" y="5541432"/>
            <a:ext cx="2414702" cy="2184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800">
                <a:solidFill>
                  <a:srgbClr val="54585B"/>
                </a:solidFill>
              </a:defRPr>
            </a:lvl1pPr>
          </a:lstStyle>
          <a:p>
            <a:pPr/>
            <a:r>
              <a:t>© 2015 CloudBees, Inc.  All Rights Reserved</a:t>
            </a:r>
          </a:p>
        </p:txBody>
      </p:sp>
      <p:sp>
        <p:nvSpPr>
          <p:cNvPr id="3284" name="Shape 3284"/>
          <p:cNvSpPr/>
          <p:nvPr>
            <p:ph type="sldNum" sz="quarter" idx="2"/>
          </p:nvPr>
        </p:nvSpPr>
        <p:spPr>
          <a:xfrm>
            <a:off x="8473622" y="6221732"/>
            <a:ext cx="263979" cy="269237"/>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64.xml><?xml version="1.0" encoding="utf-8"?>
<p:sldLayout xmlns:a="http://schemas.openxmlformats.org/drawingml/2006/main" xmlns:r="http://schemas.openxmlformats.org/officeDocument/2006/relationships" xmlns:p="http://schemas.openxmlformats.org/presentationml/2006/main" type="tx" showMasterSp="1" showMasterPhAnim="1">
  <p:cSld name="1_Title Slide 1">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3291" name="Shape 3291"/>
          <p:cNvSpPr/>
          <p:nvPr/>
        </p:nvSpPr>
        <p:spPr>
          <a:xfrm>
            <a:off x="478366" y="582082"/>
            <a:ext cx="11713604" cy="6276006"/>
          </a:xfrm>
          <a:prstGeom prst="rect">
            <a:avLst/>
          </a:prstGeom>
          <a:solidFill>
            <a:srgbClr val="FFFFFF"/>
          </a:solidFill>
          <a:ln w="12700">
            <a:miter lim="400000"/>
          </a:ln>
        </p:spPr>
        <p:txBody>
          <a:bodyPr lIns="45718" tIns="45718" rIns="45718" bIns="45718" anchor="ctr"/>
          <a:lstStyle/>
          <a:p>
            <a:pPr algn="ctr">
              <a:defRPr>
                <a:solidFill>
                  <a:srgbClr val="FFFFFF"/>
                </a:solidFill>
              </a:defRPr>
            </a:pPr>
          </a:p>
        </p:txBody>
      </p:sp>
      <p:sp>
        <p:nvSpPr>
          <p:cNvPr id="3292" name="Shape 3292"/>
          <p:cNvSpPr/>
          <p:nvPr/>
        </p:nvSpPr>
        <p:spPr>
          <a:xfrm rot="16200000">
            <a:off x="-1045757" y="5541432"/>
            <a:ext cx="2414702" cy="2184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800">
                <a:solidFill>
                  <a:srgbClr val="54585B"/>
                </a:solidFill>
              </a:defRPr>
            </a:lvl1pPr>
          </a:lstStyle>
          <a:p>
            <a:pPr/>
            <a:r>
              <a:t>© 2015 CloudBees, Inc.  All Rights Reserved</a:t>
            </a:r>
          </a:p>
        </p:txBody>
      </p:sp>
      <p:pic>
        <p:nvPicPr>
          <p:cNvPr id="3293" name="image2.png"/>
          <p:cNvPicPr>
            <a:picLocks noChangeAspect="1"/>
          </p:cNvPicPr>
          <p:nvPr/>
        </p:nvPicPr>
        <p:blipFill>
          <a:blip r:embed="rId3">
            <a:extLst/>
          </a:blip>
          <a:stretch>
            <a:fillRect/>
          </a:stretch>
        </p:blipFill>
        <p:spPr>
          <a:xfrm>
            <a:off x="10080200" y="32518"/>
            <a:ext cx="1746802" cy="562504"/>
          </a:xfrm>
          <a:prstGeom prst="rect">
            <a:avLst/>
          </a:prstGeom>
          <a:ln w="12700">
            <a:miter lim="400000"/>
          </a:ln>
        </p:spPr>
      </p:pic>
      <p:sp>
        <p:nvSpPr>
          <p:cNvPr id="3294" name="Shape 3294"/>
          <p:cNvSpPr/>
          <p:nvPr>
            <p:ph type="title"/>
          </p:nvPr>
        </p:nvSpPr>
        <p:spPr>
          <a:xfrm>
            <a:off x="914400" y="2111123"/>
            <a:ext cx="10363200" cy="1546503"/>
          </a:xfrm>
          <a:prstGeom prst="rect">
            <a:avLst/>
          </a:prstGeom>
        </p:spPr>
        <p:txBody>
          <a:bodyPr lIns="91422" tIns="91422" rIns="91422" bIns="91422" anchor="b"/>
          <a:lstStyle>
            <a:lvl1pPr algn="ctr">
              <a:lnSpc>
                <a:spcPct val="100000"/>
              </a:lnSpc>
              <a:defRPr sz="4800">
                <a:solidFill>
                  <a:srgbClr val="CB3725"/>
                </a:solidFill>
                <a:latin typeface="PT Sans"/>
                <a:ea typeface="PT Sans"/>
                <a:cs typeface="PT Sans"/>
                <a:sym typeface="PT Sans"/>
              </a:defRPr>
            </a:lvl1pPr>
          </a:lstStyle>
          <a:p>
            <a:pPr/>
            <a:r>
              <a:t>Title Text</a:t>
            </a:r>
          </a:p>
        </p:txBody>
      </p:sp>
      <p:sp>
        <p:nvSpPr>
          <p:cNvPr id="3295" name="Shape 3295"/>
          <p:cNvSpPr/>
          <p:nvPr>
            <p:ph type="body" sz="quarter" idx="1"/>
          </p:nvPr>
        </p:nvSpPr>
        <p:spPr>
          <a:xfrm>
            <a:off x="914400" y="3786737"/>
            <a:ext cx="10363200" cy="1046403"/>
          </a:xfrm>
          <a:prstGeom prst="rect">
            <a:avLst/>
          </a:prstGeom>
        </p:spPr>
        <p:txBody>
          <a:bodyPr lIns="91422" tIns="91422" rIns="91422" bIns="91422"/>
          <a:lstStyle>
            <a:lvl1pPr marL="0" indent="0" algn="ctr">
              <a:lnSpc>
                <a:spcPct val="100000"/>
              </a:lnSpc>
              <a:spcBef>
                <a:spcPts val="0"/>
              </a:spcBef>
              <a:buSzTx/>
              <a:buFontTx/>
              <a:buNone/>
              <a:defRPr>
                <a:solidFill>
                  <a:srgbClr val="006098"/>
                </a:solidFill>
                <a:latin typeface="PT Sans"/>
                <a:ea typeface="PT Sans"/>
                <a:cs typeface="PT Sans"/>
                <a:sym typeface="PT Sans"/>
              </a:defRPr>
            </a:lvl1pPr>
            <a:lvl2pPr marL="0" indent="0" algn="ctr">
              <a:lnSpc>
                <a:spcPct val="100000"/>
              </a:lnSpc>
              <a:spcBef>
                <a:spcPts val="0"/>
              </a:spcBef>
              <a:buSzTx/>
              <a:buFontTx/>
              <a:buNone/>
              <a:defRPr>
                <a:solidFill>
                  <a:srgbClr val="006098"/>
                </a:solidFill>
                <a:latin typeface="PT Sans"/>
                <a:ea typeface="PT Sans"/>
                <a:cs typeface="PT Sans"/>
                <a:sym typeface="PT Sans"/>
              </a:defRPr>
            </a:lvl2pPr>
            <a:lvl3pPr marL="0" indent="0" algn="ctr">
              <a:lnSpc>
                <a:spcPct val="100000"/>
              </a:lnSpc>
              <a:spcBef>
                <a:spcPts val="0"/>
              </a:spcBef>
              <a:buSzTx/>
              <a:buFontTx/>
              <a:buNone/>
              <a:defRPr>
                <a:solidFill>
                  <a:srgbClr val="006098"/>
                </a:solidFill>
                <a:latin typeface="PT Sans"/>
                <a:ea typeface="PT Sans"/>
                <a:cs typeface="PT Sans"/>
                <a:sym typeface="PT Sans"/>
              </a:defRPr>
            </a:lvl3pPr>
            <a:lvl4pPr marL="0" indent="0" algn="ctr">
              <a:lnSpc>
                <a:spcPct val="100000"/>
              </a:lnSpc>
              <a:spcBef>
                <a:spcPts val="0"/>
              </a:spcBef>
              <a:buSzTx/>
              <a:buFontTx/>
              <a:buNone/>
              <a:defRPr>
                <a:solidFill>
                  <a:srgbClr val="006098"/>
                </a:solidFill>
                <a:latin typeface="PT Sans"/>
                <a:ea typeface="PT Sans"/>
                <a:cs typeface="PT Sans"/>
                <a:sym typeface="PT Sans"/>
              </a:defRPr>
            </a:lvl4pPr>
            <a:lvl5pPr marL="0" indent="0" algn="ctr">
              <a:lnSpc>
                <a:spcPct val="100000"/>
              </a:lnSpc>
              <a:spcBef>
                <a:spcPts val="0"/>
              </a:spcBef>
              <a:buSzTx/>
              <a:buFontTx/>
              <a:buNone/>
              <a:defRPr>
                <a:solidFill>
                  <a:srgbClr val="006098"/>
                </a:solidFill>
                <a:latin typeface="PT Sans"/>
                <a:ea typeface="PT Sans"/>
                <a:cs typeface="PT Sans"/>
                <a:sym typeface="PT Sans"/>
              </a:defRPr>
            </a:lvl5pPr>
          </a:lstStyle>
          <a:p>
            <a:pPr/>
            <a:r>
              <a:t>Body Level One</a:t>
            </a:r>
          </a:p>
          <a:p>
            <a:pPr lvl="1"/>
            <a:r>
              <a:t>Body Level Two</a:t>
            </a:r>
          </a:p>
          <a:p>
            <a:pPr lvl="2"/>
            <a:r>
              <a:t>Body Level Three</a:t>
            </a:r>
          </a:p>
          <a:p>
            <a:pPr lvl="3"/>
            <a:r>
              <a:t>Body Level Four</a:t>
            </a:r>
          </a:p>
          <a:p>
            <a:pPr lvl="4"/>
            <a:r>
              <a:t>Body Level Five</a:t>
            </a:r>
          </a:p>
        </p:txBody>
      </p:sp>
      <p:sp>
        <p:nvSpPr>
          <p:cNvPr id="3296" name="Shape 3296"/>
          <p:cNvSpPr/>
          <p:nvPr>
            <p:ph type="sldNum" sz="quarter" idx="2"/>
          </p:nvPr>
        </p:nvSpPr>
        <p:spPr>
          <a:xfrm>
            <a:off x="11409053" y="6465873"/>
            <a:ext cx="266974" cy="259222"/>
          </a:xfrm>
          <a:prstGeom prst="rect">
            <a:avLst/>
          </a:prstGeom>
        </p:spPr>
        <p:txBody>
          <a:bodyPr lIns="0" tIns="0" rIns="0" bIns="0"/>
          <a:lstStyle>
            <a:lvl1pPr algn="l">
              <a:defRPr sz="1800">
                <a:solidFill>
                  <a:srgbClr val="54585B"/>
                </a:solidFill>
                <a:latin typeface="Arial"/>
                <a:ea typeface="Arial"/>
                <a:cs typeface="Arial"/>
                <a:sym typeface="Aria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65.xml><?xml version="1.0" encoding="utf-8"?>
<p:sldLayout xmlns:a="http://schemas.openxmlformats.org/drawingml/2006/main" xmlns:r="http://schemas.openxmlformats.org/officeDocument/2006/relationships" xmlns:p="http://schemas.openxmlformats.org/presentationml/2006/main" type="tx" showMasterSp="1" showMasterPhAnim="1">
  <p:cSld name="1_Title Slide">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3303" name="Shape 3303"/>
          <p:cNvSpPr/>
          <p:nvPr/>
        </p:nvSpPr>
        <p:spPr>
          <a:xfrm>
            <a:off x="478366" y="582082"/>
            <a:ext cx="11713604" cy="6276006"/>
          </a:xfrm>
          <a:prstGeom prst="rect">
            <a:avLst/>
          </a:prstGeom>
          <a:solidFill>
            <a:srgbClr val="FFFFFF"/>
          </a:solidFill>
          <a:ln w="12700">
            <a:miter lim="400000"/>
          </a:ln>
        </p:spPr>
        <p:txBody>
          <a:bodyPr lIns="45718" tIns="45718" rIns="45718" bIns="45718" anchor="ctr"/>
          <a:lstStyle/>
          <a:p>
            <a:pPr algn="ctr">
              <a:defRPr>
                <a:solidFill>
                  <a:srgbClr val="FFFFFF"/>
                </a:solidFill>
              </a:defRPr>
            </a:pPr>
          </a:p>
        </p:txBody>
      </p:sp>
      <p:sp>
        <p:nvSpPr>
          <p:cNvPr id="3304" name="Shape 3304"/>
          <p:cNvSpPr/>
          <p:nvPr/>
        </p:nvSpPr>
        <p:spPr>
          <a:xfrm rot="16200000">
            <a:off x="-1045757" y="5541432"/>
            <a:ext cx="2414702" cy="2184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800">
                <a:solidFill>
                  <a:srgbClr val="54585B"/>
                </a:solidFill>
              </a:defRPr>
            </a:lvl1pPr>
          </a:lstStyle>
          <a:p>
            <a:pPr/>
            <a:r>
              <a:t>© 2015 CloudBees, Inc.  All Rights Reserved</a:t>
            </a:r>
          </a:p>
        </p:txBody>
      </p:sp>
      <p:pic>
        <p:nvPicPr>
          <p:cNvPr id="3305" name="image2.png"/>
          <p:cNvPicPr>
            <a:picLocks noChangeAspect="1"/>
          </p:cNvPicPr>
          <p:nvPr/>
        </p:nvPicPr>
        <p:blipFill>
          <a:blip r:embed="rId3">
            <a:extLst/>
          </a:blip>
          <a:stretch>
            <a:fillRect/>
          </a:stretch>
        </p:blipFill>
        <p:spPr>
          <a:xfrm>
            <a:off x="10080200" y="32518"/>
            <a:ext cx="1746802" cy="562504"/>
          </a:xfrm>
          <a:prstGeom prst="rect">
            <a:avLst/>
          </a:prstGeom>
          <a:ln w="12700">
            <a:miter lim="400000"/>
          </a:ln>
        </p:spPr>
      </p:pic>
      <p:pic>
        <p:nvPicPr>
          <p:cNvPr id="3306" name="image3.jpeg"/>
          <p:cNvPicPr>
            <a:picLocks noChangeAspect="1"/>
          </p:cNvPicPr>
          <p:nvPr/>
        </p:nvPicPr>
        <p:blipFill>
          <a:blip r:embed="rId4">
            <a:extLst/>
          </a:blip>
          <a:stretch>
            <a:fillRect/>
          </a:stretch>
        </p:blipFill>
        <p:spPr>
          <a:xfrm>
            <a:off x="0" y="9201"/>
            <a:ext cx="12192000" cy="6858001"/>
          </a:xfrm>
          <a:prstGeom prst="rect">
            <a:avLst/>
          </a:prstGeom>
          <a:ln w="12700">
            <a:miter lim="400000"/>
          </a:ln>
        </p:spPr>
      </p:pic>
      <p:sp>
        <p:nvSpPr>
          <p:cNvPr id="3307" name="Shape 3307"/>
          <p:cNvSpPr/>
          <p:nvPr>
            <p:ph type="title"/>
          </p:nvPr>
        </p:nvSpPr>
        <p:spPr>
          <a:xfrm>
            <a:off x="914400" y="2127736"/>
            <a:ext cx="10464801" cy="2111103"/>
          </a:xfrm>
          <a:prstGeom prst="rect">
            <a:avLst/>
          </a:prstGeom>
        </p:spPr>
        <p:txBody>
          <a:bodyPr lIns="91422" tIns="91422" rIns="91422" bIns="91422" anchor="b"/>
          <a:lstStyle>
            <a:lvl1pPr>
              <a:lnSpc>
                <a:spcPct val="100000"/>
              </a:lnSpc>
              <a:defRPr sz="3600">
                <a:solidFill>
                  <a:srgbClr val="FFFFFF"/>
                </a:solidFill>
                <a:latin typeface="PT Sans"/>
                <a:ea typeface="PT Sans"/>
                <a:cs typeface="PT Sans"/>
                <a:sym typeface="PT Sans"/>
              </a:defRPr>
            </a:lvl1pPr>
          </a:lstStyle>
          <a:p>
            <a:pPr/>
            <a:r>
              <a:t>Title Text</a:t>
            </a:r>
          </a:p>
        </p:txBody>
      </p:sp>
      <p:sp>
        <p:nvSpPr>
          <p:cNvPr id="3308" name="Shape 3308"/>
          <p:cNvSpPr/>
          <p:nvPr>
            <p:ph type="body" sz="quarter" idx="1"/>
          </p:nvPr>
        </p:nvSpPr>
        <p:spPr>
          <a:xfrm>
            <a:off x="914400" y="4312137"/>
            <a:ext cx="7721600" cy="1066802"/>
          </a:xfrm>
          <a:prstGeom prst="rect">
            <a:avLst/>
          </a:prstGeom>
        </p:spPr>
        <p:txBody>
          <a:bodyPr lIns="91422" tIns="91422" rIns="91422" bIns="91422"/>
          <a:lstStyle>
            <a:lvl1pPr marL="0" indent="0">
              <a:lnSpc>
                <a:spcPct val="100000"/>
              </a:lnSpc>
              <a:spcBef>
                <a:spcPts val="400"/>
              </a:spcBef>
              <a:buSzTx/>
              <a:buFontTx/>
              <a:buNone/>
              <a:defRPr>
                <a:solidFill>
                  <a:srgbClr val="FFFFFF"/>
                </a:solidFill>
                <a:latin typeface="PT Sans"/>
                <a:ea typeface="PT Sans"/>
                <a:cs typeface="PT Sans"/>
                <a:sym typeface="PT Sans"/>
              </a:defRPr>
            </a:lvl1pPr>
            <a:lvl2pPr marL="0" indent="0">
              <a:lnSpc>
                <a:spcPct val="100000"/>
              </a:lnSpc>
              <a:spcBef>
                <a:spcPts val="400"/>
              </a:spcBef>
              <a:buSzTx/>
              <a:buFontTx/>
              <a:buNone/>
              <a:defRPr>
                <a:solidFill>
                  <a:srgbClr val="FFFFFF"/>
                </a:solidFill>
                <a:latin typeface="PT Sans"/>
                <a:ea typeface="PT Sans"/>
                <a:cs typeface="PT Sans"/>
                <a:sym typeface="PT Sans"/>
              </a:defRPr>
            </a:lvl2pPr>
            <a:lvl3pPr marL="0" indent="0">
              <a:lnSpc>
                <a:spcPct val="100000"/>
              </a:lnSpc>
              <a:spcBef>
                <a:spcPts val="400"/>
              </a:spcBef>
              <a:buSzTx/>
              <a:buFontTx/>
              <a:buNone/>
              <a:defRPr>
                <a:solidFill>
                  <a:srgbClr val="FFFFFF"/>
                </a:solidFill>
                <a:latin typeface="PT Sans"/>
                <a:ea typeface="PT Sans"/>
                <a:cs typeface="PT Sans"/>
                <a:sym typeface="PT Sans"/>
              </a:defRPr>
            </a:lvl3pPr>
            <a:lvl4pPr marL="0" indent="0">
              <a:lnSpc>
                <a:spcPct val="100000"/>
              </a:lnSpc>
              <a:spcBef>
                <a:spcPts val="400"/>
              </a:spcBef>
              <a:buSzTx/>
              <a:buFontTx/>
              <a:buNone/>
              <a:defRPr>
                <a:solidFill>
                  <a:srgbClr val="FFFFFF"/>
                </a:solidFill>
                <a:latin typeface="PT Sans"/>
                <a:ea typeface="PT Sans"/>
                <a:cs typeface="PT Sans"/>
                <a:sym typeface="PT Sans"/>
              </a:defRPr>
            </a:lvl4pPr>
            <a:lvl5pPr marL="0" indent="0">
              <a:lnSpc>
                <a:spcPct val="100000"/>
              </a:lnSpc>
              <a:spcBef>
                <a:spcPts val="400"/>
              </a:spcBef>
              <a:buSzTx/>
              <a:buFontTx/>
              <a:buNone/>
              <a:defRPr>
                <a:solidFill>
                  <a:srgbClr val="FFFFFF"/>
                </a:solidFill>
                <a:latin typeface="PT Sans"/>
                <a:ea typeface="PT Sans"/>
                <a:cs typeface="PT Sans"/>
                <a:sym typeface="PT Sans"/>
              </a:defRPr>
            </a:lvl5pPr>
          </a:lstStyle>
          <a:p>
            <a:pPr/>
            <a:r>
              <a:t>Body Level One</a:t>
            </a:r>
          </a:p>
          <a:p>
            <a:pPr lvl="1"/>
            <a:r>
              <a:t>Body Level Two</a:t>
            </a:r>
          </a:p>
          <a:p>
            <a:pPr lvl="2"/>
            <a:r>
              <a:t>Body Level Three</a:t>
            </a:r>
          </a:p>
          <a:p>
            <a:pPr lvl="3"/>
            <a:r>
              <a:t>Body Level Four</a:t>
            </a:r>
          </a:p>
          <a:p>
            <a:pPr lvl="4"/>
            <a:r>
              <a:t>Body Level Five</a:t>
            </a:r>
          </a:p>
        </p:txBody>
      </p:sp>
      <p:pic>
        <p:nvPicPr>
          <p:cNvPr id="3309" name="image4.png"/>
          <p:cNvPicPr>
            <a:picLocks noChangeAspect="1"/>
          </p:cNvPicPr>
          <p:nvPr/>
        </p:nvPicPr>
        <p:blipFill>
          <a:blip r:embed="rId5">
            <a:extLst/>
          </a:blip>
          <a:stretch>
            <a:fillRect/>
          </a:stretch>
        </p:blipFill>
        <p:spPr>
          <a:xfrm>
            <a:off x="8636000" y="232712"/>
            <a:ext cx="3194001" cy="1026901"/>
          </a:xfrm>
          <a:prstGeom prst="rect">
            <a:avLst/>
          </a:prstGeom>
          <a:ln w="12700">
            <a:miter lim="400000"/>
          </a:ln>
        </p:spPr>
      </p:pic>
      <p:sp>
        <p:nvSpPr>
          <p:cNvPr id="3310" name="Shape 3310"/>
          <p:cNvSpPr/>
          <p:nvPr/>
        </p:nvSpPr>
        <p:spPr>
          <a:xfrm rot="16200000">
            <a:off x="-1045757" y="5541432"/>
            <a:ext cx="2414702" cy="2184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800">
                <a:solidFill>
                  <a:srgbClr val="FFFFFF"/>
                </a:solidFill>
              </a:defRPr>
            </a:lvl1pPr>
          </a:lstStyle>
          <a:p>
            <a:pPr/>
            <a:r>
              <a:t>© 2015 CloudBees, Inc.  All Rights Reserved</a:t>
            </a:r>
          </a:p>
        </p:txBody>
      </p:sp>
      <p:sp>
        <p:nvSpPr>
          <p:cNvPr id="3311" name="Shape 3311"/>
          <p:cNvSpPr/>
          <p:nvPr>
            <p:ph type="sldNum" sz="quarter" idx="2"/>
          </p:nvPr>
        </p:nvSpPr>
        <p:spPr>
          <a:xfrm>
            <a:off x="8473622" y="6221732"/>
            <a:ext cx="263979" cy="269237"/>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66.xml><?xml version="1.0" encoding="utf-8"?>
<p:sldLayout xmlns:a="http://schemas.openxmlformats.org/drawingml/2006/main" xmlns:r="http://schemas.openxmlformats.org/officeDocument/2006/relationships" xmlns:p="http://schemas.openxmlformats.org/presentationml/2006/main" type="tx" showMasterSp="1" showMasterPhAnim="1">
  <p:cSld name="2_Title Slide">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3318" name="Shape 3318"/>
          <p:cNvSpPr/>
          <p:nvPr/>
        </p:nvSpPr>
        <p:spPr>
          <a:xfrm>
            <a:off x="478366" y="582082"/>
            <a:ext cx="11713604" cy="6276006"/>
          </a:xfrm>
          <a:prstGeom prst="rect">
            <a:avLst/>
          </a:prstGeom>
          <a:solidFill>
            <a:srgbClr val="FFFFFF"/>
          </a:solidFill>
          <a:ln w="12700">
            <a:miter lim="400000"/>
          </a:ln>
        </p:spPr>
        <p:txBody>
          <a:bodyPr lIns="45718" tIns="45718" rIns="45718" bIns="45718" anchor="ctr"/>
          <a:lstStyle/>
          <a:p>
            <a:pPr algn="ctr">
              <a:defRPr>
                <a:solidFill>
                  <a:srgbClr val="FFFFFF"/>
                </a:solidFill>
              </a:defRPr>
            </a:pPr>
          </a:p>
        </p:txBody>
      </p:sp>
      <p:sp>
        <p:nvSpPr>
          <p:cNvPr id="3319" name="Shape 3319"/>
          <p:cNvSpPr/>
          <p:nvPr/>
        </p:nvSpPr>
        <p:spPr>
          <a:xfrm rot="16200000">
            <a:off x="-1045757" y="5541432"/>
            <a:ext cx="2414702" cy="2184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800">
                <a:solidFill>
                  <a:srgbClr val="54585B"/>
                </a:solidFill>
              </a:defRPr>
            </a:lvl1pPr>
          </a:lstStyle>
          <a:p>
            <a:pPr/>
            <a:r>
              <a:t>© 2015 CloudBees, Inc.  All Rights Reserved</a:t>
            </a:r>
          </a:p>
        </p:txBody>
      </p:sp>
      <p:pic>
        <p:nvPicPr>
          <p:cNvPr id="3320" name="image2.png"/>
          <p:cNvPicPr>
            <a:picLocks noChangeAspect="1"/>
          </p:cNvPicPr>
          <p:nvPr/>
        </p:nvPicPr>
        <p:blipFill>
          <a:blip r:embed="rId3">
            <a:extLst/>
          </a:blip>
          <a:stretch>
            <a:fillRect/>
          </a:stretch>
        </p:blipFill>
        <p:spPr>
          <a:xfrm>
            <a:off x="10080200" y="32518"/>
            <a:ext cx="1746802" cy="562504"/>
          </a:xfrm>
          <a:prstGeom prst="rect">
            <a:avLst/>
          </a:prstGeom>
          <a:ln w="12700">
            <a:miter lim="400000"/>
          </a:ln>
        </p:spPr>
      </p:pic>
      <p:pic>
        <p:nvPicPr>
          <p:cNvPr id="3321" name="image3.jpeg"/>
          <p:cNvPicPr>
            <a:picLocks noChangeAspect="1"/>
          </p:cNvPicPr>
          <p:nvPr/>
        </p:nvPicPr>
        <p:blipFill>
          <a:blip r:embed="rId4">
            <a:extLst/>
          </a:blip>
          <a:stretch>
            <a:fillRect/>
          </a:stretch>
        </p:blipFill>
        <p:spPr>
          <a:xfrm>
            <a:off x="0" y="9201"/>
            <a:ext cx="12192000" cy="6858001"/>
          </a:xfrm>
          <a:prstGeom prst="rect">
            <a:avLst/>
          </a:prstGeom>
          <a:ln w="12700">
            <a:miter lim="400000"/>
          </a:ln>
        </p:spPr>
      </p:pic>
      <p:sp>
        <p:nvSpPr>
          <p:cNvPr id="3322" name="Shape 3322"/>
          <p:cNvSpPr/>
          <p:nvPr>
            <p:ph type="title"/>
          </p:nvPr>
        </p:nvSpPr>
        <p:spPr>
          <a:xfrm>
            <a:off x="914400" y="2127736"/>
            <a:ext cx="10464801" cy="2111103"/>
          </a:xfrm>
          <a:prstGeom prst="rect">
            <a:avLst/>
          </a:prstGeom>
        </p:spPr>
        <p:txBody>
          <a:bodyPr lIns="91422" tIns="91422" rIns="91422" bIns="91422" anchor="b"/>
          <a:lstStyle>
            <a:lvl1pPr>
              <a:lnSpc>
                <a:spcPct val="100000"/>
              </a:lnSpc>
              <a:defRPr sz="3600">
                <a:solidFill>
                  <a:srgbClr val="FFFFFF"/>
                </a:solidFill>
                <a:latin typeface="PT Sans"/>
                <a:ea typeface="PT Sans"/>
                <a:cs typeface="PT Sans"/>
                <a:sym typeface="PT Sans"/>
              </a:defRPr>
            </a:lvl1pPr>
          </a:lstStyle>
          <a:p>
            <a:pPr/>
            <a:r>
              <a:t>Title Text</a:t>
            </a:r>
          </a:p>
        </p:txBody>
      </p:sp>
      <p:sp>
        <p:nvSpPr>
          <p:cNvPr id="3323" name="Shape 3323"/>
          <p:cNvSpPr/>
          <p:nvPr>
            <p:ph type="body" sz="quarter" idx="1"/>
          </p:nvPr>
        </p:nvSpPr>
        <p:spPr>
          <a:xfrm>
            <a:off x="914400" y="4312137"/>
            <a:ext cx="7721600" cy="1066802"/>
          </a:xfrm>
          <a:prstGeom prst="rect">
            <a:avLst/>
          </a:prstGeom>
        </p:spPr>
        <p:txBody>
          <a:bodyPr lIns="91422" tIns="91422" rIns="91422" bIns="91422"/>
          <a:lstStyle>
            <a:lvl1pPr marL="0" indent="0">
              <a:lnSpc>
                <a:spcPct val="100000"/>
              </a:lnSpc>
              <a:spcBef>
                <a:spcPts val="400"/>
              </a:spcBef>
              <a:buSzTx/>
              <a:buFontTx/>
              <a:buNone/>
              <a:defRPr>
                <a:solidFill>
                  <a:srgbClr val="FFFFFF"/>
                </a:solidFill>
                <a:latin typeface="PT Sans"/>
                <a:ea typeface="PT Sans"/>
                <a:cs typeface="PT Sans"/>
                <a:sym typeface="PT Sans"/>
              </a:defRPr>
            </a:lvl1pPr>
            <a:lvl2pPr marL="0" indent="0">
              <a:lnSpc>
                <a:spcPct val="100000"/>
              </a:lnSpc>
              <a:spcBef>
                <a:spcPts val="400"/>
              </a:spcBef>
              <a:buSzTx/>
              <a:buFontTx/>
              <a:buNone/>
              <a:defRPr>
                <a:solidFill>
                  <a:srgbClr val="FFFFFF"/>
                </a:solidFill>
                <a:latin typeface="PT Sans"/>
                <a:ea typeface="PT Sans"/>
                <a:cs typeface="PT Sans"/>
                <a:sym typeface="PT Sans"/>
              </a:defRPr>
            </a:lvl2pPr>
            <a:lvl3pPr marL="0" indent="0">
              <a:lnSpc>
                <a:spcPct val="100000"/>
              </a:lnSpc>
              <a:spcBef>
                <a:spcPts val="400"/>
              </a:spcBef>
              <a:buSzTx/>
              <a:buFontTx/>
              <a:buNone/>
              <a:defRPr>
                <a:solidFill>
                  <a:srgbClr val="FFFFFF"/>
                </a:solidFill>
                <a:latin typeface="PT Sans"/>
                <a:ea typeface="PT Sans"/>
                <a:cs typeface="PT Sans"/>
                <a:sym typeface="PT Sans"/>
              </a:defRPr>
            </a:lvl3pPr>
            <a:lvl4pPr marL="0" indent="0">
              <a:lnSpc>
                <a:spcPct val="100000"/>
              </a:lnSpc>
              <a:spcBef>
                <a:spcPts val="400"/>
              </a:spcBef>
              <a:buSzTx/>
              <a:buFontTx/>
              <a:buNone/>
              <a:defRPr>
                <a:solidFill>
                  <a:srgbClr val="FFFFFF"/>
                </a:solidFill>
                <a:latin typeface="PT Sans"/>
                <a:ea typeface="PT Sans"/>
                <a:cs typeface="PT Sans"/>
                <a:sym typeface="PT Sans"/>
              </a:defRPr>
            </a:lvl4pPr>
            <a:lvl5pPr marL="0" indent="0">
              <a:lnSpc>
                <a:spcPct val="100000"/>
              </a:lnSpc>
              <a:spcBef>
                <a:spcPts val="400"/>
              </a:spcBef>
              <a:buSzTx/>
              <a:buFontTx/>
              <a:buNone/>
              <a:defRPr>
                <a:solidFill>
                  <a:srgbClr val="FFFFFF"/>
                </a:solidFill>
                <a:latin typeface="PT Sans"/>
                <a:ea typeface="PT Sans"/>
                <a:cs typeface="PT Sans"/>
                <a:sym typeface="PT Sans"/>
              </a:defRPr>
            </a:lvl5pPr>
          </a:lstStyle>
          <a:p>
            <a:pPr/>
            <a:r>
              <a:t>Body Level One</a:t>
            </a:r>
          </a:p>
          <a:p>
            <a:pPr lvl="1"/>
            <a:r>
              <a:t>Body Level Two</a:t>
            </a:r>
          </a:p>
          <a:p>
            <a:pPr lvl="2"/>
            <a:r>
              <a:t>Body Level Three</a:t>
            </a:r>
          </a:p>
          <a:p>
            <a:pPr lvl="3"/>
            <a:r>
              <a:t>Body Level Four</a:t>
            </a:r>
          </a:p>
          <a:p>
            <a:pPr lvl="4"/>
            <a:r>
              <a:t>Body Level Five</a:t>
            </a:r>
          </a:p>
        </p:txBody>
      </p:sp>
      <p:pic>
        <p:nvPicPr>
          <p:cNvPr id="3324" name="image4.png"/>
          <p:cNvPicPr>
            <a:picLocks noChangeAspect="1"/>
          </p:cNvPicPr>
          <p:nvPr/>
        </p:nvPicPr>
        <p:blipFill>
          <a:blip r:embed="rId5">
            <a:extLst/>
          </a:blip>
          <a:stretch>
            <a:fillRect/>
          </a:stretch>
        </p:blipFill>
        <p:spPr>
          <a:xfrm>
            <a:off x="8636000" y="232712"/>
            <a:ext cx="3194001" cy="1026901"/>
          </a:xfrm>
          <a:prstGeom prst="rect">
            <a:avLst/>
          </a:prstGeom>
          <a:ln w="12700">
            <a:miter lim="400000"/>
          </a:ln>
        </p:spPr>
      </p:pic>
      <p:sp>
        <p:nvSpPr>
          <p:cNvPr id="3325" name="Shape 3325"/>
          <p:cNvSpPr/>
          <p:nvPr/>
        </p:nvSpPr>
        <p:spPr>
          <a:xfrm rot="16200000">
            <a:off x="-1045757" y="5541432"/>
            <a:ext cx="2414702" cy="2184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800">
                <a:solidFill>
                  <a:srgbClr val="FFFFFF"/>
                </a:solidFill>
              </a:defRPr>
            </a:lvl1pPr>
          </a:lstStyle>
          <a:p>
            <a:pPr/>
            <a:r>
              <a:t>© 2015 CloudBees, Inc.  All Rights Reserved</a:t>
            </a:r>
          </a:p>
        </p:txBody>
      </p:sp>
      <p:sp>
        <p:nvSpPr>
          <p:cNvPr id="3326" name="Shape 3326"/>
          <p:cNvSpPr/>
          <p:nvPr>
            <p:ph type="sldNum" sz="quarter" idx="2"/>
          </p:nvPr>
        </p:nvSpPr>
        <p:spPr>
          <a:xfrm>
            <a:off x="8473622" y="6221732"/>
            <a:ext cx="263979" cy="269237"/>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67.xml><?xml version="1.0" encoding="utf-8"?>
<p:sldLayout xmlns:a="http://schemas.openxmlformats.org/drawingml/2006/main" xmlns:r="http://schemas.openxmlformats.org/officeDocument/2006/relationships" xmlns:p="http://schemas.openxmlformats.org/presentationml/2006/main" type="tx" showMasterSp="1" showMasterPhAnim="1">
  <p:cSld name="3_Title and Content">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3333" name="Shape 3333"/>
          <p:cNvSpPr/>
          <p:nvPr/>
        </p:nvSpPr>
        <p:spPr>
          <a:xfrm>
            <a:off x="478366" y="582082"/>
            <a:ext cx="11713604" cy="6276006"/>
          </a:xfrm>
          <a:prstGeom prst="rect">
            <a:avLst/>
          </a:prstGeom>
          <a:solidFill>
            <a:srgbClr val="FFFFFF"/>
          </a:solidFill>
          <a:ln w="12700">
            <a:miter lim="400000"/>
          </a:ln>
        </p:spPr>
        <p:txBody>
          <a:bodyPr lIns="45718" tIns="45718" rIns="45718" bIns="45718" anchor="ctr"/>
          <a:lstStyle/>
          <a:p>
            <a:pPr algn="ctr">
              <a:defRPr>
                <a:solidFill>
                  <a:srgbClr val="FFFFFF"/>
                </a:solidFill>
              </a:defRPr>
            </a:pPr>
          </a:p>
        </p:txBody>
      </p:sp>
      <p:sp>
        <p:nvSpPr>
          <p:cNvPr id="3334" name="Shape 3334"/>
          <p:cNvSpPr/>
          <p:nvPr/>
        </p:nvSpPr>
        <p:spPr>
          <a:xfrm rot="16200000">
            <a:off x="-1045757" y="5541432"/>
            <a:ext cx="2414702" cy="2184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800">
                <a:solidFill>
                  <a:srgbClr val="54585B"/>
                </a:solidFill>
              </a:defRPr>
            </a:lvl1pPr>
          </a:lstStyle>
          <a:p>
            <a:pPr/>
            <a:r>
              <a:t>© 2015 CloudBees, Inc.  All Rights Reserved</a:t>
            </a:r>
          </a:p>
        </p:txBody>
      </p:sp>
      <p:pic>
        <p:nvPicPr>
          <p:cNvPr id="3335" name="image2.png"/>
          <p:cNvPicPr>
            <a:picLocks noChangeAspect="1"/>
          </p:cNvPicPr>
          <p:nvPr/>
        </p:nvPicPr>
        <p:blipFill>
          <a:blip r:embed="rId3">
            <a:extLst/>
          </a:blip>
          <a:stretch>
            <a:fillRect/>
          </a:stretch>
        </p:blipFill>
        <p:spPr>
          <a:xfrm>
            <a:off x="10080200" y="32518"/>
            <a:ext cx="1746802" cy="562504"/>
          </a:xfrm>
          <a:prstGeom prst="rect">
            <a:avLst/>
          </a:prstGeom>
          <a:ln w="12700">
            <a:miter lim="400000"/>
          </a:ln>
        </p:spPr>
      </p:pic>
      <p:sp>
        <p:nvSpPr>
          <p:cNvPr id="3336" name="Shape 3336"/>
          <p:cNvSpPr/>
          <p:nvPr>
            <p:ph type="title"/>
          </p:nvPr>
        </p:nvSpPr>
        <p:spPr>
          <a:xfrm>
            <a:off x="799775" y="845996"/>
            <a:ext cx="10884400" cy="836102"/>
          </a:xfrm>
          <a:prstGeom prst="rect">
            <a:avLst/>
          </a:prstGeom>
        </p:spPr>
        <p:txBody>
          <a:bodyPr lIns="91422" tIns="91422" rIns="91422" bIns="91422"/>
          <a:lstStyle>
            <a:lvl1pPr>
              <a:lnSpc>
                <a:spcPct val="100000"/>
              </a:lnSpc>
              <a:defRPr sz="3600">
                <a:solidFill>
                  <a:srgbClr val="CB3725"/>
                </a:solidFill>
                <a:latin typeface="PT Sans"/>
                <a:ea typeface="PT Sans"/>
                <a:cs typeface="PT Sans"/>
                <a:sym typeface="PT Sans"/>
              </a:defRPr>
            </a:lvl1pPr>
          </a:lstStyle>
          <a:p>
            <a:pPr/>
            <a:r>
              <a:t>Title Text</a:t>
            </a:r>
          </a:p>
        </p:txBody>
      </p:sp>
      <p:sp>
        <p:nvSpPr>
          <p:cNvPr id="3337" name="Shape 3337"/>
          <p:cNvSpPr/>
          <p:nvPr>
            <p:ph type="body" idx="1"/>
          </p:nvPr>
        </p:nvSpPr>
        <p:spPr>
          <a:xfrm>
            <a:off x="799775" y="1692211"/>
            <a:ext cx="10884400" cy="4526101"/>
          </a:xfrm>
          <a:prstGeom prst="rect">
            <a:avLst/>
          </a:prstGeom>
        </p:spPr>
        <p:txBody>
          <a:bodyPr lIns="91422" tIns="91422" rIns="91422" bIns="91422"/>
          <a:lstStyle>
            <a:lvl1pPr marL="182879" indent="-182879">
              <a:lnSpc>
                <a:spcPct val="100000"/>
              </a:lnSpc>
              <a:spcBef>
                <a:spcPts val="0"/>
              </a:spcBef>
              <a:buSzTx/>
              <a:buFontTx/>
              <a:buNone/>
              <a:defRPr>
                <a:solidFill>
                  <a:srgbClr val="54585B"/>
                </a:solidFill>
                <a:latin typeface="PT Sans"/>
                <a:ea typeface="PT Sans"/>
                <a:cs typeface="PT Sans"/>
                <a:sym typeface="PT Sans"/>
              </a:defRPr>
            </a:lvl1pPr>
            <a:lvl2pPr marL="182879" indent="-182879">
              <a:lnSpc>
                <a:spcPct val="100000"/>
              </a:lnSpc>
              <a:spcBef>
                <a:spcPts val="0"/>
              </a:spcBef>
              <a:buSzTx/>
              <a:buFontTx/>
              <a:buNone/>
              <a:defRPr>
                <a:solidFill>
                  <a:srgbClr val="54585B"/>
                </a:solidFill>
                <a:latin typeface="PT Sans"/>
                <a:ea typeface="PT Sans"/>
                <a:cs typeface="PT Sans"/>
                <a:sym typeface="PT Sans"/>
              </a:defRPr>
            </a:lvl2pPr>
            <a:lvl3pPr marL="182879" indent="-182879">
              <a:lnSpc>
                <a:spcPct val="100000"/>
              </a:lnSpc>
              <a:spcBef>
                <a:spcPts val="0"/>
              </a:spcBef>
              <a:buSzTx/>
              <a:buFontTx/>
              <a:buNone/>
              <a:defRPr>
                <a:solidFill>
                  <a:srgbClr val="54585B"/>
                </a:solidFill>
                <a:latin typeface="PT Sans"/>
                <a:ea typeface="PT Sans"/>
                <a:cs typeface="PT Sans"/>
                <a:sym typeface="PT Sans"/>
              </a:defRPr>
            </a:lvl3pPr>
            <a:lvl4pPr marL="182879" indent="-182879">
              <a:lnSpc>
                <a:spcPct val="100000"/>
              </a:lnSpc>
              <a:spcBef>
                <a:spcPts val="0"/>
              </a:spcBef>
              <a:buSzTx/>
              <a:buFontTx/>
              <a:buNone/>
              <a:defRPr>
                <a:solidFill>
                  <a:srgbClr val="54585B"/>
                </a:solidFill>
                <a:latin typeface="PT Sans"/>
                <a:ea typeface="PT Sans"/>
                <a:cs typeface="PT Sans"/>
                <a:sym typeface="PT Sans"/>
              </a:defRPr>
            </a:lvl4pPr>
            <a:lvl5pPr marL="182879" indent="-182879">
              <a:lnSpc>
                <a:spcPct val="100000"/>
              </a:lnSpc>
              <a:spcBef>
                <a:spcPts val="0"/>
              </a:spcBef>
              <a:buSzTx/>
              <a:buFontTx/>
              <a:buNone/>
              <a:defRPr>
                <a:solidFill>
                  <a:srgbClr val="54585B"/>
                </a:solidFill>
                <a:latin typeface="PT Sans"/>
                <a:ea typeface="PT Sans"/>
                <a:cs typeface="PT Sans"/>
                <a:sym typeface="PT Sans"/>
              </a:defRPr>
            </a:lvl5pPr>
          </a:lstStyle>
          <a:p>
            <a:pPr/>
            <a:r>
              <a:t>Body Level One</a:t>
            </a:r>
          </a:p>
          <a:p>
            <a:pPr lvl="1"/>
            <a:r>
              <a:t>Body Level Two</a:t>
            </a:r>
          </a:p>
          <a:p>
            <a:pPr lvl="2"/>
            <a:r>
              <a:t>Body Level Three</a:t>
            </a:r>
          </a:p>
          <a:p>
            <a:pPr lvl="3"/>
            <a:r>
              <a:t>Body Level Four</a:t>
            </a:r>
          </a:p>
          <a:p>
            <a:pPr lvl="4"/>
            <a:r>
              <a:t>Body Level Five</a:t>
            </a:r>
          </a:p>
        </p:txBody>
      </p:sp>
      <p:sp>
        <p:nvSpPr>
          <p:cNvPr id="3338" name="Shape 3338"/>
          <p:cNvSpPr/>
          <p:nvPr>
            <p:ph type="sldNum" sz="quarter" idx="2"/>
          </p:nvPr>
        </p:nvSpPr>
        <p:spPr>
          <a:xfrm>
            <a:off x="11621460" y="6543380"/>
            <a:ext cx="137288" cy="127001"/>
          </a:xfrm>
          <a:prstGeom prst="rect">
            <a:avLst/>
          </a:prstGeom>
        </p:spPr>
        <p:txBody>
          <a:bodyPr lIns="0" tIns="0" rIns="0" bIns="0"/>
          <a:lstStyle>
            <a:lvl1pPr algn="ctr">
              <a:defRPr sz="900">
                <a:solidFill>
                  <a:srgbClr val="7F7F7F"/>
                </a:solidFill>
                <a:latin typeface="PT Sans"/>
                <a:ea typeface="PT Sans"/>
                <a:cs typeface="PT Sans"/>
                <a:sym typeface="PT Sans"/>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68.xml><?xml version="1.0" encoding="utf-8"?>
<p:sldLayout xmlns:a="http://schemas.openxmlformats.org/drawingml/2006/main" xmlns:r="http://schemas.openxmlformats.org/officeDocument/2006/relationships" xmlns:p="http://schemas.openxmlformats.org/presentationml/2006/main" type="tx" showMasterSp="1" showMasterPhAnim="1">
  <p:cSld name="3_Two Content">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3345" name="Shape 3345"/>
          <p:cNvSpPr/>
          <p:nvPr/>
        </p:nvSpPr>
        <p:spPr>
          <a:xfrm>
            <a:off x="478366" y="582082"/>
            <a:ext cx="11713604" cy="6276006"/>
          </a:xfrm>
          <a:prstGeom prst="rect">
            <a:avLst/>
          </a:prstGeom>
          <a:solidFill>
            <a:srgbClr val="FFFFFF"/>
          </a:solidFill>
          <a:ln w="12700">
            <a:miter lim="400000"/>
          </a:ln>
        </p:spPr>
        <p:txBody>
          <a:bodyPr lIns="45718" tIns="45718" rIns="45718" bIns="45718" anchor="ctr"/>
          <a:lstStyle/>
          <a:p>
            <a:pPr algn="ctr">
              <a:defRPr>
                <a:solidFill>
                  <a:srgbClr val="FFFFFF"/>
                </a:solidFill>
              </a:defRPr>
            </a:pPr>
          </a:p>
        </p:txBody>
      </p:sp>
      <p:sp>
        <p:nvSpPr>
          <p:cNvPr id="3346" name="Shape 3346"/>
          <p:cNvSpPr/>
          <p:nvPr/>
        </p:nvSpPr>
        <p:spPr>
          <a:xfrm rot="16200000">
            <a:off x="-1045757" y="5541432"/>
            <a:ext cx="2414702" cy="2184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800">
                <a:solidFill>
                  <a:srgbClr val="54585B"/>
                </a:solidFill>
              </a:defRPr>
            </a:lvl1pPr>
          </a:lstStyle>
          <a:p>
            <a:pPr/>
            <a:r>
              <a:t>© 2015 CloudBees, Inc.  All Rights Reserved</a:t>
            </a:r>
          </a:p>
        </p:txBody>
      </p:sp>
      <p:pic>
        <p:nvPicPr>
          <p:cNvPr id="3347" name="image2.png"/>
          <p:cNvPicPr>
            <a:picLocks noChangeAspect="1"/>
          </p:cNvPicPr>
          <p:nvPr/>
        </p:nvPicPr>
        <p:blipFill>
          <a:blip r:embed="rId3">
            <a:extLst/>
          </a:blip>
          <a:stretch>
            <a:fillRect/>
          </a:stretch>
        </p:blipFill>
        <p:spPr>
          <a:xfrm>
            <a:off x="10080200" y="32518"/>
            <a:ext cx="1746802" cy="562504"/>
          </a:xfrm>
          <a:prstGeom prst="rect">
            <a:avLst/>
          </a:prstGeom>
          <a:ln w="12700">
            <a:miter lim="400000"/>
          </a:ln>
        </p:spPr>
      </p:pic>
      <p:sp>
        <p:nvSpPr>
          <p:cNvPr id="3348" name="Shape 3348"/>
          <p:cNvSpPr/>
          <p:nvPr>
            <p:ph type="title"/>
          </p:nvPr>
        </p:nvSpPr>
        <p:spPr>
          <a:xfrm>
            <a:off x="798782" y="833967"/>
            <a:ext cx="10970002" cy="836099"/>
          </a:xfrm>
          <a:prstGeom prst="rect">
            <a:avLst/>
          </a:prstGeom>
        </p:spPr>
        <p:txBody>
          <a:bodyPr lIns="91422" tIns="91422" rIns="91422" bIns="91422"/>
          <a:lstStyle>
            <a:lvl1pPr>
              <a:lnSpc>
                <a:spcPct val="100000"/>
              </a:lnSpc>
              <a:defRPr sz="3600">
                <a:solidFill>
                  <a:srgbClr val="CB3725"/>
                </a:solidFill>
                <a:latin typeface="PT Sans"/>
                <a:ea typeface="PT Sans"/>
                <a:cs typeface="PT Sans"/>
                <a:sym typeface="PT Sans"/>
              </a:defRPr>
            </a:lvl1pPr>
          </a:lstStyle>
          <a:p>
            <a:pPr/>
            <a:r>
              <a:t>Title Text</a:t>
            </a:r>
          </a:p>
        </p:txBody>
      </p:sp>
      <p:sp>
        <p:nvSpPr>
          <p:cNvPr id="3349" name="Shape 3349"/>
          <p:cNvSpPr/>
          <p:nvPr>
            <p:ph type="body" sz="half" idx="1"/>
          </p:nvPr>
        </p:nvSpPr>
        <p:spPr>
          <a:xfrm>
            <a:off x="799775" y="1693140"/>
            <a:ext cx="5364399" cy="4568100"/>
          </a:xfrm>
          <a:prstGeom prst="rect">
            <a:avLst/>
          </a:prstGeom>
        </p:spPr>
        <p:txBody>
          <a:bodyPr lIns="91422" tIns="91422" rIns="91422" bIns="91422"/>
          <a:lstStyle>
            <a:lvl1pPr marL="182879" indent="-182879">
              <a:lnSpc>
                <a:spcPct val="100000"/>
              </a:lnSpc>
              <a:spcBef>
                <a:spcPts val="0"/>
              </a:spcBef>
              <a:buSzTx/>
              <a:buFontTx/>
              <a:buNone/>
              <a:defRPr>
                <a:solidFill>
                  <a:srgbClr val="54585B"/>
                </a:solidFill>
                <a:latin typeface="PT Sans"/>
                <a:ea typeface="PT Sans"/>
                <a:cs typeface="PT Sans"/>
                <a:sym typeface="PT Sans"/>
              </a:defRPr>
            </a:lvl1pPr>
            <a:lvl2pPr marL="182879" indent="-182879">
              <a:lnSpc>
                <a:spcPct val="100000"/>
              </a:lnSpc>
              <a:spcBef>
                <a:spcPts val="0"/>
              </a:spcBef>
              <a:buSzTx/>
              <a:buFontTx/>
              <a:buNone/>
              <a:defRPr>
                <a:solidFill>
                  <a:srgbClr val="54585B"/>
                </a:solidFill>
                <a:latin typeface="PT Sans"/>
                <a:ea typeface="PT Sans"/>
                <a:cs typeface="PT Sans"/>
                <a:sym typeface="PT Sans"/>
              </a:defRPr>
            </a:lvl2pPr>
            <a:lvl3pPr marL="182879" indent="-182879">
              <a:lnSpc>
                <a:spcPct val="100000"/>
              </a:lnSpc>
              <a:spcBef>
                <a:spcPts val="0"/>
              </a:spcBef>
              <a:buSzTx/>
              <a:buFontTx/>
              <a:buNone/>
              <a:defRPr>
                <a:solidFill>
                  <a:srgbClr val="54585B"/>
                </a:solidFill>
                <a:latin typeface="PT Sans"/>
                <a:ea typeface="PT Sans"/>
                <a:cs typeface="PT Sans"/>
                <a:sym typeface="PT Sans"/>
              </a:defRPr>
            </a:lvl3pPr>
            <a:lvl4pPr marL="182879" indent="-182879">
              <a:lnSpc>
                <a:spcPct val="100000"/>
              </a:lnSpc>
              <a:spcBef>
                <a:spcPts val="0"/>
              </a:spcBef>
              <a:buSzTx/>
              <a:buFontTx/>
              <a:buNone/>
              <a:defRPr>
                <a:solidFill>
                  <a:srgbClr val="54585B"/>
                </a:solidFill>
                <a:latin typeface="PT Sans"/>
                <a:ea typeface="PT Sans"/>
                <a:cs typeface="PT Sans"/>
                <a:sym typeface="PT Sans"/>
              </a:defRPr>
            </a:lvl4pPr>
            <a:lvl5pPr marL="182879" indent="-182879">
              <a:lnSpc>
                <a:spcPct val="100000"/>
              </a:lnSpc>
              <a:spcBef>
                <a:spcPts val="0"/>
              </a:spcBef>
              <a:buSzTx/>
              <a:buFontTx/>
              <a:buNone/>
              <a:defRPr>
                <a:solidFill>
                  <a:srgbClr val="54585B"/>
                </a:solidFill>
                <a:latin typeface="PT Sans"/>
                <a:ea typeface="PT Sans"/>
                <a:cs typeface="PT Sans"/>
                <a:sym typeface="PT Sans"/>
              </a:defRPr>
            </a:lvl5pPr>
          </a:lstStyle>
          <a:p>
            <a:pPr/>
            <a:r>
              <a:t>Body Level One</a:t>
            </a:r>
          </a:p>
          <a:p>
            <a:pPr lvl="1"/>
            <a:r>
              <a:t>Body Level Two</a:t>
            </a:r>
          </a:p>
          <a:p>
            <a:pPr lvl="2"/>
            <a:r>
              <a:t>Body Level Three</a:t>
            </a:r>
          </a:p>
          <a:p>
            <a:pPr lvl="3"/>
            <a:r>
              <a:t>Body Level Four</a:t>
            </a:r>
          </a:p>
          <a:p>
            <a:pPr lvl="4"/>
            <a:r>
              <a:t>Body Level Five</a:t>
            </a:r>
          </a:p>
        </p:txBody>
      </p:sp>
      <p:sp>
        <p:nvSpPr>
          <p:cNvPr id="3350" name="Shape 3350"/>
          <p:cNvSpPr/>
          <p:nvPr>
            <p:ph type="body" sz="half" idx="13"/>
          </p:nvPr>
        </p:nvSpPr>
        <p:spPr>
          <a:xfrm>
            <a:off x="6397364" y="1693140"/>
            <a:ext cx="5364402" cy="4568100"/>
          </a:xfrm>
          <a:prstGeom prst="rect">
            <a:avLst/>
          </a:prstGeom>
        </p:spPr>
        <p:txBody>
          <a:bodyPr lIns="91422" tIns="91422" rIns="91422" bIns="91422"/>
          <a:lstStyle/>
          <a:p>
            <a:pPr/>
          </a:p>
        </p:txBody>
      </p:sp>
      <p:sp>
        <p:nvSpPr>
          <p:cNvPr id="3351" name="Shape 3351"/>
          <p:cNvSpPr/>
          <p:nvPr>
            <p:ph type="sldNum" sz="quarter" idx="2"/>
          </p:nvPr>
        </p:nvSpPr>
        <p:spPr>
          <a:xfrm>
            <a:off x="11621460" y="6543380"/>
            <a:ext cx="137288" cy="127001"/>
          </a:xfrm>
          <a:prstGeom prst="rect">
            <a:avLst/>
          </a:prstGeom>
        </p:spPr>
        <p:txBody>
          <a:bodyPr lIns="0" tIns="0" rIns="0" bIns="0"/>
          <a:lstStyle>
            <a:lvl1pPr algn="ctr">
              <a:defRPr sz="900">
                <a:solidFill>
                  <a:srgbClr val="7F7F7F"/>
                </a:solidFill>
                <a:latin typeface="PT Sans"/>
                <a:ea typeface="PT Sans"/>
                <a:cs typeface="PT Sans"/>
                <a:sym typeface="PT Sans"/>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69.xml><?xml version="1.0" encoding="utf-8"?>
<p:sldLayout xmlns:a="http://schemas.openxmlformats.org/drawingml/2006/main" xmlns:r="http://schemas.openxmlformats.org/officeDocument/2006/relationships" xmlns:p="http://schemas.openxmlformats.org/presentationml/2006/main" type="tx" showMasterSp="1" showMasterPhAnim="1">
  <p:cSld name="2_Divider slide">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3358" name="Shape 3358"/>
          <p:cNvSpPr/>
          <p:nvPr/>
        </p:nvSpPr>
        <p:spPr>
          <a:xfrm>
            <a:off x="478366" y="582082"/>
            <a:ext cx="11713604" cy="6276006"/>
          </a:xfrm>
          <a:prstGeom prst="rect">
            <a:avLst/>
          </a:prstGeom>
          <a:solidFill>
            <a:srgbClr val="FFFFFF"/>
          </a:solidFill>
          <a:ln w="12700">
            <a:miter lim="400000"/>
          </a:ln>
        </p:spPr>
        <p:txBody>
          <a:bodyPr lIns="45718" tIns="45718" rIns="45718" bIns="45718" anchor="ctr"/>
          <a:lstStyle/>
          <a:p>
            <a:pPr algn="ctr">
              <a:defRPr>
                <a:solidFill>
                  <a:srgbClr val="FFFFFF"/>
                </a:solidFill>
              </a:defRPr>
            </a:pPr>
          </a:p>
        </p:txBody>
      </p:sp>
      <p:sp>
        <p:nvSpPr>
          <p:cNvPr id="3359" name="Shape 3359"/>
          <p:cNvSpPr/>
          <p:nvPr/>
        </p:nvSpPr>
        <p:spPr>
          <a:xfrm rot="16200000">
            <a:off x="-1045757" y="5541432"/>
            <a:ext cx="2414702" cy="2184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800">
                <a:solidFill>
                  <a:srgbClr val="54585B"/>
                </a:solidFill>
              </a:defRPr>
            </a:lvl1pPr>
          </a:lstStyle>
          <a:p>
            <a:pPr/>
            <a:r>
              <a:t>© 2015 CloudBees, Inc.  All Rights Reserved</a:t>
            </a:r>
          </a:p>
        </p:txBody>
      </p:sp>
      <p:pic>
        <p:nvPicPr>
          <p:cNvPr id="3360" name="image2.png"/>
          <p:cNvPicPr>
            <a:picLocks noChangeAspect="1"/>
          </p:cNvPicPr>
          <p:nvPr/>
        </p:nvPicPr>
        <p:blipFill>
          <a:blip r:embed="rId3">
            <a:extLst/>
          </a:blip>
          <a:stretch>
            <a:fillRect/>
          </a:stretch>
        </p:blipFill>
        <p:spPr>
          <a:xfrm>
            <a:off x="10080200" y="32518"/>
            <a:ext cx="1746802" cy="562504"/>
          </a:xfrm>
          <a:prstGeom prst="rect">
            <a:avLst/>
          </a:prstGeom>
          <a:ln w="12700">
            <a:miter lim="400000"/>
          </a:ln>
        </p:spPr>
      </p:pic>
      <p:pic>
        <p:nvPicPr>
          <p:cNvPr id="3361" name="image1.jpeg"/>
          <p:cNvPicPr>
            <a:picLocks noChangeAspect="1"/>
          </p:cNvPicPr>
          <p:nvPr/>
        </p:nvPicPr>
        <p:blipFill>
          <a:blip r:embed="rId2">
            <a:extLst/>
          </a:blip>
          <a:stretch>
            <a:fillRect/>
          </a:stretch>
        </p:blipFill>
        <p:spPr>
          <a:xfrm>
            <a:off x="0" y="0"/>
            <a:ext cx="12192000" cy="6858000"/>
          </a:xfrm>
          <a:prstGeom prst="rect">
            <a:avLst/>
          </a:prstGeom>
          <a:ln w="12700">
            <a:miter lim="400000"/>
          </a:ln>
        </p:spPr>
      </p:pic>
      <p:sp>
        <p:nvSpPr>
          <p:cNvPr id="3362" name="Shape 3362"/>
          <p:cNvSpPr/>
          <p:nvPr>
            <p:ph type="title"/>
          </p:nvPr>
        </p:nvSpPr>
        <p:spPr>
          <a:xfrm>
            <a:off x="1193521" y="2667000"/>
            <a:ext cx="8433600" cy="1358701"/>
          </a:xfrm>
          <a:prstGeom prst="rect">
            <a:avLst/>
          </a:prstGeom>
        </p:spPr>
        <p:txBody>
          <a:bodyPr lIns="91422" tIns="91422" rIns="91422" bIns="91422" anchor="b"/>
          <a:lstStyle>
            <a:lvl1pPr>
              <a:lnSpc>
                <a:spcPct val="100000"/>
              </a:lnSpc>
              <a:defRPr sz="3600">
                <a:solidFill>
                  <a:srgbClr val="CB3725"/>
                </a:solidFill>
                <a:latin typeface="PT Sans"/>
                <a:ea typeface="PT Sans"/>
                <a:cs typeface="PT Sans"/>
                <a:sym typeface="PT Sans"/>
              </a:defRPr>
            </a:lvl1pPr>
          </a:lstStyle>
          <a:p>
            <a:pPr/>
            <a:r>
              <a:t>Title Text</a:t>
            </a:r>
          </a:p>
        </p:txBody>
      </p:sp>
      <p:sp>
        <p:nvSpPr>
          <p:cNvPr id="3363" name="Shape 3363"/>
          <p:cNvSpPr/>
          <p:nvPr/>
        </p:nvSpPr>
        <p:spPr>
          <a:xfrm rot="16200000">
            <a:off x="-1045757" y="5541432"/>
            <a:ext cx="2414702" cy="2184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800">
                <a:solidFill>
                  <a:srgbClr val="54585B"/>
                </a:solidFill>
              </a:defRPr>
            </a:lvl1pPr>
          </a:lstStyle>
          <a:p>
            <a:pPr/>
            <a:r>
              <a:t>© 2015 CloudBees, Inc.  All Rights Reserved</a:t>
            </a:r>
          </a:p>
        </p:txBody>
      </p:sp>
      <p:pic>
        <p:nvPicPr>
          <p:cNvPr id="3364" name="image2.png"/>
          <p:cNvPicPr>
            <a:picLocks noChangeAspect="1"/>
          </p:cNvPicPr>
          <p:nvPr/>
        </p:nvPicPr>
        <p:blipFill>
          <a:blip r:embed="rId3">
            <a:extLst/>
          </a:blip>
          <a:stretch>
            <a:fillRect/>
          </a:stretch>
        </p:blipFill>
        <p:spPr>
          <a:xfrm>
            <a:off x="9673800" y="273820"/>
            <a:ext cx="2147602" cy="691201"/>
          </a:xfrm>
          <a:prstGeom prst="rect">
            <a:avLst/>
          </a:prstGeom>
          <a:ln w="12700">
            <a:miter lim="400000"/>
          </a:ln>
        </p:spPr>
      </p:pic>
      <p:sp>
        <p:nvSpPr>
          <p:cNvPr id="3365" name="Shape 3365"/>
          <p:cNvSpPr/>
          <p:nvPr>
            <p:ph type="sldNum" sz="quarter" idx="2"/>
          </p:nvPr>
        </p:nvSpPr>
        <p:spPr>
          <a:xfrm>
            <a:off x="11621460" y="6543380"/>
            <a:ext cx="137288" cy="127001"/>
          </a:xfrm>
          <a:prstGeom prst="rect">
            <a:avLst/>
          </a:prstGeom>
        </p:spPr>
        <p:txBody>
          <a:bodyPr lIns="0" tIns="0" rIns="0" bIns="0"/>
          <a:lstStyle>
            <a:lvl1pPr algn="ctr">
              <a:defRPr sz="900">
                <a:solidFill>
                  <a:srgbClr val="7F7F7F"/>
                </a:solidFill>
                <a:latin typeface="PT Sans"/>
                <a:ea typeface="PT Sans"/>
                <a:cs typeface="PT Sans"/>
                <a:sym typeface="PT Sans"/>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7.xml><?xml version="1.0" encoding="utf-8"?>
<p:sldLayout xmlns:a="http://schemas.openxmlformats.org/drawingml/2006/main" xmlns:r="http://schemas.openxmlformats.org/officeDocument/2006/relationships" xmlns:p="http://schemas.openxmlformats.org/presentationml/2006/main" type="tx" showMasterSp="1" showMasterPhAnim="1">
  <p:cSld name="Divider slide">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312" name="Shape 312"/>
          <p:cNvSpPr/>
          <p:nvPr/>
        </p:nvSpPr>
        <p:spPr>
          <a:xfrm>
            <a:off x="478366" y="582082"/>
            <a:ext cx="11713604" cy="6276006"/>
          </a:xfrm>
          <a:prstGeom prst="rect">
            <a:avLst/>
          </a:prstGeom>
          <a:solidFill>
            <a:srgbClr val="FFFFFF"/>
          </a:solidFill>
          <a:ln w="12700">
            <a:miter lim="400000"/>
          </a:ln>
        </p:spPr>
        <p:txBody>
          <a:bodyPr lIns="45718" tIns="45718" rIns="45718" bIns="45718" anchor="ctr"/>
          <a:lstStyle/>
          <a:p>
            <a:pPr algn="ctr">
              <a:defRPr>
                <a:solidFill>
                  <a:srgbClr val="FFFFFF"/>
                </a:solidFill>
              </a:defRPr>
            </a:pPr>
          </a:p>
        </p:txBody>
      </p:sp>
      <p:sp>
        <p:nvSpPr>
          <p:cNvPr id="313" name="Shape 313"/>
          <p:cNvSpPr/>
          <p:nvPr/>
        </p:nvSpPr>
        <p:spPr>
          <a:xfrm rot="16200000">
            <a:off x="-1045757" y="5541432"/>
            <a:ext cx="2414702" cy="2184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800">
                <a:solidFill>
                  <a:srgbClr val="54585B"/>
                </a:solidFill>
              </a:defRPr>
            </a:lvl1pPr>
          </a:lstStyle>
          <a:p>
            <a:pPr/>
            <a:r>
              <a:t>© 2015 CloudBees, Inc.  All Rights Reserved</a:t>
            </a:r>
          </a:p>
        </p:txBody>
      </p:sp>
      <p:pic>
        <p:nvPicPr>
          <p:cNvPr id="314" name="image2.png"/>
          <p:cNvPicPr>
            <a:picLocks noChangeAspect="1"/>
          </p:cNvPicPr>
          <p:nvPr/>
        </p:nvPicPr>
        <p:blipFill>
          <a:blip r:embed="rId3">
            <a:extLst/>
          </a:blip>
          <a:stretch>
            <a:fillRect/>
          </a:stretch>
        </p:blipFill>
        <p:spPr>
          <a:xfrm>
            <a:off x="10080200" y="32518"/>
            <a:ext cx="1746802" cy="562504"/>
          </a:xfrm>
          <a:prstGeom prst="rect">
            <a:avLst/>
          </a:prstGeom>
          <a:ln w="12700">
            <a:miter lim="400000"/>
          </a:ln>
        </p:spPr>
      </p:pic>
      <p:pic>
        <p:nvPicPr>
          <p:cNvPr id="315" name="image1.jpeg"/>
          <p:cNvPicPr>
            <a:picLocks noChangeAspect="1"/>
          </p:cNvPicPr>
          <p:nvPr/>
        </p:nvPicPr>
        <p:blipFill>
          <a:blip r:embed="rId2">
            <a:extLst/>
          </a:blip>
          <a:stretch>
            <a:fillRect/>
          </a:stretch>
        </p:blipFill>
        <p:spPr>
          <a:xfrm>
            <a:off x="0" y="0"/>
            <a:ext cx="12192000" cy="6858000"/>
          </a:xfrm>
          <a:prstGeom prst="rect">
            <a:avLst/>
          </a:prstGeom>
          <a:ln w="12700">
            <a:miter lim="400000"/>
          </a:ln>
        </p:spPr>
      </p:pic>
      <p:sp>
        <p:nvSpPr>
          <p:cNvPr id="316" name="Shape 316"/>
          <p:cNvSpPr/>
          <p:nvPr>
            <p:ph type="title"/>
          </p:nvPr>
        </p:nvSpPr>
        <p:spPr>
          <a:xfrm>
            <a:off x="1193521" y="2667000"/>
            <a:ext cx="8433600" cy="1358701"/>
          </a:xfrm>
          <a:prstGeom prst="rect">
            <a:avLst/>
          </a:prstGeom>
        </p:spPr>
        <p:txBody>
          <a:bodyPr lIns="91422" tIns="91422" rIns="91422" bIns="91422" anchor="b"/>
          <a:lstStyle>
            <a:lvl1pPr>
              <a:lnSpc>
                <a:spcPct val="100000"/>
              </a:lnSpc>
              <a:defRPr sz="3600">
                <a:solidFill>
                  <a:srgbClr val="CB3725"/>
                </a:solidFill>
                <a:latin typeface="PT Sans"/>
                <a:ea typeface="PT Sans"/>
                <a:cs typeface="PT Sans"/>
                <a:sym typeface="PT Sans"/>
              </a:defRPr>
            </a:lvl1pPr>
          </a:lstStyle>
          <a:p>
            <a:pPr/>
            <a:r>
              <a:t>Title Text</a:t>
            </a:r>
          </a:p>
        </p:txBody>
      </p:sp>
      <p:sp>
        <p:nvSpPr>
          <p:cNvPr id="317" name="Shape 317"/>
          <p:cNvSpPr/>
          <p:nvPr/>
        </p:nvSpPr>
        <p:spPr>
          <a:xfrm rot="16200000">
            <a:off x="-1045757" y="5541432"/>
            <a:ext cx="2414702" cy="2184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800">
                <a:solidFill>
                  <a:srgbClr val="54585B"/>
                </a:solidFill>
              </a:defRPr>
            </a:lvl1pPr>
          </a:lstStyle>
          <a:p>
            <a:pPr/>
            <a:r>
              <a:t>© 2015 CloudBees, Inc.  All Rights Reserved</a:t>
            </a:r>
          </a:p>
        </p:txBody>
      </p:sp>
      <p:pic>
        <p:nvPicPr>
          <p:cNvPr id="318" name="image2.png"/>
          <p:cNvPicPr>
            <a:picLocks noChangeAspect="1"/>
          </p:cNvPicPr>
          <p:nvPr/>
        </p:nvPicPr>
        <p:blipFill>
          <a:blip r:embed="rId3">
            <a:extLst/>
          </a:blip>
          <a:stretch>
            <a:fillRect/>
          </a:stretch>
        </p:blipFill>
        <p:spPr>
          <a:xfrm>
            <a:off x="9673800" y="273820"/>
            <a:ext cx="2147602" cy="691201"/>
          </a:xfrm>
          <a:prstGeom prst="rect">
            <a:avLst/>
          </a:prstGeom>
          <a:ln w="12700">
            <a:miter lim="400000"/>
          </a:ln>
        </p:spPr>
      </p:pic>
      <p:sp>
        <p:nvSpPr>
          <p:cNvPr id="319" name="Shape 319"/>
          <p:cNvSpPr/>
          <p:nvPr>
            <p:ph type="sldNum" sz="quarter" idx="2"/>
          </p:nvPr>
        </p:nvSpPr>
        <p:spPr>
          <a:xfrm>
            <a:off x="11621460" y="6543380"/>
            <a:ext cx="137288" cy="127001"/>
          </a:xfrm>
          <a:prstGeom prst="rect">
            <a:avLst/>
          </a:prstGeom>
        </p:spPr>
        <p:txBody>
          <a:bodyPr lIns="0" tIns="0" rIns="0" bIns="0"/>
          <a:lstStyle>
            <a:lvl1pPr algn="ctr">
              <a:defRPr sz="900">
                <a:solidFill>
                  <a:srgbClr val="7F7F7F"/>
                </a:solidFill>
                <a:latin typeface="PT Sans"/>
                <a:ea typeface="PT Sans"/>
                <a:cs typeface="PT Sans"/>
                <a:sym typeface="PT Sans"/>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70.xml><?xml version="1.0" encoding="utf-8"?>
<p:sldLayout xmlns:a="http://schemas.openxmlformats.org/drawingml/2006/main" xmlns:r="http://schemas.openxmlformats.org/officeDocument/2006/relationships" xmlns:p="http://schemas.openxmlformats.org/presentationml/2006/main" type="tx" showMasterSp="1" showMasterPhAnim="1">
  <p:cSld name="3_Title Only">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3372" name="Shape 3372"/>
          <p:cNvSpPr/>
          <p:nvPr/>
        </p:nvSpPr>
        <p:spPr>
          <a:xfrm>
            <a:off x="478366" y="582082"/>
            <a:ext cx="11713604" cy="6276006"/>
          </a:xfrm>
          <a:prstGeom prst="rect">
            <a:avLst/>
          </a:prstGeom>
          <a:solidFill>
            <a:srgbClr val="FFFFFF"/>
          </a:solidFill>
          <a:ln w="12700">
            <a:miter lim="400000"/>
          </a:ln>
        </p:spPr>
        <p:txBody>
          <a:bodyPr lIns="45718" tIns="45718" rIns="45718" bIns="45718" anchor="ctr"/>
          <a:lstStyle/>
          <a:p>
            <a:pPr algn="ctr">
              <a:defRPr>
                <a:solidFill>
                  <a:srgbClr val="FFFFFF"/>
                </a:solidFill>
              </a:defRPr>
            </a:pPr>
          </a:p>
        </p:txBody>
      </p:sp>
      <p:sp>
        <p:nvSpPr>
          <p:cNvPr id="3373" name="Shape 3373"/>
          <p:cNvSpPr/>
          <p:nvPr/>
        </p:nvSpPr>
        <p:spPr>
          <a:xfrm rot="16200000">
            <a:off x="-1045757" y="5541432"/>
            <a:ext cx="2414702" cy="2184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800">
                <a:solidFill>
                  <a:srgbClr val="54585B"/>
                </a:solidFill>
              </a:defRPr>
            </a:lvl1pPr>
          </a:lstStyle>
          <a:p>
            <a:pPr/>
            <a:r>
              <a:t>© 2015 CloudBees, Inc.  All Rights Reserved</a:t>
            </a:r>
          </a:p>
        </p:txBody>
      </p:sp>
      <p:pic>
        <p:nvPicPr>
          <p:cNvPr id="3374" name="image2.png"/>
          <p:cNvPicPr>
            <a:picLocks noChangeAspect="1"/>
          </p:cNvPicPr>
          <p:nvPr/>
        </p:nvPicPr>
        <p:blipFill>
          <a:blip r:embed="rId3">
            <a:extLst/>
          </a:blip>
          <a:stretch>
            <a:fillRect/>
          </a:stretch>
        </p:blipFill>
        <p:spPr>
          <a:xfrm>
            <a:off x="10080200" y="32518"/>
            <a:ext cx="1746802" cy="562504"/>
          </a:xfrm>
          <a:prstGeom prst="rect">
            <a:avLst/>
          </a:prstGeom>
          <a:ln w="12700">
            <a:miter lim="400000"/>
          </a:ln>
        </p:spPr>
      </p:pic>
      <p:sp>
        <p:nvSpPr>
          <p:cNvPr id="3375" name="Shape 3375"/>
          <p:cNvSpPr/>
          <p:nvPr>
            <p:ph type="title"/>
          </p:nvPr>
        </p:nvSpPr>
        <p:spPr>
          <a:xfrm>
            <a:off x="798782" y="833967"/>
            <a:ext cx="10970002" cy="836099"/>
          </a:xfrm>
          <a:prstGeom prst="rect">
            <a:avLst/>
          </a:prstGeom>
        </p:spPr>
        <p:txBody>
          <a:bodyPr lIns="91422" tIns="91422" rIns="91422" bIns="91422"/>
          <a:lstStyle>
            <a:lvl1pPr>
              <a:lnSpc>
                <a:spcPct val="100000"/>
              </a:lnSpc>
              <a:defRPr sz="3600">
                <a:solidFill>
                  <a:srgbClr val="CB3725"/>
                </a:solidFill>
                <a:latin typeface="PT Sans"/>
                <a:ea typeface="PT Sans"/>
                <a:cs typeface="PT Sans"/>
                <a:sym typeface="PT Sans"/>
              </a:defRPr>
            </a:lvl1pPr>
          </a:lstStyle>
          <a:p>
            <a:pPr/>
            <a:r>
              <a:t>Title Text</a:t>
            </a:r>
          </a:p>
        </p:txBody>
      </p:sp>
      <p:sp>
        <p:nvSpPr>
          <p:cNvPr id="3376" name="Shape 3376"/>
          <p:cNvSpPr/>
          <p:nvPr>
            <p:ph type="sldNum" sz="quarter" idx="2"/>
          </p:nvPr>
        </p:nvSpPr>
        <p:spPr>
          <a:xfrm>
            <a:off x="11621460" y="6543380"/>
            <a:ext cx="137288" cy="127001"/>
          </a:xfrm>
          <a:prstGeom prst="rect">
            <a:avLst/>
          </a:prstGeom>
        </p:spPr>
        <p:txBody>
          <a:bodyPr lIns="0" tIns="0" rIns="0" bIns="0"/>
          <a:lstStyle>
            <a:lvl1pPr algn="ctr">
              <a:defRPr sz="900">
                <a:solidFill>
                  <a:srgbClr val="7F7F7F"/>
                </a:solidFill>
                <a:latin typeface="PT Sans"/>
                <a:ea typeface="PT Sans"/>
                <a:cs typeface="PT Sans"/>
                <a:sym typeface="PT Sans"/>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71.xml><?xml version="1.0" encoding="utf-8"?>
<p:sldLayout xmlns:a="http://schemas.openxmlformats.org/drawingml/2006/main" xmlns:r="http://schemas.openxmlformats.org/officeDocument/2006/relationships" xmlns:p="http://schemas.openxmlformats.org/presentationml/2006/main" type="tx" showMasterSp="1" showMasterPhAnim="1">
  <p:cSld name="3_Blank">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3383" name="Shape 3383"/>
          <p:cNvSpPr/>
          <p:nvPr/>
        </p:nvSpPr>
        <p:spPr>
          <a:xfrm>
            <a:off x="478366" y="582082"/>
            <a:ext cx="11713604" cy="6276006"/>
          </a:xfrm>
          <a:prstGeom prst="rect">
            <a:avLst/>
          </a:prstGeom>
          <a:solidFill>
            <a:srgbClr val="FFFFFF"/>
          </a:solidFill>
          <a:ln w="12700">
            <a:miter lim="400000"/>
          </a:ln>
        </p:spPr>
        <p:txBody>
          <a:bodyPr lIns="45718" tIns="45718" rIns="45718" bIns="45718" anchor="ctr"/>
          <a:lstStyle/>
          <a:p>
            <a:pPr algn="ctr">
              <a:defRPr>
                <a:solidFill>
                  <a:srgbClr val="FFFFFF"/>
                </a:solidFill>
              </a:defRPr>
            </a:pPr>
          </a:p>
        </p:txBody>
      </p:sp>
      <p:sp>
        <p:nvSpPr>
          <p:cNvPr id="3384" name="Shape 3384"/>
          <p:cNvSpPr/>
          <p:nvPr/>
        </p:nvSpPr>
        <p:spPr>
          <a:xfrm rot="16200000">
            <a:off x="-1045757" y="5541432"/>
            <a:ext cx="2414702" cy="2184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800">
                <a:solidFill>
                  <a:srgbClr val="54585B"/>
                </a:solidFill>
              </a:defRPr>
            </a:lvl1pPr>
          </a:lstStyle>
          <a:p>
            <a:pPr/>
            <a:r>
              <a:t>© 2015 CloudBees, Inc.  All Rights Reserved</a:t>
            </a:r>
          </a:p>
        </p:txBody>
      </p:sp>
      <p:pic>
        <p:nvPicPr>
          <p:cNvPr id="3385" name="image2.png"/>
          <p:cNvPicPr>
            <a:picLocks noChangeAspect="1"/>
          </p:cNvPicPr>
          <p:nvPr/>
        </p:nvPicPr>
        <p:blipFill>
          <a:blip r:embed="rId3">
            <a:extLst/>
          </a:blip>
          <a:stretch>
            <a:fillRect/>
          </a:stretch>
        </p:blipFill>
        <p:spPr>
          <a:xfrm>
            <a:off x="10080200" y="32518"/>
            <a:ext cx="1746802" cy="562504"/>
          </a:xfrm>
          <a:prstGeom prst="rect">
            <a:avLst/>
          </a:prstGeom>
          <a:ln w="12700">
            <a:miter lim="400000"/>
          </a:ln>
        </p:spPr>
      </p:pic>
      <p:sp>
        <p:nvSpPr>
          <p:cNvPr id="3386" name="Shape 3386"/>
          <p:cNvSpPr/>
          <p:nvPr>
            <p:ph type="sldNum" sz="quarter" idx="2"/>
          </p:nvPr>
        </p:nvSpPr>
        <p:spPr>
          <a:xfrm>
            <a:off x="11621460" y="6543380"/>
            <a:ext cx="137288" cy="127001"/>
          </a:xfrm>
          <a:prstGeom prst="rect">
            <a:avLst/>
          </a:prstGeom>
        </p:spPr>
        <p:txBody>
          <a:bodyPr lIns="0" tIns="0" rIns="0" bIns="0"/>
          <a:lstStyle>
            <a:lvl1pPr algn="ctr">
              <a:defRPr sz="900">
                <a:solidFill>
                  <a:srgbClr val="7F7F7F"/>
                </a:solidFill>
                <a:latin typeface="PT Sans"/>
                <a:ea typeface="PT Sans"/>
                <a:cs typeface="PT Sans"/>
                <a:sym typeface="PT Sans"/>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72.xml><?xml version="1.0" encoding="utf-8"?>
<p:sldLayout xmlns:a="http://schemas.openxmlformats.org/drawingml/2006/main" xmlns:r="http://schemas.openxmlformats.org/officeDocument/2006/relationships" xmlns:p="http://schemas.openxmlformats.org/presentationml/2006/main" type="tx" showMasterSp="1" showMasterPhAnim="1">
  <p:cSld name="3_Text with Chart or Graphic">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3393" name="Shape 3393"/>
          <p:cNvSpPr/>
          <p:nvPr/>
        </p:nvSpPr>
        <p:spPr>
          <a:xfrm>
            <a:off x="478366" y="582082"/>
            <a:ext cx="11713604" cy="6276006"/>
          </a:xfrm>
          <a:prstGeom prst="rect">
            <a:avLst/>
          </a:prstGeom>
          <a:solidFill>
            <a:srgbClr val="FFFFFF"/>
          </a:solidFill>
          <a:ln w="12700">
            <a:miter lim="400000"/>
          </a:ln>
        </p:spPr>
        <p:txBody>
          <a:bodyPr lIns="45718" tIns="45718" rIns="45718" bIns="45718" anchor="ctr"/>
          <a:lstStyle/>
          <a:p>
            <a:pPr algn="ctr">
              <a:defRPr>
                <a:solidFill>
                  <a:srgbClr val="FFFFFF"/>
                </a:solidFill>
              </a:defRPr>
            </a:pPr>
          </a:p>
        </p:txBody>
      </p:sp>
      <p:sp>
        <p:nvSpPr>
          <p:cNvPr id="3394" name="Shape 3394"/>
          <p:cNvSpPr/>
          <p:nvPr/>
        </p:nvSpPr>
        <p:spPr>
          <a:xfrm rot="16200000">
            <a:off x="-1045757" y="5541432"/>
            <a:ext cx="2414702" cy="2184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800">
                <a:solidFill>
                  <a:srgbClr val="54585B"/>
                </a:solidFill>
              </a:defRPr>
            </a:lvl1pPr>
          </a:lstStyle>
          <a:p>
            <a:pPr/>
            <a:r>
              <a:t>© 2015 CloudBees, Inc.  All Rights Reserved</a:t>
            </a:r>
          </a:p>
        </p:txBody>
      </p:sp>
      <p:pic>
        <p:nvPicPr>
          <p:cNvPr id="3395" name="image2.png"/>
          <p:cNvPicPr>
            <a:picLocks noChangeAspect="1"/>
          </p:cNvPicPr>
          <p:nvPr/>
        </p:nvPicPr>
        <p:blipFill>
          <a:blip r:embed="rId3">
            <a:extLst/>
          </a:blip>
          <a:stretch>
            <a:fillRect/>
          </a:stretch>
        </p:blipFill>
        <p:spPr>
          <a:xfrm>
            <a:off x="10080200" y="32518"/>
            <a:ext cx="1746802" cy="562504"/>
          </a:xfrm>
          <a:prstGeom prst="rect">
            <a:avLst/>
          </a:prstGeom>
          <a:ln w="12700">
            <a:miter lim="400000"/>
          </a:ln>
        </p:spPr>
      </p:pic>
      <p:sp>
        <p:nvSpPr>
          <p:cNvPr id="3396" name="Shape 3396"/>
          <p:cNvSpPr/>
          <p:nvPr/>
        </p:nvSpPr>
        <p:spPr>
          <a:xfrm flipH="1">
            <a:off x="5747549" y="1113364"/>
            <a:ext cx="2" cy="5181605"/>
          </a:xfrm>
          <a:prstGeom prst="line">
            <a:avLst/>
          </a:prstGeom>
          <a:ln>
            <a:solidFill>
              <a:srgbClr val="54575A"/>
            </a:solidFill>
          </a:ln>
        </p:spPr>
        <p:txBody>
          <a:bodyPr lIns="45718" tIns="45718" rIns="45718" bIns="45718"/>
          <a:lstStyle/>
          <a:p>
            <a:pPr/>
          </a:p>
        </p:txBody>
      </p:sp>
      <p:sp>
        <p:nvSpPr>
          <p:cNvPr id="3397" name="Shape 3397"/>
          <p:cNvSpPr/>
          <p:nvPr>
            <p:ph type="title"/>
          </p:nvPr>
        </p:nvSpPr>
        <p:spPr>
          <a:xfrm>
            <a:off x="892923" y="1070757"/>
            <a:ext cx="4542803" cy="834303"/>
          </a:xfrm>
          <a:prstGeom prst="rect">
            <a:avLst/>
          </a:prstGeom>
        </p:spPr>
        <p:txBody>
          <a:bodyPr lIns="91422" tIns="91422" rIns="91422" bIns="91422" anchor="b"/>
          <a:lstStyle>
            <a:lvl1pPr>
              <a:lnSpc>
                <a:spcPct val="100000"/>
              </a:lnSpc>
              <a:defRPr sz="3600">
                <a:solidFill>
                  <a:srgbClr val="CB3725"/>
                </a:solidFill>
                <a:latin typeface="PT Sans"/>
                <a:ea typeface="PT Sans"/>
                <a:cs typeface="PT Sans"/>
                <a:sym typeface="PT Sans"/>
              </a:defRPr>
            </a:lvl1pPr>
          </a:lstStyle>
          <a:p>
            <a:pPr/>
            <a:r>
              <a:t>Title Text</a:t>
            </a:r>
          </a:p>
        </p:txBody>
      </p:sp>
      <p:sp>
        <p:nvSpPr>
          <p:cNvPr id="3398" name="Shape 3398"/>
          <p:cNvSpPr/>
          <p:nvPr>
            <p:ph type="body" sz="half" idx="1"/>
          </p:nvPr>
        </p:nvSpPr>
        <p:spPr>
          <a:xfrm>
            <a:off x="6129866" y="1069678"/>
            <a:ext cx="5588002" cy="5284504"/>
          </a:xfrm>
          <a:prstGeom prst="rect">
            <a:avLst/>
          </a:prstGeom>
        </p:spPr>
        <p:txBody>
          <a:bodyPr lIns="91422" tIns="91422" rIns="91422" bIns="91422"/>
          <a:lstStyle>
            <a:lvl1pPr marL="0" indent="0">
              <a:lnSpc>
                <a:spcPct val="100000"/>
              </a:lnSpc>
              <a:spcBef>
                <a:spcPts val="0"/>
              </a:spcBef>
              <a:buSzTx/>
              <a:buFontTx/>
              <a:buNone/>
              <a:defRPr>
                <a:solidFill>
                  <a:srgbClr val="54585B"/>
                </a:solidFill>
                <a:latin typeface="PT Sans"/>
                <a:ea typeface="PT Sans"/>
                <a:cs typeface="PT Sans"/>
                <a:sym typeface="PT Sans"/>
              </a:defRPr>
            </a:lvl1pPr>
            <a:lvl2pPr marL="0" indent="0">
              <a:lnSpc>
                <a:spcPct val="100000"/>
              </a:lnSpc>
              <a:spcBef>
                <a:spcPts val="0"/>
              </a:spcBef>
              <a:buSzTx/>
              <a:buFontTx/>
              <a:buNone/>
              <a:defRPr>
                <a:solidFill>
                  <a:srgbClr val="54585B"/>
                </a:solidFill>
                <a:latin typeface="PT Sans"/>
                <a:ea typeface="PT Sans"/>
                <a:cs typeface="PT Sans"/>
                <a:sym typeface="PT Sans"/>
              </a:defRPr>
            </a:lvl2pPr>
            <a:lvl3pPr marL="0" indent="0">
              <a:lnSpc>
                <a:spcPct val="100000"/>
              </a:lnSpc>
              <a:spcBef>
                <a:spcPts val="0"/>
              </a:spcBef>
              <a:buSzTx/>
              <a:buFontTx/>
              <a:buNone/>
              <a:defRPr>
                <a:solidFill>
                  <a:srgbClr val="54585B"/>
                </a:solidFill>
                <a:latin typeface="PT Sans"/>
                <a:ea typeface="PT Sans"/>
                <a:cs typeface="PT Sans"/>
                <a:sym typeface="PT Sans"/>
              </a:defRPr>
            </a:lvl3pPr>
            <a:lvl4pPr marL="0" indent="0">
              <a:lnSpc>
                <a:spcPct val="100000"/>
              </a:lnSpc>
              <a:spcBef>
                <a:spcPts val="0"/>
              </a:spcBef>
              <a:buSzTx/>
              <a:buFontTx/>
              <a:buNone/>
              <a:defRPr>
                <a:solidFill>
                  <a:srgbClr val="54585B"/>
                </a:solidFill>
                <a:latin typeface="PT Sans"/>
                <a:ea typeface="PT Sans"/>
                <a:cs typeface="PT Sans"/>
                <a:sym typeface="PT Sans"/>
              </a:defRPr>
            </a:lvl4pPr>
            <a:lvl5pPr marL="0" indent="0">
              <a:lnSpc>
                <a:spcPct val="100000"/>
              </a:lnSpc>
              <a:spcBef>
                <a:spcPts val="0"/>
              </a:spcBef>
              <a:buSzTx/>
              <a:buFontTx/>
              <a:buNone/>
              <a:defRPr>
                <a:solidFill>
                  <a:srgbClr val="54585B"/>
                </a:solidFill>
                <a:latin typeface="PT Sans"/>
                <a:ea typeface="PT Sans"/>
                <a:cs typeface="PT Sans"/>
                <a:sym typeface="PT Sans"/>
              </a:defRPr>
            </a:lvl5pPr>
          </a:lstStyle>
          <a:p>
            <a:pPr/>
            <a:r>
              <a:t>Body Level One</a:t>
            </a:r>
          </a:p>
          <a:p>
            <a:pPr lvl="1"/>
            <a:r>
              <a:t>Body Level Two</a:t>
            </a:r>
          </a:p>
          <a:p>
            <a:pPr lvl="2"/>
            <a:r>
              <a:t>Body Level Three</a:t>
            </a:r>
          </a:p>
          <a:p>
            <a:pPr lvl="3"/>
            <a:r>
              <a:t>Body Level Four</a:t>
            </a:r>
          </a:p>
          <a:p>
            <a:pPr lvl="4"/>
            <a:r>
              <a:t>Body Level Five</a:t>
            </a:r>
          </a:p>
        </p:txBody>
      </p:sp>
      <p:sp>
        <p:nvSpPr>
          <p:cNvPr id="3399" name="Shape 3399"/>
          <p:cNvSpPr/>
          <p:nvPr>
            <p:ph type="body" sz="half" idx="13"/>
          </p:nvPr>
        </p:nvSpPr>
        <p:spPr>
          <a:xfrm>
            <a:off x="892922" y="1905000"/>
            <a:ext cx="4542804" cy="4448701"/>
          </a:xfrm>
          <a:prstGeom prst="rect">
            <a:avLst/>
          </a:prstGeom>
        </p:spPr>
        <p:txBody>
          <a:bodyPr lIns="91422" tIns="91422" rIns="91422" bIns="91422"/>
          <a:lstStyle/>
          <a:p>
            <a:pPr/>
          </a:p>
        </p:txBody>
      </p:sp>
      <p:sp>
        <p:nvSpPr>
          <p:cNvPr id="3400" name="Shape 3400"/>
          <p:cNvSpPr/>
          <p:nvPr>
            <p:ph type="sldNum" sz="quarter" idx="2"/>
          </p:nvPr>
        </p:nvSpPr>
        <p:spPr>
          <a:xfrm>
            <a:off x="11621460" y="6543380"/>
            <a:ext cx="137288" cy="127001"/>
          </a:xfrm>
          <a:prstGeom prst="rect">
            <a:avLst/>
          </a:prstGeom>
        </p:spPr>
        <p:txBody>
          <a:bodyPr lIns="0" tIns="0" rIns="0" bIns="0"/>
          <a:lstStyle>
            <a:lvl1pPr algn="ctr">
              <a:defRPr sz="900">
                <a:solidFill>
                  <a:srgbClr val="7F7F7F"/>
                </a:solidFill>
                <a:latin typeface="PT Sans"/>
                <a:ea typeface="PT Sans"/>
                <a:cs typeface="PT Sans"/>
                <a:sym typeface="PT Sans"/>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73.xml><?xml version="1.0" encoding="utf-8"?>
<p:sldLayout xmlns:a="http://schemas.openxmlformats.org/drawingml/2006/main" xmlns:r="http://schemas.openxmlformats.org/officeDocument/2006/relationships" xmlns:p="http://schemas.openxmlformats.org/presentationml/2006/main" type="tx" showMasterSp="1" showMasterPhAnim="1">
  <p:cSld name="3_Picture with Caption">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3407" name="Shape 3407"/>
          <p:cNvSpPr/>
          <p:nvPr/>
        </p:nvSpPr>
        <p:spPr>
          <a:xfrm>
            <a:off x="478366" y="582082"/>
            <a:ext cx="11713604" cy="6276006"/>
          </a:xfrm>
          <a:prstGeom prst="rect">
            <a:avLst/>
          </a:prstGeom>
          <a:solidFill>
            <a:srgbClr val="FFFFFF"/>
          </a:solidFill>
          <a:ln w="12700">
            <a:miter lim="400000"/>
          </a:ln>
        </p:spPr>
        <p:txBody>
          <a:bodyPr lIns="45718" tIns="45718" rIns="45718" bIns="45718" anchor="ctr"/>
          <a:lstStyle/>
          <a:p>
            <a:pPr algn="ctr">
              <a:defRPr>
                <a:solidFill>
                  <a:srgbClr val="FFFFFF"/>
                </a:solidFill>
              </a:defRPr>
            </a:pPr>
          </a:p>
        </p:txBody>
      </p:sp>
      <p:sp>
        <p:nvSpPr>
          <p:cNvPr id="3408" name="Shape 3408"/>
          <p:cNvSpPr/>
          <p:nvPr/>
        </p:nvSpPr>
        <p:spPr>
          <a:xfrm rot="16200000">
            <a:off x="-1045757" y="5541432"/>
            <a:ext cx="2414702" cy="2184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800">
                <a:solidFill>
                  <a:srgbClr val="54585B"/>
                </a:solidFill>
              </a:defRPr>
            </a:lvl1pPr>
          </a:lstStyle>
          <a:p>
            <a:pPr/>
            <a:r>
              <a:t>© 2015 CloudBees, Inc.  All Rights Reserved</a:t>
            </a:r>
          </a:p>
        </p:txBody>
      </p:sp>
      <p:pic>
        <p:nvPicPr>
          <p:cNvPr id="3409" name="image2.png"/>
          <p:cNvPicPr>
            <a:picLocks noChangeAspect="1"/>
          </p:cNvPicPr>
          <p:nvPr/>
        </p:nvPicPr>
        <p:blipFill>
          <a:blip r:embed="rId3">
            <a:extLst/>
          </a:blip>
          <a:stretch>
            <a:fillRect/>
          </a:stretch>
        </p:blipFill>
        <p:spPr>
          <a:xfrm>
            <a:off x="10080200" y="32518"/>
            <a:ext cx="1746802" cy="562504"/>
          </a:xfrm>
          <a:prstGeom prst="rect">
            <a:avLst/>
          </a:prstGeom>
          <a:ln w="12700">
            <a:miter lim="400000"/>
          </a:ln>
        </p:spPr>
      </p:pic>
      <p:sp>
        <p:nvSpPr>
          <p:cNvPr id="3410" name="Shape 3410"/>
          <p:cNvSpPr/>
          <p:nvPr>
            <p:ph type="title"/>
          </p:nvPr>
        </p:nvSpPr>
        <p:spPr>
          <a:xfrm>
            <a:off x="719388" y="854021"/>
            <a:ext cx="5410402" cy="984900"/>
          </a:xfrm>
          <a:prstGeom prst="rect">
            <a:avLst/>
          </a:prstGeom>
        </p:spPr>
        <p:txBody>
          <a:bodyPr lIns="91422" tIns="91422" rIns="91422" bIns="91422" anchor="b"/>
          <a:lstStyle>
            <a:lvl1pPr>
              <a:lnSpc>
                <a:spcPct val="100000"/>
              </a:lnSpc>
              <a:defRPr sz="3600">
                <a:solidFill>
                  <a:srgbClr val="CB3725"/>
                </a:solidFill>
                <a:latin typeface="PT Sans"/>
                <a:ea typeface="PT Sans"/>
                <a:cs typeface="PT Sans"/>
                <a:sym typeface="PT Sans"/>
              </a:defRPr>
            </a:lvl1pPr>
          </a:lstStyle>
          <a:p>
            <a:pPr/>
            <a:r>
              <a:t>Title Text</a:t>
            </a:r>
          </a:p>
        </p:txBody>
      </p:sp>
      <p:sp>
        <p:nvSpPr>
          <p:cNvPr id="3411" name="Shape 3411"/>
          <p:cNvSpPr/>
          <p:nvPr>
            <p:ph type="pic" sz="quarter" idx="13"/>
          </p:nvPr>
        </p:nvSpPr>
        <p:spPr>
          <a:xfrm>
            <a:off x="6417731" y="854018"/>
            <a:ext cx="4060000" cy="3076502"/>
          </a:xfrm>
          <a:prstGeom prst="rect">
            <a:avLst/>
          </a:prstGeom>
        </p:spPr>
        <p:txBody>
          <a:bodyPr lIns="91439" tIns="45719" rIns="91439" bIns="45719">
            <a:noAutofit/>
          </a:bodyPr>
          <a:lstStyle/>
          <a:p>
            <a:pPr/>
          </a:p>
        </p:txBody>
      </p:sp>
      <p:sp>
        <p:nvSpPr>
          <p:cNvPr id="3412" name="Shape 3412"/>
          <p:cNvSpPr/>
          <p:nvPr>
            <p:ph type="body" sz="half" idx="1"/>
          </p:nvPr>
        </p:nvSpPr>
        <p:spPr>
          <a:xfrm>
            <a:off x="719388" y="1838872"/>
            <a:ext cx="5410402" cy="4484400"/>
          </a:xfrm>
          <a:prstGeom prst="rect">
            <a:avLst/>
          </a:prstGeom>
        </p:spPr>
        <p:txBody>
          <a:bodyPr lIns="91422" tIns="91422" rIns="91422" bIns="91422"/>
          <a:lstStyle>
            <a:lvl1pPr marL="0" indent="0">
              <a:lnSpc>
                <a:spcPct val="100000"/>
              </a:lnSpc>
              <a:spcBef>
                <a:spcPts val="0"/>
              </a:spcBef>
              <a:buSzTx/>
              <a:buFontTx/>
              <a:buNone/>
              <a:defRPr>
                <a:solidFill>
                  <a:srgbClr val="54585B"/>
                </a:solidFill>
                <a:latin typeface="PT Sans"/>
                <a:ea typeface="PT Sans"/>
                <a:cs typeface="PT Sans"/>
                <a:sym typeface="PT Sans"/>
              </a:defRPr>
            </a:lvl1pPr>
            <a:lvl2pPr marL="0" indent="0">
              <a:lnSpc>
                <a:spcPct val="100000"/>
              </a:lnSpc>
              <a:spcBef>
                <a:spcPts val="0"/>
              </a:spcBef>
              <a:buSzTx/>
              <a:buFontTx/>
              <a:buNone/>
              <a:defRPr>
                <a:solidFill>
                  <a:srgbClr val="54585B"/>
                </a:solidFill>
                <a:latin typeface="PT Sans"/>
                <a:ea typeface="PT Sans"/>
                <a:cs typeface="PT Sans"/>
                <a:sym typeface="PT Sans"/>
              </a:defRPr>
            </a:lvl2pPr>
            <a:lvl3pPr marL="0" indent="0">
              <a:lnSpc>
                <a:spcPct val="100000"/>
              </a:lnSpc>
              <a:spcBef>
                <a:spcPts val="0"/>
              </a:spcBef>
              <a:buSzTx/>
              <a:buFontTx/>
              <a:buNone/>
              <a:defRPr>
                <a:solidFill>
                  <a:srgbClr val="54585B"/>
                </a:solidFill>
                <a:latin typeface="PT Sans"/>
                <a:ea typeface="PT Sans"/>
                <a:cs typeface="PT Sans"/>
                <a:sym typeface="PT Sans"/>
              </a:defRPr>
            </a:lvl3pPr>
            <a:lvl4pPr marL="0" indent="0">
              <a:lnSpc>
                <a:spcPct val="100000"/>
              </a:lnSpc>
              <a:spcBef>
                <a:spcPts val="0"/>
              </a:spcBef>
              <a:buSzTx/>
              <a:buFontTx/>
              <a:buNone/>
              <a:defRPr>
                <a:solidFill>
                  <a:srgbClr val="54585B"/>
                </a:solidFill>
                <a:latin typeface="PT Sans"/>
                <a:ea typeface="PT Sans"/>
                <a:cs typeface="PT Sans"/>
                <a:sym typeface="PT Sans"/>
              </a:defRPr>
            </a:lvl4pPr>
            <a:lvl5pPr marL="0" indent="0">
              <a:lnSpc>
                <a:spcPct val="100000"/>
              </a:lnSpc>
              <a:spcBef>
                <a:spcPts val="0"/>
              </a:spcBef>
              <a:buSzTx/>
              <a:buFontTx/>
              <a:buNone/>
              <a:defRPr>
                <a:solidFill>
                  <a:srgbClr val="54585B"/>
                </a:solidFill>
                <a:latin typeface="PT Sans"/>
                <a:ea typeface="PT Sans"/>
                <a:cs typeface="PT Sans"/>
                <a:sym typeface="PT Sans"/>
              </a:defRPr>
            </a:lvl5pPr>
          </a:lstStyle>
          <a:p>
            <a:pPr/>
            <a:r>
              <a:t>Body Level One</a:t>
            </a:r>
          </a:p>
          <a:p>
            <a:pPr lvl="1"/>
            <a:r>
              <a:t>Body Level Two</a:t>
            </a:r>
          </a:p>
          <a:p>
            <a:pPr lvl="2"/>
            <a:r>
              <a:t>Body Level Three</a:t>
            </a:r>
          </a:p>
          <a:p>
            <a:pPr lvl="3"/>
            <a:r>
              <a:t>Body Level Four</a:t>
            </a:r>
          </a:p>
          <a:p>
            <a:pPr lvl="4"/>
            <a:r>
              <a:t>Body Level Five</a:t>
            </a:r>
          </a:p>
        </p:txBody>
      </p:sp>
      <p:sp>
        <p:nvSpPr>
          <p:cNvPr id="3413" name="Shape 3413"/>
          <p:cNvSpPr/>
          <p:nvPr>
            <p:ph type="sldNum" sz="quarter" idx="2"/>
          </p:nvPr>
        </p:nvSpPr>
        <p:spPr>
          <a:xfrm>
            <a:off x="11621460" y="6543380"/>
            <a:ext cx="137288" cy="127001"/>
          </a:xfrm>
          <a:prstGeom prst="rect">
            <a:avLst/>
          </a:prstGeom>
        </p:spPr>
        <p:txBody>
          <a:bodyPr lIns="0" tIns="0" rIns="0" bIns="0"/>
          <a:lstStyle>
            <a:lvl1pPr algn="ctr">
              <a:defRPr sz="900">
                <a:solidFill>
                  <a:srgbClr val="7F7F7F"/>
                </a:solidFill>
                <a:latin typeface="PT Sans"/>
                <a:ea typeface="PT Sans"/>
                <a:cs typeface="PT Sans"/>
                <a:sym typeface="PT Sans"/>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74.xml><?xml version="1.0" encoding="utf-8"?>
<p:sldLayout xmlns:a="http://schemas.openxmlformats.org/drawingml/2006/main" xmlns:r="http://schemas.openxmlformats.org/officeDocument/2006/relationships" xmlns:p="http://schemas.openxmlformats.org/presentationml/2006/main" type="tx" showMasterSp="1" showMasterPhAnim="1">
  <p:cSld name="7_Custom Layout">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3420" name="Shape 3420"/>
          <p:cNvSpPr/>
          <p:nvPr/>
        </p:nvSpPr>
        <p:spPr>
          <a:xfrm>
            <a:off x="478366" y="582082"/>
            <a:ext cx="11713604" cy="6276006"/>
          </a:xfrm>
          <a:prstGeom prst="rect">
            <a:avLst/>
          </a:prstGeom>
          <a:solidFill>
            <a:srgbClr val="FFFFFF"/>
          </a:solidFill>
          <a:ln w="12700">
            <a:miter lim="400000"/>
          </a:ln>
        </p:spPr>
        <p:txBody>
          <a:bodyPr lIns="45718" tIns="45718" rIns="45718" bIns="45718" anchor="ctr"/>
          <a:lstStyle/>
          <a:p>
            <a:pPr algn="ctr">
              <a:defRPr>
                <a:solidFill>
                  <a:srgbClr val="FFFFFF"/>
                </a:solidFill>
              </a:defRPr>
            </a:pPr>
          </a:p>
        </p:txBody>
      </p:sp>
      <p:sp>
        <p:nvSpPr>
          <p:cNvPr id="3421" name="Shape 3421"/>
          <p:cNvSpPr/>
          <p:nvPr/>
        </p:nvSpPr>
        <p:spPr>
          <a:xfrm rot="16200000">
            <a:off x="-1045757" y="5541432"/>
            <a:ext cx="2414702" cy="2184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800">
                <a:solidFill>
                  <a:srgbClr val="54585B"/>
                </a:solidFill>
              </a:defRPr>
            </a:lvl1pPr>
          </a:lstStyle>
          <a:p>
            <a:pPr/>
            <a:r>
              <a:t>© 2015 CloudBees, Inc.  All Rights Reserved</a:t>
            </a:r>
          </a:p>
        </p:txBody>
      </p:sp>
      <p:pic>
        <p:nvPicPr>
          <p:cNvPr id="3422" name="image2.png"/>
          <p:cNvPicPr>
            <a:picLocks noChangeAspect="1"/>
          </p:cNvPicPr>
          <p:nvPr/>
        </p:nvPicPr>
        <p:blipFill>
          <a:blip r:embed="rId3">
            <a:extLst/>
          </a:blip>
          <a:stretch>
            <a:fillRect/>
          </a:stretch>
        </p:blipFill>
        <p:spPr>
          <a:xfrm>
            <a:off x="10080200" y="32518"/>
            <a:ext cx="1746802" cy="562504"/>
          </a:xfrm>
          <a:prstGeom prst="rect">
            <a:avLst/>
          </a:prstGeom>
          <a:ln w="12700">
            <a:miter lim="400000"/>
          </a:ln>
        </p:spPr>
      </p:pic>
      <p:sp>
        <p:nvSpPr>
          <p:cNvPr id="3423" name="Shape 3423"/>
          <p:cNvSpPr/>
          <p:nvPr/>
        </p:nvSpPr>
        <p:spPr>
          <a:xfrm>
            <a:off x="0" y="0"/>
            <a:ext cx="12192000" cy="6858000"/>
          </a:xfrm>
          <a:prstGeom prst="rect">
            <a:avLst/>
          </a:prstGeom>
          <a:solidFill>
            <a:srgbClr val="FFFFFF"/>
          </a:solidFill>
          <a:ln w="12700">
            <a:miter lim="400000"/>
          </a:ln>
        </p:spPr>
        <p:txBody>
          <a:bodyPr lIns="45718" tIns="45718" rIns="45718" bIns="45718" anchor="ctr"/>
          <a:lstStyle/>
          <a:p>
            <a:pPr algn="ctr">
              <a:defRPr>
                <a:solidFill>
                  <a:srgbClr val="FFFFFF"/>
                </a:solidFill>
              </a:defRPr>
            </a:pPr>
          </a:p>
        </p:txBody>
      </p:sp>
      <p:pic>
        <p:nvPicPr>
          <p:cNvPr id="3424" name="image1.jpeg"/>
          <p:cNvPicPr>
            <a:picLocks noChangeAspect="1"/>
          </p:cNvPicPr>
          <p:nvPr/>
        </p:nvPicPr>
        <p:blipFill>
          <a:blip r:embed="rId2">
            <a:extLst/>
          </a:blip>
          <a:srcRect l="0" t="2" r="0" b="91998"/>
          <a:stretch>
            <a:fillRect/>
          </a:stretch>
        </p:blipFill>
        <p:spPr>
          <a:xfrm rot="10800000">
            <a:off x="0" y="6309300"/>
            <a:ext cx="12192000" cy="548702"/>
          </a:xfrm>
          <a:prstGeom prst="rect">
            <a:avLst/>
          </a:prstGeom>
          <a:ln w="12700">
            <a:miter lim="400000"/>
          </a:ln>
        </p:spPr>
      </p:pic>
      <p:sp>
        <p:nvSpPr>
          <p:cNvPr id="3425" name="Shape 3425"/>
          <p:cNvSpPr/>
          <p:nvPr>
            <p:ph type="title"/>
          </p:nvPr>
        </p:nvSpPr>
        <p:spPr>
          <a:xfrm>
            <a:off x="561716" y="301625"/>
            <a:ext cx="11128800" cy="836102"/>
          </a:xfrm>
          <a:prstGeom prst="rect">
            <a:avLst/>
          </a:prstGeom>
        </p:spPr>
        <p:txBody>
          <a:bodyPr lIns="91422" tIns="91422" rIns="91422" bIns="91422"/>
          <a:lstStyle>
            <a:lvl1pPr>
              <a:lnSpc>
                <a:spcPct val="100000"/>
              </a:lnSpc>
              <a:defRPr sz="3600">
                <a:solidFill>
                  <a:srgbClr val="CB3725"/>
                </a:solidFill>
                <a:latin typeface="PT Sans"/>
                <a:ea typeface="PT Sans"/>
                <a:cs typeface="PT Sans"/>
                <a:sym typeface="PT Sans"/>
              </a:defRPr>
            </a:lvl1pPr>
          </a:lstStyle>
          <a:p>
            <a:pPr/>
            <a:r>
              <a:t>Title Text</a:t>
            </a:r>
          </a:p>
        </p:txBody>
      </p:sp>
      <p:sp>
        <p:nvSpPr>
          <p:cNvPr id="3426" name="Shape 3426"/>
          <p:cNvSpPr/>
          <p:nvPr>
            <p:ph type="body" idx="1"/>
          </p:nvPr>
        </p:nvSpPr>
        <p:spPr>
          <a:xfrm>
            <a:off x="561716" y="1158875"/>
            <a:ext cx="11128800" cy="4886401"/>
          </a:xfrm>
          <a:prstGeom prst="rect">
            <a:avLst/>
          </a:prstGeom>
        </p:spPr>
        <p:txBody>
          <a:bodyPr lIns="91422" tIns="91422" rIns="91422" bIns="91422"/>
          <a:lstStyle>
            <a:lvl1pPr marL="169862" indent="-30162">
              <a:lnSpc>
                <a:spcPct val="100000"/>
              </a:lnSpc>
              <a:spcBef>
                <a:spcPts val="400"/>
              </a:spcBef>
              <a:buClr>
                <a:srgbClr val="54585B"/>
              </a:buClr>
              <a:defRPr>
                <a:solidFill>
                  <a:srgbClr val="54585B"/>
                </a:solidFill>
                <a:latin typeface="PT Sans"/>
                <a:ea typeface="PT Sans"/>
                <a:cs typeface="PT Sans"/>
                <a:sym typeface="PT Sans"/>
              </a:defRPr>
            </a:lvl1pPr>
            <a:lvl2pPr marL="786244" indent="-202044">
              <a:lnSpc>
                <a:spcPct val="100000"/>
              </a:lnSpc>
              <a:spcBef>
                <a:spcPts val="400"/>
              </a:spcBef>
              <a:buClr>
                <a:srgbClr val="54585B"/>
              </a:buClr>
              <a:buChar char="–"/>
              <a:defRPr>
                <a:solidFill>
                  <a:srgbClr val="54585B"/>
                </a:solidFill>
                <a:latin typeface="PT Sans"/>
                <a:ea typeface="PT Sans"/>
                <a:cs typeface="PT Sans"/>
                <a:sym typeface="PT Sans"/>
              </a:defRPr>
            </a:lvl2pPr>
            <a:lvl3pPr marL="1206500" indent="-177800">
              <a:lnSpc>
                <a:spcPct val="100000"/>
              </a:lnSpc>
              <a:spcBef>
                <a:spcPts val="400"/>
              </a:spcBef>
              <a:buClr>
                <a:srgbClr val="54585B"/>
              </a:buClr>
              <a:buChar char="o"/>
              <a:defRPr>
                <a:solidFill>
                  <a:srgbClr val="54585B"/>
                </a:solidFill>
                <a:latin typeface="PT Sans"/>
                <a:ea typeface="PT Sans"/>
                <a:cs typeface="PT Sans"/>
                <a:sym typeface="PT Sans"/>
              </a:defRPr>
            </a:lvl3pPr>
            <a:lvl4pPr marL="1676400" indent="-177800">
              <a:lnSpc>
                <a:spcPct val="100000"/>
              </a:lnSpc>
              <a:spcBef>
                <a:spcPts val="400"/>
              </a:spcBef>
              <a:buClr>
                <a:srgbClr val="54585B"/>
              </a:buClr>
              <a:buChar char="–"/>
              <a:defRPr>
                <a:solidFill>
                  <a:srgbClr val="54585B"/>
                </a:solidFill>
                <a:latin typeface="PT Sans"/>
                <a:ea typeface="PT Sans"/>
                <a:cs typeface="PT Sans"/>
                <a:sym typeface="PT Sans"/>
              </a:defRPr>
            </a:lvl4pPr>
            <a:lvl5pPr marL="2133600" indent="-177800">
              <a:lnSpc>
                <a:spcPct val="100000"/>
              </a:lnSpc>
              <a:spcBef>
                <a:spcPts val="400"/>
              </a:spcBef>
              <a:buClr>
                <a:srgbClr val="54585B"/>
              </a:buClr>
              <a:buChar char="»"/>
              <a:defRPr>
                <a:solidFill>
                  <a:srgbClr val="54585B"/>
                </a:solidFill>
                <a:latin typeface="PT Sans"/>
                <a:ea typeface="PT Sans"/>
                <a:cs typeface="PT Sans"/>
                <a:sym typeface="PT Sans"/>
              </a:defRPr>
            </a:lvl5pPr>
          </a:lstStyle>
          <a:p>
            <a:pPr/>
            <a:r>
              <a:t>Body Level One</a:t>
            </a:r>
          </a:p>
          <a:p>
            <a:pPr lvl="1"/>
            <a:r>
              <a:t>Body Level Two</a:t>
            </a:r>
          </a:p>
          <a:p>
            <a:pPr lvl="2"/>
            <a:r>
              <a:t>Body Level Three</a:t>
            </a:r>
          </a:p>
          <a:p>
            <a:pPr lvl="3"/>
            <a:r>
              <a:t>Body Level Four</a:t>
            </a:r>
          </a:p>
          <a:p>
            <a:pPr lvl="4"/>
            <a:r>
              <a:t>Body Level Five</a:t>
            </a:r>
          </a:p>
        </p:txBody>
      </p:sp>
      <p:sp>
        <p:nvSpPr>
          <p:cNvPr id="3427" name="Shape 3427"/>
          <p:cNvSpPr/>
          <p:nvPr/>
        </p:nvSpPr>
        <p:spPr>
          <a:xfrm>
            <a:off x="4505961" y="6503760"/>
            <a:ext cx="3220000" cy="2184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800">
                <a:solidFill>
                  <a:srgbClr val="FFFFFF"/>
                </a:solidFill>
              </a:defRPr>
            </a:lvl1pPr>
          </a:lstStyle>
          <a:p>
            <a:pPr/>
            <a:r>
              <a:t>© 2015 CloudBees, Inc.  All Rights Reserved</a:t>
            </a:r>
          </a:p>
        </p:txBody>
      </p:sp>
      <p:pic>
        <p:nvPicPr>
          <p:cNvPr id="3428" name="image2.png"/>
          <p:cNvPicPr>
            <a:picLocks noChangeAspect="1"/>
          </p:cNvPicPr>
          <p:nvPr/>
        </p:nvPicPr>
        <p:blipFill>
          <a:blip r:embed="rId3">
            <a:extLst/>
          </a:blip>
          <a:stretch>
            <a:fillRect/>
          </a:stretch>
        </p:blipFill>
        <p:spPr>
          <a:xfrm>
            <a:off x="478999" y="6311900"/>
            <a:ext cx="1746801" cy="562501"/>
          </a:xfrm>
          <a:prstGeom prst="rect">
            <a:avLst/>
          </a:prstGeom>
          <a:ln w="12700">
            <a:miter lim="400000"/>
          </a:ln>
        </p:spPr>
      </p:pic>
      <p:sp>
        <p:nvSpPr>
          <p:cNvPr id="3429" name="Shape 3429"/>
          <p:cNvSpPr/>
          <p:nvPr>
            <p:ph type="sldNum" sz="quarter" idx="2"/>
          </p:nvPr>
        </p:nvSpPr>
        <p:spPr>
          <a:xfrm>
            <a:off x="11621460" y="6543380"/>
            <a:ext cx="137288" cy="127001"/>
          </a:xfrm>
          <a:prstGeom prst="rect">
            <a:avLst/>
          </a:prstGeom>
        </p:spPr>
        <p:txBody>
          <a:bodyPr lIns="0" tIns="0" rIns="0" bIns="0"/>
          <a:lstStyle>
            <a:lvl1pPr algn="ctr">
              <a:defRPr sz="900">
                <a:solidFill>
                  <a:srgbClr val="FFFFFF"/>
                </a:solidFill>
                <a:latin typeface="PT Sans"/>
                <a:ea typeface="PT Sans"/>
                <a:cs typeface="PT Sans"/>
                <a:sym typeface="PT Sans"/>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75.xml><?xml version="1.0" encoding="utf-8"?>
<p:sldLayout xmlns:a="http://schemas.openxmlformats.org/drawingml/2006/main" xmlns:r="http://schemas.openxmlformats.org/officeDocument/2006/relationships" xmlns:p="http://schemas.openxmlformats.org/presentationml/2006/main" type="tx" showMasterSp="1" showMasterPhAnim="1">
  <p:cSld name="2_Top Bar-bee">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3436" name="Shape 3436"/>
          <p:cNvSpPr/>
          <p:nvPr/>
        </p:nvSpPr>
        <p:spPr>
          <a:xfrm>
            <a:off x="478366" y="582082"/>
            <a:ext cx="11713604" cy="6276006"/>
          </a:xfrm>
          <a:prstGeom prst="rect">
            <a:avLst/>
          </a:prstGeom>
          <a:solidFill>
            <a:srgbClr val="FFFFFF"/>
          </a:solidFill>
          <a:ln w="12700">
            <a:miter lim="400000"/>
          </a:ln>
        </p:spPr>
        <p:txBody>
          <a:bodyPr lIns="45718" tIns="45718" rIns="45718" bIns="45718" anchor="ctr"/>
          <a:lstStyle/>
          <a:p>
            <a:pPr algn="ctr">
              <a:defRPr>
                <a:solidFill>
                  <a:srgbClr val="FFFFFF"/>
                </a:solidFill>
              </a:defRPr>
            </a:pPr>
          </a:p>
        </p:txBody>
      </p:sp>
      <p:sp>
        <p:nvSpPr>
          <p:cNvPr id="3437" name="Shape 3437"/>
          <p:cNvSpPr/>
          <p:nvPr/>
        </p:nvSpPr>
        <p:spPr>
          <a:xfrm rot="16200000">
            <a:off x="-1045757" y="5541432"/>
            <a:ext cx="2414702" cy="2184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800">
                <a:solidFill>
                  <a:srgbClr val="54585B"/>
                </a:solidFill>
              </a:defRPr>
            </a:lvl1pPr>
          </a:lstStyle>
          <a:p>
            <a:pPr/>
            <a:r>
              <a:t>© 2015 CloudBees, Inc.  All Rights Reserved</a:t>
            </a:r>
          </a:p>
        </p:txBody>
      </p:sp>
      <p:pic>
        <p:nvPicPr>
          <p:cNvPr id="3438" name="image2.png"/>
          <p:cNvPicPr>
            <a:picLocks noChangeAspect="1"/>
          </p:cNvPicPr>
          <p:nvPr/>
        </p:nvPicPr>
        <p:blipFill>
          <a:blip r:embed="rId3">
            <a:extLst/>
          </a:blip>
          <a:stretch>
            <a:fillRect/>
          </a:stretch>
        </p:blipFill>
        <p:spPr>
          <a:xfrm>
            <a:off x="10080200" y="32518"/>
            <a:ext cx="1746802" cy="562504"/>
          </a:xfrm>
          <a:prstGeom prst="rect">
            <a:avLst/>
          </a:prstGeom>
          <a:ln w="12700">
            <a:miter lim="400000"/>
          </a:ln>
        </p:spPr>
      </p:pic>
      <p:pic>
        <p:nvPicPr>
          <p:cNvPr id="3439" name="image5.jpeg"/>
          <p:cNvPicPr>
            <a:picLocks noChangeAspect="1"/>
          </p:cNvPicPr>
          <p:nvPr/>
        </p:nvPicPr>
        <p:blipFill>
          <a:blip r:embed="rId4">
            <a:extLst/>
          </a:blip>
          <a:stretch>
            <a:fillRect/>
          </a:stretch>
        </p:blipFill>
        <p:spPr>
          <a:xfrm>
            <a:off x="3810001" y="3412066"/>
            <a:ext cx="8009599" cy="2999104"/>
          </a:xfrm>
          <a:prstGeom prst="rect">
            <a:avLst/>
          </a:prstGeom>
          <a:ln w="12700">
            <a:miter lim="400000"/>
          </a:ln>
        </p:spPr>
      </p:pic>
      <p:sp>
        <p:nvSpPr>
          <p:cNvPr id="3440" name="Shape 3440"/>
          <p:cNvSpPr/>
          <p:nvPr>
            <p:ph type="title"/>
          </p:nvPr>
        </p:nvSpPr>
        <p:spPr>
          <a:xfrm>
            <a:off x="798782" y="833967"/>
            <a:ext cx="10970002" cy="836099"/>
          </a:xfrm>
          <a:prstGeom prst="rect">
            <a:avLst/>
          </a:prstGeom>
        </p:spPr>
        <p:txBody>
          <a:bodyPr lIns="91422" tIns="91422" rIns="91422" bIns="91422"/>
          <a:lstStyle>
            <a:lvl1pPr>
              <a:lnSpc>
                <a:spcPct val="100000"/>
              </a:lnSpc>
              <a:defRPr sz="3600">
                <a:solidFill>
                  <a:srgbClr val="CB3725"/>
                </a:solidFill>
                <a:latin typeface="PT Sans"/>
                <a:ea typeface="PT Sans"/>
                <a:cs typeface="PT Sans"/>
                <a:sym typeface="PT Sans"/>
              </a:defRPr>
            </a:lvl1pPr>
          </a:lstStyle>
          <a:p>
            <a:pPr/>
            <a:r>
              <a:t>Title Text</a:t>
            </a:r>
          </a:p>
        </p:txBody>
      </p:sp>
      <p:sp>
        <p:nvSpPr>
          <p:cNvPr id="3441" name="Shape 3441"/>
          <p:cNvSpPr/>
          <p:nvPr>
            <p:ph type="body" idx="1"/>
          </p:nvPr>
        </p:nvSpPr>
        <p:spPr>
          <a:xfrm>
            <a:off x="799775" y="1691863"/>
            <a:ext cx="10968799" cy="4526105"/>
          </a:xfrm>
          <a:prstGeom prst="rect">
            <a:avLst/>
          </a:prstGeom>
        </p:spPr>
        <p:txBody>
          <a:bodyPr lIns="91422" tIns="91422" rIns="91422" bIns="91422"/>
          <a:lstStyle>
            <a:lvl1pPr marL="182879" indent="-182879">
              <a:lnSpc>
                <a:spcPct val="100000"/>
              </a:lnSpc>
              <a:spcBef>
                <a:spcPts val="0"/>
              </a:spcBef>
              <a:buSzTx/>
              <a:buFontTx/>
              <a:buNone/>
              <a:defRPr>
                <a:solidFill>
                  <a:srgbClr val="54585B"/>
                </a:solidFill>
                <a:latin typeface="PT Sans"/>
                <a:ea typeface="PT Sans"/>
                <a:cs typeface="PT Sans"/>
                <a:sym typeface="PT Sans"/>
              </a:defRPr>
            </a:lvl1pPr>
            <a:lvl2pPr marL="182879" indent="-182879">
              <a:lnSpc>
                <a:spcPct val="100000"/>
              </a:lnSpc>
              <a:spcBef>
                <a:spcPts val="0"/>
              </a:spcBef>
              <a:buSzTx/>
              <a:buFontTx/>
              <a:buNone/>
              <a:defRPr>
                <a:solidFill>
                  <a:srgbClr val="54585B"/>
                </a:solidFill>
                <a:latin typeface="PT Sans"/>
                <a:ea typeface="PT Sans"/>
                <a:cs typeface="PT Sans"/>
                <a:sym typeface="PT Sans"/>
              </a:defRPr>
            </a:lvl2pPr>
            <a:lvl3pPr marL="182879" indent="-182879">
              <a:lnSpc>
                <a:spcPct val="100000"/>
              </a:lnSpc>
              <a:spcBef>
                <a:spcPts val="0"/>
              </a:spcBef>
              <a:buSzTx/>
              <a:buFontTx/>
              <a:buNone/>
              <a:defRPr>
                <a:solidFill>
                  <a:srgbClr val="54585B"/>
                </a:solidFill>
                <a:latin typeface="PT Sans"/>
                <a:ea typeface="PT Sans"/>
                <a:cs typeface="PT Sans"/>
                <a:sym typeface="PT Sans"/>
              </a:defRPr>
            </a:lvl3pPr>
            <a:lvl4pPr marL="182879" indent="-182879">
              <a:lnSpc>
                <a:spcPct val="100000"/>
              </a:lnSpc>
              <a:spcBef>
                <a:spcPts val="0"/>
              </a:spcBef>
              <a:buSzTx/>
              <a:buFontTx/>
              <a:buNone/>
              <a:defRPr>
                <a:solidFill>
                  <a:srgbClr val="54585B"/>
                </a:solidFill>
                <a:latin typeface="PT Sans"/>
                <a:ea typeface="PT Sans"/>
                <a:cs typeface="PT Sans"/>
                <a:sym typeface="PT Sans"/>
              </a:defRPr>
            </a:lvl4pPr>
            <a:lvl5pPr marL="182879" indent="-182879">
              <a:lnSpc>
                <a:spcPct val="100000"/>
              </a:lnSpc>
              <a:spcBef>
                <a:spcPts val="0"/>
              </a:spcBef>
              <a:buSzTx/>
              <a:buFontTx/>
              <a:buNone/>
              <a:defRPr>
                <a:solidFill>
                  <a:srgbClr val="54585B"/>
                </a:solidFill>
                <a:latin typeface="PT Sans"/>
                <a:ea typeface="PT Sans"/>
                <a:cs typeface="PT Sans"/>
                <a:sym typeface="PT Sans"/>
              </a:defRPr>
            </a:lvl5pPr>
          </a:lstStyle>
          <a:p>
            <a:pPr/>
            <a:r>
              <a:t>Body Level One</a:t>
            </a:r>
          </a:p>
          <a:p>
            <a:pPr lvl="1"/>
            <a:r>
              <a:t>Body Level Two</a:t>
            </a:r>
          </a:p>
          <a:p>
            <a:pPr lvl="2"/>
            <a:r>
              <a:t>Body Level Three</a:t>
            </a:r>
          </a:p>
          <a:p>
            <a:pPr lvl="3"/>
            <a:r>
              <a:t>Body Level Four</a:t>
            </a:r>
          </a:p>
          <a:p>
            <a:pPr lvl="4"/>
            <a:r>
              <a:t>Body Level Five</a:t>
            </a:r>
          </a:p>
        </p:txBody>
      </p:sp>
      <p:sp>
        <p:nvSpPr>
          <p:cNvPr id="3442" name="Shape 3442"/>
          <p:cNvSpPr/>
          <p:nvPr>
            <p:ph type="sldNum" sz="quarter" idx="2"/>
          </p:nvPr>
        </p:nvSpPr>
        <p:spPr>
          <a:xfrm>
            <a:off x="11621460" y="6543380"/>
            <a:ext cx="137288" cy="127001"/>
          </a:xfrm>
          <a:prstGeom prst="rect">
            <a:avLst/>
          </a:prstGeom>
        </p:spPr>
        <p:txBody>
          <a:bodyPr lIns="0" tIns="0" rIns="0" bIns="0"/>
          <a:lstStyle>
            <a:lvl1pPr algn="ctr">
              <a:defRPr sz="900">
                <a:solidFill>
                  <a:srgbClr val="7F7F7F"/>
                </a:solidFill>
                <a:latin typeface="PT Sans"/>
                <a:ea typeface="PT Sans"/>
                <a:cs typeface="PT Sans"/>
                <a:sym typeface="PT Sans"/>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76.xml><?xml version="1.0" encoding="utf-8"?>
<p:sldLayout xmlns:a="http://schemas.openxmlformats.org/drawingml/2006/main" xmlns:r="http://schemas.openxmlformats.org/officeDocument/2006/relationships" xmlns:p="http://schemas.openxmlformats.org/presentationml/2006/main" type="tx" showMasterSp="1" showMasterPhAnim="1">
  <p:cSld name="2_Bottom Bar-bee">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3449" name="Shape 3449"/>
          <p:cNvSpPr/>
          <p:nvPr/>
        </p:nvSpPr>
        <p:spPr>
          <a:xfrm>
            <a:off x="478366" y="582082"/>
            <a:ext cx="11713604" cy="6276006"/>
          </a:xfrm>
          <a:prstGeom prst="rect">
            <a:avLst/>
          </a:prstGeom>
          <a:solidFill>
            <a:srgbClr val="FFFFFF"/>
          </a:solidFill>
          <a:ln w="12700">
            <a:miter lim="400000"/>
          </a:ln>
        </p:spPr>
        <p:txBody>
          <a:bodyPr lIns="45718" tIns="45718" rIns="45718" bIns="45718" anchor="ctr"/>
          <a:lstStyle/>
          <a:p>
            <a:pPr algn="ctr">
              <a:defRPr>
                <a:solidFill>
                  <a:srgbClr val="FFFFFF"/>
                </a:solidFill>
              </a:defRPr>
            </a:pPr>
          </a:p>
        </p:txBody>
      </p:sp>
      <p:sp>
        <p:nvSpPr>
          <p:cNvPr id="3450" name="Shape 3450"/>
          <p:cNvSpPr/>
          <p:nvPr/>
        </p:nvSpPr>
        <p:spPr>
          <a:xfrm rot="16200000">
            <a:off x="-1045757" y="5541432"/>
            <a:ext cx="2414702" cy="2184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800">
                <a:solidFill>
                  <a:srgbClr val="54585B"/>
                </a:solidFill>
              </a:defRPr>
            </a:lvl1pPr>
          </a:lstStyle>
          <a:p>
            <a:pPr/>
            <a:r>
              <a:t>© 2015 CloudBees, Inc.  All Rights Reserved</a:t>
            </a:r>
          </a:p>
        </p:txBody>
      </p:sp>
      <p:pic>
        <p:nvPicPr>
          <p:cNvPr id="3451" name="image2.png"/>
          <p:cNvPicPr>
            <a:picLocks noChangeAspect="1"/>
          </p:cNvPicPr>
          <p:nvPr/>
        </p:nvPicPr>
        <p:blipFill>
          <a:blip r:embed="rId3">
            <a:extLst/>
          </a:blip>
          <a:stretch>
            <a:fillRect/>
          </a:stretch>
        </p:blipFill>
        <p:spPr>
          <a:xfrm>
            <a:off x="10080200" y="32518"/>
            <a:ext cx="1746802" cy="562504"/>
          </a:xfrm>
          <a:prstGeom prst="rect">
            <a:avLst/>
          </a:prstGeom>
          <a:ln w="12700">
            <a:miter lim="400000"/>
          </a:ln>
        </p:spPr>
      </p:pic>
      <p:sp>
        <p:nvSpPr>
          <p:cNvPr id="3452" name="Shape 3452"/>
          <p:cNvSpPr/>
          <p:nvPr/>
        </p:nvSpPr>
        <p:spPr>
          <a:xfrm>
            <a:off x="0" y="0"/>
            <a:ext cx="12192000" cy="6858000"/>
          </a:xfrm>
          <a:prstGeom prst="rect">
            <a:avLst/>
          </a:prstGeom>
          <a:solidFill>
            <a:srgbClr val="FFFFFF"/>
          </a:solidFill>
          <a:ln w="12700">
            <a:miter lim="400000"/>
          </a:ln>
        </p:spPr>
        <p:txBody>
          <a:bodyPr lIns="45718" tIns="45718" rIns="45718" bIns="45718" anchor="ctr"/>
          <a:lstStyle/>
          <a:p>
            <a:pPr algn="ctr">
              <a:defRPr>
                <a:solidFill>
                  <a:srgbClr val="FFFFFF"/>
                </a:solidFill>
              </a:defRPr>
            </a:pPr>
          </a:p>
        </p:txBody>
      </p:sp>
      <p:pic>
        <p:nvPicPr>
          <p:cNvPr id="3453" name="image5.jpeg"/>
          <p:cNvPicPr>
            <a:picLocks noChangeAspect="1"/>
          </p:cNvPicPr>
          <p:nvPr/>
        </p:nvPicPr>
        <p:blipFill>
          <a:blip r:embed="rId4">
            <a:extLst/>
          </a:blip>
          <a:stretch>
            <a:fillRect/>
          </a:stretch>
        </p:blipFill>
        <p:spPr>
          <a:xfrm>
            <a:off x="3810001" y="3045883"/>
            <a:ext cx="8009599" cy="2999103"/>
          </a:xfrm>
          <a:prstGeom prst="rect">
            <a:avLst/>
          </a:prstGeom>
          <a:ln w="12700">
            <a:miter lim="400000"/>
          </a:ln>
        </p:spPr>
      </p:pic>
      <p:pic>
        <p:nvPicPr>
          <p:cNvPr id="3454" name="image1.jpeg"/>
          <p:cNvPicPr>
            <a:picLocks noChangeAspect="1"/>
          </p:cNvPicPr>
          <p:nvPr/>
        </p:nvPicPr>
        <p:blipFill>
          <a:blip r:embed="rId2">
            <a:extLst/>
          </a:blip>
          <a:srcRect l="0" t="2" r="0" b="91998"/>
          <a:stretch>
            <a:fillRect/>
          </a:stretch>
        </p:blipFill>
        <p:spPr>
          <a:xfrm rot="10800000">
            <a:off x="0" y="6309300"/>
            <a:ext cx="12192000" cy="548702"/>
          </a:xfrm>
          <a:prstGeom prst="rect">
            <a:avLst/>
          </a:prstGeom>
          <a:ln w="12700">
            <a:miter lim="400000"/>
          </a:ln>
        </p:spPr>
      </p:pic>
      <p:sp>
        <p:nvSpPr>
          <p:cNvPr id="3455" name="Shape 3455"/>
          <p:cNvSpPr/>
          <p:nvPr>
            <p:ph type="title"/>
          </p:nvPr>
        </p:nvSpPr>
        <p:spPr>
          <a:xfrm>
            <a:off x="561716" y="301625"/>
            <a:ext cx="11128800" cy="836102"/>
          </a:xfrm>
          <a:prstGeom prst="rect">
            <a:avLst/>
          </a:prstGeom>
        </p:spPr>
        <p:txBody>
          <a:bodyPr lIns="91422" tIns="91422" rIns="91422" bIns="91422"/>
          <a:lstStyle>
            <a:lvl1pPr>
              <a:lnSpc>
                <a:spcPct val="100000"/>
              </a:lnSpc>
              <a:defRPr sz="3600">
                <a:solidFill>
                  <a:srgbClr val="CB3725"/>
                </a:solidFill>
                <a:latin typeface="PT Sans"/>
                <a:ea typeface="PT Sans"/>
                <a:cs typeface="PT Sans"/>
                <a:sym typeface="PT Sans"/>
              </a:defRPr>
            </a:lvl1pPr>
          </a:lstStyle>
          <a:p>
            <a:pPr/>
            <a:r>
              <a:t>Title Text</a:t>
            </a:r>
          </a:p>
        </p:txBody>
      </p:sp>
      <p:sp>
        <p:nvSpPr>
          <p:cNvPr id="3456" name="Shape 3456"/>
          <p:cNvSpPr/>
          <p:nvPr>
            <p:ph type="body" idx="1"/>
          </p:nvPr>
        </p:nvSpPr>
        <p:spPr>
          <a:xfrm>
            <a:off x="561716" y="1158875"/>
            <a:ext cx="11128800" cy="4886401"/>
          </a:xfrm>
          <a:prstGeom prst="rect">
            <a:avLst/>
          </a:prstGeom>
        </p:spPr>
        <p:txBody>
          <a:bodyPr lIns="91422" tIns="91422" rIns="91422" bIns="91422"/>
          <a:lstStyle>
            <a:lvl1pPr marL="169862" indent="-30162">
              <a:lnSpc>
                <a:spcPct val="100000"/>
              </a:lnSpc>
              <a:spcBef>
                <a:spcPts val="400"/>
              </a:spcBef>
              <a:buClr>
                <a:srgbClr val="54585B"/>
              </a:buClr>
              <a:defRPr>
                <a:solidFill>
                  <a:srgbClr val="54585B"/>
                </a:solidFill>
                <a:latin typeface="PT Sans"/>
                <a:ea typeface="PT Sans"/>
                <a:cs typeface="PT Sans"/>
                <a:sym typeface="PT Sans"/>
              </a:defRPr>
            </a:lvl1pPr>
            <a:lvl2pPr marL="786244" indent="-202044">
              <a:lnSpc>
                <a:spcPct val="100000"/>
              </a:lnSpc>
              <a:spcBef>
                <a:spcPts val="400"/>
              </a:spcBef>
              <a:buClr>
                <a:srgbClr val="54585B"/>
              </a:buClr>
              <a:buChar char="–"/>
              <a:defRPr>
                <a:solidFill>
                  <a:srgbClr val="54585B"/>
                </a:solidFill>
                <a:latin typeface="PT Sans"/>
                <a:ea typeface="PT Sans"/>
                <a:cs typeface="PT Sans"/>
                <a:sym typeface="PT Sans"/>
              </a:defRPr>
            </a:lvl2pPr>
            <a:lvl3pPr marL="1206500" indent="-177800">
              <a:lnSpc>
                <a:spcPct val="100000"/>
              </a:lnSpc>
              <a:spcBef>
                <a:spcPts val="400"/>
              </a:spcBef>
              <a:buClr>
                <a:srgbClr val="54585B"/>
              </a:buClr>
              <a:buChar char="o"/>
              <a:defRPr>
                <a:solidFill>
                  <a:srgbClr val="54585B"/>
                </a:solidFill>
                <a:latin typeface="PT Sans"/>
                <a:ea typeface="PT Sans"/>
                <a:cs typeface="PT Sans"/>
                <a:sym typeface="PT Sans"/>
              </a:defRPr>
            </a:lvl3pPr>
            <a:lvl4pPr marL="1676400" indent="-177800">
              <a:lnSpc>
                <a:spcPct val="100000"/>
              </a:lnSpc>
              <a:spcBef>
                <a:spcPts val="400"/>
              </a:spcBef>
              <a:buClr>
                <a:srgbClr val="54585B"/>
              </a:buClr>
              <a:buChar char="–"/>
              <a:defRPr>
                <a:solidFill>
                  <a:srgbClr val="54585B"/>
                </a:solidFill>
                <a:latin typeface="PT Sans"/>
                <a:ea typeface="PT Sans"/>
                <a:cs typeface="PT Sans"/>
                <a:sym typeface="PT Sans"/>
              </a:defRPr>
            </a:lvl4pPr>
            <a:lvl5pPr marL="2133600" indent="-177800">
              <a:lnSpc>
                <a:spcPct val="100000"/>
              </a:lnSpc>
              <a:spcBef>
                <a:spcPts val="400"/>
              </a:spcBef>
              <a:buClr>
                <a:srgbClr val="54585B"/>
              </a:buClr>
              <a:buChar char="»"/>
              <a:defRPr>
                <a:solidFill>
                  <a:srgbClr val="54585B"/>
                </a:solidFill>
                <a:latin typeface="PT Sans"/>
                <a:ea typeface="PT Sans"/>
                <a:cs typeface="PT Sans"/>
                <a:sym typeface="PT Sans"/>
              </a:defRPr>
            </a:lvl5pPr>
          </a:lstStyle>
          <a:p>
            <a:pPr/>
            <a:r>
              <a:t>Body Level One</a:t>
            </a:r>
          </a:p>
          <a:p>
            <a:pPr lvl="1"/>
            <a:r>
              <a:t>Body Level Two</a:t>
            </a:r>
          </a:p>
          <a:p>
            <a:pPr lvl="2"/>
            <a:r>
              <a:t>Body Level Three</a:t>
            </a:r>
          </a:p>
          <a:p>
            <a:pPr lvl="3"/>
            <a:r>
              <a:t>Body Level Four</a:t>
            </a:r>
          </a:p>
          <a:p>
            <a:pPr lvl="4"/>
            <a:r>
              <a:t>Body Level Five</a:t>
            </a:r>
          </a:p>
        </p:txBody>
      </p:sp>
      <p:sp>
        <p:nvSpPr>
          <p:cNvPr id="3457" name="Shape 3457"/>
          <p:cNvSpPr/>
          <p:nvPr/>
        </p:nvSpPr>
        <p:spPr>
          <a:xfrm>
            <a:off x="4492416" y="6503760"/>
            <a:ext cx="3220003" cy="2184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800">
                <a:solidFill>
                  <a:srgbClr val="FFFFFF"/>
                </a:solidFill>
              </a:defRPr>
            </a:lvl1pPr>
          </a:lstStyle>
          <a:p>
            <a:pPr/>
            <a:r>
              <a:t>© 2015 CloudBees, Inc.  All Rights Reserved</a:t>
            </a:r>
          </a:p>
        </p:txBody>
      </p:sp>
      <p:pic>
        <p:nvPicPr>
          <p:cNvPr id="3458" name="image2.png"/>
          <p:cNvPicPr>
            <a:picLocks noChangeAspect="1"/>
          </p:cNvPicPr>
          <p:nvPr/>
        </p:nvPicPr>
        <p:blipFill>
          <a:blip r:embed="rId3">
            <a:extLst/>
          </a:blip>
          <a:stretch>
            <a:fillRect/>
          </a:stretch>
        </p:blipFill>
        <p:spPr>
          <a:xfrm>
            <a:off x="478999" y="6311900"/>
            <a:ext cx="1746801" cy="562501"/>
          </a:xfrm>
          <a:prstGeom prst="rect">
            <a:avLst/>
          </a:prstGeom>
          <a:ln w="12700">
            <a:miter lim="400000"/>
          </a:ln>
        </p:spPr>
      </p:pic>
      <p:sp>
        <p:nvSpPr>
          <p:cNvPr id="3459" name="Shape 3459"/>
          <p:cNvSpPr/>
          <p:nvPr>
            <p:ph type="sldNum" sz="quarter" idx="2"/>
          </p:nvPr>
        </p:nvSpPr>
        <p:spPr>
          <a:xfrm>
            <a:off x="11621460" y="6543380"/>
            <a:ext cx="137288" cy="127001"/>
          </a:xfrm>
          <a:prstGeom prst="rect">
            <a:avLst/>
          </a:prstGeom>
        </p:spPr>
        <p:txBody>
          <a:bodyPr lIns="0" tIns="0" rIns="0" bIns="0"/>
          <a:lstStyle>
            <a:lvl1pPr algn="ctr">
              <a:defRPr sz="900">
                <a:solidFill>
                  <a:srgbClr val="FFFFFF"/>
                </a:solidFill>
                <a:latin typeface="PT Sans"/>
                <a:ea typeface="PT Sans"/>
                <a:cs typeface="PT Sans"/>
                <a:sym typeface="PT Sans"/>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77.xml><?xml version="1.0" encoding="utf-8"?>
<p:sldLayout xmlns:a="http://schemas.openxmlformats.org/drawingml/2006/main" xmlns:r="http://schemas.openxmlformats.org/officeDocument/2006/relationships" xmlns:p="http://schemas.openxmlformats.org/presentationml/2006/main" type="tx" showMasterSp="1" showMasterPhAnim="1">
  <p:cSld name="8_Custom Layout">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3466" name="Shape 3466"/>
          <p:cNvSpPr/>
          <p:nvPr/>
        </p:nvSpPr>
        <p:spPr>
          <a:xfrm>
            <a:off x="478366" y="582082"/>
            <a:ext cx="11713604" cy="6276006"/>
          </a:xfrm>
          <a:prstGeom prst="rect">
            <a:avLst/>
          </a:prstGeom>
          <a:solidFill>
            <a:srgbClr val="FFFFFF"/>
          </a:solidFill>
          <a:ln w="12700">
            <a:miter lim="400000"/>
          </a:ln>
        </p:spPr>
        <p:txBody>
          <a:bodyPr lIns="45718" tIns="45718" rIns="45718" bIns="45718" anchor="ctr"/>
          <a:lstStyle/>
          <a:p>
            <a:pPr algn="ctr">
              <a:defRPr>
                <a:solidFill>
                  <a:srgbClr val="FFFFFF"/>
                </a:solidFill>
              </a:defRPr>
            </a:pPr>
          </a:p>
        </p:txBody>
      </p:sp>
      <p:sp>
        <p:nvSpPr>
          <p:cNvPr id="3467" name="Shape 3467"/>
          <p:cNvSpPr/>
          <p:nvPr/>
        </p:nvSpPr>
        <p:spPr>
          <a:xfrm rot="16200000">
            <a:off x="-1045757" y="5541432"/>
            <a:ext cx="2414702" cy="2184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800">
                <a:solidFill>
                  <a:srgbClr val="54585B"/>
                </a:solidFill>
              </a:defRPr>
            </a:lvl1pPr>
          </a:lstStyle>
          <a:p>
            <a:pPr/>
            <a:r>
              <a:t>© 2015 CloudBees, Inc.  All Rights Reserved</a:t>
            </a:r>
          </a:p>
        </p:txBody>
      </p:sp>
      <p:pic>
        <p:nvPicPr>
          <p:cNvPr id="3468" name="image2.png"/>
          <p:cNvPicPr>
            <a:picLocks noChangeAspect="1"/>
          </p:cNvPicPr>
          <p:nvPr/>
        </p:nvPicPr>
        <p:blipFill>
          <a:blip r:embed="rId3">
            <a:extLst/>
          </a:blip>
          <a:stretch>
            <a:fillRect/>
          </a:stretch>
        </p:blipFill>
        <p:spPr>
          <a:xfrm>
            <a:off x="10080200" y="32518"/>
            <a:ext cx="1746802" cy="562504"/>
          </a:xfrm>
          <a:prstGeom prst="rect">
            <a:avLst/>
          </a:prstGeom>
          <a:ln w="12700">
            <a:miter lim="400000"/>
          </a:ln>
        </p:spPr>
      </p:pic>
      <p:pic>
        <p:nvPicPr>
          <p:cNvPr id="3469" name="image1.jpeg"/>
          <p:cNvPicPr>
            <a:picLocks noChangeAspect="1"/>
          </p:cNvPicPr>
          <p:nvPr/>
        </p:nvPicPr>
        <p:blipFill>
          <a:blip r:embed="rId2">
            <a:extLst/>
          </a:blip>
          <a:stretch>
            <a:fillRect/>
          </a:stretch>
        </p:blipFill>
        <p:spPr>
          <a:xfrm>
            <a:off x="0" y="0"/>
            <a:ext cx="12192000" cy="6858000"/>
          </a:xfrm>
          <a:prstGeom prst="rect">
            <a:avLst/>
          </a:prstGeom>
          <a:ln w="12700">
            <a:miter lim="400000"/>
          </a:ln>
        </p:spPr>
      </p:pic>
      <p:sp>
        <p:nvSpPr>
          <p:cNvPr id="3470" name="Shape 3470"/>
          <p:cNvSpPr/>
          <p:nvPr/>
        </p:nvSpPr>
        <p:spPr>
          <a:xfrm rot="16200000">
            <a:off x="-1045757" y="5541432"/>
            <a:ext cx="2414702" cy="2184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800">
                <a:solidFill>
                  <a:srgbClr val="54585B"/>
                </a:solidFill>
              </a:defRPr>
            </a:lvl1pPr>
          </a:lstStyle>
          <a:p>
            <a:pPr/>
            <a:r>
              <a:t>© 2015 CloudBees, Inc.  All Rights Reserved</a:t>
            </a:r>
          </a:p>
        </p:txBody>
      </p:sp>
      <p:pic>
        <p:nvPicPr>
          <p:cNvPr id="3471" name="image6.png"/>
          <p:cNvPicPr>
            <a:picLocks noChangeAspect="1"/>
          </p:cNvPicPr>
          <p:nvPr/>
        </p:nvPicPr>
        <p:blipFill>
          <a:blip r:embed="rId4">
            <a:extLst/>
          </a:blip>
          <a:stretch>
            <a:fillRect/>
          </a:stretch>
        </p:blipFill>
        <p:spPr>
          <a:xfrm>
            <a:off x="2895600" y="2400300"/>
            <a:ext cx="6400800" cy="2057700"/>
          </a:xfrm>
          <a:prstGeom prst="rect">
            <a:avLst/>
          </a:prstGeom>
          <a:ln w="12700">
            <a:miter lim="400000"/>
          </a:ln>
        </p:spPr>
      </p:pic>
      <p:sp>
        <p:nvSpPr>
          <p:cNvPr id="3472" name="Shape 3472"/>
          <p:cNvSpPr/>
          <p:nvPr>
            <p:ph type="sldNum" sz="quarter" idx="2"/>
          </p:nvPr>
        </p:nvSpPr>
        <p:spPr>
          <a:xfrm>
            <a:off x="8473622" y="6221732"/>
            <a:ext cx="263979" cy="269237"/>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78.xml><?xml version="1.0" encoding="utf-8"?>
<p:sldLayout xmlns:a="http://schemas.openxmlformats.org/drawingml/2006/main" xmlns:r="http://schemas.openxmlformats.org/officeDocument/2006/relationships" xmlns:p="http://schemas.openxmlformats.org/presentationml/2006/main" type="tx" showMasterSp="1" showMasterPhAnim="1">
  <p:cSld name="9_Custom Layout">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3479" name="Shape 3479"/>
          <p:cNvSpPr/>
          <p:nvPr/>
        </p:nvSpPr>
        <p:spPr>
          <a:xfrm>
            <a:off x="478366" y="582082"/>
            <a:ext cx="11713604" cy="6276006"/>
          </a:xfrm>
          <a:prstGeom prst="rect">
            <a:avLst/>
          </a:prstGeom>
          <a:solidFill>
            <a:srgbClr val="FFFFFF"/>
          </a:solidFill>
          <a:ln w="12700">
            <a:miter lim="400000"/>
          </a:ln>
        </p:spPr>
        <p:txBody>
          <a:bodyPr lIns="45718" tIns="45718" rIns="45718" bIns="45718" anchor="ctr"/>
          <a:lstStyle/>
          <a:p>
            <a:pPr algn="ctr">
              <a:defRPr>
                <a:solidFill>
                  <a:srgbClr val="FFFFFF"/>
                </a:solidFill>
              </a:defRPr>
            </a:pPr>
          </a:p>
        </p:txBody>
      </p:sp>
      <p:sp>
        <p:nvSpPr>
          <p:cNvPr id="3480" name="Shape 3480"/>
          <p:cNvSpPr/>
          <p:nvPr/>
        </p:nvSpPr>
        <p:spPr>
          <a:xfrm rot="16200000">
            <a:off x="-1045757" y="5541432"/>
            <a:ext cx="2414702" cy="2184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800">
                <a:solidFill>
                  <a:srgbClr val="54585B"/>
                </a:solidFill>
              </a:defRPr>
            </a:lvl1pPr>
          </a:lstStyle>
          <a:p>
            <a:pPr/>
            <a:r>
              <a:t>© 2015 CloudBees, Inc.  All Rights Reserved</a:t>
            </a:r>
          </a:p>
        </p:txBody>
      </p:sp>
      <p:pic>
        <p:nvPicPr>
          <p:cNvPr id="3481" name="image2.png"/>
          <p:cNvPicPr>
            <a:picLocks noChangeAspect="1"/>
          </p:cNvPicPr>
          <p:nvPr/>
        </p:nvPicPr>
        <p:blipFill>
          <a:blip r:embed="rId3">
            <a:extLst/>
          </a:blip>
          <a:stretch>
            <a:fillRect/>
          </a:stretch>
        </p:blipFill>
        <p:spPr>
          <a:xfrm>
            <a:off x="10080200" y="32518"/>
            <a:ext cx="1746802" cy="562504"/>
          </a:xfrm>
          <a:prstGeom prst="rect">
            <a:avLst/>
          </a:prstGeom>
          <a:ln w="12700">
            <a:miter lim="400000"/>
          </a:ln>
        </p:spPr>
      </p:pic>
      <p:pic>
        <p:nvPicPr>
          <p:cNvPr id="3482" name="image1.jpeg"/>
          <p:cNvPicPr>
            <a:picLocks noChangeAspect="1"/>
          </p:cNvPicPr>
          <p:nvPr/>
        </p:nvPicPr>
        <p:blipFill>
          <a:blip r:embed="rId2">
            <a:extLst/>
          </a:blip>
          <a:stretch>
            <a:fillRect/>
          </a:stretch>
        </p:blipFill>
        <p:spPr>
          <a:xfrm>
            <a:off x="0" y="0"/>
            <a:ext cx="12192000" cy="6858000"/>
          </a:xfrm>
          <a:prstGeom prst="rect">
            <a:avLst/>
          </a:prstGeom>
          <a:ln w="12700">
            <a:miter lim="400000"/>
          </a:ln>
        </p:spPr>
      </p:pic>
      <p:pic>
        <p:nvPicPr>
          <p:cNvPr id="3483" name="image7.png"/>
          <p:cNvPicPr>
            <a:picLocks noChangeAspect="1"/>
          </p:cNvPicPr>
          <p:nvPr/>
        </p:nvPicPr>
        <p:blipFill>
          <a:blip r:embed="rId4">
            <a:extLst/>
          </a:blip>
          <a:stretch>
            <a:fillRect/>
          </a:stretch>
        </p:blipFill>
        <p:spPr>
          <a:xfrm>
            <a:off x="3947967" y="2644849"/>
            <a:ext cx="4718403" cy="1686904"/>
          </a:xfrm>
          <a:prstGeom prst="rect">
            <a:avLst/>
          </a:prstGeom>
          <a:ln w="12700">
            <a:miter lim="400000"/>
          </a:ln>
        </p:spPr>
      </p:pic>
      <p:sp>
        <p:nvSpPr>
          <p:cNvPr id="3484" name="Shape 3484"/>
          <p:cNvSpPr/>
          <p:nvPr/>
        </p:nvSpPr>
        <p:spPr>
          <a:xfrm rot="16200000">
            <a:off x="-1045757" y="5541432"/>
            <a:ext cx="2414702" cy="2184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800">
                <a:solidFill>
                  <a:srgbClr val="54585B"/>
                </a:solidFill>
              </a:defRPr>
            </a:lvl1pPr>
          </a:lstStyle>
          <a:p>
            <a:pPr/>
            <a:r>
              <a:t>© 2015 CloudBees, Inc.  All Rights Reserved</a:t>
            </a:r>
          </a:p>
        </p:txBody>
      </p:sp>
      <p:sp>
        <p:nvSpPr>
          <p:cNvPr id="3485" name="Shape 3485"/>
          <p:cNvSpPr/>
          <p:nvPr>
            <p:ph type="sldNum" sz="quarter" idx="2"/>
          </p:nvPr>
        </p:nvSpPr>
        <p:spPr>
          <a:xfrm>
            <a:off x="8473622" y="6221732"/>
            <a:ext cx="263979" cy="269237"/>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79.xml><?xml version="1.0" encoding="utf-8"?>
<p:sldLayout xmlns:a="http://schemas.openxmlformats.org/drawingml/2006/main" xmlns:r="http://schemas.openxmlformats.org/officeDocument/2006/relationships" xmlns:p="http://schemas.openxmlformats.org/presentationml/2006/main" type="tx" showMasterSp="1" showMasterPhAnim="1">
  <p:cSld name="2_Title Slide 1">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3492" name="Shape 3492"/>
          <p:cNvSpPr/>
          <p:nvPr/>
        </p:nvSpPr>
        <p:spPr>
          <a:xfrm>
            <a:off x="478366" y="582082"/>
            <a:ext cx="11713604" cy="6276006"/>
          </a:xfrm>
          <a:prstGeom prst="rect">
            <a:avLst/>
          </a:prstGeom>
          <a:solidFill>
            <a:srgbClr val="FFFFFF"/>
          </a:solidFill>
          <a:ln w="12700">
            <a:miter lim="400000"/>
          </a:ln>
        </p:spPr>
        <p:txBody>
          <a:bodyPr lIns="45718" tIns="45718" rIns="45718" bIns="45718" anchor="ctr"/>
          <a:lstStyle/>
          <a:p>
            <a:pPr algn="ctr">
              <a:defRPr>
                <a:solidFill>
                  <a:srgbClr val="FFFFFF"/>
                </a:solidFill>
              </a:defRPr>
            </a:pPr>
          </a:p>
        </p:txBody>
      </p:sp>
      <p:sp>
        <p:nvSpPr>
          <p:cNvPr id="3493" name="Shape 3493"/>
          <p:cNvSpPr/>
          <p:nvPr/>
        </p:nvSpPr>
        <p:spPr>
          <a:xfrm rot="16200000">
            <a:off x="-1045757" y="5541432"/>
            <a:ext cx="2414702" cy="2184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800">
                <a:solidFill>
                  <a:srgbClr val="54585B"/>
                </a:solidFill>
              </a:defRPr>
            </a:lvl1pPr>
          </a:lstStyle>
          <a:p>
            <a:pPr/>
            <a:r>
              <a:t>© 2015 CloudBees, Inc.  All Rights Reserved</a:t>
            </a:r>
          </a:p>
        </p:txBody>
      </p:sp>
      <p:pic>
        <p:nvPicPr>
          <p:cNvPr id="3494" name="image2.png"/>
          <p:cNvPicPr>
            <a:picLocks noChangeAspect="1"/>
          </p:cNvPicPr>
          <p:nvPr/>
        </p:nvPicPr>
        <p:blipFill>
          <a:blip r:embed="rId3">
            <a:extLst/>
          </a:blip>
          <a:stretch>
            <a:fillRect/>
          </a:stretch>
        </p:blipFill>
        <p:spPr>
          <a:xfrm>
            <a:off x="10080200" y="32518"/>
            <a:ext cx="1746802" cy="562504"/>
          </a:xfrm>
          <a:prstGeom prst="rect">
            <a:avLst/>
          </a:prstGeom>
          <a:ln w="12700">
            <a:miter lim="400000"/>
          </a:ln>
        </p:spPr>
      </p:pic>
      <p:sp>
        <p:nvSpPr>
          <p:cNvPr id="3495" name="Shape 3495"/>
          <p:cNvSpPr/>
          <p:nvPr>
            <p:ph type="title"/>
          </p:nvPr>
        </p:nvSpPr>
        <p:spPr>
          <a:xfrm>
            <a:off x="914400" y="2111123"/>
            <a:ext cx="10363200" cy="1546503"/>
          </a:xfrm>
          <a:prstGeom prst="rect">
            <a:avLst/>
          </a:prstGeom>
        </p:spPr>
        <p:txBody>
          <a:bodyPr lIns="91422" tIns="91422" rIns="91422" bIns="91422" anchor="b"/>
          <a:lstStyle>
            <a:lvl1pPr algn="ctr">
              <a:lnSpc>
                <a:spcPct val="100000"/>
              </a:lnSpc>
              <a:defRPr sz="4800">
                <a:solidFill>
                  <a:srgbClr val="CB3725"/>
                </a:solidFill>
                <a:latin typeface="PT Sans"/>
                <a:ea typeface="PT Sans"/>
                <a:cs typeface="PT Sans"/>
                <a:sym typeface="PT Sans"/>
              </a:defRPr>
            </a:lvl1pPr>
          </a:lstStyle>
          <a:p>
            <a:pPr/>
            <a:r>
              <a:t>Title Text</a:t>
            </a:r>
          </a:p>
        </p:txBody>
      </p:sp>
      <p:sp>
        <p:nvSpPr>
          <p:cNvPr id="3496" name="Shape 3496"/>
          <p:cNvSpPr/>
          <p:nvPr>
            <p:ph type="body" sz="quarter" idx="1"/>
          </p:nvPr>
        </p:nvSpPr>
        <p:spPr>
          <a:xfrm>
            <a:off x="914400" y="3786737"/>
            <a:ext cx="10363200" cy="1046403"/>
          </a:xfrm>
          <a:prstGeom prst="rect">
            <a:avLst/>
          </a:prstGeom>
        </p:spPr>
        <p:txBody>
          <a:bodyPr lIns="91422" tIns="91422" rIns="91422" bIns="91422"/>
          <a:lstStyle>
            <a:lvl1pPr marL="0" indent="0" algn="ctr">
              <a:lnSpc>
                <a:spcPct val="100000"/>
              </a:lnSpc>
              <a:spcBef>
                <a:spcPts val="0"/>
              </a:spcBef>
              <a:buSzTx/>
              <a:buFontTx/>
              <a:buNone/>
              <a:defRPr>
                <a:solidFill>
                  <a:srgbClr val="006098"/>
                </a:solidFill>
                <a:latin typeface="PT Sans"/>
                <a:ea typeface="PT Sans"/>
                <a:cs typeface="PT Sans"/>
                <a:sym typeface="PT Sans"/>
              </a:defRPr>
            </a:lvl1pPr>
            <a:lvl2pPr marL="0" indent="0" algn="ctr">
              <a:lnSpc>
                <a:spcPct val="100000"/>
              </a:lnSpc>
              <a:spcBef>
                <a:spcPts val="0"/>
              </a:spcBef>
              <a:buSzTx/>
              <a:buFontTx/>
              <a:buNone/>
              <a:defRPr>
                <a:solidFill>
                  <a:srgbClr val="006098"/>
                </a:solidFill>
                <a:latin typeface="PT Sans"/>
                <a:ea typeface="PT Sans"/>
                <a:cs typeface="PT Sans"/>
                <a:sym typeface="PT Sans"/>
              </a:defRPr>
            </a:lvl2pPr>
            <a:lvl3pPr marL="0" indent="0" algn="ctr">
              <a:lnSpc>
                <a:spcPct val="100000"/>
              </a:lnSpc>
              <a:spcBef>
                <a:spcPts val="0"/>
              </a:spcBef>
              <a:buSzTx/>
              <a:buFontTx/>
              <a:buNone/>
              <a:defRPr>
                <a:solidFill>
                  <a:srgbClr val="006098"/>
                </a:solidFill>
                <a:latin typeface="PT Sans"/>
                <a:ea typeface="PT Sans"/>
                <a:cs typeface="PT Sans"/>
                <a:sym typeface="PT Sans"/>
              </a:defRPr>
            </a:lvl3pPr>
            <a:lvl4pPr marL="0" indent="0" algn="ctr">
              <a:lnSpc>
                <a:spcPct val="100000"/>
              </a:lnSpc>
              <a:spcBef>
                <a:spcPts val="0"/>
              </a:spcBef>
              <a:buSzTx/>
              <a:buFontTx/>
              <a:buNone/>
              <a:defRPr>
                <a:solidFill>
                  <a:srgbClr val="006098"/>
                </a:solidFill>
                <a:latin typeface="PT Sans"/>
                <a:ea typeface="PT Sans"/>
                <a:cs typeface="PT Sans"/>
                <a:sym typeface="PT Sans"/>
              </a:defRPr>
            </a:lvl4pPr>
            <a:lvl5pPr marL="0" indent="0" algn="ctr">
              <a:lnSpc>
                <a:spcPct val="100000"/>
              </a:lnSpc>
              <a:spcBef>
                <a:spcPts val="0"/>
              </a:spcBef>
              <a:buSzTx/>
              <a:buFontTx/>
              <a:buNone/>
              <a:defRPr>
                <a:solidFill>
                  <a:srgbClr val="006098"/>
                </a:solidFill>
                <a:latin typeface="PT Sans"/>
                <a:ea typeface="PT Sans"/>
                <a:cs typeface="PT Sans"/>
                <a:sym typeface="PT Sans"/>
              </a:defRPr>
            </a:lvl5pPr>
          </a:lstStyle>
          <a:p>
            <a:pPr/>
            <a:r>
              <a:t>Body Level One</a:t>
            </a:r>
          </a:p>
          <a:p>
            <a:pPr lvl="1"/>
            <a:r>
              <a:t>Body Level Two</a:t>
            </a:r>
          </a:p>
          <a:p>
            <a:pPr lvl="2"/>
            <a:r>
              <a:t>Body Level Three</a:t>
            </a:r>
          </a:p>
          <a:p>
            <a:pPr lvl="3"/>
            <a:r>
              <a:t>Body Level Four</a:t>
            </a:r>
          </a:p>
          <a:p>
            <a:pPr lvl="4"/>
            <a:r>
              <a:t>Body Level Five</a:t>
            </a:r>
          </a:p>
        </p:txBody>
      </p:sp>
      <p:sp>
        <p:nvSpPr>
          <p:cNvPr id="3497" name="Shape 3497"/>
          <p:cNvSpPr/>
          <p:nvPr>
            <p:ph type="sldNum" sz="quarter" idx="2"/>
          </p:nvPr>
        </p:nvSpPr>
        <p:spPr>
          <a:xfrm>
            <a:off x="11409053" y="6465873"/>
            <a:ext cx="266974" cy="259222"/>
          </a:xfrm>
          <a:prstGeom prst="rect">
            <a:avLst/>
          </a:prstGeom>
        </p:spPr>
        <p:txBody>
          <a:bodyPr lIns="0" tIns="0" rIns="0" bIns="0"/>
          <a:lstStyle>
            <a:lvl1pPr algn="l">
              <a:defRPr sz="1800">
                <a:solidFill>
                  <a:srgbClr val="54585B"/>
                </a:solidFill>
                <a:latin typeface="Arial"/>
                <a:ea typeface="Arial"/>
                <a:cs typeface="Arial"/>
                <a:sym typeface="Aria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8.xml><?xml version="1.0" encoding="utf-8"?>
<p:sldLayout xmlns:a="http://schemas.openxmlformats.org/drawingml/2006/main" xmlns:r="http://schemas.openxmlformats.org/officeDocument/2006/relationships" xmlns:p="http://schemas.openxmlformats.org/presentationml/2006/main" type="tx" showMasterSp="1" showMasterPhAnim="1">
  <p:cSld name="Title Only">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326" name="Shape 326"/>
          <p:cNvSpPr/>
          <p:nvPr/>
        </p:nvSpPr>
        <p:spPr>
          <a:xfrm>
            <a:off x="478366" y="582082"/>
            <a:ext cx="11713604" cy="6276006"/>
          </a:xfrm>
          <a:prstGeom prst="rect">
            <a:avLst/>
          </a:prstGeom>
          <a:solidFill>
            <a:srgbClr val="FFFFFF"/>
          </a:solidFill>
          <a:ln w="12700">
            <a:miter lim="400000"/>
          </a:ln>
        </p:spPr>
        <p:txBody>
          <a:bodyPr lIns="45718" tIns="45718" rIns="45718" bIns="45718" anchor="ctr"/>
          <a:lstStyle/>
          <a:p>
            <a:pPr algn="ctr">
              <a:defRPr>
                <a:solidFill>
                  <a:srgbClr val="FFFFFF"/>
                </a:solidFill>
              </a:defRPr>
            </a:pPr>
          </a:p>
        </p:txBody>
      </p:sp>
      <p:sp>
        <p:nvSpPr>
          <p:cNvPr id="327" name="Shape 327"/>
          <p:cNvSpPr/>
          <p:nvPr/>
        </p:nvSpPr>
        <p:spPr>
          <a:xfrm rot="16200000">
            <a:off x="-1045757" y="5541432"/>
            <a:ext cx="2414702" cy="2184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800">
                <a:solidFill>
                  <a:srgbClr val="54585B"/>
                </a:solidFill>
              </a:defRPr>
            </a:lvl1pPr>
          </a:lstStyle>
          <a:p>
            <a:pPr/>
            <a:r>
              <a:t>© 2015 CloudBees, Inc.  All Rights Reserved</a:t>
            </a:r>
          </a:p>
        </p:txBody>
      </p:sp>
      <p:pic>
        <p:nvPicPr>
          <p:cNvPr id="328" name="image2.png"/>
          <p:cNvPicPr>
            <a:picLocks noChangeAspect="1"/>
          </p:cNvPicPr>
          <p:nvPr/>
        </p:nvPicPr>
        <p:blipFill>
          <a:blip r:embed="rId3">
            <a:extLst/>
          </a:blip>
          <a:stretch>
            <a:fillRect/>
          </a:stretch>
        </p:blipFill>
        <p:spPr>
          <a:xfrm>
            <a:off x="10080200" y="32518"/>
            <a:ext cx="1746802" cy="562504"/>
          </a:xfrm>
          <a:prstGeom prst="rect">
            <a:avLst/>
          </a:prstGeom>
          <a:ln w="12700">
            <a:miter lim="400000"/>
          </a:ln>
        </p:spPr>
      </p:pic>
      <p:sp>
        <p:nvSpPr>
          <p:cNvPr id="329" name="Shape 329"/>
          <p:cNvSpPr/>
          <p:nvPr>
            <p:ph type="title"/>
          </p:nvPr>
        </p:nvSpPr>
        <p:spPr>
          <a:xfrm>
            <a:off x="798782" y="833967"/>
            <a:ext cx="10970002" cy="836099"/>
          </a:xfrm>
          <a:prstGeom prst="rect">
            <a:avLst/>
          </a:prstGeom>
        </p:spPr>
        <p:txBody>
          <a:bodyPr lIns="91422" tIns="91422" rIns="91422" bIns="91422"/>
          <a:lstStyle>
            <a:lvl1pPr>
              <a:lnSpc>
                <a:spcPct val="100000"/>
              </a:lnSpc>
              <a:defRPr sz="3600">
                <a:solidFill>
                  <a:srgbClr val="CB3725"/>
                </a:solidFill>
                <a:latin typeface="PT Sans"/>
                <a:ea typeface="PT Sans"/>
                <a:cs typeface="PT Sans"/>
                <a:sym typeface="PT Sans"/>
              </a:defRPr>
            </a:lvl1pPr>
          </a:lstStyle>
          <a:p>
            <a:pPr/>
            <a:r>
              <a:t>Title Text</a:t>
            </a:r>
          </a:p>
        </p:txBody>
      </p:sp>
      <p:sp>
        <p:nvSpPr>
          <p:cNvPr id="330" name="Shape 330"/>
          <p:cNvSpPr/>
          <p:nvPr>
            <p:ph type="sldNum" sz="quarter" idx="2"/>
          </p:nvPr>
        </p:nvSpPr>
        <p:spPr>
          <a:xfrm>
            <a:off x="11621460" y="6543380"/>
            <a:ext cx="137288" cy="127001"/>
          </a:xfrm>
          <a:prstGeom prst="rect">
            <a:avLst/>
          </a:prstGeom>
        </p:spPr>
        <p:txBody>
          <a:bodyPr lIns="0" tIns="0" rIns="0" bIns="0"/>
          <a:lstStyle>
            <a:lvl1pPr algn="ctr">
              <a:defRPr sz="900">
                <a:solidFill>
                  <a:srgbClr val="7F7F7F"/>
                </a:solidFill>
                <a:latin typeface="PT Sans"/>
                <a:ea typeface="PT Sans"/>
                <a:cs typeface="PT Sans"/>
                <a:sym typeface="PT Sans"/>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80.xml><?xml version="1.0" encoding="utf-8"?>
<p:sldLayout xmlns:a="http://schemas.openxmlformats.org/drawingml/2006/main" xmlns:r="http://schemas.openxmlformats.org/officeDocument/2006/relationships" xmlns:p="http://schemas.openxmlformats.org/presentationml/2006/main" type="tx" showMasterSp="1" showMasterPhAnim="1">
  <p:cSld name="3_Divider slide">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3504" name="Shape 3504"/>
          <p:cNvSpPr/>
          <p:nvPr/>
        </p:nvSpPr>
        <p:spPr>
          <a:xfrm>
            <a:off x="478366" y="582082"/>
            <a:ext cx="11713604" cy="6276006"/>
          </a:xfrm>
          <a:prstGeom prst="rect">
            <a:avLst/>
          </a:prstGeom>
          <a:solidFill>
            <a:srgbClr val="FFFFFF"/>
          </a:solidFill>
          <a:ln w="12700">
            <a:miter lim="400000"/>
          </a:ln>
        </p:spPr>
        <p:txBody>
          <a:bodyPr lIns="45718" tIns="45718" rIns="45718" bIns="45718" anchor="ctr"/>
          <a:lstStyle/>
          <a:p>
            <a:pPr algn="ctr">
              <a:defRPr>
                <a:solidFill>
                  <a:srgbClr val="FFFFFF"/>
                </a:solidFill>
              </a:defRPr>
            </a:pPr>
          </a:p>
        </p:txBody>
      </p:sp>
      <p:sp>
        <p:nvSpPr>
          <p:cNvPr id="3505" name="Shape 3505"/>
          <p:cNvSpPr/>
          <p:nvPr/>
        </p:nvSpPr>
        <p:spPr>
          <a:xfrm rot="16200000">
            <a:off x="-1045757" y="5541432"/>
            <a:ext cx="2414702" cy="2184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800">
                <a:solidFill>
                  <a:srgbClr val="54585B"/>
                </a:solidFill>
              </a:defRPr>
            </a:lvl1pPr>
          </a:lstStyle>
          <a:p>
            <a:pPr/>
            <a:r>
              <a:t>© 2015 CloudBees, Inc.  All Rights Reserved</a:t>
            </a:r>
          </a:p>
        </p:txBody>
      </p:sp>
      <p:pic>
        <p:nvPicPr>
          <p:cNvPr id="3506" name="image2.png"/>
          <p:cNvPicPr>
            <a:picLocks noChangeAspect="1"/>
          </p:cNvPicPr>
          <p:nvPr/>
        </p:nvPicPr>
        <p:blipFill>
          <a:blip r:embed="rId3">
            <a:extLst/>
          </a:blip>
          <a:stretch>
            <a:fillRect/>
          </a:stretch>
        </p:blipFill>
        <p:spPr>
          <a:xfrm>
            <a:off x="10080200" y="32518"/>
            <a:ext cx="1746802" cy="562504"/>
          </a:xfrm>
          <a:prstGeom prst="rect">
            <a:avLst/>
          </a:prstGeom>
          <a:ln w="12700">
            <a:miter lim="400000"/>
          </a:ln>
        </p:spPr>
      </p:pic>
      <p:pic>
        <p:nvPicPr>
          <p:cNvPr id="3507" name="image1.jpeg"/>
          <p:cNvPicPr>
            <a:picLocks noChangeAspect="1"/>
          </p:cNvPicPr>
          <p:nvPr/>
        </p:nvPicPr>
        <p:blipFill>
          <a:blip r:embed="rId2">
            <a:extLst/>
          </a:blip>
          <a:stretch>
            <a:fillRect/>
          </a:stretch>
        </p:blipFill>
        <p:spPr>
          <a:xfrm>
            <a:off x="0" y="0"/>
            <a:ext cx="12192000" cy="6858000"/>
          </a:xfrm>
          <a:prstGeom prst="rect">
            <a:avLst/>
          </a:prstGeom>
          <a:ln w="12700">
            <a:miter lim="400000"/>
          </a:ln>
        </p:spPr>
      </p:pic>
      <p:sp>
        <p:nvSpPr>
          <p:cNvPr id="3508" name="Shape 3508"/>
          <p:cNvSpPr/>
          <p:nvPr>
            <p:ph type="title"/>
          </p:nvPr>
        </p:nvSpPr>
        <p:spPr>
          <a:xfrm>
            <a:off x="1193521" y="2667000"/>
            <a:ext cx="8433600" cy="1358701"/>
          </a:xfrm>
          <a:prstGeom prst="rect">
            <a:avLst/>
          </a:prstGeom>
        </p:spPr>
        <p:txBody>
          <a:bodyPr lIns="91422" tIns="91422" rIns="91422" bIns="91422" anchor="b"/>
          <a:lstStyle>
            <a:lvl1pPr>
              <a:lnSpc>
                <a:spcPct val="100000"/>
              </a:lnSpc>
              <a:defRPr sz="3600">
                <a:solidFill>
                  <a:srgbClr val="CB3725"/>
                </a:solidFill>
                <a:latin typeface="PT Sans"/>
                <a:ea typeface="PT Sans"/>
                <a:cs typeface="PT Sans"/>
                <a:sym typeface="PT Sans"/>
              </a:defRPr>
            </a:lvl1pPr>
          </a:lstStyle>
          <a:p>
            <a:pPr/>
            <a:r>
              <a:t>Title Text</a:t>
            </a:r>
          </a:p>
        </p:txBody>
      </p:sp>
      <p:sp>
        <p:nvSpPr>
          <p:cNvPr id="3509" name="Shape 3509"/>
          <p:cNvSpPr/>
          <p:nvPr/>
        </p:nvSpPr>
        <p:spPr>
          <a:xfrm rot="16200000">
            <a:off x="-1045757" y="5541432"/>
            <a:ext cx="2414702" cy="2184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800">
                <a:solidFill>
                  <a:srgbClr val="54585B"/>
                </a:solidFill>
              </a:defRPr>
            </a:lvl1pPr>
          </a:lstStyle>
          <a:p>
            <a:pPr/>
            <a:r>
              <a:t>© 2015 CloudBees, Inc.  All Rights Reserved</a:t>
            </a:r>
          </a:p>
        </p:txBody>
      </p:sp>
      <p:pic>
        <p:nvPicPr>
          <p:cNvPr id="3510" name="image2.png"/>
          <p:cNvPicPr>
            <a:picLocks noChangeAspect="1"/>
          </p:cNvPicPr>
          <p:nvPr/>
        </p:nvPicPr>
        <p:blipFill>
          <a:blip r:embed="rId3">
            <a:extLst/>
          </a:blip>
          <a:stretch>
            <a:fillRect/>
          </a:stretch>
        </p:blipFill>
        <p:spPr>
          <a:xfrm>
            <a:off x="9673800" y="273820"/>
            <a:ext cx="2147602" cy="691201"/>
          </a:xfrm>
          <a:prstGeom prst="rect">
            <a:avLst/>
          </a:prstGeom>
          <a:ln w="12700">
            <a:miter lim="400000"/>
          </a:ln>
        </p:spPr>
      </p:pic>
      <p:sp>
        <p:nvSpPr>
          <p:cNvPr id="3511" name="Shape 3511"/>
          <p:cNvSpPr/>
          <p:nvPr>
            <p:ph type="sldNum" sz="quarter" idx="2"/>
          </p:nvPr>
        </p:nvSpPr>
        <p:spPr>
          <a:xfrm>
            <a:off x="11621460" y="6543380"/>
            <a:ext cx="137288" cy="127001"/>
          </a:xfrm>
          <a:prstGeom prst="rect">
            <a:avLst/>
          </a:prstGeom>
        </p:spPr>
        <p:txBody>
          <a:bodyPr lIns="0" tIns="0" rIns="0" bIns="0"/>
          <a:lstStyle>
            <a:lvl1pPr algn="ctr">
              <a:defRPr sz="900">
                <a:solidFill>
                  <a:srgbClr val="7F7F7F"/>
                </a:solidFill>
                <a:latin typeface="PT Sans"/>
                <a:ea typeface="PT Sans"/>
                <a:cs typeface="PT Sans"/>
                <a:sym typeface="PT Sans"/>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81.xml><?xml version="1.0" encoding="utf-8"?>
<p:sldLayout xmlns:a="http://schemas.openxmlformats.org/drawingml/2006/main" xmlns:r="http://schemas.openxmlformats.org/officeDocument/2006/relationships" xmlns:p="http://schemas.openxmlformats.org/presentationml/2006/main" type="tx" showMasterSp="1" showMasterPhAnim="1">
  <p:cSld name="4_Two Content">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3518" name="Shape 3518"/>
          <p:cNvSpPr/>
          <p:nvPr/>
        </p:nvSpPr>
        <p:spPr>
          <a:xfrm>
            <a:off x="478366" y="582082"/>
            <a:ext cx="11713604" cy="6276006"/>
          </a:xfrm>
          <a:prstGeom prst="rect">
            <a:avLst/>
          </a:prstGeom>
          <a:solidFill>
            <a:srgbClr val="FFFFFF"/>
          </a:solidFill>
          <a:ln w="12700">
            <a:miter lim="400000"/>
          </a:ln>
        </p:spPr>
        <p:txBody>
          <a:bodyPr lIns="45718" tIns="45718" rIns="45718" bIns="45718" anchor="ctr"/>
          <a:lstStyle/>
          <a:p>
            <a:pPr algn="ctr">
              <a:defRPr>
                <a:solidFill>
                  <a:srgbClr val="FFFFFF"/>
                </a:solidFill>
              </a:defRPr>
            </a:pPr>
          </a:p>
        </p:txBody>
      </p:sp>
      <p:sp>
        <p:nvSpPr>
          <p:cNvPr id="3519" name="Shape 3519"/>
          <p:cNvSpPr/>
          <p:nvPr/>
        </p:nvSpPr>
        <p:spPr>
          <a:xfrm rot="16200000">
            <a:off x="-1045757" y="5541432"/>
            <a:ext cx="2414702" cy="2184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800">
                <a:solidFill>
                  <a:srgbClr val="54585B"/>
                </a:solidFill>
              </a:defRPr>
            </a:lvl1pPr>
          </a:lstStyle>
          <a:p>
            <a:pPr/>
            <a:r>
              <a:t>© 2015 CloudBees, Inc.  All Rights Reserved</a:t>
            </a:r>
          </a:p>
        </p:txBody>
      </p:sp>
      <p:pic>
        <p:nvPicPr>
          <p:cNvPr id="3520" name="image2.png"/>
          <p:cNvPicPr>
            <a:picLocks noChangeAspect="1"/>
          </p:cNvPicPr>
          <p:nvPr/>
        </p:nvPicPr>
        <p:blipFill>
          <a:blip r:embed="rId3">
            <a:extLst/>
          </a:blip>
          <a:stretch>
            <a:fillRect/>
          </a:stretch>
        </p:blipFill>
        <p:spPr>
          <a:xfrm>
            <a:off x="10080200" y="32518"/>
            <a:ext cx="1746802" cy="562504"/>
          </a:xfrm>
          <a:prstGeom prst="rect">
            <a:avLst/>
          </a:prstGeom>
          <a:ln w="12700">
            <a:miter lim="400000"/>
          </a:ln>
        </p:spPr>
      </p:pic>
      <p:sp>
        <p:nvSpPr>
          <p:cNvPr id="3521" name="Shape 3521"/>
          <p:cNvSpPr/>
          <p:nvPr>
            <p:ph type="title"/>
          </p:nvPr>
        </p:nvSpPr>
        <p:spPr>
          <a:xfrm>
            <a:off x="798782" y="833967"/>
            <a:ext cx="10970002" cy="836099"/>
          </a:xfrm>
          <a:prstGeom prst="rect">
            <a:avLst/>
          </a:prstGeom>
        </p:spPr>
        <p:txBody>
          <a:bodyPr lIns="91422" tIns="91422" rIns="91422" bIns="91422"/>
          <a:lstStyle>
            <a:lvl1pPr>
              <a:lnSpc>
                <a:spcPct val="100000"/>
              </a:lnSpc>
              <a:defRPr sz="3600">
                <a:solidFill>
                  <a:srgbClr val="CB3725"/>
                </a:solidFill>
                <a:latin typeface="PT Sans"/>
                <a:ea typeface="PT Sans"/>
                <a:cs typeface="PT Sans"/>
                <a:sym typeface="PT Sans"/>
              </a:defRPr>
            </a:lvl1pPr>
          </a:lstStyle>
          <a:p>
            <a:pPr/>
            <a:r>
              <a:t>Title Text</a:t>
            </a:r>
          </a:p>
        </p:txBody>
      </p:sp>
      <p:sp>
        <p:nvSpPr>
          <p:cNvPr id="3522" name="Shape 3522"/>
          <p:cNvSpPr/>
          <p:nvPr>
            <p:ph type="body" sz="half" idx="1"/>
          </p:nvPr>
        </p:nvSpPr>
        <p:spPr>
          <a:xfrm>
            <a:off x="799775" y="1693140"/>
            <a:ext cx="5364399" cy="4568100"/>
          </a:xfrm>
          <a:prstGeom prst="rect">
            <a:avLst/>
          </a:prstGeom>
        </p:spPr>
        <p:txBody>
          <a:bodyPr lIns="91422" tIns="91422" rIns="91422" bIns="91422"/>
          <a:lstStyle>
            <a:lvl1pPr marL="182879" indent="-182879">
              <a:lnSpc>
                <a:spcPct val="100000"/>
              </a:lnSpc>
              <a:spcBef>
                <a:spcPts val="0"/>
              </a:spcBef>
              <a:buSzTx/>
              <a:buFontTx/>
              <a:buNone/>
              <a:defRPr>
                <a:solidFill>
                  <a:srgbClr val="54585B"/>
                </a:solidFill>
                <a:latin typeface="PT Sans"/>
                <a:ea typeface="PT Sans"/>
                <a:cs typeface="PT Sans"/>
                <a:sym typeface="PT Sans"/>
              </a:defRPr>
            </a:lvl1pPr>
            <a:lvl2pPr marL="182879" indent="-182879">
              <a:lnSpc>
                <a:spcPct val="100000"/>
              </a:lnSpc>
              <a:spcBef>
                <a:spcPts val="0"/>
              </a:spcBef>
              <a:buSzTx/>
              <a:buFontTx/>
              <a:buNone/>
              <a:defRPr>
                <a:solidFill>
                  <a:srgbClr val="54585B"/>
                </a:solidFill>
                <a:latin typeface="PT Sans"/>
                <a:ea typeface="PT Sans"/>
                <a:cs typeface="PT Sans"/>
                <a:sym typeface="PT Sans"/>
              </a:defRPr>
            </a:lvl2pPr>
            <a:lvl3pPr marL="182879" indent="-182879">
              <a:lnSpc>
                <a:spcPct val="100000"/>
              </a:lnSpc>
              <a:spcBef>
                <a:spcPts val="0"/>
              </a:spcBef>
              <a:buSzTx/>
              <a:buFontTx/>
              <a:buNone/>
              <a:defRPr>
                <a:solidFill>
                  <a:srgbClr val="54585B"/>
                </a:solidFill>
                <a:latin typeface="PT Sans"/>
                <a:ea typeface="PT Sans"/>
                <a:cs typeface="PT Sans"/>
                <a:sym typeface="PT Sans"/>
              </a:defRPr>
            </a:lvl3pPr>
            <a:lvl4pPr marL="182879" indent="-182879">
              <a:lnSpc>
                <a:spcPct val="100000"/>
              </a:lnSpc>
              <a:spcBef>
                <a:spcPts val="0"/>
              </a:spcBef>
              <a:buSzTx/>
              <a:buFontTx/>
              <a:buNone/>
              <a:defRPr>
                <a:solidFill>
                  <a:srgbClr val="54585B"/>
                </a:solidFill>
                <a:latin typeface="PT Sans"/>
                <a:ea typeface="PT Sans"/>
                <a:cs typeface="PT Sans"/>
                <a:sym typeface="PT Sans"/>
              </a:defRPr>
            </a:lvl4pPr>
            <a:lvl5pPr marL="182879" indent="-182879">
              <a:lnSpc>
                <a:spcPct val="100000"/>
              </a:lnSpc>
              <a:spcBef>
                <a:spcPts val="0"/>
              </a:spcBef>
              <a:buSzTx/>
              <a:buFontTx/>
              <a:buNone/>
              <a:defRPr>
                <a:solidFill>
                  <a:srgbClr val="54585B"/>
                </a:solidFill>
                <a:latin typeface="PT Sans"/>
                <a:ea typeface="PT Sans"/>
                <a:cs typeface="PT Sans"/>
                <a:sym typeface="PT Sans"/>
              </a:defRPr>
            </a:lvl5pPr>
          </a:lstStyle>
          <a:p>
            <a:pPr/>
            <a:r>
              <a:t>Body Level One</a:t>
            </a:r>
          </a:p>
          <a:p>
            <a:pPr lvl="1"/>
            <a:r>
              <a:t>Body Level Two</a:t>
            </a:r>
          </a:p>
          <a:p>
            <a:pPr lvl="2"/>
            <a:r>
              <a:t>Body Level Three</a:t>
            </a:r>
          </a:p>
          <a:p>
            <a:pPr lvl="3"/>
            <a:r>
              <a:t>Body Level Four</a:t>
            </a:r>
          </a:p>
          <a:p>
            <a:pPr lvl="4"/>
            <a:r>
              <a:t>Body Level Five</a:t>
            </a:r>
          </a:p>
        </p:txBody>
      </p:sp>
      <p:sp>
        <p:nvSpPr>
          <p:cNvPr id="3523" name="Shape 3523"/>
          <p:cNvSpPr/>
          <p:nvPr>
            <p:ph type="body" sz="half" idx="13"/>
          </p:nvPr>
        </p:nvSpPr>
        <p:spPr>
          <a:xfrm>
            <a:off x="6397364" y="1693140"/>
            <a:ext cx="5364402" cy="4568100"/>
          </a:xfrm>
          <a:prstGeom prst="rect">
            <a:avLst/>
          </a:prstGeom>
        </p:spPr>
        <p:txBody>
          <a:bodyPr lIns="91422" tIns="91422" rIns="91422" bIns="91422"/>
          <a:lstStyle/>
          <a:p>
            <a:pPr/>
          </a:p>
        </p:txBody>
      </p:sp>
      <p:sp>
        <p:nvSpPr>
          <p:cNvPr id="3524" name="Shape 3524"/>
          <p:cNvSpPr/>
          <p:nvPr>
            <p:ph type="sldNum" sz="quarter" idx="2"/>
          </p:nvPr>
        </p:nvSpPr>
        <p:spPr>
          <a:xfrm>
            <a:off x="11621460" y="6543380"/>
            <a:ext cx="137288" cy="127001"/>
          </a:xfrm>
          <a:prstGeom prst="rect">
            <a:avLst/>
          </a:prstGeom>
        </p:spPr>
        <p:txBody>
          <a:bodyPr lIns="0" tIns="0" rIns="0" bIns="0"/>
          <a:lstStyle>
            <a:lvl1pPr algn="ctr">
              <a:defRPr sz="900">
                <a:solidFill>
                  <a:srgbClr val="7F7F7F"/>
                </a:solidFill>
                <a:latin typeface="PT Sans"/>
                <a:ea typeface="PT Sans"/>
                <a:cs typeface="PT Sans"/>
                <a:sym typeface="PT Sans"/>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82.xml><?xml version="1.0" encoding="utf-8"?>
<p:sldLayout xmlns:a="http://schemas.openxmlformats.org/drawingml/2006/main" xmlns:r="http://schemas.openxmlformats.org/officeDocument/2006/relationships" xmlns:p="http://schemas.openxmlformats.org/presentationml/2006/main" type="tx" showMasterSp="1" showMasterPhAnim="1">
  <p:cSld name="3_Title Slide">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3531" name="Shape 3531"/>
          <p:cNvSpPr/>
          <p:nvPr/>
        </p:nvSpPr>
        <p:spPr>
          <a:xfrm>
            <a:off x="478366" y="582082"/>
            <a:ext cx="11713604" cy="6276006"/>
          </a:xfrm>
          <a:prstGeom prst="rect">
            <a:avLst/>
          </a:prstGeom>
          <a:solidFill>
            <a:srgbClr val="FFFFFF"/>
          </a:solidFill>
          <a:ln w="12700">
            <a:miter lim="400000"/>
          </a:ln>
        </p:spPr>
        <p:txBody>
          <a:bodyPr lIns="45718" tIns="45718" rIns="45718" bIns="45718" anchor="ctr"/>
          <a:lstStyle/>
          <a:p>
            <a:pPr algn="ctr">
              <a:defRPr>
                <a:solidFill>
                  <a:srgbClr val="FFFFFF"/>
                </a:solidFill>
              </a:defRPr>
            </a:pPr>
          </a:p>
        </p:txBody>
      </p:sp>
      <p:sp>
        <p:nvSpPr>
          <p:cNvPr id="3532" name="Shape 3532"/>
          <p:cNvSpPr/>
          <p:nvPr/>
        </p:nvSpPr>
        <p:spPr>
          <a:xfrm rot="16200000">
            <a:off x="-1045757" y="5541432"/>
            <a:ext cx="2414702" cy="2184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800">
                <a:solidFill>
                  <a:srgbClr val="54585B"/>
                </a:solidFill>
              </a:defRPr>
            </a:lvl1pPr>
          </a:lstStyle>
          <a:p>
            <a:pPr/>
            <a:r>
              <a:t>© 2015 CloudBees, Inc.  All Rights Reserved</a:t>
            </a:r>
          </a:p>
        </p:txBody>
      </p:sp>
      <p:pic>
        <p:nvPicPr>
          <p:cNvPr id="3533" name="image2.png"/>
          <p:cNvPicPr>
            <a:picLocks noChangeAspect="1"/>
          </p:cNvPicPr>
          <p:nvPr/>
        </p:nvPicPr>
        <p:blipFill>
          <a:blip r:embed="rId3">
            <a:extLst/>
          </a:blip>
          <a:stretch>
            <a:fillRect/>
          </a:stretch>
        </p:blipFill>
        <p:spPr>
          <a:xfrm>
            <a:off x="10080200" y="32518"/>
            <a:ext cx="1746802" cy="562504"/>
          </a:xfrm>
          <a:prstGeom prst="rect">
            <a:avLst/>
          </a:prstGeom>
          <a:ln w="12700">
            <a:miter lim="400000"/>
          </a:ln>
        </p:spPr>
      </p:pic>
      <p:pic>
        <p:nvPicPr>
          <p:cNvPr id="3534" name="image3.jpeg"/>
          <p:cNvPicPr>
            <a:picLocks noChangeAspect="1"/>
          </p:cNvPicPr>
          <p:nvPr/>
        </p:nvPicPr>
        <p:blipFill>
          <a:blip r:embed="rId4">
            <a:extLst/>
          </a:blip>
          <a:stretch>
            <a:fillRect/>
          </a:stretch>
        </p:blipFill>
        <p:spPr>
          <a:xfrm>
            <a:off x="0" y="9201"/>
            <a:ext cx="12192000" cy="6858001"/>
          </a:xfrm>
          <a:prstGeom prst="rect">
            <a:avLst/>
          </a:prstGeom>
          <a:ln w="12700">
            <a:miter lim="400000"/>
          </a:ln>
        </p:spPr>
      </p:pic>
      <p:sp>
        <p:nvSpPr>
          <p:cNvPr id="3535" name="Shape 3535"/>
          <p:cNvSpPr/>
          <p:nvPr>
            <p:ph type="title"/>
          </p:nvPr>
        </p:nvSpPr>
        <p:spPr>
          <a:xfrm>
            <a:off x="914400" y="2127736"/>
            <a:ext cx="10464801" cy="2111103"/>
          </a:xfrm>
          <a:prstGeom prst="rect">
            <a:avLst/>
          </a:prstGeom>
        </p:spPr>
        <p:txBody>
          <a:bodyPr lIns="91422" tIns="91422" rIns="91422" bIns="91422" anchor="b"/>
          <a:lstStyle>
            <a:lvl1pPr>
              <a:lnSpc>
                <a:spcPct val="100000"/>
              </a:lnSpc>
              <a:defRPr sz="3600">
                <a:solidFill>
                  <a:srgbClr val="FFFFFF"/>
                </a:solidFill>
                <a:latin typeface="PT Sans"/>
                <a:ea typeface="PT Sans"/>
                <a:cs typeface="PT Sans"/>
                <a:sym typeface="PT Sans"/>
              </a:defRPr>
            </a:lvl1pPr>
          </a:lstStyle>
          <a:p>
            <a:pPr/>
            <a:r>
              <a:t>Title Text</a:t>
            </a:r>
          </a:p>
        </p:txBody>
      </p:sp>
      <p:sp>
        <p:nvSpPr>
          <p:cNvPr id="3536" name="Shape 3536"/>
          <p:cNvSpPr/>
          <p:nvPr>
            <p:ph type="body" sz="quarter" idx="1"/>
          </p:nvPr>
        </p:nvSpPr>
        <p:spPr>
          <a:xfrm>
            <a:off x="914400" y="4312137"/>
            <a:ext cx="7721600" cy="1066802"/>
          </a:xfrm>
          <a:prstGeom prst="rect">
            <a:avLst/>
          </a:prstGeom>
        </p:spPr>
        <p:txBody>
          <a:bodyPr lIns="91422" tIns="91422" rIns="91422" bIns="91422"/>
          <a:lstStyle>
            <a:lvl1pPr marL="0" indent="0">
              <a:lnSpc>
                <a:spcPct val="100000"/>
              </a:lnSpc>
              <a:spcBef>
                <a:spcPts val="400"/>
              </a:spcBef>
              <a:buSzTx/>
              <a:buFontTx/>
              <a:buNone/>
              <a:defRPr>
                <a:solidFill>
                  <a:srgbClr val="FFFFFF"/>
                </a:solidFill>
                <a:latin typeface="PT Sans"/>
                <a:ea typeface="PT Sans"/>
                <a:cs typeface="PT Sans"/>
                <a:sym typeface="PT Sans"/>
              </a:defRPr>
            </a:lvl1pPr>
            <a:lvl2pPr marL="0" indent="0">
              <a:lnSpc>
                <a:spcPct val="100000"/>
              </a:lnSpc>
              <a:spcBef>
                <a:spcPts val="400"/>
              </a:spcBef>
              <a:buSzTx/>
              <a:buFontTx/>
              <a:buNone/>
              <a:defRPr>
                <a:solidFill>
                  <a:srgbClr val="FFFFFF"/>
                </a:solidFill>
                <a:latin typeface="PT Sans"/>
                <a:ea typeface="PT Sans"/>
                <a:cs typeface="PT Sans"/>
                <a:sym typeface="PT Sans"/>
              </a:defRPr>
            </a:lvl2pPr>
            <a:lvl3pPr marL="0" indent="0">
              <a:lnSpc>
                <a:spcPct val="100000"/>
              </a:lnSpc>
              <a:spcBef>
                <a:spcPts val="400"/>
              </a:spcBef>
              <a:buSzTx/>
              <a:buFontTx/>
              <a:buNone/>
              <a:defRPr>
                <a:solidFill>
                  <a:srgbClr val="FFFFFF"/>
                </a:solidFill>
                <a:latin typeface="PT Sans"/>
                <a:ea typeface="PT Sans"/>
                <a:cs typeface="PT Sans"/>
                <a:sym typeface="PT Sans"/>
              </a:defRPr>
            </a:lvl3pPr>
            <a:lvl4pPr marL="0" indent="0">
              <a:lnSpc>
                <a:spcPct val="100000"/>
              </a:lnSpc>
              <a:spcBef>
                <a:spcPts val="400"/>
              </a:spcBef>
              <a:buSzTx/>
              <a:buFontTx/>
              <a:buNone/>
              <a:defRPr>
                <a:solidFill>
                  <a:srgbClr val="FFFFFF"/>
                </a:solidFill>
                <a:latin typeface="PT Sans"/>
                <a:ea typeface="PT Sans"/>
                <a:cs typeface="PT Sans"/>
                <a:sym typeface="PT Sans"/>
              </a:defRPr>
            </a:lvl4pPr>
            <a:lvl5pPr marL="0" indent="0">
              <a:lnSpc>
                <a:spcPct val="100000"/>
              </a:lnSpc>
              <a:spcBef>
                <a:spcPts val="400"/>
              </a:spcBef>
              <a:buSzTx/>
              <a:buFontTx/>
              <a:buNone/>
              <a:defRPr>
                <a:solidFill>
                  <a:srgbClr val="FFFFFF"/>
                </a:solidFill>
                <a:latin typeface="PT Sans"/>
                <a:ea typeface="PT Sans"/>
                <a:cs typeface="PT Sans"/>
                <a:sym typeface="PT Sans"/>
              </a:defRPr>
            </a:lvl5pPr>
          </a:lstStyle>
          <a:p>
            <a:pPr/>
            <a:r>
              <a:t>Body Level One</a:t>
            </a:r>
          </a:p>
          <a:p>
            <a:pPr lvl="1"/>
            <a:r>
              <a:t>Body Level Two</a:t>
            </a:r>
          </a:p>
          <a:p>
            <a:pPr lvl="2"/>
            <a:r>
              <a:t>Body Level Three</a:t>
            </a:r>
          </a:p>
          <a:p>
            <a:pPr lvl="3"/>
            <a:r>
              <a:t>Body Level Four</a:t>
            </a:r>
          </a:p>
          <a:p>
            <a:pPr lvl="4"/>
            <a:r>
              <a:t>Body Level Five</a:t>
            </a:r>
          </a:p>
        </p:txBody>
      </p:sp>
      <p:pic>
        <p:nvPicPr>
          <p:cNvPr id="3537" name="image4.png"/>
          <p:cNvPicPr>
            <a:picLocks noChangeAspect="1"/>
          </p:cNvPicPr>
          <p:nvPr/>
        </p:nvPicPr>
        <p:blipFill>
          <a:blip r:embed="rId5">
            <a:extLst/>
          </a:blip>
          <a:stretch>
            <a:fillRect/>
          </a:stretch>
        </p:blipFill>
        <p:spPr>
          <a:xfrm>
            <a:off x="8636000" y="232712"/>
            <a:ext cx="3194001" cy="1026901"/>
          </a:xfrm>
          <a:prstGeom prst="rect">
            <a:avLst/>
          </a:prstGeom>
          <a:ln w="12700">
            <a:miter lim="400000"/>
          </a:ln>
        </p:spPr>
      </p:pic>
      <p:sp>
        <p:nvSpPr>
          <p:cNvPr id="3538" name="Shape 3538"/>
          <p:cNvSpPr/>
          <p:nvPr/>
        </p:nvSpPr>
        <p:spPr>
          <a:xfrm rot="16200000">
            <a:off x="-1045757" y="5541432"/>
            <a:ext cx="2414702" cy="2184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800">
                <a:solidFill>
                  <a:srgbClr val="FFFFFF"/>
                </a:solidFill>
              </a:defRPr>
            </a:lvl1pPr>
          </a:lstStyle>
          <a:p>
            <a:pPr/>
            <a:r>
              <a:t>© 2015 CloudBees, Inc.  All Rights Reserved</a:t>
            </a:r>
          </a:p>
        </p:txBody>
      </p:sp>
      <p:sp>
        <p:nvSpPr>
          <p:cNvPr id="3539" name="Shape 3539"/>
          <p:cNvSpPr/>
          <p:nvPr>
            <p:ph type="sldNum" sz="quarter" idx="2"/>
          </p:nvPr>
        </p:nvSpPr>
        <p:spPr>
          <a:xfrm>
            <a:off x="8473622" y="6221732"/>
            <a:ext cx="263979" cy="269237"/>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83.xml><?xml version="1.0" encoding="utf-8"?>
<p:sldLayout xmlns:a="http://schemas.openxmlformats.org/drawingml/2006/main" xmlns:r="http://schemas.openxmlformats.org/officeDocument/2006/relationships" xmlns:p="http://schemas.openxmlformats.org/presentationml/2006/main" type="tx" showMasterSp="1" showMasterPhAnim="1">
  <p:cSld name="3_Top Bar-bee">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3546" name="Shape 3546"/>
          <p:cNvSpPr/>
          <p:nvPr/>
        </p:nvSpPr>
        <p:spPr>
          <a:xfrm>
            <a:off x="478366" y="582082"/>
            <a:ext cx="11713604" cy="6276006"/>
          </a:xfrm>
          <a:prstGeom prst="rect">
            <a:avLst/>
          </a:prstGeom>
          <a:solidFill>
            <a:srgbClr val="FFFFFF"/>
          </a:solidFill>
          <a:ln w="12700">
            <a:miter lim="400000"/>
          </a:ln>
        </p:spPr>
        <p:txBody>
          <a:bodyPr lIns="45718" tIns="45718" rIns="45718" bIns="45718" anchor="ctr"/>
          <a:lstStyle/>
          <a:p>
            <a:pPr algn="ctr">
              <a:defRPr>
                <a:solidFill>
                  <a:srgbClr val="FFFFFF"/>
                </a:solidFill>
              </a:defRPr>
            </a:pPr>
          </a:p>
        </p:txBody>
      </p:sp>
      <p:sp>
        <p:nvSpPr>
          <p:cNvPr id="3547" name="Shape 3547"/>
          <p:cNvSpPr/>
          <p:nvPr/>
        </p:nvSpPr>
        <p:spPr>
          <a:xfrm rot="16200000">
            <a:off x="-1045757" y="5541432"/>
            <a:ext cx="2414702" cy="2184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800">
                <a:solidFill>
                  <a:srgbClr val="54585B"/>
                </a:solidFill>
              </a:defRPr>
            </a:lvl1pPr>
          </a:lstStyle>
          <a:p>
            <a:pPr/>
            <a:r>
              <a:t>© 2015 CloudBees, Inc.  All Rights Reserved</a:t>
            </a:r>
          </a:p>
        </p:txBody>
      </p:sp>
      <p:pic>
        <p:nvPicPr>
          <p:cNvPr id="3548" name="image2.png"/>
          <p:cNvPicPr>
            <a:picLocks noChangeAspect="1"/>
          </p:cNvPicPr>
          <p:nvPr/>
        </p:nvPicPr>
        <p:blipFill>
          <a:blip r:embed="rId3">
            <a:extLst/>
          </a:blip>
          <a:stretch>
            <a:fillRect/>
          </a:stretch>
        </p:blipFill>
        <p:spPr>
          <a:xfrm>
            <a:off x="10080200" y="32518"/>
            <a:ext cx="1746802" cy="562504"/>
          </a:xfrm>
          <a:prstGeom prst="rect">
            <a:avLst/>
          </a:prstGeom>
          <a:ln w="12700">
            <a:miter lim="400000"/>
          </a:ln>
        </p:spPr>
      </p:pic>
      <p:pic>
        <p:nvPicPr>
          <p:cNvPr id="3549" name="image5.jpeg"/>
          <p:cNvPicPr>
            <a:picLocks noChangeAspect="1"/>
          </p:cNvPicPr>
          <p:nvPr/>
        </p:nvPicPr>
        <p:blipFill>
          <a:blip r:embed="rId4">
            <a:extLst/>
          </a:blip>
          <a:stretch>
            <a:fillRect/>
          </a:stretch>
        </p:blipFill>
        <p:spPr>
          <a:xfrm>
            <a:off x="3810001" y="3412066"/>
            <a:ext cx="8009599" cy="2999104"/>
          </a:xfrm>
          <a:prstGeom prst="rect">
            <a:avLst/>
          </a:prstGeom>
          <a:ln w="12700">
            <a:miter lim="400000"/>
          </a:ln>
        </p:spPr>
      </p:pic>
      <p:sp>
        <p:nvSpPr>
          <p:cNvPr id="3550" name="Shape 3550"/>
          <p:cNvSpPr/>
          <p:nvPr>
            <p:ph type="title"/>
          </p:nvPr>
        </p:nvSpPr>
        <p:spPr>
          <a:xfrm>
            <a:off x="798782" y="833967"/>
            <a:ext cx="10970002" cy="836099"/>
          </a:xfrm>
          <a:prstGeom prst="rect">
            <a:avLst/>
          </a:prstGeom>
        </p:spPr>
        <p:txBody>
          <a:bodyPr lIns="91422" tIns="91422" rIns="91422" bIns="91422"/>
          <a:lstStyle>
            <a:lvl1pPr>
              <a:lnSpc>
                <a:spcPct val="100000"/>
              </a:lnSpc>
              <a:defRPr sz="3600">
                <a:solidFill>
                  <a:srgbClr val="CB3725"/>
                </a:solidFill>
                <a:latin typeface="PT Sans"/>
                <a:ea typeface="PT Sans"/>
                <a:cs typeface="PT Sans"/>
                <a:sym typeface="PT Sans"/>
              </a:defRPr>
            </a:lvl1pPr>
          </a:lstStyle>
          <a:p>
            <a:pPr/>
            <a:r>
              <a:t>Title Text</a:t>
            </a:r>
          </a:p>
        </p:txBody>
      </p:sp>
      <p:sp>
        <p:nvSpPr>
          <p:cNvPr id="3551" name="Shape 3551"/>
          <p:cNvSpPr/>
          <p:nvPr>
            <p:ph type="body" idx="1"/>
          </p:nvPr>
        </p:nvSpPr>
        <p:spPr>
          <a:xfrm>
            <a:off x="799775" y="1691863"/>
            <a:ext cx="10968799" cy="4526105"/>
          </a:xfrm>
          <a:prstGeom prst="rect">
            <a:avLst/>
          </a:prstGeom>
        </p:spPr>
        <p:txBody>
          <a:bodyPr lIns="91422" tIns="91422" rIns="91422" bIns="91422"/>
          <a:lstStyle>
            <a:lvl1pPr marL="182879" indent="-182879">
              <a:lnSpc>
                <a:spcPct val="100000"/>
              </a:lnSpc>
              <a:spcBef>
                <a:spcPts val="0"/>
              </a:spcBef>
              <a:buSzTx/>
              <a:buFontTx/>
              <a:buNone/>
              <a:defRPr>
                <a:solidFill>
                  <a:srgbClr val="54585B"/>
                </a:solidFill>
                <a:latin typeface="PT Sans"/>
                <a:ea typeface="PT Sans"/>
                <a:cs typeface="PT Sans"/>
                <a:sym typeface="PT Sans"/>
              </a:defRPr>
            </a:lvl1pPr>
            <a:lvl2pPr marL="182879" indent="-182879">
              <a:lnSpc>
                <a:spcPct val="100000"/>
              </a:lnSpc>
              <a:spcBef>
                <a:spcPts val="0"/>
              </a:spcBef>
              <a:buSzTx/>
              <a:buFontTx/>
              <a:buNone/>
              <a:defRPr>
                <a:solidFill>
                  <a:srgbClr val="54585B"/>
                </a:solidFill>
                <a:latin typeface="PT Sans"/>
                <a:ea typeface="PT Sans"/>
                <a:cs typeface="PT Sans"/>
                <a:sym typeface="PT Sans"/>
              </a:defRPr>
            </a:lvl2pPr>
            <a:lvl3pPr marL="182879" indent="-182879">
              <a:lnSpc>
                <a:spcPct val="100000"/>
              </a:lnSpc>
              <a:spcBef>
                <a:spcPts val="0"/>
              </a:spcBef>
              <a:buSzTx/>
              <a:buFontTx/>
              <a:buNone/>
              <a:defRPr>
                <a:solidFill>
                  <a:srgbClr val="54585B"/>
                </a:solidFill>
                <a:latin typeface="PT Sans"/>
                <a:ea typeface="PT Sans"/>
                <a:cs typeface="PT Sans"/>
                <a:sym typeface="PT Sans"/>
              </a:defRPr>
            </a:lvl3pPr>
            <a:lvl4pPr marL="182879" indent="-182879">
              <a:lnSpc>
                <a:spcPct val="100000"/>
              </a:lnSpc>
              <a:spcBef>
                <a:spcPts val="0"/>
              </a:spcBef>
              <a:buSzTx/>
              <a:buFontTx/>
              <a:buNone/>
              <a:defRPr>
                <a:solidFill>
                  <a:srgbClr val="54585B"/>
                </a:solidFill>
                <a:latin typeface="PT Sans"/>
                <a:ea typeface="PT Sans"/>
                <a:cs typeface="PT Sans"/>
                <a:sym typeface="PT Sans"/>
              </a:defRPr>
            </a:lvl4pPr>
            <a:lvl5pPr marL="182879" indent="-182879">
              <a:lnSpc>
                <a:spcPct val="100000"/>
              </a:lnSpc>
              <a:spcBef>
                <a:spcPts val="0"/>
              </a:spcBef>
              <a:buSzTx/>
              <a:buFontTx/>
              <a:buNone/>
              <a:defRPr>
                <a:solidFill>
                  <a:srgbClr val="54585B"/>
                </a:solidFill>
                <a:latin typeface="PT Sans"/>
                <a:ea typeface="PT Sans"/>
                <a:cs typeface="PT Sans"/>
                <a:sym typeface="PT Sans"/>
              </a:defRPr>
            </a:lvl5pPr>
          </a:lstStyle>
          <a:p>
            <a:pPr/>
            <a:r>
              <a:t>Body Level One</a:t>
            </a:r>
          </a:p>
          <a:p>
            <a:pPr lvl="1"/>
            <a:r>
              <a:t>Body Level Two</a:t>
            </a:r>
          </a:p>
          <a:p>
            <a:pPr lvl="2"/>
            <a:r>
              <a:t>Body Level Three</a:t>
            </a:r>
          </a:p>
          <a:p>
            <a:pPr lvl="3"/>
            <a:r>
              <a:t>Body Level Four</a:t>
            </a:r>
          </a:p>
          <a:p>
            <a:pPr lvl="4"/>
            <a:r>
              <a:t>Body Level Five</a:t>
            </a:r>
          </a:p>
        </p:txBody>
      </p:sp>
      <p:sp>
        <p:nvSpPr>
          <p:cNvPr id="3552" name="Shape 3552"/>
          <p:cNvSpPr/>
          <p:nvPr>
            <p:ph type="sldNum" sz="quarter" idx="2"/>
          </p:nvPr>
        </p:nvSpPr>
        <p:spPr>
          <a:xfrm>
            <a:off x="11621460" y="6543380"/>
            <a:ext cx="137288" cy="127001"/>
          </a:xfrm>
          <a:prstGeom prst="rect">
            <a:avLst/>
          </a:prstGeom>
        </p:spPr>
        <p:txBody>
          <a:bodyPr lIns="0" tIns="0" rIns="0" bIns="0"/>
          <a:lstStyle>
            <a:lvl1pPr algn="ctr">
              <a:defRPr sz="900">
                <a:solidFill>
                  <a:srgbClr val="7F7F7F"/>
                </a:solidFill>
                <a:latin typeface="PT Sans"/>
                <a:ea typeface="PT Sans"/>
                <a:cs typeface="PT Sans"/>
                <a:sym typeface="PT Sans"/>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84.xml><?xml version="1.0" encoding="utf-8"?>
<p:sldLayout xmlns:a="http://schemas.openxmlformats.org/drawingml/2006/main" xmlns:r="http://schemas.openxmlformats.org/officeDocument/2006/relationships" xmlns:p="http://schemas.openxmlformats.org/presentationml/2006/main" type="tx" showMasterSp="1" showMasterPhAnim="1">
  <p:cSld name="Title and Content">
    <p:spTree>
      <p:nvGrpSpPr>
        <p:cNvPr id="1" name=""/>
        <p:cNvGrpSpPr/>
        <p:nvPr/>
      </p:nvGrpSpPr>
      <p:grpSpPr>
        <a:xfrm>
          <a:off x="0" y="0"/>
          <a:ext cx="0" cy="0"/>
          <a:chOff x="0" y="0"/>
          <a:chExt cx="0" cy="0"/>
        </a:xfrm>
      </p:grpSpPr>
      <p:sp>
        <p:nvSpPr>
          <p:cNvPr id="3559" name="Shape 3559"/>
          <p:cNvSpPr/>
          <p:nvPr>
            <p:ph type="title"/>
          </p:nvPr>
        </p:nvSpPr>
        <p:spPr>
          <a:prstGeom prst="rect">
            <a:avLst/>
          </a:prstGeom>
        </p:spPr>
        <p:txBody>
          <a:bodyPr/>
          <a:lstStyle/>
          <a:p>
            <a:pPr/>
            <a:r>
              <a:t>Title Text</a:t>
            </a:r>
          </a:p>
        </p:txBody>
      </p:sp>
      <p:sp>
        <p:nvSpPr>
          <p:cNvPr id="3560" name="Shape 3560"/>
          <p:cNvSpPr/>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3561" name="Shape 3561"/>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85.xml><?xml version="1.0" encoding="utf-8"?>
<p:sldLayout xmlns:a="http://schemas.openxmlformats.org/drawingml/2006/main" xmlns:r="http://schemas.openxmlformats.org/officeDocument/2006/relationships" xmlns:p="http://schemas.openxmlformats.org/presentationml/2006/main" type="tx" showMasterSp="1" showMasterPhAnim="1">
  <p:cSld name="Section Header">
    <p:spTree>
      <p:nvGrpSpPr>
        <p:cNvPr id="1" name=""/>
        <p:cNvGrpSpPr/>
        <p:nvPr/>
      </p:nvGrpSpPr>
      <p:grpSpPr>
        <a:xfrm>
          <a:off x="0" y="0"/>
          <a:ext cx="0" cy="0"/>
          <a:chOff x="0" y="0"/>
          <a:chExt cx="0" cy="0"/>
        </a:xfrm>
      </p:grpSpPr>
      <p:sp>
        <p:nvSpPr>
          <p:cNvPr id="3568" name="Shape 3568"/>
          <p:cNvSpPr/>
          <p:nvPr>
            <p:ph type="title"/>
          </p:nvPr>
        </p:nvSpPr>
        <p:spPr>
          <a:xfrm>
            <a:off x="831850" y="1709738"/>
            <a:ext cx="10515600" cy="2852737"/>
          </a:xfrm>
          <a:prstGeom prst="rect">
            <a:avLst/>
          </a:prstGeom>
        </p:spPr>
        <p:txBody>
          <a:bodyPr anchor="b"/>
          <a:lstStyle>
            <a:lvl1pPr>
              <a:defRPr sz="6000"/>
            </a:lvl1pPr>
          </a:lstStyle>
          <a:p>
            <a:pPr/>
            <a:r>
              <a:t>Title Text</a:t>
            </a:r>
          </a:p>
        </p:txBody>
      </p:sp>
      <p:sp>
        <p:nvSpPr>
          <p:cNvPr id="3569" name="Shape 3569"/>
          <p:cNvSpPr/>
          <p:nvPr>
            <p:ph type="body" sz="quarter" idx="1"/>
          </p:nvPr>
        </p:nvSpPr>
        <p:spPr>
          <a:xfrm>
            <a:off x="831850" y="4589462"/>
            <a:ext cx="10515600" cy="1500190"/>
          </a:xfrm>
          <a:prstGeom prst="rect">
            <a:avLst/>
          </a:prstGeom>
        </p:spPr>
        <p:txBody>
          <a:bodyPr/>
          <a:lstStyle>
            <a:lvl1pPr marL="0" indent="0">
              <a:buSzTx/>
              <a:buFontTx/>
              <a:buNone/>
              <a:defRPr sz="2400">
                <a:solidFill>
                  <a:srgbClr val="888888"/>
                </a:solidFill>
              </a:defRPr>
            </a:lvl1pPr>
            <a:lvl2pPr marL="0" indent="0">
              <a:buSzTx/>
              <a:buFontTx/>
              <a:buNone/>
              <a:defRPr sz="2400">
                <a:solidFill>
                  <a:srgbClr val="888888"/>
                </a:solidFill>
              </a:defRPr>
            </a:lvl2pPr>
            <a:lvl3pPr marL="0" indent="0">
              <a:buSzTx/>
              <a:buFontTx/>
              <a:buNone/>
              <a:defRPr sz="2400">
                <a:solidFill>
                  <a:srgbClr val="888888"/>
                </a:solidFill>
              </a:defRPr>
            </a:lvl3pPr>
            <a:lvl4pPr marL="0" indent="0">
              <a:buSzTx/>
              <a:buFontTx/>
              <a:buNone/>
              <a:defRPr sz="2400">
                <a:solidFill>
                  <a:srgbClr val="888888"/>
                </a:solidFill>
              </a:defRPr>
            </a:lvl4pPr>
            <a:lvl5pPr marL="0" indent="0">
              <a:buSzTx/>
              <a:buFontTx/>
              <a:buNone/>
              <a:defRPr sz="2400">
                <a:solidFill>
                  <a:srgbClr val="888888"/>
                </a:solidFill>
              </a:defRPr>
            </a:lvl5pPr>
          </a:lstStyle>
          <a:p>
            <a:pPr/>
            <a:r>
              <a:t>Body Level One</a:t>
            </a:r>
          </a:p>
          <a:p>
            <a:pPr lvl="1"/>
            <a:r>
              <a:t>Body Level Two</a:t>
            </a:r>
          </a:p>
          <a:p>
            <a:pPr lvl="2"/>
            <a:r>
              <a:t>Body Level Three</a:t>
            </a:r>
          </a:p>
          <a:p>
            <a:pPr lvl="3"/>
            <a:r>
              <a:t>Body Level Four</a:t>
            </a:r>
          </a:p>
          <a:p>
            <a:pPr lvl="4"/>
            <a:r>
              <a:t>Body Level Five</a:t>
            </a:r>
          </a:p>
        </p:txBody>
      </p:sp>
      <p:sp>
        <p:nvSpPr>
          <p:cNvPr id="3570" name="Shape 3570"/>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86.xml><?xml version="1.0" encoding="utf-8"?>
<p:sldLayout xmlns:a="http://schemas.openxmlformats.org/drawingml/2006/main" xmlns:r="http://schemas.openxmlformats.org/officeDocument/2006/relationships" xmlns:p="http://schemas.openxmlformats.org/presentationml/2006/main" type="tx" showMasterSp="1" showMasterPhAnim="1">
  <p:cSld name="Two Content">
    <p:spTree>
      <p:nvGrpSpPr>
        <p:cNvPr id="1" name=""/>
        <p:cNvGrpSpPr/>
        <p:nvPr/>
      </p:nvGrpSpPr>
      <p:grpSpPr>
        <a:xfrm>
          <a:off x="0" y="0"/>
          <a:ext cx="0" cy="0"/>
          <a:chOff x="0" y="0"/>
          <a:chExt cx="0" cy="0"/>
        </a:xfrm>
      </p:grpSpPr>
      <p:sp>
        <p:nvSpPr>
          <p:cNvPr id="3577" name="Shape 3577"/>
          <p:cNvSpPr/>
          <p:nvPr>
            <p:ph type="title"/>
          </p:nvPr>
        </p:nvSpPr>
        <p:spPr>
          <a:prstGeom prst="rect">
            <a:avLst/>
          </a:prstGeom>
        </p:spPr>
        <p:txBody>
          <a:bodyPr/>
          <a:lstStyle/>
          <a:p>
            <a:pPr/>
            <a:r>
              <a:t>Title Text</a:t>
            </a:r>
          </a:p>
        </p:txBody>
      </p:sp>
      <p:sp>
        <p:nvSpPr>
          <p:cNvPr id="3578" name="Shape 3578"/>
          <p:cNvSpPr/>
          <p:nvPr>
            <p:ph type="body" sz="half" idx="1"/>
          </p:nvPr>
        </p:nvSpPr>
        <p:spPr>
          <a:xfrm>
            <a:off x="838200" y="1825625"/>
            <a:ext cx="5181600" cy="4351338"/>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3579" name="Shape 3579"/>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87.xml><?xml version="1.0" encoding="utf-8"?>
<p:sldLayout xmlns:a="http://schemas.openxmlformats.org/drawingml/2006/main" xmlns:r="http://schemas.openxmlformats.org/officeDocument/2006/relationships" xmlns:p="http://schemas.openxmlformats.org/presentationml/2006/main" type="tx" showMasterSp="1" showMasterPhAnim="1">
  <p:cSld name="Comparison">
    <p:spTree>
      <p:nvGrpSpPr>
        <p:cNvPr id="1" name=""/>
        <p:cNvGrpSpPr/>
        <p:nvPr/>
      </p:nvGrpSpPr>
      <p:grpSpPr>
        <a:xfrm>
          <a:off x="0" y="0"/>
          <a:ext cx="0" cy="0"/>
          <a:chOff x="0" y="0"/>
          <a:chExt cx="0" cy="0"/>
        </a:xfrm>
      </p:grpSpPr>
      <p:sp>
        <p:nvSpPr>
          <p:cNvPr id="3586" name="Shape 3586"/>
          <p:cNvSpPr/>
          <p:nvPr>
            <p:ph type="title"/>
          </p:nvPr>
        </p:nvSpPr>
        <p:spPr>
          <a:xfrm>
            <a:off x="839787" y="365125"/>
            <a:ext cx="10515601" cy="1325563"/>
          </a:xfrm>
          <a:prstGeom prst="rect">
            <a:avLst/>
          </a:prstGeom>
        </p:spPr>
        <p:txBody>
          <a:bodyPr/>
          <a:lstStyle/>
          <a:p>
            <a:pPr/>
            <a:r>
              <a:t>Title Text</a:t>
            </a:r>
          </a:p>
        </p:txBody>
      </p:sp>
      <p:sp>
        <p:nvSpPr>
          <p:cNvPr id="3587" name="Shape 3587"/>
          <p:cNvSpPr/>
          <p:nvPr>
            <p:ph type="body" sz="quarter" idx="1"/>
          </p:nvPr>
        </p:nvSpPr>
        <p:spPr>
          <a:xfrm>
            <a:off x="839787" y="1681163"/>
            <a:ext cx="5157790" cy="823915"/>
          </a:xfrm>
          <a:prstGeom prst="rect">
            <a:avLst/>
          </a:prstGeom>
        </p:spPr>
        <p:txBody>
          <a:bodyPr anchor="b"/>
          <a:lstStyle>
            <a:lvl1pPr marL="0" indent="0">
              <a:buSzTx/>
              <a:buFontTx/>
              <a:buNone/>
              <a:defRPr b="1" sz="2400"/>
            </a:lvl1pPr>
            <a:lvl2pPr marL="0" indent="0">
              <a:buSzTx/>
              <a:buFontTx/>
              <a:buNone/>
              <a:defRPr b="1" sz="2400"/>
            </a:lvl2pPr>
            <a:lvl3pPr marL="0" indent="0">
              <a:buSzTx/>
              <a:buFontTx/>
              <a:buNone/>
              <a:defRPr b="1" sz="2400"/>
            </a:lvl3pPr>
            <a:lvl4pPr marL="0" indent="0">
              <a:buSzTx/>
              <a:buFontTx/>
              <a:buNone/>
              <a:defRPr b="1" sz="2400"/>
            </a:lvl4pPr>
            <a:lvl5pPr marL="0" indent="0">
              <a:buSzTx/>
              <a:buFontTx/>
              <a:buNone/>
              <a:defRPr b="1" sz="2400"/>
            </a:lvl5pPr>
          </a:lstStyle>
          <a:p>
            <a:pPr/>
            <a:r>
              <a:t>Body Level One</a:t>
            </a:r>
          </a:p>
          <a:p>
            <a:pPr lvl="1"/>
            <a:r>
              <a:t>Body Level Two</a:t>
            </a:r>
          </a:p>
          <a:p>
            <a:pPr lvl="2"/>
            <a:r>
              <a:t>Body Level Three</a:t>
            </a:r>
          </a:p>
          <a:p>
            <a:pPr lvl="3"/>
            <a:r>
              <a:t>Body Level Four</a:t>
            </a:r>
          </a:p>
          <a:p>
            <a:pPr lvl="4"/>
            <a:r>
              <a:t>Body Level Five</a:t>
            </a:r>
          </a:p>
        </p:txBody>
      </p:sp>
      <p:sp>
        <p:nvSpPr>
          <p:cNvPr id="3588" name="Shape 3588"/>
          <p:cNvSpPr/>
          <p:nvPr>
            <p:ph type="body" sz="quarter" idx="13"/>
          </p:nvPr>
        </p:nvSpPr>
        <p:spPr>
          <a:xfrm>
            <a:off x="6172200" y="1681163"/>
            <a:ext cx="5183188" cy="823914"/>
          </a:xfrm>
          <a:prstGeom prst="rect">
            <a:avLst/>
          </a:prstGeom>
        </p:spPr>
        <p:txBody>
          <a:bodyPr anchor="b"/>
          <a:lstStyle/>
          <a:p>
            <a:pPr/>
          </a:p>
        </p:txBody>
      </p:sp>
      <p:sp>
        <p:nvSpPr>
          <p:cNvPr id="3589" name="Shape 3589"/>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88.xml><?xml version="1.0" encoding="utf-8"?>
<p:sldLayout xmlns:a="http://schemas.openxmlformats.org/drawingml/2006/main" xmlns:r="http://schemas.openxmlformats.org/officeDocument/2006/relationships" xmlns:p="http://schemas.openxmlformats.org/presentationml/2006/main" type="tx" showMasterSp="1" showMasterPhAnim="1">
  <p:cSld name="Title Only">
    <p:spTree>
      <p:nvGrpSpPr>
        <p:cNvPr id="1" name=""/>
        <p:cNvGrpSpPr/>
        <p:nvPr/>
      </p:nvGrpSpPr>
      <p:grpSpPr>
        <a:xfrm>
          <a:off x="0" y="0"/>
          <a:ext cx="0" cy="0"/>
          <a:chOff x="0" y="0"/>
          <a:chExt cx="0" cy="0"/>
        </a:xfrm>
      </p:grpSpPr>
      <p:sp>
        <p:nvSpPr>
          <p:cNvPr id="3596" name="Shape 3596"/>
          <p:cNvSpPr/>
          <p:nvPr>
            <p:ph type="title"/>
          </p:nvPr>
        </p:nvSpPr>
        <p:spPr>
          <a:prstGeom prst="rect">
            <a:avLst/>
          </a:prstGeom>
        </p:spPr>
        <p:txBody>
          <a:bodyPr/>
          <a:lstStyle/>
          <a:p>
            <a:pPr/>
            <a:r>
              <a:t>Title Text</a:t>
            </a:r>
          </a:p>
        </p:txBody>
      </p:sp>
      <p:sp>
        <p:nvSpPr>
          <p:cNvPr id="3597" name="Shape 3597"/>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89.xml><?xml version="1.0" encoding="utf-8"?>
<p:sldLayout xmlns:a="http://schemas.openxmlformats.org/drawingml/2006/main" xmlns:r="http://schemas.openxmlformats.org/officeDocument/2006/relationships" xmlns:p="http://schemas.openxmlformats.org/presentationml/2006/main" type="tx" showMasterSp="1" showMasterPhAnim="1">
  <p:cSld name="Blank">
    <p:spTree>
      <p:nvGrpSpPr>
        <p:cNvPr id="1" name=""/>
        <p:cNvGrpSpPr/>
        <p:nvPr/>
      </p:nvGrpSpPr>
      <p:grpSpPr>
        <a:xfrm>
          <a:off x="0" y="0"/>
          <a:ext cx="0" cy="0"/>
          <a:chOff x="0" y="0"/>
          <a:chExt cx="0" cy="0"/>
        </a:xfrm>
      </p:grpSpPr>
      <p:sp>
        <p:nvSpPr>
          <p:cNvPr id="3604" name="Shape 3604"/>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9.xml><?xml version="1.0" encoding="utf-8"?>
<p:sldLayout xmlns:a="http://schemas.openxmlformats.org/drawingml/2006/main" xmlns:r="http://schemas.openxmlformats.org/officeDocument/2006/relationships" xmlns:p="http://schemas.openxmlformats.org/presentationml/2006/main" type="tx" showMasterSp="1" showMasterPhAnim="1">
  <p:cSld name="Blank">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337" name="Shape 337"/>
          <p:cNvSpPr/>
          <p:nvPr/>
        </p:nvSpPr>
        <p:spPr>
          <a:xfrm>
            <a:off x="478366" y="582082"/>
            <a:ext cx="11713604" cy="6276006"/>
          </a:xfrm>
          <a:prstGeom prst="rect">
            <a:avLst/>
          </a:prstGeom>
          <a:solidFill>
            <a:srgbClr val="FFFFFF"/>
          </a:solidFill>
          <a:ln w="12700">
            <a:miter lim="400000"/>
          </a:ln>
        </p:spPr>
        <p:txBody>
          <a:bodyPr lIns="45718" tIns="45718" rIns="45718" bIns="45718" anchor="ctr"/>
          <a:lstStyle/>
          <a:p>
            <a:pPr algn="ctr">
              <a:defRPr>
                <a:solidFill>
                  <a:srgbClr val="FFFFFF"/>
                </a:solidFill>
              </a:defRPr>
            </a:pPr>
          </a:p>
        </p:txBody>
      </p:sp>
      <p:sp>
        <p:nvSpPr>
          <p:cNvPr id="338" name="Shape 338"/>
          <p:cNvSpPr/>
          <p:nvPr/>
        </p:nvSpPr>
        <p:spPr>
          <a:xfrm rot="16200000">
            <a:off x="-1045757" y="5541432"/>
            <a:ext cx="2414702" cy="2184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800">
                <a:solidFill>
                  <a:srgbClr val="54585B"/>
                </a:solidFill>
              </a:defRPr>
            </a:lvl1pPr>
          </a:lstStyle>
          <a:p>
            <a:pPr/>
            <a:r>
              <a:t>© 2015 CloudBees, Inc.  All Rights Reserved</a:t>
            </a:r>
          </a:p>
        </p:txBody>
      </p:sp>
      <p:pic>
        <p:nvPicPr>
          <p:cNvPr id="339" name="image2.png"/>
          <p:cNvPicPr>
            <a:picLocks noChangeAspect="1"/>
          </p:cNvPicPr>
          <p:nvPr/>
        </p:nvPicPr>
        <p:blipFill>
          <a:blip r:embed="rId3">
            <a:extLst/>
          </a:blip>
          <a:stretch>
            <a:fillRect/>
          </a:stretch>
        </p:blipFill>
        <p:spPr>
          <a:xfrm>
            <a:off x="10080200" y="32518"/>
            <a:ext cx="1746802" cy="562504"/>
          </a:xfrm>
          <a:prstGeom prst="rect">
            <a:avLst/>
          </a:prstGeom>
          <a:ln w="12700">
            <a:miter lim="400000"/>
          </a:ln>
        </p:spPr>
      </p:pic>
      <p:sp>
        <p:nvSpPr>
          <p:cNvPr id="340" name="Shape 340"/>
          <p:cNvSpPr/>
          <p:nvPr>
            <p:ph type="sldNum" sz="quarter" idx="2"/>
          </p:nvPr>
        </p:nvSpPr>
        <p:spPr>
          <a:xfrm>
            <a:off x="11621460" y="6543380"/>
            <a:ext cx="137288" cy="127001"/>
          </a:xfrm>
          <a:prstGeom prst="rect">
            <a:avLst/>
          </a:prstGeom>
        </p:spPr>
        <p:txBody>
          <a:bodyPr lIns="0" tIns="0" rIns="0" bIns="0"/>
          <a:lstStyle>
            <a:lvl1pPr algn="ctr">
              <a:defRPr sz="900">
                <a:solidFill>
                  <a:srgbClr val="7F7F7F"/>
                </a:solidFill>
                <a:latin typeface="PT Sans"/>
                <a:ea typeface="PT Sans"/>
                <a:cs typeface="PT Sans"/>
                <a:sym typeface="PT Sans"/>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90.xml><?xml version="1.0" encoding="utf-8"?>
<p:sldLayout xmlns:a="http://schemas.openxmlformats.org/drawingml/2006/main" xmlns:r="http://schemas.openxmlformats.org/officeDocument/2006/relationships" xmlns:p="http://schemas.openxmlformats.org/presentationml/2006/main" type="tx" showMasterSp="1" showMasterPhAnim="1">
  <p:cSld name="Content with Caption">
    <p:spTree>
      <p:nvGrpSpPr>
        <p:cNvPr id="1" name=""/>
        <p:cNvGrpSpPr/>
        <p:nvPr/>
      </p:nvGrpSpPr>
      <p:grpSpPr>
        <a:xfrm>
          <a:off x="0" y="0"/>
          <a:ext cx="0" cy="0"/>
          <a:chOff x="0" y="0"/>
          <a:chExt cx="0" cy="0"/>
        </a:xfrm>
      </p:grpSpPr>
      <p:sp>
        <p:nvSpPr>
          <p:cNvPr id="3611" name="Shape 3611"/>
          <p:cNvSpPr/>
          <p:nvPr>
            <p:ph type="title"/>
          </p:nvPr>
        </p:nvSpPr>
        <p:spPr>
          <a:xfrm>
            <a:off x="839787" y="457200"/>
            <a:ext cx="3932240" cy="1600200"/>
          </a:xfrm>
          <a:prstGeom prst="rect">
            <a:avLst/>
          </a:prstGeom>
        </p:spPr>
        <p:txBody>
          <a:bodyPr anchor="b"/>
          <a:lstStyle>
            <a:lvl1pPr>
              <a:defRPr sz="3200"/>
            </a:lvl1pPr>
          </a:lstStyle>
          <a:p>
            <a:pPr/>
            <a:r>
              <a:t>Title Text</a:t>
            </a:r>
          </a:p>
        </p:txBody>
      </p:sp>
      <p:sp>
        <p:nvSpPr>
          <p:cNvPr id="3612" name="Shape 3612"/>
          <p:cNvSpPr/>
          <p:nvPr>
            <p:ph type="body" sz="half" idx="1"/>
          </p:nvPr>
        </p:nvSpPr>
        <p:spPr>
          <a:xfrm>
            <a:off x="5183187" y="987425"/>
            <a:ext cx="6172203" cy="4873625"/>
          </a:xfrm>
          <a:prstGeom prst="rect">
            <a:avLst/>
          </a:prstGeom>
        </p:spPr>
        <p:txBody>
          <a:bodyPr/>
          <a:lstStyle>
            <a:lvl1pPr>
              <a:defRPr sz="3200"/>
            </a:lvl1pPr>
            <a:lvl2pPr marL="718457" indent="-261257">
              <a:defRPr sz="3200"/>
            </a:lvl2pPr>
            <a:lvl3pPr marL="1219200" indent="-304800">
              <a:defRPr sz="3200"/>
            </a:lvl3pPr>
            <a:lvl4pPr marL="1737360" indent="-365760">
              <a:defRPr sz="3200"/>
            </a:lvl4pPr>
            <a:lvl5pPr marL="2194560" indent="-365760">
              <a:defRPr sz="3200"/>
            </a:lvl5pPr>
          </a:lstStyle>
          <a:p>
            <a:pPr/>
            <a:r>
              <a:t>Body Level One</a:t>
            </a:r>
          </a:p>
          <a:p>
            <a:pPr lvl="1"/>
            <a:r>
              <a:t>Body Level Two</a:t>
            </a:r>
          </a:p>
          <a:p>
            <a:pPr lvl="2"/>
            <a:r>
              <a:t>Body Level Three</a:t>
            </a:r>
          </a:p>
          <a:p>
            <a:pPr lvl="3"/>
            <a:r>
              <a:t>Body Level Four</a:t>
            </a:r>
          </a:p>
          <a:p>
            <a:pPr lvl="4"/>
            <a:r>
              <a:t>Body Level Five</a:t>
            </a:r>
          </a:p>
        </p:txBody>
      </p:sp>
      <p:sp>
        <p:nvSpPr>
          <p:cNvPr id="3613" name="Shape 3613"/>
          <p:cNvSpPr/>
          <p:nvPr>
            <p:ph type="body" sz="quarter" idx="13"/>
          </p:nvPr>
        </p:nvSpPr>
        <p:spPr>
          <a:xfrm>
            <a:off x="839787" y="2057400"/>
            <a:ext cx="3932238" cy="3811588"/>
          </a:xfrm>
          <a:prstGeom prst="rect">
            <a:avLst/>
          </a:prstGeom>
        </p:spPr>
        <p:txBody>
          <a:bodyPr/>
          <a:lstStyle/>
          <a:p>
            <a:pPr/>
          </a:p>
        </p:txBody>
      </p:sp>
      <p:sp>
        <p:nvSpPr>
          <p:cNvPr id="3614" name="Shape 3614"/>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91.xml><?xml version="1.0" encoding="utf-8"?>
<p:sldLayout xmlns:a="http://schemas.openxmlformats.org/drawingml/2006/main" xmlns:r="http://schemas.openxmlformats.org/officeDocument/2006/relationships" xmlns:p="http://schemas.openxmlformats.org/presentationml/2006/main" type="tx" showMasterSp="1" showMasterPhAnim="1">
  <p:cSld name="Picture with Caption">
    <p:spTree>
      <p:nvGrpSpPr>
        <p:cNvPr id="1" name=""/>
        <p:cNvGrpSpPr/>
        <p:nvPr/>
      </p:nvGrpSpPr>
      <p:grpSpPr>
        <a:xfrm>
          <a:off x="0" y="0"/>
          <a:ext cx="0" cy="0"/>
          <a:chOff x="0" y="0"/>
          <a:chExt cx="0" cy="0"/>
        </a:xfrm>
      </p:grpSpPr>
      <p:sp>
        <p:nvSpPr>
          <p:cNvPr id="3621" name="Shape 3621"/>
          <p:cNvSpPr/>
          <p:nvPr>
            <p:ph type="title"/>
          </p:nvPr>
        </p:nvSpPr>
        <p:spPr>
          <a:xfrm>
            <a:off x="839787" y="457200"/>
            <a:ext cx="3932240" cy="1600200"/>
          </a:xfrm>
          <a:prstGeom prst="rect">
            <a:avLst/>
          </a:prstGeom>
        </p:spPr>
        <p:txBody>
          <a:bodyPr anchor="b"/>
          <a:lstStyle>
            <a:lvl1pPr>
              <a:defRPr sz="3200"/>
            </a:lvl1pPr>
          </a:lstStyle>
          <a:p>
            <a:pPr/>
            <a:r>
              <a:t>Title Text</a:t>
            </a:r>
          </a:p>
        </p:txBody>
      </p:sp>
      <p:sp>
        <p:nvSpPr>
          <p:cNvPr id="3622" name="Shape 3622"/>
          <p:cNvSpPr/>
          <p:nvPr>
            <p:ph type="pic" sz="half" idx="13"/>
          </p:nvPr>
        </p:nvSpPr>
        <p:spPr>
          <a:xfrm>
            <a:off x="5183187" y="987425"/>
            <a:ext cx="6172203" cy="4873625"/>
          </a:xfrm>
          <a:prstGeom prst="rect">
            <a:avLst/>
          </a:prstGeom>
        </p:spPr>
        <p:txBody>
          <a:bodyPr lIns="91439" tIns="45719" rIns="91439" bIns="45719">
            <a:noAutofit/>
          </a:bodyPr>
          <a:lstStyle/>
          <a:p>
            <a:pPr/>
          </a:p>
        </p:txBody>
      </p:sp>
      <p:sp>
        <p:nvSpPr>
          <p:cNvPr id="3623" name="Shape 3623"/>
          <p:cNvSpPr/>
          <p:nvPr>
            <p:ph type="body" sz="quarter" idx="1"/>
          </p:nvPr>
        </p:nvSpPr>
        <p:spPr>
          <a:xfrm>
            <a:off x="839787" y="2057400"/>
            <a:ext cx="3932240" cy="3811588"/>
          </a:xfrm>
          <a:prstGeom prst="rect">
            <a:avLst/>
          </a:prstGeom>
        </p:spPr>
        <p:txBody>
          <a:bodyPr/>
          <a:lstStyle>
            <a:lvl1pPr marL="0" indent="0">
              <a:buSzTx/>
              <a:buFontTx/>
              <a:buNone/>
              <a:defRPr sz="1600"/>
            </a:lvl1pPr>
            <a:lvl2pPr marL="0" indent="0">
              <a:buSzTx/>
              <a:buFontTx/>
              <a:buNone/>
              <a:defRPr sz="1600"/>
            </a:lvl2pPr>
            <a:lvl3pPr marL="0" indent="0">
              <a:buSzTx/>
              <a:buFontTx/>
              <a:buNone/>
              <a:defRPr sz="1600"/>
            </a:lvl3pPr>
            <a:lvl4pPr marL="0" indent="0">
              <a:buSzTx/>
              <a:buFontTx/>
              <a:buNone/>
              <a:defRPr sz="1600"/>
            </a:lvl4pPr>
            <a:lvl5pPr marL="0" indent="0">
              <a:buSzTx/>
              <a:buFontTx/>
              <a:buNone/>
              <a:defRPr sz="1600"/>
            </a:lvl5pPr>
          </a:lstStyle>
          <a:p>
            <a:pPr/>
            <a:r>
              <a:t>Body Level One</a:t>
            </a:r>
          </a:p>
          <a:p>
            <a:pPr lvl="1"/>
            <a:r>
              <a:t>Body Level Two</a:t>
            </a:r>
          </a:p>
          <a:p>
            <a:pPr lvl="2"/>
            <a:r>
              <a:t>Body Level Three</a:t>
            </a:r>
          </a:p>
          <a:p>
            <a:pPr lvl="3"/>
            <a:r>
              <a:t>Body Level Four</a:t>
            </a:r>
          </a:p>
          <a:p>
            <a:pPr lvl="4"/>
            <a:r>
              <a:t>Body Level Five</a:t>
            </a:r>
          </a:p>
        </p:txBody>
      </p:sp>
      <p:sp>
        <p:nvSpPr>
          <p:cNvPr id="3624" name="Shape 3624"/>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92.xml><?xml version="1.0" encoding="utf-8"?>
<p:sldLayout xmlns:a="http://schemas.openxmlformats.org/drawingml/2006/main" xmlns:r="http://schemas.openxmlformats.org/officeDocument/2006/relationships" xmlns:p="http://schemas.openxmlformats.org/presentationml/2006/main" type="tx" showMasterSp="1" showMasterPhAnim="1">
  <p:cSld name="Title and Vertical Text">
    <p:spTree>
      <p:nvGrpSpPr>
        <p:cNvPr id="1" name=""/>
        <p:cNvGrpSpPr/>
        <p:nvPr/>
      </p:nvGrpSpPr>
      <p:grpSpPr>
        <a:xfrm>
          <a:off x="0" y="0"/>
          <a:ext cx="0" cy="0"/>
          <a:chOff x="0" y="0"/>
          <a:chExt cx="0" cy="0"/>
        </a:xfrm>
      </p:grpSpPr>
      <p:sp>
        <p:nvSpPr>
          <p:cNvPr id="3631" name="Shape 3631"/>
          <p:cNvSpPr/>
          <p:nvPr>
            <p:ph type="title"/>
          </p:nvPr>
        </p:nvSpPr>
        <p:spPr>
          <a:prstGeom prst="rect">
            <a:avLst/>
          </a:prstGeom>
        </p:spPr>
        <p:txBody>
          <a:bodyPr/>
          <a:lstStyle/>
          <a:p>
            <a:pPr/>
            <a:r>
              <a:t>Title Text</a:t>
            </a:r>
          </a:p>
        </p:txBody>
      </p:sp>
      <p:sp>
        <p:nvSpPr>
          <p:cNvPr id="3632" name="Shape 3632"/>
          <p:cNvSpPr/>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3633" name="Shape 363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93.xml><?xml version="1.0" encoding="utf-8"?>
<p:sldLayout xmlns:a="http://schemas.openxmlformats.org/drawingml/2006/main" xmlns:r="http://schemas.openxmlformats.org/officeDocument/2006/relationships" xmlns:p="http://schemas.openxmlformats.org/presentationml/2006/main" type="tx" showMasterSp="1" showMasterPhAnim="1">
  <p:cSld name="Vertical Title and Text">
    <p:spTree>
      <p:nvGrpSpPr>
        <p:cNvPr id="1" name=""/>
        <p:cNvGrpSpPr/>
        <p:nvPr/>
      </p:nvGrpSpPr>
      <p:grpSpPr>
        <a:xfrm>
          <a:off x="0" y="0"/>
          <a:ext cx="0" cy="0"/>
          <a:chOff x="0" y="0"/>
          <a:chExt cx="0" cy="0"/>
        </a:xfrm>
      </p:grpSpPr>
      <p:sp>
        <p:nvSpPr>
          <p:cNvPr id="3640" name="Shape 3640"/>
          <p:cNvSpPr/>
          <p:nvPr>
            <p:ph type="title"/>
          </p:nvPr>
        </p:nvSpPr>
        <p:spPr>
          <a:xfrm>
            <a:off x="8724900" y="365125"/>
            <a:ext cx="2628900" cy="5811838"/>
          </a:xfrm>
          <a:prstGeom prst="rect">
            <a:avLst/>
          </a:prstGeom>
        </p:spPr>
        <p:txBody>
          <a:bodyPr/>
          <a:lstStyle/>
          <a:p>
            <a:pPr/>
            <a:r>
              <a:t>Title Text</a:t>
            </a:r>
          </a:p>
        </p:txBody>
      </p:sp>
      <p:sp>
        <p:nvSpPr>
          <p:cNvPr id="3641" name="Shape 3641"/>
          <p:cNvSpPr/>
          <p:nvPr>
            <p:ph type="body" idx="1"/>
          </p:nvPr>
        </p:nvSpPr>
        <p:spPr>
          <a:xfrm>
            <a:off x="838200" y="365125"/>
            <a:ext cx="7734300" cy="5811838"/>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3642" name="Shape 3642"/>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94.xml><?xml version="1.0" encoding="utf-8"?>
<p:sldLayout xmlns:a="http://schemas.openxmlformats.org/drawingml/2006/main" xmlns:r="http://schemas.openxmlformats.org/officeDocument/2006/relationships" xmlns:p="http://schemas.openxmlformats.org/presentationml/2006/main" type="tx" showMasterSp="1" showMasterPhAnim="1">
  <p:cSld name="Title Slide">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3649" name="Shape 3649"/>
          <p:cNvSpPr/>
          <p:nvPr/>
        </p:nvSpPr>
        <p:spPr>
          <a:xfrm>
            <a:off x="478366" y="582082"/>
            <a:ext cx="11713604" cy="6276006"/>
          </a:xfrm>
          <a:prstGeom prst="rect">
            <a:avLst/>
          </a:prstGeom>
          <a:solidFill>
            <a:srgbClr val="FFFFFF"/>
          </a:solidFill>
          <a:ln w="12700">
            <a:miter lim="400000"/>
          </a:ln>
        </p:spPr>
        <p:txBody>
          <a:bodyPr lIns="45718" tIns="45718" rIns="45718" bIns="45718" anchor="ctr"/>
          <a:lstStyle/>
          <a:p>
            <a:pPr algn="ctr">
              <a:defRPr>
                <a:solidFill>
                  <a:srgbClr val="FFFFFF"/>
                </a:solidFill>
              </a:defRPr>
            </a:pPr>
          </a:p>
        </p:txBody>
      </p:sp>
      <p:sp>
        <p:nvSpPr>
          <p:cNvPr id="3650" name="Shape 3650"/>
          <p:cNvSpPr/>
          <p:nvPr/>
        </p:nvSpPr>
        <p:spPr>
          <a:xfrm rot="16200000">
            <a:off x="-1045757" y="5541432"/>
            <a:ext cx="2414702" cy="2184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800">
                <a:solidFill>
                  <a:srgbClr val="54585B"/>
                </a:solidFill>
              </a:defRPr>
            </a:lvl1pPr>
          </a:lstStyle>
          <a:p>
            <a:pPr/>
            <a:r>
              <a:t>© 2015 CloudBees, Inc.  All Rights Reserved</a:t>
            </a:r>
          </a:p>
        </p:txBody>
      </p:sp>
      <p:pic>
        <p:nvPicPr>
          <p:cNvPr id="3651" name="image2.png"/>
          <p:cNvPicPr>
            <a:picLocks noChangeAspect="1"/>
          </p:cNvPicPr>
          <p:nvPr/>
        </p:nvPicPr>
        <p:blipFill>
          <a:blip r:embed="rId3">
            <a:extLst/>
          </a:blip>
          <a:stretch>
            <a:fillRect/>
          </a:stretch>
        </p:blipFill>
        <p:spPr>
          <a:xfrm>
            <a:off x="10080200" y="32518"/>
            <a:ext cx="1746802" cy="562504"/>
          </a:xfrm>
          <a:prstGeom prst="rect">
            <a:avLst/>
          </a:prstGeom>
          <a:ln w="12700">
            <a:miter lim="400000"/>
          </a:ln>
        </p:spPr>
      </p:pic>
      <p:pic>
        <p:nvPicPr>
          <p:cNvPr id="3652" name="image3.jpeg"/>
          <p:cNvPicPr>
            <a:picLocks noChangeAspect="1"/>
          </p:cNvPicPr>
          <p:nvPr/>
        </p:nvPicPr>
        <p:blipFill>
          <a:blip r:embed="rId4">
            <a:extLst/>
          </a:blip>
          <a:stretch>
            <a:fillRect/>
          </a:stretch>
        </p:blipFill>
        <p:spPr>
          <a:xfrm>
            <a:off x="0" y="9201"/>
            <a:ext cx="12192000" cy="6858001"/>
          </a:xfrm>
          <a:prstGeom prst="rect">
            <a:avLst/>
          </a:prstGeom>
          <a:ln w="12700">
            <a:miter lim="400000"/>
          </a:ln>
        </p:spPr>
      </p:pic>
      <p:sp>
        <p:nvSpPr>
          <p:cNvPr id="3653" name="Shape 3653"/>
          <p:cNvSpPr/>
          <p:nvPr>
            <p:ph type="title"/>
          </p:nvPr>
        </p:nvSpPr>
        <p:spPr>
          <a:xfrm>
            <a:off x="914400" y="2127736"/>
            <a:ext cx="10464801" cy="2111103"/>
          </a:xfrm>
          <a:prstGeom prst="rect">
            <a:avLst/>
          </a:prstGeom>
        </p:spPr>
        <p:txBody>
          <a:bodyPr lIns="91422" tIns="91422" rIns="91422" bIns="91422" anchor="b"/>
          <a:lstStyle>
            <a:lvl1pPr>
              <a:lnSpc>
                <a:spcPct val="100000"/>
              </a:lnSpc>
              <a:defRPr sz="3600">
                <a:solidFill>
                  <a:srgbClr val="FFFFFF"/>
                </a:solidFill>
                <a:latin typeface="PT Sans"/>
                <a:ea typeface="PT Sans"/>
                <a:cs typeface="PT Sans"/>
                <a:sym typeface="PT Sans"/>
              </a:defRPr>
            </a:lvl1pPr>
          </a:lstStyle>
          <a:p>
            <a:pPr/>
            <a:r>
              <a:t>Title Text</a:t>
            </a:r>
          </a:p>
        </p:txBody>
      </p:sp>
      <p:sp>
        <p:nvSpPr>
          <p:cNvPr id="3654" name="Shape 3654"/>
          <p:cNvSpPr/>
          <p:nvPr>
            <p:ph type="body" sz="quarter" idx="1"/>
          </p:nvPr>
        </p:nvSpPr>
        <p:spPr>
          <a:xfrm>
            <a:off x="914400" y="4312137"/>
            <a:ext cx="7721600" cy="1066802"/>
          </a:xfrm>
          <a:prstGeom prst="rect">
            <a:avLst/>
          </a:prstGeom>
        </p:spPr>
        <p:txBody>
          <a:bodyPr lIns="91422" tIns="91422" rIns="91422" bIns="91422"/>
          <a:lstStyle>
            <a:lvl1pPr marL="0" indent="0">
              <a:lnSpc>
                <a:spcPct val="100000"/>
              </a:lnSpc>
              <a:spcBef>
                <a:spcPts val="400"/>
              </a:spcBef>
              <a:buSzTx/>
              <a:buFontTx/>
              <a:buNone/>
              <a:defRPr>
                <a:solidFill>
                  <a:srgbClr val="FFFFFF"/>
                </a:solidFill>
                <a:latin typeface="PT Sans"/>
                <a:ea typeface="PT Sans"/>
                <a:cs typeface="PT Sans"/>
                <a:sym typeface="PT Sans"/>
              </a:defRPr>
            </a:lvl1pPr>
            <a:lvl2pPr marL="0" indent="0">
              <a:lnSpc>
                <a:spcPct val="100000"/>
              </a:lnSpc>
              <a:spcBef>
                <a:spcPts val="400"/>
              </a:spcBef>
              <a:buSzTx/>
              <a:buFontTx/>
              <a:buNone/>
              <a:defRPr>
                <a:solidFill>
                  <a:srgbClr val="FFFFFF"/>
                </a:solidFill>
                <a:latin typeface="PT Sans"/>
                <a:ea typeface="PT Sans"/>
                <a:cs typeface="PT Sans"/>
                <a:sym typeface="PT Sans"/>
              </a:defRPr>
            </a:lvl2pPr>
            <a:lvl3pPr marL="0" indent="0">
              <a:lnSpc>
                <a:spcPct val="100000"/>
              </a:lnSpc>
              <a:spcBef>
                <a:spcPts val="400"/>
              </a:spcBef>
              <a:buSzTx/>
              <a:buFontTx/>
              <a:buNone/>
              <a:defRPr>
                <a:solidFill>
                  <a:srgbClr val="FFFFFF"/>
                </a:solidFill>
                <a:latin typeface="PT Sans"/>
                <a:ea typeface="PT Sans"/>
                <a:cs typeface="PT Sans"/>
                <a:sym typeface="PT Sans"/>
              </a:defRPr>
            </a:lvl3pPr>
            <a:lvl4pPr marL="0" indent="0">
              <a:lnSpc>
                <a:spcPct val="100000"/>
              </a:lnSpc>
              <a:spcBef>
                <a:spcPts val="400"/>
              </a:spcBef>
              <a:buSzTx/>
              <a:buFontTx/>
              <a:buNone/>
              <a:defRPr>
                <a:solidFill>
                  <a:srgbClr val="FFFFFF"/>
                </a:solidFill>
                <a:latin typeface="PT Sans"/>
                <a:ea typeface="PT Sans"/>
                <a:cs typeface="PT Sans"/>
                <a:sym typeface="PT Sans"/>
              </a:defRPr>
            </a:lvl4pPr>
            <a:lvl5pPr marL="0" indent="0">
              <a:lnSpc>
                <a:spcPct val="100000"/>
              </a:lnSpc>
              <a:spcBef>
                <a:spcPts val="400"/>
              </a:spcBef>
              <a:buSzTx/>
              <a:buFontTx/>
              <a:buNone/>
              <a:defRPr>
                <a:solidFill>
                  <a:srgbClr val="FFFFFF"/>
                </a:solidFill>
                <a:latin typeface="PT Sans"/>
                <a:ea typeface="PT Sans"/>
                <a:cs typeface="PT Sans"/>
                <a:sym typeface="PT Sans"/>
              </a:defRPr>
            </a:lvl5pPr>
          </a:lstStyle>
          <a:p>
            <a:pPr/>
            <a:r>
              <a:t>Body Level One</a:t>
            </a:r>
          </a:p>
          <a:p>
            <a:pPr lvl="1"/>
            <a:r>
              <a:t>Body Level Two</a:t>
            </a:r>
          </a:p>
          <a:p>
            <a:pPr lvl="2"/>
            <a:r>
              <a:t>Body Level Three</a:t>
            </a:r>
          </a:p>
          <a:p>
            <a:pPr lvl="3"/>
            <a:r>
              <a:t>Body Level Four</a:t>
            </a:r>
          </a:p>
          <a:p>
            <a:pPr lvl="4"/>
            <a:r>
              <a:t>Body Level Five</a:t>
            </a:r>
          </a:p>
        </p:txBody>
      </p:sp>
      <p:pic>
        <p:nvPicPr>
          <p:cNvPr id="3655" name="image4.png"/>
          <p:cNvPicPr>
            <a:picLocks noChangeAspect="1"/>
          </p:cNvPicPr>
          <p:nvPr/>
        </p:nvPicPr>
        <p:blipFill>
          <a:blip r:embed="rId5">
            <a:extLst/>
          </a:blip>
          <a:stretch>
            <a:fillRect/>
          </a:stretch>
        </p:blipFill>
        <p:spPr>
          <a:xfrm>
            <a:off x="8636000" y="232712"/>
            <a:ext cx="3194001" cy="1026901"/>
          </a:xfrm>
          <a:prstGeom prst="rect">
            <a:avLst/>
          </a:prstGeom>
          <a:ln w="12700">
            <a:miter lim="400000"/>
          </a:ln>
        </p:spPr>
      </p:pic>
      <p:sp>
        <p:nvSpPr>
          <p:cNvPr id="3656" name="Shape 3656"/>
          <p:cNvSpPr/>
          <p:nvPr/>
        </p:nvSpPr>
        <p:spPr>
          <a:xfrm rot="16200000">
            <a:off x="-1045757" y="5541432"/>
            <a:ext cx="2414702" cy="2184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800">
                <a:solidFill>
                  <a:srgbClr val="FFFFFF"/>
                </a:solidFill>
              </a:defRPr>
            </a:lvl1pPr>
          </a:lstStyle>
          <a:p>
            <a:pPr/>
            <a:r>
              <a:t>© 2015 CloudBees, Inc.  All Rights Reserved</a:t>
            </a:r>
          </a:p>
        </p:txBody>
      </p:sp>
      <p:sp>
        <p:nvSpPr>
          <p:cNvPr id="3657" name="Shape 3657"/>
          <p:cNvSpPr/>
          <p:nvPr>
            <p:ph type="sldNum" sz="quarter" idx="2"/>
          </p:nvPr>
        </p:nvSpPr>
        <p:spPr>
          <a:xfrm>
            <a:off x="8473622" y="6221732"/>
            <a:ext cx="263979" cy="269237"/>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95.xml><?xml version="1.0" encoding="utf-8"?>
<p:sldLayout xmlns:a="http://schemas.openxmlformats.org/drawingml/2006/main" xmlns:r="http://schemas.openxmlformats.org/officeDocument/2006/relationships" xmlns:p="http://schemas.openxmlformats.org/presentationml/2006/main" type="tx" showMasterSp="1" showMasterPhAnim="1">
  <p:cSld name="1_Title and Content">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3664" name="Shape 3664"/>
          <p:cNvSpPr/>
          <p:nvPr/>
        </p:nvSpPr>
        <p:spPr>
          <a:xfrm>
            <a:off x="478366" y="582082"/>
            <a:ext cx="11713604" cy="6276006"/>
          </a:xfrm>
          <a:prstGeom prst="rect">
            <a:avLst/>
          </a:prstGeom>
          <a:solidFill>
            <a:srgbClr val="FFFFFF"/>
          </a:solidFill>
          <a:ln w="12700">
            <a:miter lim="400000"/>
          </a:ln>
        </p:spPr>
        <p:txBody>
          <a:bodyPr lIns="45718" tIns="45718" rIns="45718" bIns="45718" anchor="ctr"/>
          <a:lstStyle/>
          <a:p>
            <a:pPr algn="ctr">
              <a:defRPr>
                <a:solidFill>
                  <a:srgbClr val="FFFFFF"/>
                </a:solidFill>
              </a:defRPr>
            </a:pPr>
          </a:p>
        </p:txBody>
      </p:sp>
      <p:sp>
        <p:nvSpPr>
          <p:cNvPr id="3665" name="Shape 3665"/>
          <p:cNvSpPr/>
          <p:nvPr/>
        </p:nvSpPr>
        <p:spPr>
          <a:xfrm rot="16200000">
            <a:off x="-1045757" y="5541432"/>
            <a:ext cx="2414702" cy="2184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800">
                <a:solidFill>
                  <a:srgbClr val="54585B"/>
                </a:solidFill>
              </a:defRPr>
            </a:lvl1pPr>
          </a:lstStyle>
          <a:p>
            <a:pPr/>
            <a:r>
              <a:t>© 2015 CloudBees, Inc.  All Rights Reserved</a:t>
            </a:r>
          </a:p>
        </p:txBody>
      </p:sp>
      <p:pic>
        <p:nvPicPr>
          <p:cNvPr id="3666" name="image2.png"/>
          <p:cNvPicPr>
            <a:picLocks noChangeAspect="1"/>
          </p:cNvPicPr>
          <p:nvPr/>
        </p:nvPicPr>
        <p:blipFill>
          <a:blip r:embed="rId3">
            <a:extLst/>
          </a:blip>
          <a:stretch>
            <a:fillRect/>
          </a:stretch>
        </p:blipFill>
        <p:spPr>
          <a:xfrm>
            <a:off x="10080200" y="32518"/>
            <a:ext cx="1746802" cy="562504"/>
          </a:xfrm>
          <a:prstGeom prst="rect">
            <a:avLst/>
          </a:prstGeom>
          <a:ln w="12700">
            <a:miter lim="400000"/>
          </a:ln>
        </p:spPr>
      </p:pic>
      <p:sp>
        <p:nvSpPr>
          <p:cNvPr id="3667" name="Shape 3667"/>
          <p:cNvSpPr/>
          <p:nvPr>
            <p:ph type="title"/>
          </p:nvPr>
        </p:nvSpPr>
        <p:spPr>
          <a:xfrm>
            <a:off x="799775" y="845996"/>
            <a:ext cx="10884400" cy="836102"/>
          </a:xfrm>
          <a:prstGeom prst="rect">
            <a:avLst/>
          </a:prstGeom>
        </p:spPr>
        <p:txBody>
          <a:bodyPr lIns="91422" tIns="91422" rIns="91422" bIns="91422"/>
          <a:lstStyle>
            <a:lvl1pPr>
              <a:lnSpc>
                <a:spcPct val="100000"/>
              </a:lnSpc>
              <a:defRPr sz="3600">
                <a:solidFill>
                  <a:srgbClr val="CB3725"/>
                </a:solidFill>
                <a:latin typeface="PT Sans"/>
                <a:ea typeface="PT Sans"/>
                <a:cs typeface="PT Sans"/>
                <a:sym typeface="PT Sans"/>
              </a:defRPr>
            </a:lvl1pPr>
          </a:lstStyle>
          <a:p>
            <a:pPr/>
            <a:r>
              <a:t>Title Text</a:t>
            </a:r>
          </a:p>
        </p:txBody>
      </p:sp>
      <p:sp>
        <p:nvSpPr>
          <p:cNvPr id="3668" name="Shape 3668"/>
          <p:cNvSpPr/>
          <p:nvPr>
            <p:ph type="body" idx="1"/>
          </p:nvPr>
        </p:nvSpPr>
        <p:spPr>
          <a:xfrm>
            <a:off x="799775" y="1692211"/>
            <a:ext cx="10884400" cy="4526101"/>
          </a:xfrm>
          <a:prstGeom prst="rect">
            <a:avLst/>
          </a:prstGeom>
        </p:spPr>
        <p:txBody>
          <a:bodyPr lIns="91422" tIns="91422" rIns="91422" bIns="91422"/>
          <a:lstStyle>
            <a:lvl1pPr marL="182879" indent="-182879">
              <a:lnSpc>
                <a:spcPct val="100000"/>
              </a:lnSpc>
              <a:spcBef>
                <a:spcPts val="0"/>
              </a:spcBef>
              <a:buSzTx/>
              <a:buFontTx/>
              <a:buNone/>
              <a:defRPr>
                <a:solidFill>
                  <a:srgbClr val="54585B"/>
                </a:solidFill>
                <a:latin typeface="PT Sans"/>
                <a:ea typeface="PT Sans"/>
                <a:cs typeface="PT Sans"/>
                <a:sym typeface="PT Sans"/>
              </a:defRPr>
            </a:lvl1pPr>
            <a:lvl2pPr marL="182879" indent="-182879">
              <a:lnSpc>
                <a:spcPct val="100000"/>
              </a:lnSpc>
              <a:spcBef>
                <a:spcPts val="0"/>
              </a:spcBef>
              <a:buSzTx/>
              <a:buFontTx/>
              <a:buNone/>
              <a:defRPr>
                <a:solidFill>
                  <a:srgbClr val="54585B"/>
                </a:solidFill>
                <a:latin typeface="PT Sans"/>
                <a:ea typeface="PT Sans"/>
                <a:cs typeface="PT Sans"/>
                <a:sym typeface="PT Sans"/>
              </a:defRPr>
            </a:lvl2pPr>
            <a:lvl3pPr marL="182879" indent="-182879">
              <a:lnSpc>
                <a:spcPct val="100000"/>
              </a:lnSpc>
              <a:spcBef>
                <a:spcPts val="0"/>
              </a:spcBef>
              <a:buSzTx/>
              <a:buFontTx/>
              <a:buNone/>
              <a:defRPr>
                <a:solidFill>
                  <a:srgbClr val="54585B"/>
                </a:solidFill>
                <a:latin typeface="PT Sans"/>
                <a:ea typeface="PT Sans"/>
                <a:cs typeface="PT Sans"/>
                <a:sym typeface="PT Sans"/>
              </a:defRPr>
            </a:lvl3pPr>
            <a:lvl4pPr marL="182879" indent="-182879">
              <a:lnSpc>
                <a:spcPct val="100000"/>
              </a:lnSpc>
              <a:spcBef>
                <a:spcPts val="0"/>
              </a:spcBef>
              <a:buSzTx/>
              <a:buFontTx/>
              <a:buNone/>
              <a:defRPr>
                <a:solidFill>
                  <a:srgbClr val="54585B"/>
                </a:solidFill>
                <a:latin typeface="PT Sans"/>
                <a:ea typeface="PT Sans"/>
                <a:cs typeface="PT Sans"/>
                <a:sym typeface="PT Sans"/>
              </a:defRPr>
            </a:lvl4pPr>
            <a:lvl5pPr marL="182879" indent="-182879">
              <a:lnSpc>
                <a:spcPct val="100000"/>
              </a:lnSpc>
              <a:spcBef>
                <a:spcPts val="0"/>
              </a:spcBef>
              <a:buSzTx/>
              <a:buFontTx/>
              <a:buNone/>
              <a:defRPr>
                <a:solidFill>
                  <a:srgbClr val="54585B"/>
                </a:solidFill>
                <a:latin typeface="PT Sans"/>
                <a:ea typeface="PT Sans"/>
                <a:cs typeface="PT Sans"/>
                <a:sym typeface="PT Sans"/>
              </a:defRPr>
            </a:lvl5pPr>
          </a:lstStyle>
          <a:p>
            <a:pPr/>
            <a:r>
              <a:t>Body Level One</a:t>
            </a:r>
          </a:p>
          <a:p>
            <a:pPr lvl="1"/>
            <a:r>
              <a:t>Body Level Two</a:t>
            </a:r>
          </a:p>
          <a:p>
            <a:pPr lvl="2"/>
            <a:r>
              <a:t>Body Level Three</a:t>
            </a:r>
          </a:p>
          <a:p>
            <a:pPr lvl="3"/>
            <a:r>
              <a:t>Body Level Four</a:t>
            </a:r>
          </a:p>
          <a:p>
            <a:pPr lvl="4"/>
            <a:r>
              <a:t>Body Level Five</a:t>
            </a:r>
          </a:p>
        </p:txBody>
      </p:sp>
      <p:sp>
        <p:nvSpPr>
          <p:cNvPr id="3669" name="Shape 3669"/>
          <p:cNvSpPr/>
          <p:nvPr>
            <p:ph type="sldNum" sz="quarter" idx="2"/>
          </p:nvPr>
        </p:nvSpPr>
        <p:spPr>
          <a:xfrm>
            <a:off x="11621460" y="6543380"/>
            <a:ext cx="137288" cy="127001"/>
          </a:xfrm>
          <a:prstGeom prst="rect">
            <a:avLst/>
          </a:prstGeom>
        </p:spPr>
        <p:txBody>
          <a:bodyPr lIns="0" tIns="0" rIns="0" bIns="0"/>
          <a:lstStyle>
            <a:lvl1pPr algn="ctr">
              <a:defRPr sz="900">
                <a:solidFill>
                  <a:srgbClr val="7F7F7F"/>
                </a:solidFill>
                <a:latin typeface="PT Sans"/>
                <a:ea typeface="PT Sans"/>
                <a:cs typeface="PT Sans"/>
                <a:sym typeface="PT Sans"/>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96.xml><?xml version="1.0" encoding="utf-8"?>
<p:sldLayout xmlns:a="http://schemas.openxmlformats.org/drawingml/2006/main" xmlns:r="http://schemas.openxmlformats.org/officeDocument/2006/relationships" xmlns:p="http://schemas.openxmlformats.org/presentationml/2006/main" type="tx" showMasterSp="1" showMasterPhAnim="1">
  <p:cSld name="1_Two Content">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3676" name="Shape 3676"/>
          <p:cNvSpPr/>
          <p:nvPr/>
        </p:nvSpPr>
        <p:spPr>
          <a:xfrm>
            <a:off x="478366" y="582082"/>
            <a:ext cx="11713604" cy="6276006"/>
          </a:xfrm>
          <a:prstGeom prst="rect">
            <a:avLst/>
          </a:prstGeom>
          <a:solidFill>
            <a:srgbClr val="FFFFFF"/>
          </a:solidFill>
          <a:ln w="12700">
            <a:miter lim="400000"/>
          </a:ln>
        </p:spPr>
        <p:txBody>
          <a:bodyPr lIns="45718" tIns="45718" rIns="45718" bIns="45718" anchor="ctr"/>
          <a:lstStyle/>
          <a:p>
            <a:pPr algn="ctr">
              <a:defRPr>
                <a:solidFill>
                  <a:srgbClr val="FFFFFF"/>
                </a:solidFill>
              </a:defRPr>
            </a:pPr>
          </a:p>
        </p:txBody>
      </p:sp>
      <p:sp>
        <p:nvSpPr>
          <p:cNvPr id="3677" name="Shape 3677"/>
          <p:cNvSpPr/>
          <p:nvPr/>
        </p:nvSpPr>
        <p:spPr>
          <a:xfrm rot="16200000">
            <a:off x="-1045757" y="5541432"/>
            <a:ext cx="2414702" cy="2184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800">
                <a:solidFill>
                  <a:srgbClr val="54585B"/>
                </a:solidFill>
              </a:defRPr>
            </a:lvl1pPr>
          </a:lstStyle>
          <a:p>
            <a:pPr/>
            <a:r>
              <a:t>© 2015 CloudBees, Inc.  All Rights Reserved</a:t>
            </a:r>
          </a:p>
        </p:txBody>
      </p:sp>
      <p:pic>
        <p:nvPicPr>
          <p:cNvPr id="3678" name="image2.png"/>
          <p:cNvPicPr>
            <a:picLocks noChangeAspect="1"/>
          </p:cNvPicPr>
          <p:nvPr/>
        </p:nvPicPr>
        <p:blipFill>
          <a:blip r:embed="rId3">
            <a:extLst/>
          </a:blip>
          <a:stretch>
            <a:fillRect/>
          </a:stretch>
        </p:blipFill>
        <p:spPr>
          <a:xfrm>
            <a:off x="10080200" y="32518"/>
            <a:ext cx="1746802" cy="562504"/>
          </a:xfrm>
          <a:prstGeom prst="rect">
            <a:avLst/>
          </a:prstGeom>
          <a:ln w="12700">
            <a:miter lim="400000"/>
          </a:ln>
        </p:spPr>
      </p:pic>
      <p:sp>
        <p:nvSpPr>
          <p:cNvPr id="3679" name="Shape 3679"/>
          <p:cNvSpPr/>
          <p:nvPr>
            <p:ph type="title"/>
          </p:nvPr>
        </p:nvSpPr>
        <p:spPr>
          <a:xfrm>
            <a:off x="798782" y="833967"/>
            <a:ext cx="10970002" cy="836099"/>
          </a:xfrm>
          <a:prstGeom prst="rect">
            <a:avLst/>
          </a:prstGeom>
        </p:spPr>
        <p:txBody>
          <a:bodyPr lIns="91422" tIns="91422" rIns="91422" bIns="91422"/>
          <a:lstStyle>
            <a:lvl1pPr>
              <a:lnSpc>
                <a:spcPct val="100000"/>
              </a:lnSpc>
              <a:defRPr sz="3600">
                <a:solidFill>
                  <a:srgbClr val="CB3725"/>
                </a:solidFill>
                <a:latin typeface="PT Sans"/>
                <a:ea typeface="PT Sans"/>
                <a:cs typeface="PT Sans"/>
                <a:sym typeface="PT Sans"/>
              </a:defRPr>
            </a:lvl1pPr>
          </a:lstStyle>
          <a:p>
            <a:pPr/>
            <a:r>
              <a:t>Title Text</a:t>
            </a:r>
          </a:p>
        </p:txBody>
      </p:sp>
      <p:sp>
        <p:nvSpPr>
          <p:cNvPr id="3680" name="Shape 3680"/>
          <p:cNvSpPr/>
          <p:nvPr>
            <p:ph type="body" sz="half" idx="1"/>
          </p:nvPr>
        </p:nvSpPr>
        <p:spPr>
          <a:xfrm>
            <a:off x="799775" y="1693140"/>
            <a:ext cx="5364399" cy="4568100"/>
          </a:xfrm>
          <a:prstGeom prst="rect">
            <a:avLst/>
          </a:prstGeom>
        </p:spPr>
        <p:txBody>
          <a:bodyPr lIns="91422" tIns="91422" rIns="91422" bIns="91422"/>
          <a:lstStyle>
            <a:lvl1pPr marL="182879" indent="-182879">
              <a:lnSpc>
                <a:spcPct val="100000"/>
              </a:lnSpc>
              <a:spcBef>
                <a:spcPts val="0"/>
              </a:spcBef>
              <a:buSzTx/>
              <a:buFontTx/>
              <a:buNone/>
              <a:defRPr>
                <a:solidFill>
                  <a:srgbClr val="54585B"/>
                </a:solidFill>
                <a:latin typeface="PT Sans"/>
                <a:ea typeface="PT Sans"/>
                <a:cs typeface="PT Sans"/>
                <a:sym typeface="PT Sans"/>
              </a:defRPr>
            </a:lvl1pPr>
            <a:lvl2pPr marL="182879" indent="-182879">
              <a:lnSpc>
                <a:spcPct val="100000"/>
              </a:lnSpc>
              <a:spcBef>
                <a:spcPts val="0"/>
              </a:spcBef>
              <a:buSzTx/>
              <a:buFontTx/>
              <a:buNone/>
              <a:defRPr>
                <a:solidFill>
                  <a:srgbClr val="54585B"/>
                </a:solidFill>
                <a:latin typeface="PT Sans"/>
                <a:ea typeface="PT Sans"/>
                <a:cs typeface="PT Sans"/>
                <a:sym typeface="PT Sans"/>
              </a:defRPr>
            </a:lvl2pPr>
            <a:lvl3pPr marL="182879" indent="-182879">
              <a:lnSpc>
                <a:spcPct val="100000"/>
              </a:lnSpc>
              <a:spcBef>
                <a:spcPts val="0"/>
              </a:spcBef>
              <a:buSzTx/>
              <a:buFontTx/>
              <a:buNone/>
              <a:defRPr>
                <a:solidFill>
                  <a:srgbClr val="54585B"/>
                </a:solidFill>
                <a:latin typeface="PT Sans"/>
                <a:ea typeface="PT Sans"/>
                <a:cs typeface="PT Sans"/>
                <a:sym typeface="PT Sans"/>
              </a:defRPr>
            </a:lvl3pPr>
            <a:lvl4pPr marL="182879" indent="-182879">
              <a:lnSpc>
                <a:spcPct val="100000"/>
              </a:lnSpc>
              <a:spcBef>
                <a:spcPts val="0"/>
              </a:spcBef>
              <a:buSzTx/>
              <a:buFontTx/>
              <a:buNone/>
              <a:defRPr>
                <a:solidFill>
                  <a:srgbClr val="54585B"/>
                </a:solidFill>
                <a:latin typeface="PT Sans"/>
                <a:ea typeface="PT Sans"/>
                <a:cs typeface="PT Sans"/>
                <a:sym typeface="PT Sans"/>
              </a:defRPr>
            </a:lvl4pPr>
            <a:lvl5pPr marL="182879" indent="-182879">
              <a:lnSpc>
                <a:spcPct val="100000"/>
              </a:lnSpc>
              <a:spcBef>
                <a:spcPts val="0"/>
              </a:spcBef>
              <a:buSzTx/>
              <a:buFontTx/>
              <a:buNone/>
              <a:defRPr>
                <a:solidFill>
                  <a:srgbClr val="54585B"/>
                </a:solidFill>
                <a:latin typeface="PT Sans"/>
                <a:ea typeface="PT Sans"/>
                <a:cs typeface="PT Sans"/>
                <a:sym typeface="PT Sans"/>
              </a:defRPr>
            </a:lvl5pPr>
          </a:lstStyle>
          <a:p>
            <a:pPr/>
            <a:r>
              <a:t>Body Level One</a:t>
            </a:r>
          </a:p>
          <a:p>
            <a:pPr lvl="1"/>
            <a:r>
              <a:t>Body Level Two</a:t>
            </a:r>
          </a:p>
          <a:p>
            <a:pPr lvl="2"/>
            <a:r>
              <a:t>Body Level Three</a:t>
            </a:r>
          </a:p>
          <a:p>
            <a:pPr lvl="3"/>
            <a:r>
              <a:t>Body Level Four</a:t>
            </a:r>
          </a:p>
          <a:p>
            <a:pPr lvl="4"/>
            <a:r>
              <a:t>Body Level Five</a:t>
            </a:r>
          </a:p>
        </p:txBody>
      </p:sp>
      <p:sp>
        <p:nvSpPr>
          <p:cNvPr id="3681" name="Shape 3681"/>
          <p:cNvSpPr/>
          <p:nvPr>
            <p:ph type="body" sz="half" idx="13"/>
          </p:nvPr>
        </p:nvSpPr>
        <p:spPr>
          <a:xfrm>
            <a:off x="6397364" y="1693140"/>
            <a:ext cx="5364402" cy="4568100"/>
          </a:xfrm>
          <a:prstGeom prst="rect">
            <a:avLst/>
          </a:prstGeom>
        </p:spPr>
        <p:txBody>
          <a:bodyPr lIns="91422" tIns="91422" rIns="91422" bIns="91422"/>
          <a:lstStyle/>
          <a:p>
            <a:pPr/>
          </a:p>
        </p:txBody>
      </p:sp>
      <p:sp>
        <p:nvSpPr>
          <p:cNvPr id="3682" name="Shape 3682"/>
          <p:cNvSpPr/>
          <p:nvPr>
            <p:ph type="sldNum" sz="quarter" idx="2"/>
          </p:nvPr>
        </p:nvSpPr>
        <p:spPr>
          <a:xfrm>
            <a:off x="11621460" y="6543380"/>
            <a:ext cx="137288" cy="127001"/>
          </a:xfrm>
          <a:prstGeom prst="rect">
            <a:avLst/>
          </a:prstGeom>
        </p:spPr>
        <p:txBody>
          <a:bodyPr lIns="0" tIns="0" rIns="0" bIns="0"/>
          <a:lstStyle>
            <a:lvl1pPr algn="ctr">
              <a:defRPr sz="900">
                <a:solidFill>
                  <a:srgbClr val="7F7F7F"/>
                </a:solidFill>
                <a:latin typeface="PT Sans"/>
                <a:ea typeface="PT Sans"/>
                <a:cs typeface="PT Sans"/>
                <a:sym typeface="PT Sans"/>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97.xml><?xml version="1.0" encoding="utf-8"?>
<p:sldLayout xmlns:a="http://schemas.openxmlformats.org/drawingml/2006/main" xmlns:r="http://schemas.openxmlformats.org/officeDocument/2006/relationships" xmlns:p="http://schemas.openxmlformats.org/presentationml/2006/main" type="tx" showMasterSp="1" showMasterPhAnim="1">
  <p:cSld name="Divider slide">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3689" name="Shape 3689"/>
          <p:cNvSpPr/>
          <p:nvPr/>
        </p:nvSpPr>
        <p:spPr>
          <a:xfrm>
            <a:off x="478366" y="582082"/>
            <a:ext cx="11713604" cy="6276006"/>
          </a:xfrm>
          <a:prstGeom prst="rect">
            <a:avLst/>
          </a:prstGeom>
          <a:solidFill>
            <a:srgbClr val="FFFFFF"/>
          </a:solidFill>
          <a:ln w="12700">
            <a:miter lim="400000"/>
          </a:ln>
        </p:spPr>
        <p:txBody>
          <a:bodyPr lIns="45718" tIns="45718" rIns="45718" bIns="45718" anchor="ctr"/>
          <a:lstStyle/>
          <a:p>
            <a:pPr algn="ctr">
              <a:defRPr>
                <a:solidFill>
                  <a:srgbClr val="FFFFFF"/>
                </a:solidFill>
              </a:defRPr>
            </a:pPr>
          </a:p>
        </p:txBody>
      </p:sp>
      <p:sp>
        <p:nvSpPr>
          <p:cNvPr id="3690" name="Shape 3690"/>
          <p:cNvSpPr/>
          <p:nvPr/>
        </p:nvSpPr>
        <p:spPr>
          <a:xfrm rot="16200000">
            <a:off x="-1045757" y="5541432"/>
            <a:ext cx="2414702" cy="2184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800">
                <a:solidFill>
                  <a:srgbClr val="54585B"/>
                </a:solidFill>
              </a:defRPr>
            </a:lvl1pPr>
          </a:lstStyle>
          <a:p>
            <a:pPr/>
            <a:r>
              <a:t>© 2015 CloudBees, Inc.  All Rights Reserved</a:t>
            </a:r>
          </a:p>
        </p:txBody>
      </p:sp>
      <p:pic>
        <p:nvPicPr>
          <p:cNvPr id="3691" name="image2.png"/>
          <p:cNvPicPr>
            <a:picLocks noChangeAspect="1"/>
          </p:cNvPicPr>
          <p:nvPr/>
        </p:nvPicPr>
        <p:blipFill>
          <a:blip r:embed="rId3">
            <a:extLst/>
          </a:blip>
          <a:stretch>
            <a:fillRect/>
          </a:stretch>
        </p:blipFill>
        <p:spPr>
          <a:xfrm>
            <a:off x="10080200" y="32518"/>
            <a:ext cx="1746802" cy="562504"/>
          </a:xfrm>
          <a:prstGeom prst="rect">
            <a:avLst/>
          </a:prstGeom>
          <a:ln w="12700">
            <a:miter lim="400000"/>
          </a:ln>
        </p:spPr>
      </p:pic>
      <p:pic>
        <p:nvPicPr>
          <p:cNvPr id="3692" name="image1.jpeg"/>
          <p:cNvPicPr>
            <a:picLocks noChangeAspect="1"/>
          </p:cNvPicPr>
          <p:nvPr/>
        </p:nvPicPr>
        <p:blipFill>
          <a:blip r:embed="rId2">
            <a:extLst/>
          </a:blip>
          <a:stretch>
            <a:fillRect/>
          </a:stretch>
        </p:blipFill>
        <p:spPr>
          <a:xfrm>
            <a:off x="0" y="0"/>
            <a:ext cx="12192000" cy="6858000"/>
          </a:xfrm>
          <a:prstGeom prst="rect">
            <a:avLst/>
          </a:prstGeom>
          <a:ln w="12700">
            <a:miter lim="400000"/>
          </a:ln>
        </p:spPr>
      </p:pic>
      <p:sp>
        <p:nvSpPr>
          <p:cNvPr id="3693" name="Shape 3693"/>
          <p:cNvSpPr/>
          <p:nvPr>
            <p:ph type="title"/>
          </p:nvPr>
        </p:nvSpPr>
        <p:spPr>
          <a:xfrm>
            <a:off x="1193521" y="2667000"/>
            <a:ext cx="8433600" cy="1358701"/>
          </a:xfrm>
          <a:prstGeom prst="rect">
            <a:avLst/>
          </a:prstGeom>
        </p:spPr>
        <p:txBody>
          <a:bodyPr lIns="91422" tIns="91422" rIns="91422" bIns="91422" anchor="b"/>
          <a:lstStyle>
            <a:lvl1pPr>
              <a:lnSpc>
                <a:spcPct val="100000"/>
              </a:lnSpc>
              <a:defRPr sz="3600">
                <a:solidFill>
                  <a:srgbClr val="CB3725"/>
                </a:solidFill>
                <a:latin typeface="PT Sans"/>
                <a:ea typeface="PT Sans"/>
                <a:cs typeface="PT Sans"/>
                <a:sym typeface="PT Sans"/>
              </a:defRPr>
            </a:lvl1pPr>
          </a:lstStyle>
          <a:p>
            <a:pPr/>
            <a:r>
              <a:t>Title Text</a:t>
            </a:r>
          </a:p>
        </p:txBody>
      </p:sp>
      <p:sp>
        <p:nvSpPr>
          <p:cNvPr id="3694" name="Shape 3694"/>
          <p:cNvSpPr/>
          <p:nvPr/>
        </p:nvSpPr>
        <p:spPr>
          <a:xfrm rot="16200000">
            <a:off x="-1045757" y="5541432"/>
            <a:ext cx="2414702" cy="2184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800">
                <a:solidFill>
                  <a:srgbClr val="54585B"/>
                </a:solidFill>
              </a:defRPr>
            </a:lvl1pPr>
          </a:lstStyle>
          <a:p>
            <a:pPr/>
            <a:r>
              <a:t>© 2015 CloudBees, Inc.  All Rights Reserved</a:t>
            </a:r>
          </a:p>
        </p:txBody>
      </p:sp>
      <p:pic>
        <p:nvPicPr>
          <p:cNvPr id="3695" name="image2.png"/>
          <p:cNvPicPr>
            <a:picLocks noChangeAspect="1"/>
          </p:cNvPicPr>
          <p:nvPr/>
        </p:nvPicPr>
        <p:blipFill>
          <a:blip r:embed="rId3">
            <a:extLst/>
          </a:blip>
          <a:stretch>
            <a:fillRect/>
          </a:stretch>
        </p:blipFill>
        <p:spPr>
          <a:xfrm>
            <a:off x="9673800" y="273820"/>
            <a:ext cx="2147602" cy="691201"/>
          </a:xfrm>
          <a:prstGeom prst="rect">
            <a:avLst/>
          </a:prstGeom>
          <a:ln w="12700">
            <a:miter lim="400000"/>
          </a:ln>
        </p:spPr>
      </p:pic>
      <p:sp>
        <p:nvSpPr>
          <p:cNvPr id="3696" name="Shape 3696"/>
          <p:cNvSpPr/>
          <p:nvPr>
            <p:ph type="sldNum" sz="quarter" idx="2"/>
          </p:nvPr>
        </p:nvSpPr>
        <p:spPr>
          <a:xfrm>
            <a:off x="11621460" y="6543380"/>
            <a:ext cx="137288" cy="127001"/>
          </a:xfrm>
          <a:prstGeom prst="rect">
            <a:avLst/>
          </a:prstGeom>
        </p:spPr>
        <p:txBody>
          <a:bodyPr lIns="0" tIns="0" rIns="0" bIns="0"/>
          <a:lstStyle>
            <a:lvl1pPr algn="ctr">
              <a:defRPr sz="900">
                <a:solidFill>
                  <a:srgbClr val="7F7F7F"/>
                </a:solidFill>
                <a:latin typeface="PT Sans"/>
                <a:ea typeface="PT Sans"/>
                <a:cs typeface="PT Sans"/>
                <a:sym typeface="PT Sans"/>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98.xml><?xml version="1.0" encoding="utf-8"?>
<p:sldLayout xmlns:a="http://schemas.openxmlformats.org/drawingml/2006/main" xmlns:r="http://schemas.openxmlformats.org/officeDocument/2006/relationships" xmlns:p="http://schemas.openxmlformats.org/presentationml/2006/main" type="tx" showMasterSp="1" showMasterPhAnim="1">
  <p:cSld name="1_Title Only">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3703" name="Shape 3703"/>
          <p:cNvSpPr/>
          <p:nvPr/>
        </p:nvSpPr>
        <p:spPr>
          <a:xfrm>
            <a:off x="478366" y="582082"/>
            <a:ext cx="11713604" cy="6276006"/>
          </a:xfrm>
          <a:prstGeom prst="rect">
            <a:avLst/>
          </a:prstGeom>
          <a:solidFill>
            <a:srgbClr val="FFFFFF"/>
          </a:solidFill>
          <a:ln w="12700">
            <a:miter lim="400000"/>
          </a:ln>
        </p:spPr>
        <p:txBody>
          <a:bodyPr lIns="45718" tIns="45718" rIns="45718" bIns="45718" anchor="ctr"/>
          <a:lstStyle/>
          <a:p>
            <a:pPr algn="ctr">
              <a:defRPr>
                <a:solidFill>
                  <a:srgbClr val="FFFFFF"/>
                </a:solidFill>
              </a:defRPr>
            </a:pPr>
          </a:p>
        </p:txBody>
      </p:sp>
      <p:sp>
        <p:nvSpPr>
          <p:cNvPr id="3704" name="Shape 3704"/>
          <p:cNvSpPr/>
          <p:nvPr/>
        </p:nvSpPr>
        <p:spPr>
          <a:xfrm rot="16200000">
            <a:off x="-1045757" y="5541432"/>
            <a:ext cx="2414702" cy="2184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800">
                <a:solidFill>
                  <a:srgbClr val="54585B"/>
                </a:solidFill>
              </a:defRPr>
            </a:lvl1pPr>
          </a:lstStyle>
          <a:p>
            <a:pPr/>
            <a:r>
              <a:t>© 2015 CloudBees, Inc.  All Rights Reserved</a:t>
            </a:r>
          </a:p>
        </p:txBody>
      </p:sp>
      <p:pic>
        <p:nvPicPr>
          <p:cNvPr id="3705" name="image2.png"/>
          <p:cNvPicPr>
            <a:picLocks noChangeAspect="1"/>
          </p:cNvPicPr>
          <p:nvPr/>
        </p:nvPicPr>
        <p:blipFill>
          <a:blip r:embed="rId3">
            <a:extLst/>
          </a:blip>
          <a:stretch>
            <a:fillRect/>
          </a:stretch>
        </p:blipFill>
        <p:spPr>
          <a:xfrm>
            <a:off x="10080200" y="32518"/>
            <a:ext cx="1746802" cy="562504"/>
          </a:xfrm>
          <a:prstGeom prst="rect">
            <a:avLst/>
          </a:prstGeom>
          <a:ln w="12700">
            <a:miter lim="400000"/>
          </a:ln>
        </p:spPr>
      </p:pic>
      <p:sp>
        <p:nvSpPr>
          <p:cNvPr id="3706" name="Shape 3706"/>
          <p:cNvSpPr/>
          <p:nvPr>
            <p:ph type="title"/>
          </p:nvPr>
        </p:nvSpPr>
        <p:spPr>
          <a:xfrm>
            <a:off x="798782" y="833967"/>
            <a:ext cx="10970002" cy="836099"/>
          </a:xfrm>
          <a:prstGeom prst="rect">
            <a:avLst/>
          </a:prstGeom>
        </p:spPr>
        <p:txBody>
          <a:bodyPr lIns="91422" tIns="91422" rIns="91422" bIns="91422"/>
          <a:lstStyle>
            <a:lvl1pPr>
              <a:lnSpc>
                <a:spcPct val="100000"/>
              </a:lnSpc>
              <a:defRPr sz="3600">
                <a:solidFill>
                  <a:srgbClr val="CB3725"/>
                </a:solidFill>
                <a:latin typeface="PT Sans"/>
                <a:ea typeface="PT Sans"/>
                <a:cs typeface="PT Sans"/>
                <a:sym typeface="PT Sans"/>
              </a:defRPr>
            </a:lvl1pPr>
          </a:lstStyle>
          <a:p>
            <a:pPr/>
            <a:r>
              <a:t>Title Text</a:t>
            </a:r>
          </a:p>
        </p:txBody>
      </p:sp>
      <p:sp>
        <p:nvSpPr>
          <p:cNvPr id="3707" name="Shape 3707"/>
          <p:cNvSpPr/>
          <p:nvPr>
            <p:ph type="sldNum" sz="quarter" idx="2"/>
          </p:nvPr>
        </p:nvSpPr>
        <p:spPr>
          <a:xfrm>
            <a:off x="11621460" y="6543380"/>
            <a:ext cx="137288" cy="127001"/>
          </a:xfrm>
          <a:prstGeom prst="rect">
            <a:avLst/>
          </a:prstGeom>
        </p:spPr>
        <p:txBody>
          <a:bodyPr lIns="0" tIns="0" rIns="0" bIns="0"/>
          <a:lstStyle>
            <a:lvl1pPr algn="ctr">
              <a:defRPr sz="900">
                <a:solidFill>
                  <a:srgbClr val="7F7F7F"/>
                </a:solidFill>
                <a:latin typeface="PT Sans"/>
                <a:ea typeface="PT Sans"/>
                <a:cs typeface="PT Sans"/>
                <a:sym typeface="PT Sans"/>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99.xml><?xml version="1.0" encoding="utf-8"?>
<p:sldLayout xmlns:a="http://schemas.openxmlformats.org/drawingml/2006/main" xmlns:r="http://schemas.openxmlformats.org/officeDocument/2006/relationships" xmlns:p="http://schemas.openxmlformats.org/presentationml/2006/main" type="tx" showMasterSp="1" showMasterPhAnim="1">
  <p:cSld name="1_Blank">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3714" name="Shape 3714"/>
          <p:cNvSpPr/>
          <p:nvPr/>
        </p:nvSpPr>
        <p:spPr>
          <a:xfrm>
            <a:off x="478366" y="582082"/>
            <a:ext cx="11713604" cy="6276006"/>
          </a:xfrm>
          <a:prstGeom prst="rect">
            <a:avLst/>
          </a:prstGeom>
          <a:solidFill>
            <a:srgbClr val="FFFFFF"/>
          </a:solidFill>
          <a:ln w="12700">
            <a:miter lim="400000"/>
          </a:ln>
        </p:spPr>
        <p:txBody>
          <a:bodyPr lIns="45718" tIns="45718" rIns="45718" bIns="45718" anchor="ctr"/>
          <a:lstStyle/>
          <a:p>
            <a:pPr algn="ctr">
              <a:defRPr>
                <a:solidFill>
                  <a:srgbClr val="FFFFFF"/>
                </a:solidFill>
              </a:defRPr>
            </a:pPr>
          </a:p>
        </p:txBody>
      </p:sp>
      <p:sp>
        <p:nvSpPr>
          <p:cNvPr id="3715" name="Shape 3715"/>
          <p:cNvSpPr/>
          <p:nvPr/>
        </p:nvSpPr>
        <p:spPr>
          <a:xfrm rot="16200000">
            <a:off x="-1045757" y="5541432"/>
            <a:ext cx="2414702" cy="2184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800">
                <a:solidFill>
                  <a:srgbClr val="54585B"/>
                </a:solidFill>
              </a:defRPr>
            </a:lvl1pPr>
          </a:lstStyle>
          <a:p>
            <a:pPr/>
            <a:r>
              <a:t>© 2015 CloudBees, Inc.  All Rights Reserved</a:t>
            </a:r>
          </a:p>
        </p:txBody>
      </p:sp>
      <p:pic>
        <p:nvPicPr>
          <p:cNvPr id="3716" name="image2.png"/>
          <p:cNvPicPr>
            <a:picLocks noChangeAspect="1"/>
          </p:cNvPicPr>
          <p:nvPr/>
        </p:nvPicPr>
        <p:blipFill>
          <a:blip r:embed="rId3">
            <a:extLst/>
          </a:blip>
          <a:stretch>
            <a:fillRect/>
          </a:stretch>
        </p:blipFill>
        <p:spPr>
          <a:xfrm>
            <a:off x="10080200" y="32518"/>
            <a:ext cx="1746802" cy="562504"/>
          </a:xfrm>
          <a:prstGeom prst="rect">
            <a:avLst/>
          </a:prstGeom>
          <a:ln w="12700">
            <a:miter lim="400000"/>
          </a:ln>
        </p:spPr>
      </p:pic>
      <p:sp>
        <p:nvSpPr>
          <p:cNvPr id="3717" name="Shape 3717"/>
          <p:cNvSpPr/>
          <p:nvPr>
            <p:ph type="sldNum" sz="quarter" idx="2"/>
          </p:nvPr>
        </p:nvSpPr>
        <p:spPr>
          <a:xfrm>
            <a:off x="11621460" y="6543380"/>
            <a:ext cx="137288" cy="127001"/>
          </a:xfrm>
          <a:prstGeom prst="rect">
            <a:avLst/>
          </a:prstGeom>
        </p:spPr>
        <p:txBody>
          <a:bodyPr lIns="0" tIns="0" rIns="0" bIns="0"/>
          <a:lstStyle>
            <a:lvl1pPr algn="ctr">
              <a:defRPr sz="900">
                <a:solidFill>
                  <a:srgbClr val="7F7F7F"/>
                </a:solidFill>
                <a:latin typeface="PT Sans"/>
                <a:ea typeface="PT Sans"/>
                <a:cs typeface="PT Sans"/>
                <a:sym typeface="PT Sans"/>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Two Content">
    <p:spTree>
      <p:nvGrpSpPr>
        <p:cNvPr id="1" name=""/>
        <p:cNvGrpSpPr/>
        <p:nvPr/>
      </p:nvGrpSpPr>
      <p:grpSpPr>
        <a:xfrm>
          <a:off x="0" y="0"/>
          <a:ext cx="0" cy="0"/>
          <a:chOff x="0" y="0"/>
          <a:chExt cx="0" cy="0"/>
        </a:xfrm>
      </p:grpSpPr>
      <p:sp>
        <p:nvSpPr>
          <p:cNvPr id="29" name="Shape 29"/>
          <p:cNvSpPr/>
          <p:nvPr>
            <p:ph type="title"/>
          </p:nvPr>
        </p:nvSpPr>
        <p:spPr>
          <a:prstGeom prst="rect">
            <a:avLst/>
          </a:prstGeom>
        </p:spPr>
        <p:txBody>
          <a:bodyPr/>
          <a:lstStyle/>
          <a:p>
            <a:pPr/>
            <a:r>
              <a:t>Title Text</a:t>
            </a:r>
          </a:p>
        </p:txBody>
      </p:sp>
      <p:sp>
        <p:nvSpPr>
          <p:cNvPr id="30" name="Shape 30"/>
          <p:cNvSpPr/>
          <p:nvPr>
            <p:ph type="body" sz="half" idx="1"/>
          </p:nvPr>
        </p:nvSpPr>
        <p:spPr>
          <a:xfrm>
            <a:off x="838200" y="1825625"/>
            <a:ext cx="5181600" cy="4351338"/>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31" name="Shape 31"/>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0.xml><?xml version="1.0" encoding="utf-8"?>
<p:sldLayout xmlns:a="http://schemas.openxmlformats.org/drawingml/2006/main" xmlns:r="http://schemas.openxmlformats.org/officeDocument/2006/relationships" xmlns:p="http://schemas.openxmlformats.org/presentationml/2006/main" type="tx" showMasterSp="1" showMasterPhAnim="1">
  <p:cSld name="1_Text with Chart or Graphic">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347" name="Shape 347"/>
          <p:cNvSpPr/>
          <p:nvPr/>
        </p:nvSpPr>
        <p:spPr>
          <a:xfrm>
            <a:off x="478366" y="582082"/>
            <a:ext cx="11713604" cy="6276006"/>
          </a:xfrm>
          <a:prstGeom prst="rect">
            <a:avLst/>
          </a:prstGeom>
          <a:solidFill>
            <a:srgbClr val="FFFFFF"/>
          </a:solidFill>
          <a:ln w="12700">
            <a:miter lim="400000"/>
          </a:ln>
        </p:spPr>
        <p:txBody>
          <a:bodyPr lIns="45718" tIns="45718" rIns="45718" bIns="45718" anchor="ctr"/>
          <a:lstStyle/>
          <a:p>
            <a:pPr algn="ctr">
              <a:defRPr>
                <a:solidFill>
                  <a:srgbClr val="FFFFFF"/>
                </a:solidFill>
              </a:defRPr>
            </a:pPr>
          </a:p>
        </p:txBody>
      </p:sp>
      <p:sp>
        <p:nvSpPr>
          <p:cNvPr id="348" name="Shape 348"/>
          <p:cNvSpPr/>
          <p:nvPr/>
        </p:nvSpPr>
        <p:spPr>
          <a:xfrm rot="16200000">
            <a:off x="-1045757" y="5541432"/>
            <a:ext cx="2414702" cy="2184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800">
                <a:solidFill>
                  <a:srgbClr val="54585B"/>
                </a:solidFill>
              </a:defRPr>
            </a:lvl1pPr>
          </a:lstStyle>
          <a:p>
            <a:pPr/>
            <a:r>
              <a:t>© 2015 CloudBees, Inc.  All Rights Reserved</a:t>
            </a:r>
          </a:p>
        </p:txBody>
      </p:sp>
      <p:pic>
        <p:nvPicPr>
          <p:cNvPr id="349" name="image2.png"/>
          <p:cNvPicPr>
            <a:picLocks noChangeAspect="1"/>
          </p:cNvPicPr>
          <p:nvPr/>
        </p:nvPicPr>
        <p:blipFill>
          <a:blip r:embed="rId3">
            <a:extLst/>
          </a:blip>
          <a:stretch>
            <a:fillRect/>
          </a:stretch>
        </p:blipFill>
        <p:spPr>
          <a:xfrm>
            <a:off x="10080200" y="32518"/>
            <a:ext cx="1746802" cy="562504"/>
          </a:xfrm>
          <a:prstGeom prst="rect">
            <a:avLst/>
          </a:prstGeom>
          <a:ln w="12700">
            <a:miter lim="400000"/>
          </a:ln>
        </p:spPr>
      </p:pic>
      <p:sp>
        <p:nvSpPr>
          <p:cNvPr id="350" name="Shape 350"/>
          <p:cNvSpPr/>
          <p:nvPr/>
        </p:nvSpPr>
        <p:spPr>
          <a:xfrm flipH="1">
            <a:off x="5747549" y="1113364"/>
            <a:ext cx="2" cy="5181605"/>
          </a:xfrm>
          <a:prstGeom prst="line">
            <a:avLst/>
          </a:prstGeom>
          <a:ln>
            <a:solidFill>
              <a:srgbClr val="54575A"/>
            </a:solidFill>
          </a:ln>
        </p:spPr>
        <p:txBody>
          <a:bodyPr lIns="45718" tIns="45718" rIns="45718" bIns="45718"/>
          <a:lstStyle/>
          <a:p>
            <a:pPr/>
          </a:p>
        </p:txBody>
      </p:sp>
      <p:sp>
        <p:nvSpPr>
          <p:cNvPr id="351" name="Shape 351"/>
          <p:cNvSpPr/>
          <p:nvPr>
            <p:ph type="title"/>
          </p:nvPr>
        </p:nvSpPr>
        <p:spPr>
          <a:xfrm>
            <a:off x="892923" y="1070757"/>
            <a:ext cx="4542803" cy="834303"/>
          </a:xfrm>
          <a:prstGeom prst="rect">
            <a:avLst/>
          </a:prstGeom>
        </p:spPr>
        <p:txBody>
          <a:bodyPr lIns="91422" tIns="91422" rIns="91422" bIns="91422" anchor="b"/>
          <a:lstStyle>
            <a:lvl1pPr>
              <a:lnSpc>
                <a:spcPct val="100000"/>
              </a:lnSpc>
              <a:defRPr sz="3600">
                <a:solidFill>
                  <a:srgbClr val="CB3725"/>
                </a:solidFill>
                <a:latin typeface="PT Sans"/>
                <a:ea typeface="PT Sans"/>
                <a:cs typeface="PT Sans"/>
                <a:sym typeface="PT Sans"/>
              </a:defRPr>
            </a:lvl1pPr>
          </a:lstStyle>
          <a:p>
            <a:pPr/>
            <a:r>
              <a:t>Title Text</a:t>
            </a:r>
          </a:p>
        </p:txBody>
      </p:sp>
      <p:sp>
        <p:nvSpPr>
          <p:cNvPr id="352" name="Shape 352"/>
          <p:cNvSpPr/>
          <p:nvPr>
            <p:ph type="body" sz="half" idx="1"/>
          </p:nvPr>
        </p:nvSpPr>
        <p:spPr>
          <a:xfrm>
            <a:off x="6129866" y="1069678"/>
            <a:ext cx="5588002" cy="5284504"/>
          </a:xfrm>
          <a:prstGeom prst="rect">
            <a:avLst/>
          </a:prstGeom>
        </p:spPr>
        <p:txBody>
          <a:bodyPr lIns="91422" tIns="91422" rIns="91422" bIns="91422"/>
          <a:lstStyle>
            <a:lvl1pPr marL="0" indent="0">
              <a:lnSpc>
                <a:spcPct val="100000"/>
              </a:lnSpc>
              <a:spcBef>
                <a:spcPts val="0"/>
              </a:spcBef>
              <a:buSzTx/>
              <a:buFontTx/>
              <a:buNone/>
              <a:defRPr>
                <a:solidFill>
                  <a:srgbClr val="54585B"/>
                </a:solidFill>
                <a:latin typeface="PT Sans"/>
                <a:ea typeface="PT Sans"/>
                <a:cs typeface="PT Sans"/>
                <a:sym typeface="PT Sans"/>
              </a:defRPr>
            </a:lvl1pPr>
            <a:lvl2pPr marL="0" indent="0">
              <a:lnSpc>
                <a:spcPct val="100000"/>
              </a:lnSpc>
              <a:spcBef>
                <a:spcPts val="0"/>
              </a:spcBef>
              <a:buSzTx/>
              <a:buFontTx/>
              <a:buNone/>
              <a:defRPr>
                <a:solidFill>
                  <a:srgbClr val="54585B"/>
                </a:solidFill>
                <a:latin typeface="PT Sans"/>
                <a:ea typeface="PT Sans"/>
                <a:cs typeface="PT Sans"/>
                <a:sym typeface="PT Sans"/>
              </a:defRPr>
            </a:lvl2pPr>
            <a:lvl3pPr marL="0" indent="0">
              <a:lnSpc>
                <a:spcPct val="100000"/>
              </a:lnSpc>
              <a:spcBef>
                <a:spcPts val="0"/>
              </a:spcBef>
              <a:buSzTx/>
              <a:buFontTx/>
              <a:buNone/>
              <a:defRPr>
                <a:solidFill>
                  <a:srgbClr val="54585B"/>
                </a:solidFill>
                <a:latin typeface="PT Sans"/>
                <a:ea typeface="PT Sans"/>
                <a:cs typeface="PT Sans"/>
                <a:sym typeface="PT Sans"/>
              </a:defRPr>
            </a:lvl3pPr>
            <a:lvl4pPr marL="0" indent="0">
              <a:lnSpc>
                <a:spcPct val="100000"/>
              </a:lnSpc>
              <a:spcBef>
                <a:spcPts val="0"/>
              </a:spcBef>
              <a:buSzTx/>
              <a:buFontTx/>
              <a:buNone/>
              <a:defRPr>
                <a:solidFill>
                  <a:srgbClr val="54585B"/>
                </a:solidFill>
                <a:latin typeface="PT Sans"/>
                <a:ea typeface="PT Sans"/>
                <a:cs typeface="PT Sans"/>
                <a:sym typeface="PT Sans"/>
              </a:defRPr>
            </a:lvl4pPr>
            <a:lvl5pPr marL="0" indent="0">
              <a:lnSpc>
                <a:spcPct val="100000"/>
              </a:lnSpc>
              <a:spcBef>
                <a:spcPts val="0"/>
              </a:spcBef>
              <a:buSzTx/>
              <a:buFontTx/>
              <a:buNone/>
              <a:defRPr>
                <a:solidFill>
                  <a:srgbClr val="54585B"/>
                </a:solidFill>
                <a:latin typeface="PT Sans"/>
                <a:ea typeface="PT Sans"/>
                <a:cs typeface="PT Sans"/>
                <a:sym typeface="PT Sans"/>
              </a:defRPr>
            </a:lvl5pPr>
          </a:lstStyle>
          <a:p>
            <a:pPr/>
            <a:r>
              <a:t>Body Level One</a:t>
            </a:r>
          </a:p>
          <a:p>
            <a:pPr lvl="1"/>
            <a:r>
              <a:t>Body Level Two</a:t>
            </a:r>
          </a:p>
          <a:p>
            <a:pPr lvl="2"/>
            <a:r>
              <a:t>Body Level Three</a:t>
            </a:r>
          </a:p>
          <a:p>
            <a:pPr lvl="3"/>
            <a:r>
              <a:t>Body Level Four</a:t>
            </a:r>
          </a:p>
          <a:p>
            <a:pPr lvl="4"/>
            <a:r>
              <a:t>Body Level Five</a:t>
            </a:r>
          </a:p>
        </p:txBody>
      </p:sp>
      <p:sp>
        <p:nvSpPr>
          <p:cNvPr id="353" name="Shape 353"/>
          <p:cNvSpPr/>
          <p:nvPr>
            <p:ph type="body" sz="half" idx="13"/>
          </p:nvPr>
        </p:nvSpPr>
        <p:spPr>
          <a:xfrm>
            <a:off x="892922" y="1905000"/>
            <a:ext cx="4542804" cy="4448701"/>
          </a:xfrm>
          <a:prstGeom prst="rect">
            <a:avLst/>
          </a:prstGeom>
        </p:spPr>
        <p:txBody>
          <a:bodyPr lIns="91422" tIns="91422" rIns="91422" bIns="91422"/>
          <a:lstStyle/>
          <a:p>
            <a:pPr/>
          </a:p>
        </p:txBody>
      </p:sp>
      <p:sp>
        <p:nvSpPr>
          <p:cNvPr id="354" name="Shape 354"/>
          <p:cNvSpPr/>
          <p:nvPr>
            <p:ph type="sldNum" sz="quarter" idx="2"/>
          </p:nvPr>
        </p:nvSpPr>
        <p:spPr>
          <a:xfrm>
            <a:off x="11621460" y="6543380"/>
            <a:ext cx="137288" cy="127001"/>
          </a:xfrm>
          <a:prstGeom prst="rect">
            <a:avLst/>
          </a:prstGeom>
        </p:spPr>
        <p:txBody>
          <a:bodyPr lIns="0" tIns="0" rIns="0" bIns="0"/>
          <a:lstStyle>
            <a:lvl1pPr algn="ctr">
              <a:defRPr sz="900">
                <a:solidFill>
                  <a:srgbClr val="7F7F7F"/>
                </a:solidFill>
                <a:latin typeface="PT Sans"/>
                <a:ea typeface="PT Sans"/>
                <a:cs typeface="PT Sans"/>
                <a:sym typeface="PT Sans"/>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00.xml><?xml version="1.0" encoding="utf-8"?>
<p:sldLayout xmlns:a="http://schemas.openxmlformats.org/drawingml/2006/main" xmlns:r="http://schemas.openxmlformats.org/officeDocument/2006/relationships" xmlns:p="http://schemas.openxmlformats.org/presentationml/2006/main" type="tx" showMasterSp="1" showMasterPhAnim="1">
  <p:cSld name="1_Text with Chart or Graphic">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3724" name="Shape 3724"/>
          <p:cNvSpPr/>
          <p:nvPr/>
        </p:nvSpPr>
        <p:spPr>
          <a:xfrm>
            <a:off x="478366" y="582082"/>
            <a:ext cx="11713604" cy="6276006"/>
          </a:xfrm>
          <a:prstGeom prst="rect">
            <a:avLst/>
          </a:prstGeom>
          <a:solidFill>
            <a:srgbClr val="FFFFFF"/>
          </a:solidFill>
          <a:ln w="12700">
            <a:miter lim="400000"/>
          </a:ln>
        </p:spPr>
        <p:txBody>
          <a:bodyPr lIns="45718" tIns="45718" rIns="45718" bIns="45718" anchor="ctr"/>
          <a:lstStyle/>
          <a:p>
            <a:pPr algn="ctr">
              <a:defRPr>
                <a:solidFill>
                  <a:srgbClr val="FFFFFF"/>
                </a:solidFill>
              </a:defRPr>
            </a:pPr>
          </a:p>
        </p:txBody>
      </p:sp>
      <p:sp>
        <p:nvSpPr>
          <p:cNvPr id="3725" name="Shape 3725"/>
          <p:cNvSpPr/>
          <p:nvPr/>
        </p:nvSpPr>
        <p:spPr>
          <a:xfrm rot="16200000">
            <a:off x="-1045757" y="5541432"/>
            <a:ext cx="2414702" cy="2184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800">
                <a:solidFill>
                  <a:srgbClr val="54585B"/>
                </a:solidFill>
              </a:defRPr>
            </a:lvl1pPr>
          </a:lstStyle>
          <a:p>
            <a:pPr/>
            <a:r>
              <a:t>© 2015 CloudBees, Inc.  All Rights Reserved</a:t>
            </a:r>
          </a:p>
        </p:txBody>
      </p:sp>
      <p:pic>
        <p:nvPicPr>
          <p:cNvPr id="3726" name="image2.png"/>
          <p:cNvPicPr>
            <a:picLocks noChangeAspect="1"/>
          </p:cNvPicPr>
          <p:nvPr/>
        </p:nvPicPr>
        <p:blipFill>
          <a:blip r:embed="rId3">
            <a:extLst/>
          </a:blip>
          <a:stretch>
            <a:fillRect/>
          </a:stretch>
        </p:blipFill>
        <p:spPr>
          <a:xfrm>
            <a:off x="10080200" y="32518"/>
            <a:ext cx="1746802" cy="562504"/>
          </a:xfrm>
          <a:prstGeom prst="rect">
            <a:avLst/>
          </a:prstGeom>
          <a:ln w="12700">
            <a:miter lim="400000"/>
          </a:ln>
        </p:spPr>
      </p:pic>
      <p:sp>
        <p:nvSpPr>
          <p:cNvPr id="3727" name="Shape 3727"/>
          <p:cNvSpPr/>
          <p:nvPr/>
        </p:nvSpPr>
        <p:spPr>
          <a:xfrm flipH="1">
            <a:off x="5747549" y="1113364"/>
            <a:ext cx="2" cy="5181605"/>
          </a:xfrm>
          <a:prstGeom prst="line">
            <a:avLst/>
          </a:prstGeom>
          <a:ln>
            <a:solidFill>
              <a:srgbClr val="54575A"/>
            </a:solidFill>
          </a:ln>
        </p:spPr>
        <p:txBody>
          <a:bodyPr lIns="45718" tIns="45718" rIns="45718" bIns="45718"/>
          <a:lstStyle/>
          <a:p>
            <a:pPr/>
          </a:p>
        </p:txBody>
      </p:sp>
      <p:sp>
        <p:nvSpPr>
          <p:cNvPr id="3728" name="Shape 3728"/>
          <p:cNvSpPr/>
          <p:nvPr>
            <p:ph type="title"/>
          </p:nvPr>
        </p:nvSpPr>
        <p:spPr>
          <a:xfrm>
            <a:off x="892923" y="1070757"/>
            <a:ext cx="4542803" cy="834303"/>
          </a:xfrm>
          <a:prstGeom prst="rect">
            <a:avLst/>
          </a:prstGeom>
        </p:spPr>
        <p:txBody>
          <a:bodyPr lIns="91422" tIns="91422" rIns="91422" bIns="91422" anchor="b"/>
          <a:lstStyle>
            <a:lvl1pPr>
              <a:lnSpc>
                <a:spcPct val="100000"/>
              </a:lnSpc>
              <a:defRPr sz="3600">
                <a:solidFill>
                  <a:srgbClr val="CB3725"/>
                </a:solidFill>
                <a:latin typeface="PT Sans"/>
                <a:ea typeface="PT Sans"/>
                <a:cs typeface="PT Sans"/>
                <a:sym typeface="PT Sans"/>
              </a:defRPr>
            </a:lvl1pPr>
          </a:lstStyle>
          <a:p>
            <a:pPr/>
            <a:r>
              <a:t>Title Text</a:t>
            </a:r>
          </a:p>
        </p:txBody>
      </p:sp>
      <p:sp>
        <p:nvSpPr>
          <p:cNvPr id="3729" name="Shape 3729"/>
          <p:cNvSpPr/>
          <p:nvPr>
            <p:ph type="body" sz="half" idx="1"/>
          </p:nvPr>
        </p:nvSpPr>
        <p:spPr>
          <a:xfrm>
            <a:off x="6129866" y="1069678"/>
            <a:ext cx="5588002" cy="5284504"/>
          </a:xfrm>
          <a:prstGeom prst="rect">
            <a:avLst/>
          </a:prstGeom>
        </p:spPr>
        <p:txBody>
          <a:bodyPr lIns="91422" tIns="91422" rIns="91422" bIns="91422"/>
          <a:lstStyle>
            <a:lvl1pPr marL="0" indent="0">
              <a:lnSpc>
                <a:spcPct val="100000"/>
              </a:lnSpc>
              <a:spcBef>
                <a:spcPts val="0"/>
              </a:spcBef>
              <a:buSzTx/>
              <a:buFontTx/>
              <a:buNone/>
              <a:defRPr>
                <a:solidFill>
                  <a:srgbClr val="54585B"/>
                </a:solidFill>
                <a:latin typeface="PT Sans"/>
                <a:ea typeface="PT Sans"/>
                <a:cs typeface="PT Sans"/>
                <a:sym typeface="PT Sans"/>
              </a:defRPr>
            </a:lvl1pPr>
            <a:lvl2pPr marL="0" indent="0">
              <a:lnSpc>
                <a:spcPct val="100000"/>
              </a:lnSpc>
              <a:spcBef>
                <a:spcPts val="0"/>
              </a:spcBef>
              <a:buSzTx/>
              <a:buFontTx/>
              <a:buNone/>
              <a:defRPr>
                <a:solidFill>
                  <a:srgbClr val="54585B"/>
                </a:solidFill>
                <a:latin typeface="PT Sans"/>
                <a:ea typeface="PT Sans"/>
                <a:cs typeface="PT Sans"/>
                <a:sym typeface="PT Sans"/>
              </a:defRPr>
            </a:lvl2pPr>
            <a:lvl3pPr marL="0" indent="0">
              <a:lnSpc>
                <a:spcPct val="100000"/>
              </a:lnSpc>
              <a:spcBef>
                <a:spcPts val="0"/>
              </a:spcBef>
              <a:buSzTx/>
              <a:buFontTx/>
              <a:buNone/>
              <a:defRPr>
                <a:solidFill>
                  <a:srgbClr val="54585B"/>
                </a:solidFill>
                <a:latin typeface="PT Sans"/>
                <a:ea typeface="PT Sans"/>
                <a:cs typeface="PT Sans"/>
                <a:sym typeface="PT Sans"/>
              </a:defRPr>
            </a:lvl3pPr>
            <a:lvl4pPr marL="0" indent="0">
              <a:lnSpc>
                <a:spcPct val="100000"/>
              </a:lnSpc>
              <a:spcBef>
                <a:spcPts val="0"/>
              </a:spcBef>
              <a:buSzTx/>
              <a:buFontTx/>
              <a:buNone/>
              <a:defRPr>
                <a:solidFill>
                  <a:srgbClr val="54585B"/>
                </a:solidFill>
                <a:latin typeface="PT Sans"/>
                <a:ea typeface="PT Sans"/>
                <a:cs typeface="PT Sans"/>
                <a:sym typeface="PT Sans"/>
              </a:defRPr>
            </a:lvl4pPr>
            <a:lvl5pPr marL="0" indent="0">
              <a:lnSpc>
                <a:spcPct val="100000"/>
              </a:lnSpc>
              <a:spcBef>
                <a:spcPts val="0"/>
              </a:spcBef>
              <a:buSzTx/>
              <a:buFontTx/>
              <a:buNone/>
              <a:defRPr>
                <a:solidFill>
                  <a:srgbClr val="54585B"/>
                </a:solidFill>
                <a:latin typeface="PT Sans"/>
                <a:ea typeface="PT Sans"/>
                <a:cs typeface="PT Sans"/>
                <a:sym typeface="PT Sans"/>
              </a:defRPr>
            </a:lvl5pPr>
          </a:lstStyle>
          <a:p>
            <a:pPr/>
            <a:r>
              <a:t>Body Level One</a:t>
            </a:r>
          </a:p>
          <a:p>
            <a:pPr lvl="1"/>
            <a:r>
              <a:t>Body Level Two</a:t>
            </a:r>
          </a:p>
          <a:p>
            <a:pPr lvl="2"/>
            <a:r>
              <a:t>Body Level Three</a:t>
            </a:r>
          </a:p>
          <a:p>
            <a:pPr lvl="3"/>
            <a:r>
              <a:t>Body Level Four</a:t>
            </a:r>
          </a:p>
          <a:p>
            <a:pPr lvl="4"/>
            <a:r>
              <a:t>Body Level Five</a:t>
            </a:r>
          </a:p>
        </p:txBody>
      </p:sp>
      <p:sp>
        <p:nvSpPr>
          <p:cNvPr id="3730" name="Shape 3730"/>
          <p:cNvSpPr/>
          <p:nvPr>
            <p:ph type="body" sz="half" idx="13"/>
          </p:nvPr>
        </p:nvSpPr>
        <p:spPr>
          <a:xfrm>
            <a:off x="892922" y="1905000"/>
            <a:ext cx="4542804" cy="4448701"/>
          </a:xfrm>
          <a:prstGeom prst="rect">
            <a:avLst/>
          </a:prstGeom>
        </p:spPr>
        <p:txBody>
          <a:bodyPr lIns="91422" tIns="91422" rIns="91422" bIns="91422"/>
          <a:lstStyle/>
          <a:p>
            <a:pPr/>
          </a:p>
        </p:txBody>
      </p:sp>
      <p:sp>
        <p:nvSpPr>
          <p:cNvPr id="3731" name="Shape 3731"/>
          <p:cNvSpPr/>
          <p:nvPr>
            <p:ph type="sldNum" sz="quarter" idx="2"/>
          </p:nvPr>
        </p:nvSpPr>
        <p:spPr>
          <a:xfrm>
            <a:off x="11621460" y="6543380"/>
            <a:ext cx="137288" cy="127001"/>
          </a:xfrm>
          <a:prstGeom prst="rect">
            <a:avLst/>
          </a:prstGeom>
        </p:spPr>
        <p:txBody>
          <a:bodyPr lIns="0" tIns="0" rIns="0" bIns="0"/>
          <a:lstStyle>
            <a:lvl1pPr algn="ctr">
              <a:defRPr sz="900">
                <a:solidFill>
                  <a:srgbClr val="7F7F7F"/>
                </a:solidFill>
                <a:latin typeface="PT Sans"/>
                <a:ea typeface="PT Sans"/>
                <a:cs typeface="PT Sans"/>
                <a:sym typeface="PT Sans"/>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01.xml><?xml version="1.0" encoding="utf-8"?>
<p:sldLayout xmlns:a="http://schemas.openxmlformats.org/drawingml/2006/main" xmlns:r="http://schemas.openxmlformats.org/officeDocument/2006/relationships" xmlns:p="http://schemas.openxmlformats.org/presentationml/2006/main" type="tx" showMasterSp="1" showMasterPhAnim="1">
  <p:cSld name="1_Picture with Caption">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3738" name="Shape 3738"/>
          <p:cNvSpPr/>
          <p:nvPr/>
        </p:nvSpPr>
        <p:spPr>
          <a:xfrm>
            <a:off x="478366" y="582082"/>
            <a:ext cx="11713604" cy="6276006"/>
          </a:xfrm>
          <a:prstGeom prst="rect">
            <a:avLst/>
          </a:prstGeom>
          <a:solidFill>
            <a:srgbClr val="FFFFFF"/>
          </a:solidFill>
          <a:ln w="12700">
            <a:miter lim="400000"/>
          </a:ln>
        </p:spPr>
        <p:txBody>
          <a:bodyPr lIns="45718" tIns="45718" rIns="45718" bIns="45718" anchor="ctr"/>
          <a:lstStyle/>
          <a:p>
            <a:pPr algn="ctr">
              <a:defRPr>
                <a:solidFill>
                  <a:srgbClr val="FFFFFF"/>
                </a:solidFill>
              </a:defRPr>
            </a:pPr>
          </a:p>
        </p:txBody>
      </p:sp>
      <p:sp>
        <p:nvSpPr>
          <p:cNvPr id="3739" name="Shape 3739"/>
          <p:cNvSpPr/>
          <p:nvPr/>
        </p:nvSpPr>
        <p:spPr>
          <a:xfrm rot="16200000">
            <a:off x="-1045757" y="5541432"/>
            <a:ext cx="2414702" cy="2184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800">
                <a:solidFill>
                  <a:srgbClr val="54585B"/>
                </a:solidFill>
              </a:defRPr>
            </a:lvl1pPr>
          </a:lstStyle>
          <a:p>
            <a:pPr/>
            <a:r>
              <a:t>© 2015 CloudBees, Inc.  All Rights Reserved</a:t>
            </a:r>
          </a:p>
        </p:txBody>
      </p:sp>
      <p:pic>
        <p:nvPicPr>
          <p:cNvPr id="3740" name="image2.png"/>
          <p:cNvPicPr>
            <a:picLocks noChangeAspect="1"/>
          </p:cNvPicPr>
          <p:nvPr/>
        </p:nvPicPr>
        <p:blipFill>
          <a:blip r:embed="rId3">
            <a:extLst/>
          </a:blip>
          <a:stretch>
            <a:fillRect/>
          </a:stretch>
        </p:blipFill>
        <p:spPr>
          <a:xfrm>
            <a:off x="10080200" y="32518"/>
            <a:ext cx="1746802" cy="562504"/>
          </a:xfrm>
          <a:prstGeom prst="rect">
            <a:avLst/>
          </a:prstGeom>
          <a:ln w="12700">
            <a:miter lim="400000"/>
          </a:ln>
        </p:spPr>
      </p:pic>
      <p:sp>
        <p:nvSpPr>
          <p:cNvPr id="3741" name="Shape 3741"/>
          <p:cNvSpPr/>
          <p:nvPr>
            <p:ph type="title"/>
          </p:nvPr>
        </p:nvSpPr>
        <p:spPr>
          <a:xfrm>
            <a:off x="719388" y="854021"/>
            <a:ext cx="5410402" cy="984900"/>
          </a:xfrm>
          <a:prstGeom prst="rect">
            <a:avLst/>
          </a:prstGeom>
        </p:spPr>
        <p:txBody>
          <a:bodyPr lIns="91422" tIns="91422" rIns="91422" bIns="91422" anchor="b"/>
          <a:lstStyle>
            <a:lvl1pPr>
              <a:lnSpc>
                <a:spcPct val="100000"/>
              </a:lnSpc>
              <a:defRPr sz="3600">
                <a:solidFill>
                  <a:srgbClr val="CB3725"/>
                </a:solidFill>
                <a:latin typeface="PT Sans"/>
                <a:ea typeface="PT Sans"/>
                <a:cs typeface="PT Sans"/>
                <a:sym typeface="PT Sans"/>
              </a:defRPr>
            </a:lvl1pPr>
          </a:lstStyle>
          <a:p>
            <a:pPr/>
            <a:r>
              <a:t>Title Text</a:t>
            </a:r>
          </a:p>
        </p:txBody>
      </p:sp>
      <p:sp>
        <p:nvSpPr>
          <p:cNvPr id="3742" name="Shape 3742"/>
          <p:cNvSpPr/>
          <p:nvPr>
            <p:ph type="pic" sz="quarter" idx="13"/>
          </p:nvPr>
        </p:nvSpPr>
        <p:spPr>
          <a:xfrm>
            <a:off x="6417731" y="854018"/>
            <a:ext cx="4060000" cy="3076502"/>
          </a:xfrm>
          <a:prstGeom prst="rect">
            <a:avLst/>
          </a:prstGeom>
        </p:spPr>
        <p:txBody>
          <a:bodyPr lIns="91439" tIns="45719" rIns="91439" bIns="45719">
            <a:noAutofit/>
          </a:bodyPr>
          <a:lstStyle/>
          <a:p>
            <a:pPr/>
          </a:p>
        </p:txBody>
      </p:sp>
      <p:sp>
        <p:nvSpPr>
          <p:cNvPr id="3743" name="Shape 3743"/>
          <p:cNvSpPr/>
          <p:nvPr>
            <p:ph type="body" sz="half" idx="1"/>
          </p:nvPr>
        </p:nvSpPr>
        <p:spPr>
          <a:xfrm>
            <a:off x="719388" y="1838872"/>
            <a:ext cx="5410402" cy="4484400"/>
          </a:xfrm>
          <a:prstGeom prst="rect">
            <a:avLst/>
          </a:prstGeom>
        </p:spPr>
        <p:txBody>
          <a:bodyPr lIns="91422" tIns="91422" rIns="91422" bIns="91422"/>
          <a:lstStyle>
            <a:lvl1pPr marL="0" indent="0">
              <a:lnSpc>
                <a:spcPct val="100000"/>
              </a:lnSpc>
              <a:spcBef>
                <a:spcPts val="0"/>
              </a:spcBef>
              <a:buSzTx/>
              <a:buFontTx/>
              <a:buNone/>
              <a:defRPr>
                <a:solidFill>
                  <a:srgbClr val="54585B"/>
                </a:solidFill>
                <a:latin typeface="PT Sans"/>
                <a:ea typeface="PT Sans"/>
                <a:cs typeface="PT Sans"/>
                <a:sym typeface="PT Sans"/>
              </a:defRPr>
            </a:lvl1pPr>
            <a:lvl2pPr marL="0" indent="0">
              <a:lnSpc>
                <a:spcPct val="100000"/>
              </a:lnSpc>
              <a:spcBef>
                <a:spcPts val="0"/>
              </a:spcBef>
              <a:buSzTx/>
              <a:buFontTx/>
              <a:buNone/>
              <a:defRPr>
                <a:solidFill>
                  <a:srgbClr val="54585B"/>
                </a:solidFill>
                <a:latin typeface="PT Sans"/>
                <a:ea typeface="PT Sans"/>
                <a:cs typeface="PT Sans"/>
                <a:sym typeface="PT Sans"/>
              </a:defRPr>
            </a:lvl2pPr>
            <a:lvl3pPr marL="0" indent="0">
              <a:lnSpc>
                <a:spcPct val="100000"/>
              </a:lnSpc>
              <a:spcBef>
                <a:spcPts val="0"/>
              </a:spcBef>
              <a:buSzTx/>
              <a:buFontTx/>
              <a:buNone/>
              <a:defRPr>
                <a:solidFill>
                  <a:srgbClr val="54585B"/>
                </a:solidFill>
                <a:latin typeface="PT Sans"/>
                <a:ea typeface="PT Sans"/>
                <a:cs typeface="PT Sans"/>
                <a:sym typeface="PT Sans"/>
              </a:defRPr>
            </a:lvl3pPr>
            <a:lvl4pPr marL="0" indent="0">
              <a:lnSpc>
                <a:spcPct val="100000"/>
              </a:lnSpc>
              <a:spcBef>
                <a:spcPts val="0"/>
              </a:spcBef>
              <a:buSzTx/>
              <a:buFontTx/>
              <a:buNone/>
              <a:defRPr>
                <a:solidFill>
                  <a:srgbClr val="54585B"/>
                </a:solidFill>
                <a:latin typeface="PT Sans"/>
                <a:ea typeface="PT Sans"/>
                <a:cs typeface="PT Sans"/>
                <a:sym typeface="PT Sans"/>
              </a:defRPr>
            </a:lvl4pPr>
            <a:lvl5pPr marL="0" indent="0">
              <a:lnSpc>
                <a:spcPct val="100000"/>
              </a:lnSpc>
              <a:spcBef>
                <a:spcPts val="0"/>
              </a:spcBef>
              <a:buSzTx/>
              <a:buFontTx/>
              <a:buNone/>
              <a:defRPr>
                <a:solidFill>
                  <a:srgbClr val="54585B"/>
                </a:solidFill>
                <a:latin typeface="PT Sans"/>
                <a:ea typeface="PT Sans"/>
                <a:cs typeface="PT Sans"/>
                <a:sym typeface="PT Sans"/>
              </a:defRPr>
            </a:lvl5pPr>
          </a:lstStyle>
          <a:p>
            <a:pPr/>
            <a:r>
              <a:t>Body Level One</a:t>
            </a:r>
          </a:p>
          <a:p>
            <a:pPr lvl="1"/>
            <a:r>
              <a:t>Body Level Two</a:t>
            </a:r>
          </a:p>
          <a:p>
            <a:pPr lvl="2"/>
            <a:r>
              <a:t>Body Level Three</a:t>
            </a:r>
          </a:p>
          <a:p>
            <a:pPr lvl="3"/>
            <a:r>
              <a:t>Body Level Four</a:t>
            </a:r>
          </a:p>
          <a:p>
            <a:pPr lvl="4"/>
            <a:r>
              <a:t>Body Level Five</a:t>
            </a:r>
          </a:p>
        </p:txBody>
      </p:sp>
      <p:sp>
        <p:nvSpPr>
          <p:cNvPr id="3744" name="Shape 3744"/>
          <p:cNvSpPr/>
          <p:nvPr>
            <p:ph type="sldNum" sz="quarter" idx="2"/>
          </p:nvPr>
        </p:nvSpPr>
        <p:spPr>
          <a:xfrm>
            <a:off x="11621460" y="6543380"/>
            <a:ext cx="137288" cy="127001"/>
          </a:xfrm>
          <a:prstGeom prst="rect">
            <a:avLst/>
          </a:prstGeom>
        </p:spPr>
        <p:txBody>
          <a:bodyPr lIns="0" tIns="0" rIns="0" bIns="0"/>
          <a:lstStyle>
            <a:lvl1pPr algn="ctr">
              <a:defRPr sz="900">
                <a:solidFill>
                  <a:srgbClr val="7F7F7F"/>
                </a:solidFill>
                <a:latin typeface="PT Sans"/>
                <a:ea typeface="PT Sans"/>
                <a:cs typeface="PT Sans"/>
                <a:sym typeface="PT Sans"/>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02.xml><?xml version="1.0" encoding="utf-8"?>
<p:sldLayout xmlns:a="http://schemas.openxmlformats.org/drawingml/2006/main" xmlns:r="http://schemas.openxmlformats.org/officeDocument/2006/relationships" xmlns:p="http://schemas.openxmlformats.org/presentationml/2006/main" type="tx" showMasterSp="1" showMasterPhAnim="1">
  <p:cSld name="2_Custom Layout">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3751" name="Shape 3751"/>
          <p:cNvSpPr/>
          <p:nvPr/>
        </p:nvSpPr>
        <p:spPr>
          <a:xfrm>
            <a:off x="478366" y="582082"/>
            <a:ext cx="11713604" cy="6276006"/>
          </a:xfrm>
          <a:prstGeom prst="rect">
            <a:avLst/>
          </a:prstGeom>
          <a:solidFill>
            <a:srgbClr val="FFFFFF"/>
          </a:solidFill>
          <a:ln w="12700">
            <a:miter lim="400000"/>
          </a:ln>
        </p:spPr>
        <p:txBody>
          <a:bodyPr lIns="45718" tIns="45718" rIns="45718" bIns="45718" anchor="ctr"/>
          <a:lstStyle/>
          <a:p>
            <a:pPr algn="ctr">
              <a:defRPr>
                <a:solidFill>
                  <a:srgbClr val="FFFFFF"/>
                </a:solidFill>
              </a:defRPr>
            </a:pPr>
          </a:p>
        </p:txBody>
      </p:sp>
      <p:sp>
        <p:nvSpPr>
          <p:cNvPr id="3752" name="Shape 3752"/>
          <p:cNvSpPr/>
          <p:nvPr/>
        </p:nvSpPr>
        <p:spPr>
          <a:xfrm rot="16200000">
            <a:off x="-1045757" y="5541432"/>
            <a:ext cx="2414702" cy="2184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800">
                <a:solidFill>
                  <a:srgbClr val="54585B"/>
                </a:solidFill>
              </a:defRPr>
            </a:lvl1pPr>
          </a:lstStyle>
          <a:p>
            <a:pPr/>
            <a:r>
              <a:t>© 2015 CloudBees, Inc.  All Rights Reserved</a:t>
            </a:r>
          </a:p>
        </p:txBody>
      </p:sp>
      <p:pic>
        <p:nvPicPr>
          <p:cNvPr id="3753" name="image2.png"/>
          <p:cNvPicPr>
            <a:picLocks noChangeAspect="1"/>
          </p:cNvPicPr>
          <p:nvPr/>
        </p:nvPicPr>
        <p:blipFill>
          <a:blip r:embed="rId3">
            <a:extLst/>
          </a:blip>
          <a:stretch>
            <a:fillRect/>
          </a:stretch>
        </p:blipFill>
        <p:spPr>
          <a:xfrm>
            <a:off x="10080200" y="32518"/>
            <a:ext cx="1746802" cy="562504"/>
          </a:xfrm>
          <a:prstGeom prst="rect">
            <a:avLst/>
          </a:prstGeom>
          <a:ln w="12700">
            <a:miter lim="400000"/>
          </a:ln>
        </p:spPr>
      </p:pic>
      <p:sp>
        <p:nvSpPr>
          <p:cNvPr id="3754" name="Shape 3754"/>
          <p:cNvSpPr/>
          <p:nvPr/>
        </p:nvSpPr>
        <p:spPr>
          <a:xfrm>
            <a:off x="0" y="0"/>
            <a:ext cx="12192000" cy="6858000"/>
          </a:xfrm>
          <a:prstGeom prst="rect">
            <a:avLst/>
          </a:prstGeom>
          <a:solidFill>
            <a:srgbClr val="FFFFFF"/>
          </a:solidFill>
          <a:ln w="12700">
            <a:miter lim="400000"/>
          </a:ln>
        </p:spPr>
        <p:txBody>
          <a:bodyPr lIns="45718" tIns="45718" rIns="45718" bIns="45718" anchor="ctr"/>
          <a:lstStyle/>
          <a:p>
            <a:pPr algn="ctr">
              <a:defRPr>
                <a:solidFill>
                  <a:srgbClr val="FFFFFF"/>
                </a:solidFill>
              </a:defRPr>
            </a:pPr>
          </a:p>
        </p:txBody>
      </p:sp>
      <p:pic>
        <p:nvPicPr>
          <p:cNvPr id="3755" name="image1.jpeg"/>
          <p:cNvPicPr>
            <a:picLocks noChangeAspect="1"/>
          </p:cNvPicPr>
          <p:nvPr/>
        </p:nvPicPr>
        <p:blipFill>
          <a:blip r:embed="rId2">
            <a:extLst/>
          </a:blip>
          <a:srcRect l="0" t="2" r="0" b="91998"/>
          <a:stretch>
            <a:fillRect/>
          </a:stretch>
        </p:blipFill>
        <p:spPr>
          <a:xfrm rot="10800000">
            <a:off x="0" y="6309300"/>
            <a:ext cx="12192000" cy="548702"/>
          </a:xfrm>
          <a:prstGeom prst="rect">
            <a:avLst/>
          </a:prstGeom>
          <a:ln w="12700">
            <a:miter lim="400000"/>
          </a:ln>
        </p:spPr>
      </p:pic>
      <p:sp>
        <p:nvSpPr>
          <p:cNvPr id="3756" name="Shape 3756"/>
          <p:cNvSpPr/>
          <p:nvPr>
            <p:ph type="title"/>
          </p:nvPr>
        </p:nvSpPr>
        <p:spPr>
          <a:xfrm>
            <a:off x="561716" y="301625"/>
            <a:ext cx="11128800" cy="836102"/>
          </a:xfrm>
          <a:prstGeom prst="rect">
            <a:avLst/>
          </a:prstGeom>
        </p:spPr>
        <p:txBody>
          <a:bodyPr lIns="91422" tIns="91422" rIns="91422" bIns="91422"/>
          <a:lstStyle>
            <a:lvl1pPr>
              <a:lnSpc>
                <a:spcPct val="100000"/>
              </a:lnSpc>
              <a:defRPr sz="3600">
                <a:solidFill>
                  <a:srgbClr val="CB3725"/>
                </a:solidFill>
                <a:latin typeface="PT Sans"/>
                <a:ea typeface="PT Sans"/>
                <a:cs typeface="PT Sans"/>
                <a:sym typeface="PT Sans"/>
              </a:defRPr>
            </a:lvl1pPr>
          </a:lstStyle>
          <a:p>
            <a:pPr/>
            <a:r>
              <a:t>Title Text</a:t>
            </a:r>
          </a:p>
        </p:txBody>
      </p:sp>
      <p:sp>
        <p:nvSpPr>
          <p:cNvPr id="3757" name="Shape 3757"/>
          <p:cNvSpPr/>
          <p:nvPr>
            <p:ph type="body" idx="1"/>
          </p:nvPr>
        </p:nvSpPr>
        <p:spPr>
          <a:xfrm>
            <a:off x="561716" y="1158875"/>
            <a:ext cx="11128800" cy="4886401"/>
          </a:xfrm>
          <a:prstGeom prst="rect">
            <a:avLst/>
          </a:prstGeom>
        </p:spPr>
        <p:txBody>
          <a:bodyPr lIns="91422" tIns="91422" rIns="91422" bIns="91422"/>
          <a:lstStyle>
            <a:lvl1pPr marL="169862" indent="-30162">
              <a:lnSpc>
                <a:spcPct val="100000"/>
              </a:lnSpc>
              <a:spcBef>
                <a:spcPts val="400"/>
              </a:spcBef>
              <a:buClr>
                <a:srgbClr val="54585B"/>
              </a:buClr>
              <a:defRPr>
                <a:solidFill>
                  <a:srgbClr val="54585B"/>
                </a:solidFill>
                <a:latin typeface="PT Sans"/>
                <a:ea typeface="PT Sans"/>
                <a:cs typeface="PT Sans"/>
                <a:sym typeface="PT Sans"/>
              </a:defRPr>
            </a:lvl1pPr>
            <a:lvl2pPr marL="786244" indent="-202044">
              <a:lnSpc>
                <a:spcPct val="100000"/>
              </a:lnSpc>
              <a:spcBef>
                <a:spcPts val="400"/>
              </a:spcBef>
              <a:buClr>
                <a:srgbClr val="54585B"/>
              </a:buClr>
              <a:buChar char="–"/>
              <a:defRPr>
                <a:solidFill>
                  <a:srgbClr val="54585B"/>
                </a:solidFill>
                <a:latin typeface="PT Sans"/>
                <a:ea typeface="PT Sans"/>
                <a:cs typeface="PT Sans"/>
                <a:sym typeface="PT Sans"/>
              </a:defRPr>
            </a:lvl2pPr>
            <a:lvl3pPr marL="1206500" indent="-177800">
              <a:lnSpc>
                <a:spcPct val="100000"/>
              </a:lnSpc>
              <a:spcBef>
                <a:spcPts val="400"/>
              </a:spcBef>
              <a:buClr>
                <a:srgbClr val="54585B"/>
              </a:buClr>
              <a:buChar char="o"/>
              <a:defRPr>
                <a:solidFill>
                  <a:srgbClr val="54585B"/>
                </a:solidFill>
                <a:latin typeface="PT Sans"/>
                <a:ea typeface="PT Sans"/>
                <a:cs typeface="PT Sans"/>
                <a:sym typeface="PT Sans"/>
              </a:defRPr>
            </a:lvl3pPr>
            <a:lvl4pPr marL="1676400" indent="-177800">
              <a:lnSpc>
                <a:spcPct val="100000"/>
              </a:lnSpc>
              <a:spcBef>
                <a:spcPts val="400"/>
              </a:spcBef>
              <a:buClr>
                <a:srgbClr val="54585B"/>
              </a:buClr>
              <a:buChar char="–"/>
              <a:defRPr>
                <a:solidFill>
                  <a:srgbClr val="54585B"/>
                </a:solidFill>
                <a:latin typeface="PT Sans"/>
                <a:ea typeface="PT Sans"/>
                <a:cs typeface="PT Sans"/>
                <a:sym typeface="PT Sans"/>
              </a:defRPr>
            </a:lvl4pPr>
            <a:lvl5pPr marL="2133600" indent="-177800">
              <a:lnSpc>
                <a:spcPct val="100000"/>
              </a:lnSpc>
              <a:spcBef>
                <a:spcPts val="400"/>
              </a:spcBef>
              <a:buClr>
                <a:srgbClr val="54585B"/>
              </a:buClr>
              <a:buChar char="»"/>
              <a:defRPr>
                <a:solidFill>
                  <a:srgbClr val="54585B"/>
                </a:solidFill>
                <a:latin typeface="PT Sans"/>
                <a:ea typeface="PT Sans"/>
                <a:cs typeface="PT Sans"/>
                <a:sym typeface="PT Sans"/>
              </a:defRPr>
            </a:lvl5pPr>
          </a:lstStyle>
          <a:p>
            <a:pPr/>
            <a:r>
              <a:t>Body Level One</a:t>
            </a:r>
          </a:p>
          <a:p>
            <a:pPr lvl="1"/>
            <a:r>
              <a:t>Body Level Two</a:t>
            </a:r>
          </a:p>
          <a:p>
            <a:pPr lvl="2"/>
            <a:r>
              <a:t>Body Level Three</a:t>
            </a:r>
          </a:p>
          <a:p>
            <a:pPr lvl="3"/>
            <a:r>
              <a:t>Body Level Four</a:t>
            </a:r>
          </a:p>
          <a:p>
            <a:pPr lvl="4"/>
            <a:r>
              <a:t>Body Level Five</a:t>
            </a:r>
          </a:p>
        </p:txBody>
      </p:sp>
      <p:sp>
        <p:nvSpPr>
          <p:cNvPr id="3758" name="Shape 3758"/>
          <p:cNvSpPr/>
          <p:nvPr/>
        </p:nvSpPr>
        <p:spPr>
          <a:xfrm>
            <a:off x="4505961" y="6503760"/>
            <a:ext cx="3220000" cy="2184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800">
                <a:solidFill>
                  <a:srgbClr val="FFFFFF"/>
                </a:solidFill>
              </a:defRPr>
            </a:lvl1pPr>
          </a:lstStyle>
          <a:p>
            <a:pPr/>
            <a:r>
              <a:t>© 2015 CloudBees, Inc.  All Rights Reserved</a:t>
            </a:r>
          </a:p>
        </p:txBody>
      </p:sp>
      <p:pic>
        <p:nvPicPr>
          <p:cNvPr id="3759" name="image2.png"/>
          <p:cNvPicPr>
            <a:picLocks noChangeAspect="1"/>
          </p:cNvPicPr>
          <p:nvPr/>
        </p:nvPicPr>
        <p:blipFill>
          <a:blip r:embed="rId3">
            <a:extLst/>
          </a:blip>
          <a:stretch>
            <a:fillRect/>
          </a:stretch>
        </p:blipFill>
        <p:spPr>
          <a:xfrm>
            <a:off x="478999" y="6311900"/>
            <a:ext cx="1746801" cy="562501"/>
          </a:xfrm>
          <a:prstGeom prst="rect">
            <a:avLst/>
          </a:prstGeom>
          <a:ln w="12700">
            <a:miter lim="400000"/>
          </a:ln>
        </p:spPr>
      </p:pic>
      <p:sp>
        <p:nvSpPr>
          <p:cNvPr id="3760" name="Shape 3760"/>
          <p:cNvSpPr/>
          <p:nvPr>
            <p:ph type="sldNum" sz="quarter" idx="2"/>
          </p:nvPr>
        </p:nvSpPr>
        <p:spPr>
          <a:xfrm>
            <a:off x="11621460" y="6543380"/>
            <a:ext cx="137288" cy="127001"/>
          </a:xfrm>
          <a:prstGeom prst="rect">
            <a:avLst/>
          </a:prstGeom>
        </p:spPr>
        <p:txBody>
          <a:bodyPr lIns="0" tIns="0" rIns="0" bIns="0"/>
          <a:lstStyle>
            <a:lvl1pPr algn="ctr">
              <a:defRPr sz="900">
                <a:solidFill>
                  <a:srgbClr val="FFFFFF"/>
                </a:solidFill>
                <a:latin typeface="PT Sans"/>
                <a:ea typeface="PT Sans"/>
                <a:cs typeface="PT Sans"/>
                <a:sym typeface="PT Sans"/>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03.xml><?xml version="1.0" encoding="utf-8"?>
<p:sldLayout xmlns:a="http://schemas.openxmlformats.org/drawingml/2006/main" xmlns:r="http://schemas.openxmlformats.org/officeDocument/2006/relationships" xmlns:p="http://schemas.openxmlformats.org/presentationml/2006/main" type="tx" showMasterSp="1" showMasterPhAnim="1">
  <p:cSld name="Top Bar-bee">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3767" name="Shape 3767"/>
          <p:cNvSpPr/>
          <p:nvPr/>
        </p:nvSpPr>
        <p:spPr>
          <a:xfrm>
            <a:off x="478366" y="582082"/>
            <a:ext cx="11713604" cy="6276006"/>
          </a:xfrm>
          <a:prstGeom prst="rect">
            <a:avLst/>
          </a:prstGeom>
          <a:solidFill>
            <a:srgbClr val="FFFFFF"/>
          </a:solidFill>
          <a:ln w="12700">
            <a:miter lim="400000"/>
          </a:ln>
        </p:spPr>
        <p:txBody>
          <a:bodyPr lIns="45718" tIns="45718" rIns="45718" bIns="45718" anchor="ctr"/>
          <a:lstStyle/>
          <a:p>
            <a:pPr algn="ctr">
              <a:defRPr>
                <a:solidFill>
                  <a:srgbClr val="FFFFFF"/>
                </a:solidFill>
              </a:defRPr>
            </a:pPr>
          </a:p>
        </p:txBody>
      </p:sp>
      <p:sp>
        <p:nvSpPr>
          <p:cNvPr id="3768" name="Shape 3768"/>
          <p:cNvSpPr/>
          <p:nvPr/>
        </p:nvSpPr>
        <p:spPr>
          <a:xfrm rot="16200000">
            <a:off x="-1045757" y="5541432"/>
            <a:ext cx="2414702" cy="2184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800">
                <a:solidFill>
                  <a:srgbClr val="54585B"/>
                </a:solidFill>
              </a:defRPr>
            </a:lvl1pPr>
          </a:lstStyle>
          <a:p>
            <a:pPr/>
            <a:r>
              <a:t>© 2015 CloudBees, Inc.  All Rights Reserved</a:t>
            </a:r>
          </a:p>
        </p:txBody>
      </p:sp>
      <p:pic>
        <p:nvPicPr>
          <p:cNvPr id="3769" name="image2.png"/>
          <p:cNvPicPr>
            <a:picLocks noChangeAspect="1"/>
          </p:cNvPicPr>
          <p:nvPr/>
        </p:nvPicPr>
        <p:blipFill>
          <a:blip r:embed="rId3">
            <a:extLst/>
          </a:blip>
          <a:stretch>
            <a:fillRect/>
          </a:stretch>
        </p:blipFill>
        <p:spPr>
          <a:xfrm>
            <a:off x="10080200" y="32518"/>
            <a:ext cx="1746802" cy="562504"/>
          </a:xfrm>
          <a:prstGeom prst="rect">
            <a:avLst/>
          </a:prstGeom>
          <a:ln w="12700">
            <a:miter lim="400000"/>
          </a:ln>
        </p:spPr>
      </p:pic>
      <p:pic>
        <p:nvPicPr>
          <p:cNvPr id="3770" name="image5.jpeg"/>
          <p:cNvPicPr>
            <a:picLocks noChangeAspect="1"/>
          </p:cNvPicPr>
          <p:nvPr/>
        </p:nvPicPr>
        <p:blipFill>
          <a:blip r:embed="rId4">
            <a:extLst/>
          </a:blip>
          <a:stretch>
            <a:fillRect/>
          </a:stretch>
        </p:blipFill>
        <p:spPr>
          <a:xfrm>
            <a:off x="3810001" y="3412066"/>
            <a:ext cx="8009599" cy="2999104"/>
          </a:xfrm>
          <a:prstGeom prst="rect">
            <a:avLst/>
          </a:prstGeom>
          <a:ln w="12700">
            <a:miter lim="400000"/>
          </a:ln>
        </p:spPr>
      </p:pic>
      <p:sp>
        <p:nvSpPr>
          <p:cNvPr id="3771" name="Shape 3771"/>
          <p:cNvSpPr/>
          <p:nvPr>
            <p:ph type="title"/>
          </p:nvPr>
        </p:nvSpPr>
        <p:spPr>
          <a:xfrm>
            <a:off x="798782" y="833967"/>
            <a:ext cx="10970002" cy="836099"/>
          </a:xfrm>
          <a:prstGeom prst="rect">
            <a:avLst/>
          </a:prstGeom>
        </p:spPr>
        <p:txBody>
          <a:bodyPr lIns="91422" tIns="91422" rIns="91422" bIns="91422"/>
          <a:lstStyle>
            <a:lvl1pPr>
              <a:lnSpc>
                <a:spcPct val="100000"/>
              </a:lnSpc>
              <a:defRPr sz="3600">
                <a:solidFill>
                  <a:srgbClr val="CB3725"/>
                </a:solidFill>
                <a:latin typeface="PT Sans"/>
                <a:ea typeface="PT Sans"/>
                <a:cs typeface="PT Sans"/>
                <a:sym typeface="PT Sans"/>
              </a:defRPr>
            </a:lvl1pPr>
          </a:lstStyle>
          <a:p>
            <a:pPr/>
            <a:r>
              <a:t>Title Text</a:t>
            </a:r>
          </a:p>
        </p:txBody>
      </p:sp>
      <p:sp>
        <p:nvSpPr>
          <p:cNvPr id="3772" name="Shape 3772"/>
          <p:cNvSpPr/>
          <p:nvPr>
            <p:ph type="body" idx="1"/>
          </p:nvPr>
        </p:nvSpPr>
        <p:spPr>
          <a:xfrm>
            <a:off x="799775" y="1691863"/>
            <a:ext cx="10968799" cy="4526105"/>
          </a:xfrm>
          <a:prstGeom prst="rect">
            <a:avLst/>
          </a:prstGeom>
        </p:spPr>
        <p:txBody>
          <a:bodyPr lIns="91422" tIns="91422" rIns="91422" bIns="91422"/>
          <a:lstStyle>
            <a:lvl1pPr marL="182879" indent="-182879">
              <a:lnSpc>
                <a:spcPct val="100000"/>
              </a:lnSpc>
              <a:spcBef>
                <a:spcPts val="0"/>
              </a:spcBef>
              <a:buSzTx/>
              <a:buFontTx/>
              <a:buNone/>
              <a:defRPr>
                <a:solidFill>
                  <a:srgbClr val="54585B"/>
                </a:solidFill>
                <a:latin typeface="PT Sans"/>
                <a:ea typeface="PT Sans"/>
                <a:cs typeface="PT Sans"/>
                <a:sym typeface="PT Sans"/>
              </a:defRPr>
            </a:lvl1pPr>
            <a:lvl2pPr marL="182879" indent="-182879">
              <a:lnSpc>
                <a:spcPct val="100000"/>
              </a:lnSpc>
              <a:spcBef>
                <a:spcPts val="0"/>
              </a:spcBef>
              <a:buSzTx/>
              <a:buFontTx/>
              <a:buNone/>
              <a:defRPr>
                <a:solidFill>
                  <a:srgbClr val="54585B"/>
                </a:solidFill>
                <a:latin typeface="PT Sans"/>
                <a:ea typeface="PT Sans"/>
                <a:cs typeface="PT Sans"/>
                <a:sym typeface="PT Sans"/>
              </a:defRPr>
            </a:lvl2pPr>
            <a:lvl3pPr marL="182879" indent="-182879">
              <a:lnSpc>
                <a:spcPct val="100000"/>
              </a:lnSpc>
              <a:spcBef>
                <a:spcPts val="0"/>
              </a:spcBef>
              <a:buSzTx/>
              <a:buFontTx/>
              <a:buNone/>
              <a:defRPr>
                <a:solidFill>
                  <a:srgbClr val="54585B"/>
                </a:solidFill>
                <a:latin typeface="PT Sans"/>
                <a:ea typeface="PT Sans"/>
                <a:cs typeface="PT Sans"/>
                <a:sym typeface="PT Sans"/>
              </a:defRPr>
            </a:lvl3pPr>
            <a:lvl4pPr marL="182879" indent="-182879">
              <a:lnSpc>
                <a:spcPct val="100000"/>
              </a:lnSpc>
              <a:spcBef>
                <a:spcPts val="0"/>
              </a:spcBef>
              <a:buSzTx/>
              <a:buFontTx/>
              <a:buNone/>
              <a:defRPr>
                <a:solidFill>
                  <a:srgbClr val="54585B"/>
                </a:solidFill>
                <a:latin typeface="PT Sans"/>
                <a:ea typeface="PT Sans"/>
                <a:cs typeface="PT Sans"/>
                <a:sym typeface="PT Sans"/>
              </a:defRPr>
            </a:lvl4pPr>
            <a:lvl5pPr marL="182879" indent="-182879">
              <a:lnSpc>
                <a:spcPct val="100000"/>
              </a:lnSpc>
              <a:spcBef>
                <a:spcPts val="0"/>
              </a:spcBef>
              <a:buSzTx/>
              <a:buFontTx/>
              <a:buNone/>
              <a:defRPr>
                <a:solidFill>
                  <a:srgbClr val="54585B"/>
                </a:solidFill>
                <a:latin typeface="PT Sans"/>
                <a:ea typeface="PT Sans"/>
                <a:cs typeface="PT Sans"/>
                <a:sym typeface="PT Sans"/>
              </a:defRPr>
            </a:lvl5pPr>
          </a:lstStyle>
          <a:p>
            <a:pPr/>
            <a:r>
              <a:t>Body Level One</a:t>
            </a:r>
          </a:p>
          <a:p>
            <a:pPr lvl="1"/>
            <a:r>
              <a:t>Body Level Two</a:t>
            </a:r>
          </a:p>
          <a:p>
            <a:pPr lvl="2"/>
            <a:r>
              <a:t>Body Level Three</a:t>
            </a:r>
          </a:p>
          <a:p>
            <a:pPr lvl="3"/>
            <a:r>
              <a:t>Body Level Four</a:t>
            </a:r>
          </a:p>
          <a:p>
            <a:pPr lvl="4"/>
            <a:r>
              <a:t>Body Level Five</a:t>
            </a:r>
          </a:p>
        </p:txBody>
      </p:sp>
      <p:sp>
        <p:nvSpPr>
          <p:cNvPr id="3773" name="Shape 3773"/>
          <p:cNvSpPr/>
          <p:nvPr>
            <p:ph type="sldNum" sz="quarter" idx="2"/>
          </p:nvPr>
        </p:nvSpPr>
        <p:spPr>
          <a:xfrm>
            <a:off x="11621460" y="6543380"/>
            <a:ext cx="137288" cy="127001"/>
          </a:xfrm>
          <a:prstGeom prst="rect">
            <a:avLst/>
          </a:prstGeom>
        </p:spPr>
        <p:txBody>
          <a:bodyPr lIns="0" tIns="0" rIns="0" bIns="0"/>
          <a:lstStyle>
            <a:lvl1pPr algn="ctr">
              <a:defRPr sz="900">
                <a:solidFill>
                  <a:srgbClr val="7F7F7F"/>
                </a:solidFill>
                <a:latin typeface="PT Sans"/>
                <a:ea typeface="PT Sans"/>
                <a:cs typeface="PT Sans"/>
                <a:sym typeface="PT Sans"/>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04.xml><?xml version="1.0" encoding="utf-8"?>
<p:sldLayout xmlns:a="http://schemas.openxmlformats.org/drawingml/2006/main" xmlns:r="http://schemas.openxmlformats.org/officeDocument/2006/relationships" xmlns:p="http://schemas.openxmlformats.org/presentationml/2006/main" type="tx" showMasterSp="1" showMasterPhAnim="1">
  <p:cSld name="Bottom Bar-bee">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3780" name="Shape 3780"/>
          <p:cNvSpPr/>
          <p:nvPr/>
        </p:nvSpPr>
        <p:spPr>
          <a:xfrm>
            <a:off x="478366" y="582082"/>
            <a:ext cx="11713604" cy="6276006"/>
          </a:xfrm>
          <a:prstGeom prst="rect">
            <a:avLst/>
          </a:prstGeom>
          <a:solidFill>
            <a:srgbClr val="FFFFFF"/>
          </a:solidFill>
          <a:ln w="12700">
            <a:miter lim="400000"/>
          </a:ln>
        </p:spPr>
        <p:txBody>
          <a:bodyPr lIns="45718" tIns="45718" rIns="45718" bIns="45718" anchor="ctr"/>
          <a:lstStyle/>
          <a:p>
            <a:pPr algn="ctr">
              <a:defRPr>
                <a:solidFill>
                  <a:srgbClr val="FFFFFF"/>
                </a:solidFill>
              </a:defRPr>
            </a:pPr>
          </a:p>
        </p:txBody>
      </p:sp>
      <p:sp>
        <p:nvSpPr>
          <p:cNvPr id="3781" name="Shape 3781"/>
          <p:cNvSpPr/>
          <p:nvPr/>
        </p:nvSpPr>
        <p:spPr>
          <a:xfrm rot="16200000">
            <a:off x="-1045757" y="5541432"/>
            <a:ext cx="2414702" cy="2184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800">
                <a:solidFill>
                  <a:srgbClr val="54585B"/>
                </a:solidFill>
              </a:defRPr>
            </a:lvl1pPr>
          </a:lstStyle>
          <a:p>
            <a:pPr/>
            <a:r>
              <a:t>© 2015 CloudBees, Inc.  All Rights Reserved</a:t>
            </a:r>
          </a:p>
        </p:txBody>
      </p:sp>
      <p:pic>
        <p:nvPicPr>
          <p:cNvPr id="3782" name="image2.png"/>
          <p:cNvPicPr>
            <a:picLocks noChangeAspect="1"/>
          </p:cNvPicPr>
          <p:nvPr/>
        </p:nvPicPr>
        <p:blipFill>
          <a:blip r:embed="rId3">
            <a:extLst/>
          </a:blip>
          <a:stretch>
            <a:fillRect/>
          </a:stretch>
        </p:blipFill>
        <p:spPr>
          <a:xfrm>
            <a:off x="10080200" y="32518"/>
            <a:ext cx="1746802" cy="562504"/>
          </a:xfrm>
          <a:prstGeom prst="rect">
            <a:avLst/>
          </a:prstGeom>
          <a:ln w="12700">
            <a:miter lim="400000"/>
          </a:ln>
        </p:spPr>
      </p:pic>
      <p:sp>
        <p:nvSpPr>
          <p:cNvPr id="3783" name="Shape 3783"/>
          <p:cNvSpPr/>
          <p:nvPr/>
        </p:nvSpPr>
        <p:spPr>
          <a:xfrm>
            <a:off x="0" y="0"/>
            <a:ext cx="12192000" cy="6858000"/>
          </a:xfrm>
          <a:prstGeom prst="rect">
            <a:avLst/>
          </a:prstGeom>
          <a:solidFill>
            <a:srgbClr val="FFFFFF"/>
          </a:solidFill>
          <a:ln w="12700">
            <a:miter lim="400000"/>
          </a:ln>
        </p:spPr>
        <p:txBody>
          <a:bodyPr lIns="45718" tIns="45718" rIns="45718" bIns="45718" anchor="ctr"/>
          <a:lstStyle/>
          <a:p>
            <a:pPr algn="ctr">
              <a:defRPr>
                <a:solidFill>
                  <a:srgbClr val="FFFFFF"/>
                </a:solidFill>
              </a:defRPr>
            </a:pPr>
          </a:p>
        </p:txBody>
      </p:sp>
      <p:pic>
        <p:nvPicPr>
          <p:cNvPr id="3784" name="image5.jpeg"/>
          <p:cNvPicPr>
            <a:picLocks noChangeAspect="1"/>
          </p:cNvPicPr>
          <p:nvPr/>
        </p:nvPicPr>
        <p:blipFill>
          <a:blip r:embed="rId4">
            <a:extLst/>
          </a:blip>
          <a:stretch>
            <a:fillRect/>
          </a:stretch>
        </p:blipFill>
        <p:spPr>
          <a:xfrm>
            <a:off x="3810001" y="3045883"/>
            <a:ext cx="8009599" cy="2999103"/>
          </a:xfrm>
          <a:prstGeom prst="rect">
            <a:avLst/>
          </a:prstGeom>
          <a:ln w="12700">
            <a:miter lim="400000"/>
          </a:ln>
        </p:spPr>
      </p:pic>
      <p:pic>
        <p:nvPicPr>
          <p:cNvPr id="3785" name="image1.jpeg"/>
          <p:cNvPicPr>
            <a:picLocks noChangeAspect="1"/>
          </p:cNvPicPr>
          <p:nvPr/>
        </p:nvPicPr>
        <p:blipFill>
          <a:blip r:embed="rId2">
            <a:extLst/>
          </a:blip>
          <a:srcRect l="0" t="2" r="0" b="91998"/>
          <a:stretch>
            <a:fillRect/>
          </a:stretch>
        </p:blipFill>
        <p:spPr>
          <a:xfrm rot="10800000">
            <a:off x="0" y="6309300"/>
            <a:ext cx="12192000" cy="548702"/>
          </a:xfrm>
          <a:prstGeom prst="rect">
            <a:avLst/>
          </a:prstGeom>
          <a:ln w="12700">
            <a:miter lim="400000"/>
          </a:ln>
        </p:spPr>
      </p:pic>
      <p:sp>
        <p:nvSpPr>
          <p:cNvPr id="3786" name="Shape 3786"/>
          <p:cNvSpPr/>
          <p:nvPr>
            <p:ph type="title"/>
          </p:nvPr>
        </p:nvSpPr>
        <p:spPr>
          <a:xfrm>
            <a:off x="561716" y="301625"/>
            <a:ext cx="11128800" cy="836102"/>
          </a:xfrm>
          <a:prstGeom prst="rect">
            <a:avLst/>
          </a:prstGeom>
        </p:spPr>
        <p:txBody>
          <a:bodyPr lIns="91422" tIns="91422" rIns="91422" bIns="91422"/>
          <a:lstStyle>
            <a:lvl1pPr>
              <a:lnSpc>
                <a:spcPct val="100000"/>
              </a:lnSpc>
              <a:defRPr sz="3600">
                <a:solidFill>
                  <a:srgbClr val="CB3725"/>
                </a:solidFill>
                <a:latin typeface="PT Sans"/>
                <a:ea typeface="PT Sans"/>
                <a:cs typeface="PT Sans"/>
                <a:sym typeface="PT Sans"/>
              </a:defRPr>
            </a:lvl1pPr>
          </a:lstStyle>
          <a:p>
            <a:pPr/>
            <a:r>
              <a:t>Title Text</a:t>
            </a:r>
          </a:p>
        </p:txBody>
      </p:sp>
      <p:sp>
        <p:nvSpPr>
          <p:cNvPr id="3787" name="Shape 3787"/>
          <p:cNvSpPr/>
          <p:nvPr>
            <p:ph type="body" idx="1"/>
          </p:nvPr>
        </p:nvSpPr>
        <p:spPr>
          <a:xfrm>
            <a:off x="561716" y="1158875"/>
            <a:ext cx="11128800" cy="4886401"/>
          </a:xfrm>
          <a:prstGeom prst="rect">
            <a:avLst/>
          </a:prstGeom>
        </p:spPr>
        <p:txBody>
          <a:bodyPr lIns="91422" tIns="91422" rIns="91422" bIns="91422"/>
          <a:lstStyle>
            <a:lvl1pPr marL="169862" indent="-30162">
              <a:lnSpc>
                <a:spcPct val="100000"/>
              </a:lnSpc>
              <a:spcBef>
                <a:spcPts val="400"/>
              </a:spcBef>
              <a:buClr>
                <a:srgbClr val="54585B"/>
              </a:buClr>
              <a:defRPr>
                <a:solidFill>
                  <a:srgbClr val="54585B"/>
                </a:solidFill>
                <a:latin typeface="PT Sans"/>
                <a:ea typeface="PT Sans"/>
                <a:cs typeface="PT Sans"/>
                <a:sym typeface="PT Sans"/>
              </a:defRPr>
            </a:lvl1pPr>
            <a:lvl2pPr marL="786244" indent="-202044">
              <a:lnSpc>
                <a:spcPct val="100000"/>
              </a:lnSpc>
              <a:spcBef>
                <a:spcPts val="400"/>
              </a:spcBef>
              <a:buClr>
                <a:srgbClr val="54585B"/>
              </a:buClr>
              <a:buChar char="–"/>
              <a:defRPr>
                <a:solidFill>
                  <a:srgbClr val="54585B"/>
                </a:solidFill>
                <a:latin typeface="PT Sans"/>
                <a:ea typeface="PT Sans"/>
                <a:cs typeface="PT Sans"/>
                <a:sym typeface="PT Sans"/>
              </a:defRPr>
            </a:lvl2pPr>
            <a:lvl3pPr marL="1206500" indent="-177800">
              <a:lnSpc>
                <a:spcPct val="100000"/>
              </a:lnSpc>
              <a:spcBef>
                <a:spcPts val="400"/>
              </a:spcBef>
              <a:buClr>
                <a:srgbClr val="54585B"/>
              </a:buClr>
              <a:buChar char="o"/>
              <a:defRPr>
                <a:solidFill>
                  <a:srgbClr val="54585B"/>
                </a:solidFill>
                <a:latin typeface="PT Sans"/>
                <a:ea typeface="PT Sans"/>
                <a:cs typeface="PT Sans"/>
                <a:sym typeface="PT Sans"/>
              </a:defRPr>
            </a:lvl3pPr>
            <a:lvl4pPr marL="1676400" indent="-177800">
              <a:lnSpc>
                <a:spcPct val="100000"/>
              </a:lnSpc>
              <a:spcBef>
                <a:spcPts val="400"/>
              </a:spcBef>
              <a:buClr>
                <a:srgbClr val="54585B"/>
              </a:buClr>
              <a:buChar char="–"/>
              <a:defRPr>
                <a:solidFill>
                  <a:srgbClr val="54585B"/>
                </a:solidFill>
                <a:latin typeface="PT Sans"/>
                <a:ea typeface="PT Sans"/>
                <a:cs typeface="PT Sans"/>
                <a:sym typeface="PT Sans"/>
              </a:defRPr>
            </a:lvl4pPr>
            <a:lvl5pPr marL="2133600" indent="-177800">
              <a:lnSpc>
                <a:spcPct val="100000"/>
              </a:lnSpc>
              <a:spcBef>
                <a:spcPts val="400"/>
              </a:spcBef>
              <a:buClr>
                <a:srgbClr val="54585B"/>
              </a:buClr>
              <a:buChar char="»"/>
              <a:defRPr>
                <a:solidFill>
                  <a:srgbClr val="54585B"/>
                </a:solidFill>
                <a:latin typeface="PT Sans"/>
                <a:ea typeface="PT Sans"/>
                <a:cs typeface="PT Sans"/>
                <a:sym typeface="PT Sans"/>
              </a:defRPr>
            </a:lvl5pPr>
          </a:lstStyle>
          <a:p>
            <a:pPr/>
            <a:r>
              <a:t>Body Level One</a:t>
            </a:r>
          </a:p>
          <a:p>
            <a:pPr lvl="1"/>
            <a:r>
              <a:t>Body Level Two</a:t>
            </a:r>
          </a:p>
          <a:p>
            <a:pPr lvl="2"/>
            <a:r>
              <a:t>Body Level Three</a:t>
            </a:r>
          </a:p>
          <a:p>
            <a:pPr lvl="3"/>
            <a:r>
              <a:t>Body Level Four</a:t>
            </a:r>
          </a:p>
          <a:p>
            <a:pPr lvl="4"/>
            <a:r>
              <a:t>Body Level Five</a:t>
            </a:r>
          </a:p>
        </p:txBody>
      </p:sp>
      <p:sp>
        <p:nvSpPr>
          <p:cNvPr id="3788" name="Shape 3788"/>
          <p:cNvSpPr/>
          <p:nvPr/>
        </p:nvSpPr>
        <p:spPr>
          <a:xfrm>
            <a:off x="4492416" y="6503760"/>
            <a:ext cx="3220003" cy="2184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800">
                <a:solidFill>
                  <a:srgbClr val="FFFFFF"/>
                </a:solidFill>
              </a:defRPr>
            </a:lvl1pPr>
          </a:lstStyle>
          <a:p>
            <a:pPr/>
            <a:r>
              <a:t>© 2015 CloudBees, Inc.  All Rights Reserved</a:t>
            </a:r>
          </a:p>
        </p:txBody>
      </p:sp>
      <p:pic>
        <p:nvPicPr>
          <p:cNvPr id="3789" name="image2.png"/>
          <p:cNvPicPr>
            <a:picLocks noChangeAspect="1"/>
          </p:cNvPicPr>
          <p:nvPr/>
        </p:nvPicPr>
        <p:blipFill>
          <a:blip r:embed="rId3">
            <a:extLst/>
          </a:blip>
          <a:stretch>
            <a:fillRect/>
          </a:stretch>
        </p:blipFill>
        <p:spPr>
          <a:xfrm>
            <a:off x="478999" y="6311900"/>
            <a:ext cx="1746801" cy="562501"/>
          </a:xfrm>
          <a:prstGeom prst="rect">
            <a:avLst/>
          </a:prstGeom>
          <a:ln w="12700">
            <a:miter lim="400000"/>
          </a:ln>
        </p:spPr>
      </p:pic>
      <p:sp>
        <p:nvSpPr>
          <p:cNvPr id="3790" name="Shape 3790"/>
          <p:cNvSpPr/>
          <p:nvPr>
            <p:ph type="sldNum" sz="quarter" idx="2"/>
          </p:nvPr>
        </p:nvSpPr>
        <p:spPr>
          <a:xfrm>
            <a:off x="11621460" y="6543380"/>
            <a:ext cx="137288" cy="127001"/>
          </a:xfrm>
          <a:prstGeom prst="rect">
            <a:avLst/>
          </a:prstGeom>
        </p:spPr>
        <p:txBody>
          <a:bodyPr lIns="0" tIns="0" rIns="0" bIns="0"/>
          <a:lstStyle>
            <a:lvl1pPr algn="ctr">
              <a:defRPr sz="900">
                <a:solidFill>
                  <a:srgbClr val="FFFFFF"/>
                </a:solidFill>
                <a:latin typeface="PT Sans"/>
                <a:ea typeface="PT Sans"/>
                <a:cs typeface="PT Sans"/>
                <a:sym typeface="PT Sans"/>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05.xml><?xml version="1.0" encoding="utf-8"?>
<p:sldLayout xmlns:a="http://schemas.openxmlformats.org/drawingml/2006/main" xmlns:r="http://schemas.openxmlformats.org/officeDocument/2006/relationships" xmlns:p="http://schemas.openxmlformats.org/presentationml/2006/main" type="tx" showMasterSp="1" showMasterPhAnim="1">
  <p:cSld name="3_Custom Layout">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3797" name="Shape 3797"/>
          <p:cNvSpPr/>
          <p:nvPr/>
        </p:nvSpPr>
        <p:spPr>
          <a:xfrm>
            <a:off x="478366" y="582082"/>
            <a:ext cx="11713604" cy="6276006"/>
          </a:xfrm>
          <a:prstGeom prst="rect">
            <a:avLst/>
          </a:prstGeom>
          <a:solidFill>
            <a:srgbClr val="FFFFFF"/>
          </a:solidFill>
          <a:ln w="12700">
            <a:miter lim="400000"/>
          </a:ln>
        </p:spPr>
        <p:txBody>
          <a:bodyPr lIns="45718" tIns="45718" rIns="45718" bIns="45718" anchor="ctr"/>
          <a:lstStyle/>
          <a:p>
            <a:pPr algn="ctr">
              <a:defRPr>
                <a:solidFill>
                  <a:srgbClr val="FFFFFF"/>
                </a:solidFill>
              </a:defRPr>
            </a:pPr>
          </a:p>
        </p:txBody>
      </p:sp>
      <p:sp>
        <p:nvSpPr>
          <p:cNvPr id="3798" name="Shape 3798"/>
          <p:cNvSpPr/>
          <p:nvPr/>
        </p:nvSpPr>
        <p:spPr>
          <a:xfrm rot="16200000">
            <a:off x="-1045757" y="5541432"/>
            <a:ext cx="2414702" cy="2184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800">
                <a:solidFill>
                  <a:srgbClr val="54585B"/>
                </a:solidFill>
              </a:defRPr>
            </a:lvl1pPr>
          </a:lstStyle>
          <a:p>
            <a:pPr/>
            <a:r>
              <a:t>© 2015 CloudBees, Inc.  All Rights Reserved</a:t>
            </a:r>
          </a:p>
        </p:txBody>
      </p:sp>
      <p:pic>
        <p:nvPicPr>
          <p:cNvPr id="3799" name="image2.png"/>
          <p:cNvPicPr>
            <a:picLocks noChangeAspect="1"/>
          </p:cNvPicPr>
          <p:nvPr/>
        </p:nvPicPr>
        <p:blipFill>
          <a:blip r:embed="rId3">
            <a:extLst/>
          </a:blip>
          <a:stretch>
            <a:fillRect/>
          </a:stretch>
        </p:blipFill>
        <p:spPr>
          <a:xfrm>
            <a:off x="10080200" y="32518"/>
            <a:ext cx="1746802" cy="562504"/>
          </a:xfrm>
          <a:prstGeom prst="rect">
            <a:avLst/>
          </a:prstGeom>
          <a:ln w="12700">
            <a:miter lim="400000"/>
          </a:ln>
        </p:spPr>
      </p:pic>
      <p:pic>
        <p:nvPicPr>
          <p:cNvPr id="3800" name="image1.jpeg"/>
          <p:cNvPicPr>
            <a:picLocks noChangeAspect="1"/>
          </p:cNvPicPr>
          <p:nvPr/>
        </p:nvPicPr>
        <p:blipFill>
          <a:blip r:embed="rId2">
            <a:extLst/>
          </a:blip>
          <a:stretch>
            <a:fillRect/>
          </a:stretch>
        </p:blipFill>
        <p:spPr>
          <a:xfrm>
            <a:off x="0" y="0"/>
            <a:ext cx="12192000" cy="6858000"/>
          </a:xfrm>
          <a:prstGeom prst="rect">
            <a:avLst/>
          </a:prstGeom>
          <a:ln w="12700">
            <a:miter lim="400000"/>
          </a:ln>
        </p:spPr>
      </p:pic>
      <p:sp>
        <p:nvSpPr>
          <p:cNvPr id="3801" name="Shape 3801"/>
          <p:cNvSpPr/>
          <p:nvPr/>
        </p:nvSpPr>
        <p:spPr>
          <a:xfrm rot="16200000">
            <a:off x="-1045757" y="5541432"/>
            <a:ext cx="2414702" cy="2184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800">
                <a:solidFill>
                  <a:srgbClr val="54585B"/>
                </a:solidFill>
              </a:defRPr>
            </a:lvl1pPr>
          </a:lstStyle>
          <a:p>
            <a:pPr/>
            <a:r>
              <a:t>© 2015 CloudBees, Inc.  All Rights Reserved</a:t>
            </a:r>
          </a:p>
        </p:txBody>
      </p:sp>
      <p:pic>
        <p:nvPicPr>
          <p:cNvPr id="3802" name="image6.png"/>
          <p:cNvPicPr>
            <a:picLocks noChangeAspect="1"/>
          </p:cNvPicPr>
          <p:nvPr/>
        </p:nvPicPr>
        <p:blipFill>
          <a:blip r:embed="rId4">
            <a:extLst/>
          </a:blip>
          <a:stretch>
            <a:fillRect/>
          </a:stretch>
        </p:blipFill>
        <p:spPr>
          <a:xfrm>
            <a:off x="2895600" y="2400300"/>
            <a:ext cx="6400800" cy="2057700"/>
          </a:xfrm>
          <a:prstGeom prst="rect">
            <a:avLst/>
          </a:prstGeom>
          <a:ln w="12700">
            <a:miter lim="400000"/>
          </a:ln>
        </p:spPr>
      </p:pic>
      <p:sp>
        <p:nvSpPr>
          <p:cNvPr id="3803" name="Shape 3803"/>
          <p:cNvSpPr/>
          <p:nvPr>
            <p:ph type="sldNum" sz="quarter" idx="2"/>
          </p:nvPr>
        </p:nvSpPr>
        <p:spPr>
          <a:xfrm>
            <a:off x="8473622" y="6221732"/>
            <a:ext cx="263979" cy="269237"/>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06.xml><?xml version="1.0" encoding="utf-8"?>
<p:sldLayout xmlns:a="http://schemas.openxmlformats.org/drawingml/2006/main" xmlns:r="http://schemas.openxmlformats.org/officeDocument/2006/relationships" xmlns:p="http://schemas.openxmlformats.org/presentationml/2006/main" type="tx" showMasterSp="1" showMasterPhAnim="1">
  <p:cSld name="1_Custom Layout">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3810" name="Shape 3810"/>
          <p:cNvSpPr/>
          <p:nvPr/>
        </p:nvSpPr>
        <p:spPr>
          <a:xfrm>
            <a:off x="478366" y="582082"/>
            <a:ext cx="11713604" cy="6276006"/>
          </a:xfrm>
          <a:prstGeom prst="rect">
            <a:avLst/>
          </a:prstGeom>
          <a:solidFill>
            <a:srgbClr val="FFFFFF"/>
          </a:solidFill>
          <a:ln w="12700">
            <a:miter lim="400000"/>
          </a:ln>
        </p:spPr>
        <p:txBody>
          <a:bodyPr lIns="45718" tIns="45718" rIns="45718" bIns="45718" anchor="ctr"/>
          <a:lstStyle/>
          <a:p>
            <a:pPr algn="ctr">
              <a:defRPr>
                <a:solidFill>
                  <a:srgbClr val="FFFFFF"/>
                </a:solidFill>
              </a:defRPr>
            </a:pPr>
          </a:p>
        </p:txBody>
      </p:sp>
      <p:sp>
        <p:nvSpPr>
          <p:cNvPr id="3811" name="Shape 3811"/>
          <p:cNvSpPr/>
          <p:nvPr/>
        </p:nvSpPr>
        <p:spPr>
          <a:xfrm rot="16200000">
            <a:off x="-1045757" y="5541432"/>
            <a:ext cx="2414702" cy="2184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800">
                <a:solidFill>
                  <a:srgbClr val="54585B"/>
                </a:solidFill>
              </a:defRPr>
            </a:lvl1pPr>
          </a:lstStyle>
          <a:p>
            <a:pPr/>
            <a:r>
              <a:t>© 2015 CloudBees, Inc.  All Rights Reserved</a:t>
            </a:r>
          </a:p>
        </p:txBody>
      </p:sp>
      <p:pic>
        <p:nvPicPr>
          <p:cNvPr id="3812" name="image2.png"/>
          <p:cNvPicPr>
            <a:picLocks noChangeAspect="1"/>
          </p:cNvPicPr>
          <p:nvPr/>
        </p:nvPicPr>
        <p:blipFill>
          <a:blip r:embed="rId3">
            <a:extLst/>
          </a:blip>
          <a:stretch>
            <a:fillRect/>
          </a:stretch>
        </p:blipFill>
        <p:spPr>
          <a:xfrm>
            <a:off x="10080200" y="32518"/>
            <a:ext cx="1746802" cy="562504"/>
          </a:xfrm>
          <a:prstGeom prst="rect">
            <a:avLst/>
          </a:prstGeom>
          <a:ln w="12700">
            <a:miter lim="400000"/>
          </a:ln>
        </p:spPr>
      </p:pic>
      <p:pic>
        <p:nvPicPr>
          <p:cNvPr id="3813" name="image1.jpeg"/>
          <p:cNvPicPr>
            <a:picLocks noChangeAspect="1"/>
          </p:cNvPicPr>
          <p:nvPr/>
        </p:nvPicPr>
        <p:blipFill>
          <a:blip r:embed="rId2">
            <a:extLst/>
          </a:blip>
          <a:stretch>
            <a:fillRect/>
          </a:stretch>
        </p:blipFill>
        <p:spPr>
          <a:xfrm>
            <a:off x="0" y="0"/>
            <a:ext cx="12192000" cy="6858000"/>
          </a:xfrm>
          <a:prstGeom prst="rect">
            <a:avLst/>
          </a:prstGeom>
          <a:ln w="12700">
            <a:miter lim="400000"/>
          </a:ln>
        </p:spPr>
      </p:pic>
      <p:pic>
        <p:nvPicPr>
          <p:cNvPr id="3814" name="image7.png"/>
          <p:cNvPicPr>
            <a:picLocks noChangeAspect="1"/>
          </p:cNvPicPr>
          <p:nvPr/>
        </p:nvPicPr>
        <p:blipFill>
          <a:blip r:embed="rId4">
            <a:extLst/>
          </a:blip>
          <a:stretch>
            <a:fillRect/>
          </a:stretch>
        </p:blipFill>
        <p:spPr>
          <a:xfrm>
            <a:off x="3947967" y="2644849"/>
            <a:ext cx="4718403" cy="1686904"/>
          </a:xfrm>
          <a:prstGeom prst="rect">
            <a:avLst/>
          </a:prstGeom>
          <a:ln w="12700">
            <a:miter lim="400000"/>
          </a:ln>
        </p:spPr>
      </p:pic>
      <p:sp>
        <p:nvSpPr>
          <p:cNvPr id="3815" name="Shape 3815"/>
          <p:cNvSpPr/>
          <p:nvPr/>
        </p:nvSpPr>
        <p:spPr>
          <a:xfrm rot="16200000">
            <a:off x="-1045757" y="5541432"/>
            <a:ext cx="2414702" cy="2184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800">
                <a:solidFill>
                  <a:srgbClr val="54585B"/>
                </a:solidFill>
              </a:defRPr>
            </a:lvl1pPr>
          </a:lstStyle>
          <a:p>
            <a:pPr/>
            <a:r>
              <a:t>© 2015 CloudBees, Inc.  All Rights Reserved</a:t>
            </a:r>
          </a:p>
        </p:txBody>
      </p:sp>
      <p:sp>
        <p:nvSpPr>
          <p:cNvPr id="3816" name="Shape 3816"/>
          <p:cNvSpPr/>
          <p:nvPr>
            <p:ph type="sldNum" sz="quarter" idx="2"/>
          </p:nvPr>
        </p:nvSpPr>
        <p:spPr>
          <a:xfrm>
            <a:off x="8473622" y="6221732"/>
            <a:ext cx="263979" cy="269237"/>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07.xml><?xml version="1.0" encoding="utf-8"?>
<p:sldLayout xmlns:a="http://schemas.openxmlformats.org/drawingml/2006/main" xmlns:r="http://schemas.openxmlformats.org/officeDocument/2006/relationships" xmlns:p="http://schemas.openxmlformats.org/presentationml/2006/main" type="tx" showMasterSp="1" showMasterPhAnim="1">
  <p:cSld name="Title Slide 1">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3823" name="Shape 3823"/>
          <p:cNvSpPr/>
          <p:nvPr/>
        </p:nvSpPr>
        <p:spPr>
          <a:xfrm>
            <a:off x="478366" y="582082"/>
            <a:ext cx="11713604" cy="6276006"/>
          </a:xfrm>
          <a:prstGeom prst="rect">
            <a:avLst/>
          </a:prstGeom>
          <a:solidFill>
            <a:srgbClr val="FFFFFF"/>
          </a:solidFill>
          <a:ln w="12700">
            <a:miter lim="400000"/>
          </a:ln>
        </p:spPr>
        <p:txBody>
          <a:bodyPr lIns="45718" tIns="45718" rIns="45718" bIns="45718" anchor="ctr"/>
          <a:lstStyle/>
          <a:p>
            <a:pPr algn="ctr">
              <a:defRPr>
                <a:solidFill>
                  <a:srgbClr val="FFFFFF"/>
                </a:solidFill>
              </a:defRPr>
            </a:pPr>
          </a:p>
        </p:txBody>
      </p:sp>
      <p:sp>
        <p:nvSpPr>
          <p:cNvPr id="3824" name="Shape 3824"/>
          <p:cNvSpPr/>
          <p:nvPr/>
        </p:nvSpPr>
        <p:spPr>
          <a:xfrm rot="16200000">
            <a:off x="-1045757" y="5541432"/>
            <a:ext cx="2414702" cy="2184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800">
                <a:solidFill>
                  <a:srgbClr val="54585B"/>
                </a:solidFill>
              </a:defRPr>
            </a:lvl1pPr>
          </a:lstStyle>
          <a:p>
            <a:pPr/>
            <a:r>
              <a:t>© 2015 CloudBees, Inc.  All Rights Reserved</a:t>
            </a:r>
          </a:p>
        </p:txBody>
      </p:sp>
      <p:pic>
        <p:nvPicPr>
          <p:cNvPr id="3825" name="image2.png"/>
          <p:cNvPicPr>
            <a:picLocks noChangeAspect="1"/>
          </p:cNvPicPr>
          <p:nvPr/>
        </p:nvPicPr>
        <p:blipFill>
          <a:blip r:embed="rId3">
            <a:extLst/>
          </a:blip>
          <a:stretch>
            <a:fillRect/>
          </a:stretch>
        </p:blipFill>
        <p:spPr>
          <a:xfrm>
            <a:off x="10080200" y="32518"/>
            <a:ext cx="1746802" cy="562504"/>
          </a:xfrm>
          <a:prstGeom prst="rect">
            <a:avLst/>
          </a:prstGeom>
          <a:ln w="12700">
            <a:miter lim="400000"/>
          </a:ln>
        </p:spPr>
      </p:pic>
      <p:sp>
        <p:nvSpPr>
          <p:cNvPr id="3826" name="Shape 3826"/>
          <p:cNvSpPr/>
          <p:nvPr>
            <p:ph type="title"/>
          </p:nvPr>
        </p:nvSpPr>
        <p:spPr>
          <a:xfrm>
            <a:off x="914400" y="2111123"/>
            <a:ext cx="10363200" cy="1546503"/>
          </a:xfrm>
          <a:prstGeom prst="rect">
            <a:avLst/>
          </a:prstGeom>
        </p:spPr>
        <p:txBody>
          <a:bodyPr lIns="91422" tIns="91422" rIns="91422" bIns="91422" anchor="b"/>
          <a:lstStyle>
            <a:lvl1pPr algn="ctr">
              <a:lnSpc>
                <a:spcPct val="100000"/>
              </a:lnSpc>
              <a:defRPr sz="4800">
                <a:solidFill>
                  <a:srgbClr val="CB3725"/>
                </a:solidFill>
                <a:latin typeface="PT Sans"/>
                <a:ea typeface="PT Sans"/>
                <a:cs typeface="PT Sans"/>
                <a:sym typeface="PT Sans"/>
              </a:defRPr>
            </a:lvl1pPr>
          </a:lstStyle>
          <a:p>
            <a:pPr/>
            <a:r>
              <a:t>Title Text</a:t>
            </a:r>
          </a:p>
        </p:txBody>
      </p:sp>
      <p:sp>
        <p:nvSpPr>
          <p:cNvPr id="3827" name="Shape 3827"/>
          <p:cNvSpPr/>
          <p:nvPr>
            <p:ph type="body" sz="quarter" idx="1"/>
          </p:nvPr>
        </p:nvSpPr>
        <p:spPr>
          <a:xfrm>
            <a:off x="914400" y="3786737"/>
            <a:ext cx="10363200" cy="1046403"/>
          </a:xfrm>
          <a:prstGeom prst="rect">
            <a:avLst/>
          </a:prstGeom>
        </p:spPr>
        <p:txBody>
          <a:bodyPr lIns="91422" tIns="91422" rIns="91422" bIns="91422"/>
          <a:lstStyle>
            <a:lvl1pPr marL="0" indent="0" algn="ctr">
              <a:lnSpc>
                <a:spcPct val="100000"/>
              </a:lnSpc>
              <a:spcBef>
                <a:spcPts val="0"/>
              </a:spcBef>
              <a:buSzTx/>
              <a:buFontTx/>
              <a:buNone/>
              <a:defRPr>
                <a:solidFill>
                  <a:srgbClr val="006098"/>
                </a:solidFill>
                <a:latin typeface="PT Sans"/>
                <a:ea typeface="PT Sans"/>
                <a:cs typeface="PT Sans"/>
                <a:sym typeface="PT Sans"/>
              </a:defRPr>
            </a:lvl1pPr>
            <a:lvl2pPr marL="0" indent="0" algn="ctr">
              <a:lnSpc>
                <a:spcPct val="100000"/>
              </a:lnSpc>
              <a:spcBef>
                <a:spcPts val="0"/>
              </a:spcBef>
              <a:buSzTx/>
              <a:buFontTx/>
              <a:buNone/>
              <a:defRPr>
                <a:solidFill>
                  <a:srgbClr val="006098"/>
                </a:solidFill>
                <a:latin typeface="PT Sans"/>
                <a:ea typeface="PT Sans"/>
                <a:cs typeface="PT Sans"/>
                <a:sym typeface="PT Sans"/>
              </a:defRPr>
            </a:lvl2pPr>
            <a:lvl3pPr marL="0" indent="0" algn="ctr">
              <a:lnSpc>
                <a:spcPct val="100000"/>
              </a:lnSpc>
              <a:spcBef>
                <a:spcPts val="0"/>
              </a:spcBef>
              <a:buSzTx/>
              <a:buFontTx/>
              <a:buNone/>
              <a:defRPr>
                <a:solidFill>
                  <a:srgbClr val="006098"/>
                </a:solidFill>
                <a:latin typeface="PT Sans"/>
                <a:ea typeface="PT Sans"/>
                <a:cs typeface="PT Sans"/>
                <a:sym typeface="PT Sans"/>
              </a:defRPr>
            </a:lvl3pPr>
            <a:lvl4pPr marL="0" indent="0" algn="ctr">
              <a:lnSpc>
                <a:spcPct val="100000"/>
              </a:lnSpc>
              <a:spcBef>
                <a:spcPts val="0"/>
              </a:spcBef>
              <a:buSzTx/>
              <a:buFontTx/>
              <a:buNone/>
              <a:defRPr>
                <a:solidFill>
                  <a:srgbClr val="006098"/>
                </a:solidFill>
                <a:latin typeface="PT Sans"/>
                <a:ea typeface="PT Sans"/>
                <a:cs typeface="PT Sans"/>
                <a:sym typeface="PT Sans"/>
              </a:defRPr>
            </a:lvl4pPr>
            <a:lvl5pPr marL="0" indent="0" algn="ctr">
              <a:lnSpc>
                <a:spcPct val="100000"/>
              </a:lnSpc>
              <a:spcBef>
                <a:spcPts val="0"/>
              </a:spcBef>
              <a:buSzTx/>
              <a:buFontTx/>
              <a:buNone/>
              <a:defRPr>
                <a:solidFill>
                  <a:srgbClr val="006098"/>
                </a:solidFill>
                <a:latin typeface="PT Sans"/>
                <a:ea typeface="PT Sans"/>
                <a:cs typeface="PT Sans"/>
                <a:sym typeface="PT Sans"/>
              </a:defRPr>
            </a:lvl5pPr>
          </a:lstStyle>
          <a:p>
            <a:pPr/>
            <a:r>
              <a:t>Body Level One</a:t>
            </a:r>
          </a:p>
          <a:p>
            <a:pPr lvl="1"/>
            <a:r>
              <a:t>Body Level Two</a:t>
            </a:r>
          </a:p>
          <a:p>
            <a:pPr lvl="2"/>
            <a:r>
              <a:t>Body Level Three</a:t>
            </a:r>
          </a:p>
          <a:p>
            <a:pPr lvl="3"/>
            <a:r>
              <a:t>Body Level Four</a:t>
            </a:r>
          </a:p>
          <a:p>
            <a:pPr lvl="4"/>
            <a:r>
              <a:t>Body Level Five</a:t>
            </a:r>
          </a:p>
        </p:txBody>
      </p:sp>
      <p:sp>
        <p:nvSpPr>
          <p:cNvPr id="3828" name="Shape 3828"/>
          <p:cNvSpPr/>
          <p:nvPr>
            <p:ph type="sldNum" sz="quarter" idx="2"/>
          </p:nvPr>
        </p:nvSpPr>
        <p:spPr>
          <a:xfrm>
            <a:off x="11409053" y="6465873"/>
            <a:ext cx="266974" cy="259222"/>
          </a:xfrm>
          <a:prstGeom prst="rect">
            <a:avLst/>
          </a:prstGeom>
        </p:spPr>
        <p:txBody>
          <a:bodyPr lIns="0" tIns="0" rIns="0" bIns="0"/>
          <a:lstStyle>
            <a:lvl1pPr algn="l">
              <a:defRPr sz="1800">
                <a:solidFill>
                  <a:srgbClr val="54585B"/>
                </a:solidFill>
                <a:latin typeface="Arial"/>
                <a:ea typeface="Arial"/>
                <a:cs typeface="Arial"/>
                <a:sym typeface="Aria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08.xml><?xml version="1.0" encoding="utf-8"?>
<p:sldLayout xmlns:a="http://schemas.openxmlformats.org/drawingml/2006/main" xmlns:r="http://schemas.openxmlformats.org/officeDocument/2006/relationships" xmlns:p="http://schemas.openxmlformats.org/presentationml/2006/main" type="tx" showMasterSp="1" showMasterPhAnim="1">
  <p:cSld name="2_Title and Content">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3835" name="Shape 3835"/>
          <p:cNvSpPr/>
          <p:nvPr/>
        </p:nvSpPr>
        <p:spPr>
          <a:xfrm>
            <a:off x="478366" y="582082"/>
            <a:ext cx="11713604" cy="6276006"/>
          </a:xfrm>
          <a:prstGeom prst="rect">
            <a:avLst/>
          </a:prstGeom>
          <a:solidFill>
            <a:srgbClr val="FFFFFF"/>
          </a:solidFill>
          <a:ln w="12700">
            <a:miter lim="400000"/>
          </a:ln>
        </p:spPr>
        <p:txBody>
          <a:bodyPr lIns="45718" tIns="45718" rIns="45718" bIns="45718" anchor="ctr"/>
          <a:lstStyle/>
          <a:p>
            <a:pPr algn="ctr">
              <a:defRPr>
                <a:solidFill>
                  <a:srgbClr val="FFFFFF"/>
                </a:solidFill>
              </a:defRPr>
            </a:pPr>
          </a:p>
        </p:txBody>
      </p:sp>
      <p:sp>
        <p:nvSpPr>
          <p:cNvPr id="3836" name="Shape 3836"/>
          <p:cNvSpPr/>
          <p:nvPr/>
        </p:nvSpPr>
        <p:spPr>
          <a:xfrm rot="16200000">
            <a:off x="-1045757" y="5541432"/>
            <a:ext cx="2414702" cy="2184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800">
                <a:solidFill>
                  <a:srgbClr val="54585B"/>
                </a:solidFill>
              </a:defRPr>
            </a:lvl1pPr>
          </a:lstStyle>
          <a:p>
            <a:pPr/>
            <a:r>
              <a:t>© 2015 CloudBees, Inc.  All Rights Reserved</a:t>
            </a:r>
          </a:p>
        </p:txBody>
      </p:sp>
      <p:pic>
        <p:nvPicPr>
          <p:cNvPr id="3837" name="image2.png"/>
          <p:cNvPicPr>
            <a:picLocks noChangeAspect="1"/>
          </p:cNvPicPr>
          <p:nvPr/>
        </p:nvPicPr>
        <p:blipFill>
          <a:blip r:embed="rId3">
            <a:extLst/>
          </a:blip>
          <a:stretch>
            <a:fillRect/>
          </a:stretch>
        </p:blipFill>
        <p:spPr>
          <a:xfrm>
            <a:off x="10080200" y="32518"/>
            <a:ext cx="1746802" cy="562504"/>
          </a:xfrm>
          <a:prstGeom prst="rect">
            <a:avLst/>
          </a:prstGeom>
          <a:ln w="12700">
            <a:miter lim="400000"/>
          </a:ln>
        </p:spPr>
      </p:pic>
      <p:sp>
        <p:nvSpPr>
          <p:cNvPr id="3838" name="Shape 3838"/>
          <p:cNvSpPr/>
          <p:nvPr>
            <p:ph type="title"/>
          </p:nvPr>
        </p:nvSpPr>
        <p:spPr>
          <a:xfrm>
            <a:off x="799775" y="845996"/>
            <a:ext cx="10884400" cy="836102"/>
          </a:xfrm>
          <a:prstGeom prst="rect">
            <a:avLst/>
          </a:prstGeom>
        </p:spPr>
        <p:txBody>
          <a:bodyPr lIns="91422" tIns="91422" rIns="91422" bIns="91422"/>
          <a:lstStyle>
            <a:lvl1pPr>
              <a:lnSpc>
                <a:spcPct val="100000"/>
              </a:lnSpc>
              <a:defRPr sz="3600">
                <a:solidFill>
                  <a:srgbClr val="CB3725"/>
                </a:solidFill>
                <a:latin typeface="PT Sans"/>
                <a:ea typeface="PT Sans"/>
                <a:cs typeface="PT Sans"/>
                <a:sym typeface="PT Sans"/>
              </a:defRPr>
            </a:lvl1pPr>
          </a:lstStyle>
          <a:p>
            <a:pPr/>
            <a:r>
              <a:t>Title Text</a:t>
            </a:r>
          </a:p>
        </p:txBody>
      </p:sp>
      <p:sp>
        <p:nvSpPr>
          <p:cNvPr id="3839" name="Shape 3839"/>
          <p:cNvSpPr/>
          <p:nvPr>
            <p:ph type="body" idx="1"/>
          </p:nvPr>
        </p:nvSpPr>
        <p:spPr>
          <a:xfrm>
            <a:off x="799775" y="1692211"/>
            <a:ext cx="10884400" cy="4526101"/>
          </a:xfrm>
          <a:prstGeom prst="rect">
            <a:avLst/>
          </a:prstGeom>
        </p:spPr>
        <p:txBody>
          <a:bodyPr lIns="91422" tIns="91422" rIns="91422" bIns="91422"/>
          <a:lstStyle>
            <a:lvl1pPr marL="182879" indent="-182879">
              <a:lnSpc>
                <a:spcPct val="100000"/>
              </a:lnSpc>
              <a:spcBef>
                <a:spcPts val="0"/>
              </a:spcBef>
              <a:buSzTx/>
              <a:buFontTx/>
              <a:buNone/>
              <a:defRPr>
                <a:solidFill>
                  <a:srgbClr val="54585B"/>
                </a:solidFill>
                <a:latin typeface="PT Sans"/>
                <a:ea typeface="PT Sans"/>
                <a:cs typeface="PT Sans"/>
                <a:sym typeface="PT Sans"/>
              </a:defRPr>
            </a:lvl1pPr>
            <a:lvl2pPr marL="182879" indent="-182879">
              <a:lnSpc>
                <a:spcPct val="100000"/>
              </a:lnSpc>
              <a:spcBef>
                <a:spcPts val="0"/>
              </a:spcBef>
              <a:buSzTx/>
              <a:buFontTx/>
              <a:buNone/>
              <a:defRPr>
                <a:solidFill>
                  <a:srgbClr val="54585B"/>
                </a:solidFill>
                <a:latin typeface="PT Sans"/>
                <a:ea typeface="PT Sans"/>
                <a:cs typeface="PT Sans"/>
                <a:sym typeface="PT Sans"/>
              </a:defRPr>
            </a:lvl2pPr>
            <a:lvl3pPr marL="182879" indent="-182879">
              <a:lnSpc>
                <a:spcPct val="100000"/>
              </a:lnSpc>
              <a:spcBef>
                <a:spcPts val="0"/>
              </a:spcBef>
              <a:buSzTx/>
              <a:buFontTx/>
              <a:buNone/>
              <a:defRPr>
                <a:solidFill>
                  <a:srgbClr val="54585B"/>
                </a:solidFill>
                <a:latin typeface="PT Sans"/>
                <a:ea typeface="PT Sans"/>
                <a:cs typeface="PT Sans"/>
                <a:sym typeface="PT Sans"/>
              </a:defRPr>
            </a:lvl3pPr>
            <a:lvl4pPr marL="182879" indent="-182879">
              <a:lnSpc>
                <a:spcPct val="100000"/>
              </a:lnSpc>
              <a:spcBef>
                <a:spcPts val="0"/>
              </a:spcBef>
              <a:buSzTx/>
              <a:buFontTx/>
              <a:buNone/>
              <a:defRPr>
                <a:solidFill>
                  <a:srgbClr val="54585B"/>
                </a:solidFill>
                <a:latin typeface="PT Sans"/>
                <a:ea typeface="PT Sans"/>
                <a:cs typeface="PT Sans"/>
                <a:sym typeface="PT Sans"/>
              </a:defRPr>
            </a:lvl4pPr>
            <a:lvl5pPr marL="182879" indent="-182879">
              <a:lnSpc>
                <a:spcPct val="100000"/>
              </a:lnSpc>
              <a:spcBef>
                <a:spcPts val="0"/>
              </a:spcBef>
              <a:buSzTx/>
              <a:buFontTx/>
              <a:buNone/>
              <a:defRPr>
                <a:solidFill>
                  <a:srgbClr val="54585B"/>
                </a:solidFill>
                <a:latin typeface="PT Sans"/>
                <a:ea typeface="PT Sans"/>
                <a:cs typeface="PT Sans"/>
                <a:sym typeface="PT Sans"/>
              </a:defRPr>
            </a:lvl5pPr>
          </a:lstStyle>
          <a:p>
            <a:pPr/>
            <a:r>
              <a:t>Body Level One</a:t>
            </a:r>
          </a:p>
          <a:p>
            <a:pPr lvl="1"/>
            <a:r>
              <a:t>Body Level Two</a:t>
            </a:r>
          </a:p>
          <a:p>
            <a:pPr lvl="2"/>
            <a:r>
              <a:t>Body Level Three</a:t>
            </a:r>
          </a:p>
          <a:p>
            <a:pPr lvl="3"/>
            <a:r>
              <a:t>Body Level Four</a:t>
            </a:r>
          </a:p>
          <a:p>
            <a:pPr lvl="4"/>
            <a:r>
              <a:t>Body Level Five</a:t>
            </a:r>
          </a:p>
        </p:txBody>
      </p:sp>
      <p:sp>
        <p:nvSpPr>
          <p:cNvPr id="3840" name="Shape 3840"/>
          <p:cNvSpPr/>
          <p:nvPr>
            <p:ph type="sldNum" sz="quarter" idx="2"/>
          </p:nvPr>
        </p:nvSpPr>
        <p:spPr>
          <a:xfrm>
            <a:off x="11621460" y="6543380"/>
            <a:ext cx="137288" cy="127001"/>
          </a:xfrm>
          <a:prstGeom prst="rect">
            <a:avLst/>
          </a:prstGeom>
        </p:spPr>
        <p:txBody>
          <a:bodyPr lIns="0" tIns="0" rIns="0" bIns="0"/>
          <a:lstStyle>
            <a:lvl1pPr algn="ctr">
              <a:defRPr sz="900">
                <a:solidFill>
                  <a:srgbClr val="7F7F7F"/>
                </a:solidFill>
                <a:latin typeface="PT Sans"/>
                <a:ea typeface="PT Sans"/>
                <a:cs typeface="PT Sans"/>
                <a:sym typeface="PT Sans"/>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09.xml><?xml version="1.0" encoding="utf-8"?>
<p:sldLayout xmlns:a="http://schemas.openxmlformats.org/drawingml/2006/main" xmlns:r="http://schemas.openxmlformats.org/officeDocument/2006/relationships" xmlns:p="http://schemas.openxmlformats.org/presentationml/2006/main" type="tx" showMasterSp="1" showMasterPhAnim="1">
  <p:cSld name="2_Two Content">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3847" name="Shape 3847"/>
          <p:cNvSpPr/>
          <p:nvPr/>
        </p:nvSpPr>
        <p:spPr>
          <a:xfrm>
            <a:off x="478366" y="582082"/>
            <a:ext cx="11713604" cy="6276006"/>
          </a:xfrm>
          <a:prstGeom prst="rect">
            <a:avLst/>
          </a:prstGeom>
          <a:solidFill>
            <a:srgbClr val="FFFFFF"/>
          </a:solidFill>
          <a:ln w="12700">
            <a:miter lim="400000"/>
          </a:ln>
        </p:spPr>
        <p:txBody>
          <a:bodyPr lIns="45718" tIns="45718" rIns="45718" bIns="45718" anchor="ctr"/>
          <a:lstStyle/>
          <a:p>
            <a:pPr algn="ctr">
              <a:defRPr>
                <a:solidFill>
                  <a:srgbClr val="FFFFFF"/>
                </a:solidFill>
              </a:defRPr>
            </a:pPr>
          </a:p>
        </p:txBody>
      </p:sp>
      <p:sp>
        <p:nvSpPr>
          <p:cNvPr id="3848" name="Shape 3848"/>
          <p:cNvSpPr/>
          <p:nvPr/>
        </p:nvSpPr>
        <p:spPr>
          <a:xfrm rot="16200000">
            <a:off x="-1045757" y="5541432"/>
            <a:ext cx="2414702" cy="2184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800">
                <a:solidFill>
                  <a:srgbClr val="54585B"/>
                </a:solidFill>
              </a:defRPr>
            </a:lvl1pPr>
          </a:lstStyle>
          <a:p>
            <a:pPr/>
            <a:r>
              <a:t>© 2015 CloudBees, Inc.  All Rights Reserved</a:t>
            </a:r>
          </a:p>
        </p:txBody>
      </p:sp>
      <p:pic>
        <p:nvPicPr>
          <p:cNvPr id="3849" name="image2.png"/>
          <p:cNvPicPr>
            <a:picLocks noChangeAspect="1"/>
          </p:cNvPicPr>
          <p:nvPr/>
        </p:nvPicPr>
        <p:blipFill>
          <a:blip r:embed="rId3">
            <a:extLst/>
          </a:blip>
          <a:stretch>
            <a:fillRect/>
          </a:stretch>
        </p:blipFill>
        <p:spPr>
          <a:xfrm>
            <a:off x="10080200" y="32518"/>
            <a:ext cx="1746802" cy="562504"/>
          </a:xfrm>
          <a:prstGeom prst="rect">
            <a:avLst/>
          </a:prstGeom>
          <a:ln w="12700">
            <a:miter lim="400000"/>
          </a:ln>
        </p:spPr>
      </p:pic>
      <p:sp>
        <p:nvSpPr>
          <p:cNvPr id="3850" name="Shape 3850"/>
          <p:cNvSpPr/>
          <p:nvPr>
            <p:ph type="title"/>
          </p:nvPr>
        </p:nvSpPr>
        <p:spPr>
          <a:xfrm>
            <a:off x="798782" y="833967"/>
            <a:ext cx="10970002" cy="836099"/>
          </a:xfrm>
          <a:prstGeom prst="rect">
            <a:avLst/>
          </a:prstGeom>
        </p:spPr>
        <p:txBody>
          <a:bodyPr lIns="91422" tIns="91422" rIns="91422" bIns="91422"/>
          <a:lstStyle>
            <a:lvl1pPr>
              <a:lnSpc>
                <a:spcPct val="100000"/>
              </a:lnSpc>
              <a:defRPr sz="3600">
                <a:solidFill>
                  <a:srgbClr val="CB3725"/>
                </a:solidFill>
                <a:latin typeface="PT Sans"/>
                <a:ea typeface="PT Sans"/>
                <a:cs typeface="PT Sans"/>
                <a:sym typeface="PT Sans"/>
              </a:defRPr>
            </a:lvl1pPr>
          </a:lstStyle>
          <a:p>
            <a:pPr/>
            <a:r>
              <a:t>Title Text</a:t>
            </a:r>
          </a:p>
        </p:txBody>
      </p:sp>
      <p:sp>
        <p:nvSpPr>
          <p:cNvPr id="3851" name="Shape 3851"/>
          <p:cNvSpPr/>
          <p:nvPr>
            <p:ph type="body" sz="half" idx="1"/>
          </p:nvPr>
        </p:nvSpPr>
        <p:spPr>
          <a:xfrm>
            <a:off x="799775" y="1693140"/>
            <a:ext cx="5364399" cy="4568100"/>
          </a:xfrm>
          <a:prstGeom prst="rect">
            <a:avLst/>
          </a:prstGeom>
        </p:spPr>
        <p:txBody>
          <a:bodyPr lIns="91422" tIns="91422" rIns="91422" bIns="91422"/>
          <a:lstStyle>
            <a:lvl1pPr marL="182879" indent="-182879">
              <a:lnSpc>
                <a:spcPct val="100000"/>
              </a:lnSpc>
              <a:spcBef>
                <a:spcPts val="0"/>
              </a:spcBef>
              <a:buSzTx/>
              <a:buFontTx/>
              <a:buNone/>
              <a:defRPr>
                <a:solidFill>
                  <a:srgbClr val="54585B"/>
                </a:solidFill>
                <a:latin typeface="PT Sans"/>
                <a:ea typeface="PT Sans"/>
                <a:cs typeface="PT Sans"/>
                <a:sym typeface="PT Sans"/>
              </a:defRPr>
            </a:lvl1pPr>
            <a:lvl2pPr marL="182879" indent="-182879">
              <a:lnSpc>
                <a:spcPct val="100000"/>
              </a:lnSpc>
              <a:spcBef>
                <a:spcPts val="0"/>
              </a:spcBef>
              <a:buSzTx/>
              <a:buFontTx/>
              <a:buNone/>
              <a:defRPr>
                <a:solidFill>
                  <a:srgbClr val="54585B"/>
                </a:solidFill>
                <a:latin typeface="PT Sans"/>
                <a:ea typeface="PT Sans"/>
                <a:cs typeface="PT Sans"/>
                <a:sym typeface="PT Sans"/>
              </a:defRPr>
            </a:lvl2pPr>
            <a:lvl3pPr marL="182879" indent="-182879">
              <a:lnSpc>
                <a:spcPct val="100000"/>
              </a:lnSpc>
              <a:spcBef>
                <a:spcPts val="0"/>
              </a:spcBef>
              <a:buSzTx/>
              <a:buFontTx/>
              <a:buNone/>
              <a:defRPr>
                <a:solidFill>
                  <a:srgbClr val="54585B"/>
                </a:solidFill>
                <a:latin typeface="PT Sans"/>
                <a:ea typeface="PT Sans"/>
                <a:cs typeface="PT Sans"/>
                <a:sym typeface="PT Sans"/>
              </a:defRPr>
            </a:lvl3pPr>
            <a:lvl4pPr marL="182879" indent="-182879">
              <a:lnSpc>
                <a:spcPct val="100000"/>
              </a:lnSpc>
              <a:spcBef>
                <a:spcPts val="0"/>
              </a:spcBef>
              <a:buSzTx/>
              <a:buFontTx/>
              <a:buNone/>
              <a:defRPr>
                <a:solidFill>
                  <a:srgbClr val="54585B"/>
                </a:solidFill>
                <a:latin typeface="PT Sans"/>
                <a:ea typeface="PT Sans"/>
                <a:cs typeface="PT Sans"/>
                <a:sym typeface="PT Sans"/>
              </a:defRPr>
            </a:lvl4pPr>
            <a:lvl5pPr marL="182879" indent="-182879">
              <a:lnSpc>
                <a:spcPct val="100000"/>
              </a:lnSpc>
              <a:spcBef>
                <a:spcPts val="0"/>
              </a:spcBef>
              <a:buSzTx/>
              <a:buFontTx/>
              <a:buNone/>
              <a:defRPr>
                <a:solidFill>
                  <a:srgbClr val="54585B"/>
                </a:solidFill>
                <a:latin typeface="PT Sans"/>
                <a:ea typeface="PT Sans"/>
                <a:cs typeface="PT Sans"/>
                <a:sym typeface="PT Sans"/>
              </a:defRPr>
            </a:lvl5pPr>
          </a:lstStyle>
          <a:p>
            <a:pPr/>
            <a:r>
              <a:t>Body Level One</a:t>
            </a:r>
          </a:p>
          <a:p>
            <a:pPr lvl="1"/>
            <a:r>
              <a:t>Body Level Two</a:t>
            </a:r>
          </a:p>
          <a:p>
            <a:pPr lvl="2"/>
            <a:r>
              <a:t>Body Level Three</a:t>
            </a:r>
          </a:p>
          <a:p>
            <a:pPr lvl="3"/>
            <a:r>
              <a:t>Body Level Four</a:t>
            </a:r>
          </a:p>
          <a:p>
            <a:pPr lvl="4"/>
            <a:r>
              <a:t>Body Level Five</a:t>
            </a:r>
          </a:p>
        </p:txBody>
      </p:sp>
      <p:sp>
        <p:nvSpPr>
          <p:cNvPr id="3852" name="Shape 3852"/>
          <p:cNvSpPr/>
          <p:nvPr>
            <p:ph type="body" sz="half" idx="13"/>
          </p:nvPr>
        </p:nvSpPr>
        <p:spPr>
          <a:xfrm>
            <a:off x="6397364" y="1693140"/>
            <a:ext cx="5364402" cy="4568100"/>
          </a:xfrm>
          <a:prstGeom prst="rect">
            <a:avLst/>
          </a:prstGeom>
        </p:spPr>
        <p:txBody>
          <a:bodyPr lIns="91422" tIns="91422" rIns="91422" bIns="91422"/>
          <a:lstStyle/>
          <a:p>
            <a:pPr/>
          </a:p>
        </p:txBody>
      </p:sp>
      <p:sp>
        <p:nvSpPr>
          <p:cNvPr id="3853" name="Shape 3853"/>
          <p:cNvSpPr/>
          <p:nvPr>
            <p:ph type="sldNum" sz="quarter" idx="2"/>
          </p:nvPr>
        </p:nvSpPr>
        <p:spPr>
          <a:xfrm>
            <a:off x="11621460" y="6543380"/>
            <a:ext cx="137288" cy="127001"/>
          </a:xfrm>
          <a:prstGeom prst="rect">
            <a:avLst/>
          </a:prstGeom>
        </p:spPr>
        <p:txBody>
          <a:bodyPr lIns="0" tIns="0" rIns="0" bIns="0"/>
          <a:lstStyle>
            <a:lvl1pPr algn="ctr">
              <a:defRPr sz="900">
                <a:solidFill>
                  <a:srgbClr val="7F7F7F"/>
                </a:solidFill>
                <a:latin typeface="PT Sans"/>
                <a:ea typeface="PT Sans"/>
                <a:cs typeface="PT Sans"/>
                <a:sym typeface="PT Sans"/>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1.xml><?xml version="1.0" encoding="utf-8"?>
<p:sldLayout xmlns:a="http://schemas.openxmlformats.org/drawingml/2006/main" xmlns:r="http://schemas.openxmlformats.org/officeDocument/2006/relationships" xmlns:p="http://schemas.openxmlformats.org/presentationml/2006/main" type="tx" showMasterSp="1" showMasterPhAnim="1">
  <p:cSld name="Picture with Caption">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361" name="Shape 361"/>
          <p:cNvSpPr/>
          <p:nvPr/>
        </p:nvSpPr>
        <p:spPr>
          <a:xfrm>
            <a:off x="478366" y="582082"/>
            <a:ext cx="11713604" cy="6276006"/>
          </a:xfrm>
          <a:prstGeom prst="rect">
            <a:avLst/>
          </a:prstGeom>
          <a:solidFill>
            <a:srgbClr val="FFFFFF"/>
          </a:solidFill>
          <a:ln w="12700">
            <a:miter lim="400000"/>
          </a:ln>
        </p:spPr>
        <p:txBody>
          <a:bodyPr lIns="45718" tIns="45718" rIns="45718" bIns="45718" anchor="ctr"/>
          <a:lstStyle/>
          <a:p>
            <a:pPr algn="ctr">
              <a:defRPr>
                <a:solidFill>
                  <a:srgbClr val="FFFFFF"/>
                </a:solidFill>
              </a:defRPr>
            </a:pPr>
          </a:p>
        </p:txBody>
      </p:sp>
      <p:sp>
        <p:nvSpPr>
          <p:cNvPr id="362" name="Shape 362"/>
          <p:cNvSpPr/>
          <p:nvPr/>
        </p:nvSpPr>
        <p:spPr>
          <a:xfrm rot="16200000">
            <a:off x="-1045757" y="5541432"/>
            <a:ext cx="2414702" cy="2184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800">
                <a:solidFill>
                  <a:srgbClr val="54585B"/>
                </a:solidFill>
              </a:defRPr>
            </a:lvl1pPr>
          </a:lstStyle>
          <a:p>
            <a:pPr/>
            <a:r>
              <a:t>© 2015 CloudBees, Inc.  All Rights Reserved</a:t>
            </a:r>
          </a:p>
        </p:txBody>
      </p:sp>
      <p:pic>
        <p:nvPicPr>
          <p:cNvPr id="363" name="image2.png"/>
          <p:cNvPicPr>
            <a:picLocks noChangeAspect="1"/>
          </p:cNvPicPr>
          <p:nvPr/>
        </p:nvPicPr>
        <p:blipFill>
          <a:blip r:embed="rId3">
            <a:extLst/>
          </a:blip>
          <a:stretch>
            <a:fillRect/>
          </a:stretch>
        </p:blipFill>
        <p:spPr>
          <a:xfrm>
            <a:off x="10080200" y="32518"/>
            <a:ext cx="1746802" cy="562504"/>
          </a:xfrm>
          <a:prstGeom prst="rect">
            <a:avLst/>
          </a:prstGeom>
          <a:ln w="12700">
            <a:miter lim="400000"/>
          </a:ln>
        </p:spPr>
      </p:pic>
      <p:sp>
        <p:nvSpPr>
          <p:cNvPr id="364" name="Shape 364"/>
          <p:cNvSpPr/>
          <p:nvPr>
            <p:ph type="title"/>
          </p:nvPr>
        </p:nvSpPr>
        <p:spPr>
          <a:xfrm>
            <a:off x="719388" y="854021"/>
            <a:ext cx="5410402" cy="984900"/>
          </a:xfrm>
          <a:prstGeom prst="rect">
            <a:avLst/>
          </a:prstGeom>
        </p:spPr>
        <p:txBody>
          <a:bodyPr lIns="91422" tIns="91422" rIns="91422" bIns="91422" anchor="b"/>
          <a:lstStyle>
            <a:lvl1pPr>
              <a:lnSpc>
                <a:spcPct val="100000"/>
              </a:lnSpc>
              <a:defRPr sz="3600">
                <a:solidFill>
                  <a:srgbClr val="CB3725"/>
                </a:solidFill>
                <a:latin typeface="PT Sans"/>
                <a:ea typeface="PT Sans"/>
                <a:cs typeface="PT Sans"/>
                <a:sym typeface="PT Sans"/>
              </a:defRPr>
            </a:lvl1pPr>
          </a:lstStyle>
          <a:p>
            <a:pPr/>
            <a:r>
              <a:t>Title Text</a:t>
            </a:r>
          </a:p>
        </p:txBody>
      </p:sp>
      <p:sp>
        <p:nvSpPr>
          <p:cNvPr id="365" name="Shape 365"/>
          <p:cNvSpPr/>
          <p:nvPr>
            <p:ph type="pic" sz="quarter" idx="13"/>
          </p:nvPr>
        </p:nvSpPr>
        <p:spPr>
          <a:xfrm>
            <a:off x="6417731" y="854018"/>
            <a:ext cx="4060000" cy="3076502"/>
          </a:xfrm>
          <a:prstGeom prst="rect">
            <a:avLst/>
          </a:prstGeom>
        </p:spPr>
        <p:txBody>
          <a:bodyPr lIns="91439" tIns="45719" rIns="91439" bIns="45719">
            <a:noAutofit/>
          </a:bodyPr>
          <a:lstStyle/>
          <a:p>
            <a:pPr/>
          </a:p>
        </p:txBody>
      </p:sp>
      <p:sp>
        <p:nvSpPr>
          <p:cNvPr id="366" name="Shape 366"/>
          <p:cNvSpPr/>
          <p:nvPr>
            <p:ph type="body" sz="half" idx="1"/>
          </p:nvPr>
        </p:nvSpPr>
        <p:spPr>
          <a:xfrm>
            <a:off x="719388" y="1838872"/>
            <a:ext cx="5410402" cy="4484400"/>
          </a:xfrm>
          <a:prstGeom prst="rect">
            <a:avLst/>
          </a:prstGeom>
        </p:spPr>
        <p:txBody>
          <a:bodyPr lIns="91422" tIns="91422" rIns="91422" bIns="91422"/>
          <a:lstStyle>
            <a:lvl1pPr marL="0" indent="0">
              <a:lnSpc>
                <a:spcPct val="100000"/>
              </a:lnSpc>
              <a:spcBef>
                <a:spcPts val="0"/>
              </a:spcBef>
              <a:buSzTx/>
              <a:buFontTx/>
              <a:buNone/>
              <a:defRPr>
                <a:solidFill>
                  <a:srgbClr val="54585B"/>
                </a:solidFill>
                <a:latin typeface="PT Sans"/>
                <a:ea typeface="PT Sans"/>
                <a:cs typeface="PT Sans"/>
                <a:sym typeface="PT Sans"/>
              </a:defRPr>
            </a:lvl1pPr>
            <a:lvl2pPr marL="0" indent="0">
              <a:lnSpc>
                <a:spcPct val="100000"/>
              </a:lnSpc>
              <a:spcBef>
                <a:spcPts val="0"/>
              </a:spcBef>
              <a:buSzTx/>
              <a:buFontTx/>
              <a:buNone/>
              <a:defRPr>
                <a:solidFill>
                  <a:srgbClr val="54585B"/>
                </a:solidFill>
                <a:latin typeface="PT Sans"/>
                <a:ea typeface="PT Sans"/>
                <a:cs typeface="PT Sans"/>
                <a:sym typeface="PT Sans"/>
              </a:defRPr>
            </a:lvl2pPr>
            <a:lvl3pPr marL="0" indent="0">
              <a:lnSpc>
                <a:spcPct val="100000"/>
              </a:lnSpc>
              <a:spcBef>
                <a:spcPts val="0"/>
              </a:spcBef>
              <a:buSzTx/>
              <a:buFontTx/>
              <a:buNone/>
              <a:defRPr>
                <a:solidFill>
                  <a:srgbClr val="54585B"/>
                </a:solidFill>
                <a:latin typeface="PT Sans"/>
                <a:ea typeface="PT Sans"/>
                <a:cs typeface="PT Sans"/>
                <a:sym typeface="PT Sans"/>
              </a:defRPr>
            </a:lvl3pPr>
            <a:lvl4pPr marL="0" indent="0">
              <a:lnSpc>
                <a:spcPct val="100000"/>
              </a:lnSpc>
              <a:spcBef>
                <a:spcPts val="0"/>
              </a:spcBef>
              <a:buSzTx/>
              <a:buFontTx/>
              <a:buNone/>
              <a:defRPr>
                <a:solidFill>
                  <a:srgbClr val="54585B"/>
                </a:solidFill>
                <a:latin typeface="PT Sans"/>
                <a:ea typeface="PT Sans"/>
                <a:cs typeface="PT Sans"/>
                <a:sym typeface="PT Sans"/>
              </a:defRPr>
            </a:lvl4pPr>
            <a:lvl5pPr marL="0" indent="0">
              <a:lnSpc>
                <a:spcPct val="100000"/>
              </a:lnSpc>
              <a:spcBef>
                <a:spcPts val="0"/>
              </a:spcBef>
              <a:buSzTx/>
              <a:buFontTx/>
              <a:buNone/>
              <a:defRPr>
                <a:solidFill>
                  <a:srgbClr val="54585B"/>
                </a:solidFill>
                <a:latin typeface="PT Sans"/>
                <a:ea typeface="PT Sans"/>
                <a:cs typeface="PT Sans"/>
                <a:sym typeface="PT Sans"/>
              </a:defRPr>
            </a:lvl5pPr>
          </a:lstStyle>
          <a:p>
            <a:pPr/>
            <a:r>
              <a:t>Body Level One</a:t>
            </a:r>
          </a:p>
          <a:p>
            <a:pPr lvl="1"/>
            <a:r>
              <a:t>Body Level Two</a:t>
            </a:r>
          </a:p>
          <a:p>
            <a:pPr lvl="2"/>
            <a:r>
              <a:t>Body Level Three</a:t>
            </a:r>
          </a:p>
          <a:p>
            <a:pPr lvl="3"/>
            <a:r>
              <a:t>Body Level Four</a:t>
            </a:r>
          </a:p>
          <a:p>
            <a:pPr lvl="4"/>
            <a:r>
              <a:t>Body Level Five</a:t>
            </a:r>
          </a:p>
        </p:txBody>
      </p:sp>
      <p:sp>
        <p:nvSpPr>
          <p:cNvPr id="367" name="Shape 367"/>
          <p:cNvSpPr/>
          <p:nvPr>
            <p:ph type="sldNum" sz="quarter" idx="2"/>
          </p:nvPr>
        </p:nvSpPr>
        <p:spPr>
          <a:xfrm>
            <a:off x="11621460" y="6543380"/>
            <a:ext cx="137288" cy="127001"/>
          </a:xfrm>
          <a:prstGeom prst="rect">
            <a:avLst/>
          </a:prstGeom>
        </p:spPr>
        <p:txBody>
          <a:bodyPr lIns="0" tIns="0" rIns="0" bIns="0"/>
          <a:lstStyle>
            <a:lvl1pPr algn="ctr">
              <a:defRPr sz="900">
                <a:solidFill>
                  <a:srgbClr val="7F7F7F"/>
                </a:solidFill>
                <a:latin typeface="PT Sans"/>
                <a:ea typeface="PT Sans"/>
                <a:cs typeface="PT Sans"/>
                <a:sym typeface="PT Sans"/>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10.xml><?xml version="1.0" encoding="utf-8"?>
<p:sldLayout xmlns:a="http://schemas.openxmlformats.org/drawingml/2006/main" xmlns:r="http://schemas.openxmlformats.org/officeDocument/2006/relationships" xmlns:p="http://schemas.openxmlformats.org/presentationml/2006/main" type="tx" showMasterSp="1" showMasterPhAnim="1">
  <p:cSld name="1_Divider slide">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3860" name="Shape 3860"/>
          <p:cNvSpPr/>
          <p:nvPr/>
        </p:nvSpPr>
        <p:spPr>
          <a:xfrm>
            <a:off x="478366" y="582082"/>
            <a:ext cx="11713604" cy="6276006"/>
          </a:xfrm>
          <a:prstGeom prst="rect">
            <a:avLst/>
          </a:prstGeom>
          <a:solidFill>
            <a:srgbClr val="FFFFFF"/>
          </a:solidFill>
          <a:ln w="12700">
            <a:miter lim="400000"/>
          </a:ln>
        </p:spPr>
        <p:txBody>
          <a:bodyPr lIns="45718" tIns="45718" rIns="45718" bIns="45718" anchor="ctr"/>
          <a:lstStyle/>
          <a:p>
            <a:pPr algn="ctr">
              <a:defRPr>
                <a:solidFill>
                  <a:srgbClr val="FFFFFF"/>
                </a:solidFill>
              </a:defRPr>
            </a:pPr>
          </a:p>
        </p:txBody>
      </p:sp>
      <p:sp>
        <p:nvSpPr>
          <p:cNvPr id="3861" name="Shape 3861"/>
          <p:cNvSpPr/>
          <p:nvPr/>
        </p:nvSpPr>
        <p:spPr>
          <a:xfrm rot="16200000">
            <a:off x="-1045757" y="5541432"/>
            <a:ext cx="2414702" cy="2184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800">
                <a:solidFill>
                  <a:srgbClr val="54585B"/>
                </a:solidFill>
              </a:defRPr>
            </a:lvl1pPr>
          </a:lstStyle>
          <a:p>
            <a:pPr/>
            <a:r>
              <a:t>© 2015 CloudBees, Inc.  All Rights Reserved</a:t>
            </a:r>
          </a:p>
        </p:txBody>
      </p:sp>
      <p:pic>
        <p:nvPicPr>
          <p:cNvPr id="3862" name="image2.png"/>
          <p:cNvPicPr>
            <a:picLocks noChangeAspect="1"/>
          </p:cNvPicPr>
          <p:nvPr/>
        </p:nvPicPr>
        <p:blipFill>
          <a:blip r:embed="rId3">
            <a:extLst/>
          </a:blip>
          <a:stretch>
            <a:fillRect/>
          </a:stretch>
        </p:blipFill>
        <p:spPr>
          <a:xfrm>
            <a:off x="10080200" y="32518"/>
            <a:ext cx="1746802" cy="562504"/>
          </a:xfrm>
          <a:prstGeom prst="rect">
            <a:avLst/>
          </a:prstGeom>
          <a:ln w="12700">
            <a:miter lim="400000"/>
          </a:ln>
        </p:spPr>
      </p:pic>
      <p:pic>
        <p:nvPicPr>
          <p:cNvPr id="3863" name="image1.jpeg"/>
          <p:cNvPicPr>
            <a:picLocks noChangeAspect="1"/>
          </p:cNvPicPr>
          <p:nvPr/>
        </p:nvPicPr>
        <p:blipFill>
          <a:blip r:embed="rId2">
            <a:extLst/>
          </a:blip>
          <a:stretch>
            <a:fillRect/>
          </a:stretch>
        </p:blipFill>
        <p:spPr>
          <a:xfrm>
            <a:off x="0" y="0"/>
            <a:ext cx="12192000" cy="6858000"/>
          </a:xfrm>
          <a:prstGeom prst="rect">
            <a:avLst/>
          </a:prstGeom>
          <a:ln w="12700">
            <a:miter lim="400000"/>
          </a:ln>
        </p:spPr>
      </p:pic>
      <p:sp>
        <p:nvSpPr>
          <p:cNvPr id="3864" name="Shape 3864"/>
          <p:cNvSpPr/>
          <p:nvPr>
            <p:ph type="title"/>
          </p:nvPr>
        </p:nvSpPr>
        <p:spPr>
          <a:xfrm>
            <a:off x="1193521" y="2667000"/>
            <a:ext cx="8433600" cy="1358701"/>
          </a:xfrm>
          <a:prstGeom prst="rect">
            <a:avLst/>
          </a:prstGeom>
        </p:spPr>
        <p:txBody>
          <a:bodyPr lIns="91422" tIns="91422" rIns="91422" bIns="91422" anchor="b"/>
          <a:lstStyle>
            <a:lvl1pPr>
              <a:lnSpc>
                <a:spcPct val="100000"/>
              </a:lnSpc>
              <a:defRPr sz="3600">
                <a:solidFill>
                  <a:srgbClr val="CB3725"/>
                </a:solidFill>
                <a:latin typeface="PT Sans"/>
                <a:ea typeface="PT Sans"/>
                <a:cs typeface="PT Sans"/>
                <a:sym typeface="PT Sans"/>
              </a:defRPr>
            </a:lvl1pPr>
          </a:lstStyle>
          <a:p>
            <a:pPr/>
            <a:r>
              <a:t>Title Text</a:t>
            </a:r>
          </a:p>
        </p:txBody>
      </p:sp>
      <p:sp>
        <p:nvSpPr>
          <p:cNvPr id="3865" name="Shape 3865"/>
          <p:cNvSpPr/>
          <p:nvPr/>
        </p:nvSpPr>
        <p:spPr>
          <a:xfrm rot="16200000">
            <a:off x="-1045757" y="5541432"/>
            <a:ext cx="2414702" cy="2184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800">
                <a:solidFill>
                  <a:srgbClr val="54585B"/>
                </a:solidFill>
              </a:defRPr>
            </a:lvl1pPr>
          </a:lstStyle>
          <a:p>
            <a:pPr/>
            <a:r>
              <a:t>© 2015 CloudBees, Inc.  All Rights Reserved</a:t>
            </a:r>
          </a:p>
        </p:txBody>
      </p:sp>
      <p:pic>
        <p:nvPicPr>
          <p:cNvPr id="3866" name="image2.png"/>
          <p:cNvPicPr>
            <a:picLocks noChangeAspect="1"/>
          </p:cNvPicPr>
          <p:nvPr/>
        </p:nvPicPr>
        <p:blipFill>
          <a:blip r:embed="rId3">
            <a:extLst/>
          </a:blip>
          <a:stretch>
            <a:fillRect/>
          </a:stretch>
        </p:blipFill>
        <p:spPr>
          <a:xfrm>
            <a:off x="9673800" y="273820"/>
            <a:ext cx="2147602" cy="691201"/>
          </a:xfrm>
          <a:prstGeom prst="rect">
            <a:avLst/>
          </a:prstGeom>
          <a:ln w="12700">
            <a:miter lim="400000"/>
          </a:ln>
        </p:spPr>
      </p:pic>
      <p:sp>
        <p:nvSpPr>
          <p:cNvPr id="3867" name="Shape 3867"/>
          <p:cNvSpPr/>
          <p:nvPr>
            <p:ph type="sldNum" sz="quarter" idx="2"/>
          </p:nvPr>
        </p:nvSpPr>
        <p:spPr>
          <a:xfrm>
            <a:off x="11621460" y="6543380"/>
            <a:ext cx="137288" cy="127001"/>
          </a:xfrm>
          <a:prstGeom prst="rect">
            <a:avLst/>
          </a:prstGeom>
        </p:spPr>
        <p:txBody>
          <a:bodyPr lIns="0" tIns="0" rIns="0" bIns="0"/>
          <a:lstStyle>
            <a:lvl1pPr algn="ctr">
              <a:defRPr sz="900">
                <a:solidFill>
                  <a:srgbClr val="7F7F7F"/>
                </a:solidFill>
                <a:latin typeface="PT Sans"/>
                <a:ea typeface="PT Sans"/>
                <a:cs typeface="PT Sans"/>
                <a:sym typeface="PT Sans"/>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11.xml><?xml version="1.0" encoding="utf-8"?>
<p:sldLayout xmlns:a="http://schemas.openxmlformats.org/drawingml/2006/main" xmlns:r="http://schemas.openxmlformats.org/officeDocument/2006/relationships" xmlns:p="http://schemas.openxmlformats.org/presentationml/2006/main" type="tx" showMasterSp="1" showMasterPhAnim="1">
  <p:cSld name="2_Title Only">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3874" name="Shape 3874"/>
          <p:cNvSpPr/>
          <p:nvPr/>
        </p:nvSpPr>
        <p:spPr>
          <a:xfrm>
            <a:off x="478366" y="582082"/>
            <a:ext cx="11713604" cy="6276006"/>
          </a:xfrm>
          <a:prstGeom prst="rect">
            <a:avLst/>
          </a:prstGeom>
          <a:solidFill>
            <a:srgbClr val="FFFFFF"/>
          </a:solidFill>
          <a:ln w="12700">
            <a:miter lim="400000"/>
          </a:ln>
        </p:spPr>
        <p:txBody>
          <a:bodyPr lIns="45718" tIns="45718" rIns="45718" bIns="45718" anchor="ctr"/>
          <a:lstStyle/>
          <a:p>
            <a:pPr algn="ctr">
              <a:defRPr>
                <a:solidFill>
                  <a:srgbClr val="FFFFFF"/>
                </a:solidFill>
              </a:defRPr>
            </a:pPr>
          </a:p>
        </p:txBody>
      </p:sp>
      <p:sp>
        <p:nvSpPr>
          <p:cNvPr id="3875" name="Shape 3875"/>
          <p:cNvSpPr/>
          <p:nvPr/>
        </p:nvSpPr>
        <p:spPr>
          <a:xfrm rot="16200000">
            <a:off x="-1045757" y="5541432"/>
            <a:ext cx="2414702" cy="2184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800">
                <a:solidFill>
                  <a:srgbClr val="54585B"/>
                </a:solidFill>
              </a:defRPr>
            </a:lvl1pPr>
          </a:lstStyle>
          <a:p>
            <a:pPr/>
            <a:r>
              <a:t>© 2015 CloudBees, Inc.  All Rights Reserved</a:t>
            </a:r>
          </a:p>
        </p:txBody>
      </p:sp>
      <p:pic>
        <p:nvPicPr>
          <p:cNvPr id="3876" name="image2.png"/>
          <p:cNvPicPr>
            <a:picLocks noChangeAspect="1"/>
          </p:cNvPicPr>
          <p:nvPr/>
        </p:nvPicPr>
        <p:blipFill>
          <a:blip r:embed="rId3">
            <a:extLst/>
          </a:blip>
          <a:stretch>
            <a:fillRect/>
          </a:stretch>
        </p:blipFill>
        <p:spPr>
          <a:xfrm>
            <a:off x="10080200" y="32518"/>
            <a:ext cx="1746802" cy="562504"/>
          </a:xfrm>
          <a:prstGeom prst="rect">
            <a:avLst/>
          </a:prstGeom>
          <a:ln w="12700">
            <a:miter lim="400000"/>
          </a:ln>
        </p:spPr>
      </p:pic>
      <p:sp>
        <p:nvSpPr>
          <p:cNvPr id="3877" name="Shape 3877"/>
          <p:cNvSpPr/>
          <p:nvPr>
            <p:ph type="title"/>
          </p:nvPr>
        </p:nvSpPr>
        <p:spPr>
          <a:xfrm>
            <a:off x="798782" y="833967"/>
            <a:ext cx="10970002" cy="836099"/>
          </a:xfrm>
          <a:prstGeom prst="rect">
            <a:avLst/>
          </a:prstGeom>
        </p:spPr>
        <p:txBody>
          <a:bodyPr lIns="91422" tIns="91422" rIns="91422" bIns="91422"/>
          <a:lstStyle>
            <a:lvl1pPr>
              <a:lnSpc>
                <a:spcPct val="100000"/>
              </a:lnSpc>
              <a:defRPr sz="3600">
                <a:solidFill>
                  <a:srgbClr val="CB3725"/>
                </a:solidFill>
                <a:latin typeface="PT Sans"/>
                <a:ea typeface="PT Sans"/>
                <a:cs typeface="PT Sans"/>
                <a:sym typeface="PT Sans"/>
              </a:defRPr>
            </a:lvl1pPr>
          </a:lstStyle>
          <a:p>
            <a:pPr/>
            <a:r>
              <a:t>Title Text</a:t>
            </a:r>
          </a:p>
        </p:txBody>
      </p:sp>
      <p:sp>
        <p:nvSpPr>
          <p:cNvPr id="3878" name="Shape 3878"/>
          <p:cNvSpPr/>
          <p:nvPr>
            <p:ph type="sldNum" sz="quarter" idx="2"/>
          </p:nvPr>
        </p:nvSpPr>
        <p:spPr>
          <a:xfrm>
            <a:off x="11621460" y="6543380"/>
            <a:ext cx="137288" cy="127001"/>
          </a:xfrm>
          <a:prstGeom prst="rect">
            <a:avLst/>
          </a:prstGeom>
        </p:spPr>
        <p:txBody>
          <a:bodyPr lIns="0" tIns="0" rIns="0" bIns="0"/>
          <a:lstStyle>
            <a:lvl1pPr algn="ctr">
              <a:defRPr sz="900">
                <a:solidFill>
                  <a:srgbClr val="7F7F7F"/>
                </a:solidFill>
                <a:latin typeface="PT Sans"/>
                <a:ea typeface="PT Sans"/>
                <a:cs typeface="PT Sans"/>
                <a:sym typeface="PT Sans"/>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12.xml><?xml version="1.0" encoding="utf-8"?>
<p:sldLayout xmlns:a="http://schemas.openxmlformats.org/drawingml/2006/main" xmlns:r="http://schemas.openxmlformats.org/officeDocument/2006/relationships" xmlns:p="http://schemas.openxmlformats.org/presentationml/2006/main" type="tx" showMasterSp="1" showMasterPhAnim="1">
  <p:cSld name="2_Blank">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3885" name="Shape 3885"/>
          <p:cNvSpPr/>
          <p:nvPr/>
        </p:nvSpPr>
        <p:spPr>
          <a:xfrm>
            <a:off x="478366" y="582082"/>
            <a:ext cx="11713604" cy="6276006"/>
          </a:xfrm>
          <a:prstGeom prst="rect">
            <a:avLst/>
          </a:prstGeom>
          <a:solidFill>
            <a:srgbClr val="FFFFFF"/>
          </a:solidFill>
          <a:ln w="12700">
            <a:miter lim="400000"/>
          </a:ln>
        </p:spPr>
        <p:txBody>
          <a:bodyPr lIns="45718" tIns="45718" rIns="45718" bIns="45718" anchor="ctr"/>
          <a:lstStyle/>
          <a:p>
            <a:pPr algn="ctr">
              <a:defRPr>
                <a:solidFill>
                  <a:srgbClr val="FFFFFF"/>
                </a:solidFill>
              </a:defRPr>
            </a:pPr>
          </a:p>
        </p:txBody>
      </p:sp>
      <p:sp>
        <p:nvSpPr>
          <p:cNvPr id="3886" name="Shape 3886"/>
          <p:cNvSpPr/>
          <p:nvPr/>
        </p:nvSpPr>
        <p:spPr>
          <a:xfrm rot="16200000">
            <a:off x="-1045757" y="5541432"/>
            <a:ext cx="2414702" cy="2184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800">
                <a:solidFill>
                  <a:srgbClr val="54585B"/>
                </a:solidFill>
              </a:defRPr>
            </a:lvl1pPr>
          </a:lstStyle>
          <a:p>
            <a:pPr/>
            <a:r>
              <a:t>© 2015 CloudBees, Inc.  All Rights Reserved</a:t>
            </a:r>
          </a:p>
        </p:txBody>
      </p:sp>
      <p:pic>
        <p:nvPicPr>
          <p:cNvPr id="3887" name="image2.png"/>
          <p:cNvPicPr>
            <a:picLocks noChangeAspect="1"/>
          </p:cNvPicPr>
          <p:nvPr/>
        </p:nvPicPr>
        <p:blipFill>
          <a:blip r:embed="rId3">
            <a:extLst/>
          </a:blip>
          <a:stretch>
            <a:fillRect/>
          </a:stretch>
        </p:blipFill>
        <p:spPr>
          <a:xfrm>
            <a:off x="10080200" y="32518"/>
            <a:ext cx="1746802" cy="562504"/>
          </a:xfrm>
          <a:prstGeom prst="rect">
            <a:avLst/>
          </a:prstGeom>
          <a:ln w="12700">
            <a:miter lim="400000"/>
          </a:ln>
        </p:spPr>
      </p:pic>
      <p:sp>
        <p:nvSpPr>
          <p:cNvPr id="3888" name="Shape 3888"/>
          <p:cNvSpPr/>
          <p:nvPr>
            <p:ph type="sldNum" sz="quarter" idx="2"/>
          </p:nvPr>
        </p:nvSpPr>
        <p:spPr>
          <a:xfrm>
            <a:off x="11621460" y="6543380"/>
            <a:ext cx="137288" cy="127001"/>
          </a:xfrm>
          <a:prstGeom prst="rect">
            <a:avLst/>
          </a:prstGeom>
        </p:spPr>
        <p:txBody>
          <a:bodyPr lIns="0" tIns="0" rIns="0" bIns="0"/>
          <a:lstStyle>
            <a:lvl1pPr algn="ctr">
              <a:defRPr sz="900">
                <a:solidFill>
                  <a:srgbClr val="7F7F7F"/>
                </a:solidFill>
                <a:latin typeface="PT Sans"/>
                <a:ea typeface="PT Sans"/>
                <a:cs typeface="PT Sans"/>
                <a:sym typeface="PT Sans"/>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13.xml><?xml version="1.0" encoding="utf-8"?>
<p:sldLayout xmlns:a="http://schemas.openxmlformats.org/drawingml/2006/main" xmlns:r="http://schemas.openxmlformats.org/officeDocument/2006/relationships" xmlns:p="http://schemas.openxmlformats.org/presentationml/2006/main" type="tx" showMasterSp="1" showMasterPhAnim="1">
  <p:cSld name="2_Text with Chart or Graphic">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3895" name="Shape 3895"/>
          <p:cNvSpPr/>
          <p:nvPr/>
        </p:nvSpPr>
        <p:spPr>
          <a:xfrm>
            <a:off x="478366" y="582082"/>
            <a:ext cx="11713604" cy="6276006"/>
          </a:xfrm>
          <a:prstGeom prst="rect">
            <a:avLst/>
          </a:prstGeom>
          <a:solidFill>
            <a:srgbClr val="FFFFFF"/>
          </a:solidFill>
          <a:ln w="12700">
            <a:miter lim="400000"/>
          </a:ln>
        </p:spPr>
        <p:txBody>
          <a:bodyPr lIns="45718" tIns="45718" rIns="45718" bIns="45718" anchor="ctr"/>
          <a:lstStyle/>
          <a:p>
            <a:pPr algn="ctr">
              <a:defRPr>
                <a:solidFill>
                  <a:srgbClr val="FFFFFF"/>
                </a:solidFill>
              </a:defRPr>
            </a:pPr>
          </a:p>
        </p:txBody>
      </p:sp>
      <p:sp>
        <p:nvSpPr>
          <p:cNvPr id="3896" name="Shape 3896"/>
          <p:cNvSpPr/>
          <p:nvPr/>
        </p:nvSpPr>
        <p:spPr>
          <a:xfrm rot="16200000">
            <a:off x="-1045757" y="5541432"/>
            <a:ext cx="2414702" cy="2184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800">
                <a:solidFill>
                  <a:srgbClr val="54585B"/>
                </a:solidFill>
              </a:defRPr>
            </a:lvl1pPr>
          </a:lstStyle>
          <a:p>
            <a:pPr/>
            <a:r>
              <a:t>© 2015 CloudBees, Inc.  All Rights Reserved</a:t>
            </a:r>
          </a:p>
        </p:txBody>
      </p:sp>
      <p:pic>
        <p:nvPicPr>
          <p:cNvPr id="3897" name="image2.png"/>
          <p:cNvPicPr>
            <a:picLocks noChangeAspect="1"/>
          </p:cNvPicPr>
          <p:nvPr/>
        </p:nvPicPr>
        <p:blipFill>
          <a:blip r:embed="rId3">
            <a:extLst/>
          </a:blip>
          <a:stretch>
            <a:fillRect/>
          </a:stretch>
        </p:blipFill>
        <p:spPr>
          <a:xfrm>
            <a:off x="10080200" y="32518"/>
            <a:ext cx="1746802" cy="562504"/>
          </a:xfrm>
          <a:prstGeom prst="rect">
            <a:avLst/>
          </a:prstGeom>
          <a:ln w="12700">
            <a:miter lim="400000"/>
          </a:ln>
        </p:spPr>
      </p:pic>
      <p:sp>
        <p:nvSpPr>
          <p:cNvPr id="3898" name="Shape 3898"/>
          <p:cNvSpPr/>
          <p:nvPr/>
        </p:nvSpPr>
        <p:spPr>
          <a:xfrm flipH="1">
            <a:off x="5747549" y="1113364"/>
            <a:ext cx="2" cy="5181605"/>
          </a:xfrm>
          <a:prstGeom prst="line">
            <a:avLst/>
          </a:prstGeom>
          <a:ln>
            <a:solidFill>
              <a:srgbClr val="54575A"/>
            </a:solidFill>
          </a:ln>
        </p:spPr>
        <p:txBody>
          <a:bodyPr lIns="45718" tIns="45718" rIns="45718" bIns="45718"/>
          <a:lstStyle/>
          <a:p>
            <a:pPr/>
          </a:p>
        </p:txBody>
      </p:sp>
      <p:sp>
        <p:nvSpPr>
          <p:cNvPr id="3899" name="Shape 3899"/>
          <p:cNvSpPr/>
          <p:nvPr>
            <p:ph type="title"/>
          </p:nvPr>
        </p:nvSpPr>
        <p:spPr>
          <a:xfrm>
            <a:off x="892923" y="1070757"/>
            <a:ext cx="4542803" cy="834303"/>
          </a:xfrm>
          <a:prstGeom prst="rect">
            <a:avLst/>
          </a:prstGeom>
        </p:spPr>
        <p:txBody>
          <a:bodyPr lIns="91422" tIns="91422" rIns="91422" bIns="91422" anchor="b"/>
          <a:lstStyle>
            <a:lvl1pPr>
              <a:lnSpc>
                <a:spcPct val="100000"/>
              </a:lnSpc>
              <a:defRPr sz="3600">
                <a:solidFill>
                  <a:srgbClr val="CB3725"/>
                </a:solidFill>
                <a:latin typeface="PT Sans"/>
                <a:ea typeface="PT Sans"/>
                <a:cs typeface="PT Sans"/>
                <a:sym typeface="PT Sans"/>
              </a:defRPr>
            </a:lvl1pPr>
          </a:lstStyle>
          <a:p>
            <a:pPr/>
            <a:r>
              <a:t>Title Text</a:t>
            </a:r>
          </a:p>
        </p:txBody>
      </p:sp>
      <p:sp>
        <p:nvSpPr>
          <p:cNvPr id="3900" name="Shape 3900"/>
          <p:cNvSpPr/>
          <p:nvPr>
            <p:ph type="body" sz="half" idx="1"/>
          </p:nvPr>
        </p:nvSpPr>
        <p:spPr>
          <a:xfrm>
            <a:off x="6129866" y="1069678"/>
            <a:ext cx="5588002" cy="5284504"/>
          </a:xfrm>
          <a:prstGeom prst="rect">
            <a:avLst/>
          </a:prstGeom>
        </p:spPr>
        <p:txBody>
          <a:bodyPr lIns="91422" tIns="91422" rIns="91422" bIns="91422"/>
          <a:lstStyle>
            <a:lvl1pPr marL="0" indent="0">
              <a:lnSpc>
                <a:spcPct val="100000"/>
              </a:lnSpc>
              <a:spcBef>
                <a:spcPts val="0"/>
              </a:spcBef>
              <a:buSzTx/>
              <a:buFontTx/>
              <a:buNone/>
              <a:defRPr>
                <a:solidFill>
                  <a:srgbClr val="54585B"/>
                </a:solidFill>
                <a:latin typeface="PT Sans"/>
                <a:ea typeface="PT Sans"/>
                <a:cs typeface="PT Sans"/>
                <a:sym typeface="PT Sans"/>
              </a:defRPr>
            </a:lvl1pPr>
            <a:lvl2pPr marL="0" indent="0">
              <a:lnSpc>
                <a:spcPct val="100000"/>
              </a:lnSpc>
              <a:spcBef>
                <a:spcPts val="0"/>
              </a:spcBef>
              <a:buSzTx/>
              <a:buFontTx/>
              <a:buNone/>
              <a:defRPr>
                <a:solidFill>
                  <a:srgbClr val="54585B"/>
                </a:solidFill>
                <a:latin typeface="PT Sans"/>
                <a:ea typeface="PT Sans"/>
                <a:cs typeface="PT Sans"/>
                <a:sym typeface="PT Sans"/>
              </a:defRPr>
            </a:lvl2pPr>
            <a:lvl3pPr marL="0" indent="0">
              <a:lnSpc>
                <a:spcPct val="100000"/>
              </a:lnSpc>
              <a:spcBef>
                <a:spcPts val="0"/>
              </a:spcBef>
              <a:buSzTx/>
              <a:buFontTx/>
              <a:buNone/>
              <a:defRPr>
                <a:solidFill>
                  <a:srgbClr val="54585B"/>
                </a:solidFill>
                <a:latin typeface="PT Sans"/>
                <a:ea typeface="PT Sans"/>
                <a:cs typeface="PT Sans"/>
                <a:sym typeface="PT Sans"/>
              </a:defRPr>
            </a:lvl3pPr>
            <a:lvl4pPr marL="0" indent="0">
              <a:lnSpc>
                <a:spcPct val="100000"/>
              </a:lnSpc>
              <a:spcBef>
                <a:spcPts val="0"/>
              </a:spcBef>
              <a:buSzTx/>
              <a:buFontTx/>
              <a:buNone/>
              <a:defRPr>
                <a:solidFill>
                  <a:srgbClr val="54585B"/>
                </a:solidFill>
                <a:latin typeface="PT Sans"/>
                <a:ea typeface="PT Sans"/>
                <a:cs typeface="PT Sans"/>
                <a:sym typeface="PT Sans"/>
              </a:defRPr>
            </a:lvl4pPr>
            <a:lvl5pPr marL="0" indent="0">
              <a:lnSpc>
                <a:spcPct val="100000"/>
              </a:lnSpc>
              <a:spcBef>
                <a:spcPts val="0"/>
              </a:spcBef>
              <a:buSzTx/>
              <a:buFontTx/>
              <a:buNone/>
              <a:defRPr>
                <a:solidFill>
                  <a:srgbClr val="54585B"/>
                </a:solidFill>
                <a:latin typeface="PT Sans"/>
                <a:ea typeface="PT Sans"/>
                <a:cs typeface="PT Sans"/>
                <a:sym typeface="PT Sans"/>
              </a:defRPr>
            </a:lvl5pPr>
          </a:lstStyle>
          <a:p>
            <a:pPr/>
            <a:r>
              <a:t>Body Level One</a:t>
            </a:r>
          </a:p>
          <a:p>
            <a:pPr lvl="1"/>
            <a:r>
              <a:t>Body Level Two</a:t>
            </a:r>
          </a:p>
          <a:p>
            <a:pPr lvl="2"/>
            <a:r>
              <a:t>Body Level Three</a:t>
            </a:r>
          </a:p>
          <a:p>
            <a:pPr lvl="3"/>
            <a:r>
              <a:t>Body Level Four</a:t>
            </a:r>
          </a:p>
          <a:p>
            <a:pPr lvl="4"/>
            <a:r>
              <a:t>Body Level Five</a:t>
            </a:r>
          </a:p>
        </p:txBody>
      </p:sp>
      <p:sp>
        <p:nvSpPr>
          <p:cNvPr id="3901" name="Shape 3901"/>
          <p:cNvSpPr/>
          <p:nvPr>
            <p:ph type="body" sz="half" idx="13"/>
          </p:nvPr>
        </p:nvSpPr>
        <p:spPr>
          <a:xfrm>
            <a:off x="892922" y="1905000"/>
            <a:ext cx="4542804" cy="4448701"/>
          </a:xfrm>
          <a:prstGeom prst="rect">
            <a:avLst/>
          </a:prstGeom>
        </p:spPr>
        <p:txBody>
          <a:bodyPr lIns="91422" tIns="91422" rIns="91422" bIns="91422"/>
          <a:lstStyle/>
          <a:p>
            <a:pPr/>
          </a:p>
        </p:txBody>
      </p:sp>
      <p:sp>
        <p:nvSpPr>
          <p:cNvPr id="3902" name="Shape 3902"/>
          <p:cNvSpPr/>
          <p:nvPr>
            <p:ph type="sldNum" sz="quarter" idx="2"/>
          </p:nvPr>
        </p:nvSpPr>
        <p:spPr>
          <a:xfrm>
            <a:off x="11621460" y="6543380"/>
            <a:ext cx="137288" cy="127001"/>
          </a:xfrm>
          <a:prstGeom prst="rect">
            <a:avLst/>
          </a:prstGeom>
        </p:spPr>
        <p:txBody>
          <a:bodyPr lIns="0" tIns="0" rIns="0" bIns="0"/>
          <a:lstStyle>
            <a:lvl1pPr algn="ctr">
              <a:defRPr sz="900">
                <a:solidFill>
                  <a:srgbClr val="7F7F7F"/>
                </a:solidFill>
                <a:latin typeface="PT Sans"/>
                <a:ea typeface="PT Sans"/>
                <a:cs typeface="PT Sans"/>
                <a:sym typeface="PT Sans"/>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14.xml><?xml version="1.0" encoding="utf-8"?>
<p:sldLayout xmlns:a="http://schemas.openxmlformats.org/drawingml/2006/main" xmlns:r="http://schemas.openxmlformats.org/officeDocument/2006/relationships" xmlns:p="http://schemas.openxmlformats.org/presentationml/2006/main" type="tx" showMasterSp="1" showMasterPhAnim="1">
  <p:cSld name="2_Picture with Caption">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3909" name="Shape 3909"/>
          <p:cNvSpPr/>
          <p:nvPr/>
        </p:nvSpPr>
        <p:spPr>
          <a:xfrm>
            <a:off x="478366" y="582082"/>
            <a:ext cx="11713604" cy="6276006"/>
          </a:xfrm>
          <a:prstGeom prst="rect">
            <a:avLst/>
          </a:prstGeom>
          <a:solidFill>
            <a:srgbClr val="FFFFFF"/>
          </a:solidFill>
          <a:ln w="12700">
            <a:miter lim="400000"/>
          </a:ln>
        </p:spPr>
        <p:txBody>
          <a:bodyPr lIns="45718" tIns="45718" rIns="45718" bIns="45718" anchor="ctr"/>
          <a:lstStyle/>
          <a:p>
            <a:pPr algn="ctr">
              <a:defRPr>
                <a:solidFill>
                  <a:srgbClr val="FFFFFF"/>
                </a:solidFill>
              </a:defRPr>
            </a:pPr>
          </a:p>
        </p:txBody>
      </p:sp>
      <p:sp>
        <p:nvSpPr>
          <p:cNvPr id="3910" name="Shape 3910"/>
          <p:cNvSpPr/>
          <p:nvPr/>
        </p:nvSpPr>
        <p:spPr>
          <a:xfrm rot="16200000">
            <a:off x="-1045757" y="5541432"/>
            <a:ext cx="2414702" cy="2184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800">
                <a:solidFill>
                  <a:srgbClr val="54585B"/>
                </a:solidFill>
              </a:defRPr>
            </a:lvl1pPr>
          </a:lstStyle>
          <a:p>
            <a:pPr/>
            <a:r>
              <a:t>© 2015 CloudBees, Inc.  All Rights Reserved</a:t>
            </a:r>
          </a:p>
        </p:txBody>
      </p:sp>
      <p:pic>
        <p:nvPicPr>
          <p:cNvPr id="3911" name="image2.png"/>
          <p:cNvPicPr>
            <a:picLocks noChangeAspect="1"/>
          </p:cNvPicPr>
          <p:nvPr/>
        </p:nvPicPr>
        <p:blipFill>
          <a:blip r:embed="rId3">
            <a:extLst/>
          </a:blip>
          <a:stretch>
            <a:fillRect/>
          </a:stretch>
        </p:blipFill>
        <p:spPr>
          <a:xfrm>
            <a:off x="10080200" y="32518"/>
            <a:ext cx="1746802" cy="562504"/>
          </a:xfrm>
          <a:prstGeom prst="rect">
            <a:avLst/>
          </a:prstGeom>
          <a:ln w="12700">
            <a:miter lim="400000"/>
          </a:ln>
        </p:spPr>
      </p:pic>
      <p:sp>
        <p:nvSpPr>
          <p:cNvPr id="3912" name="Shape 3912"/>
          <p:cNvSpPr/>
          <p:nvPr>
            <p:ph type="title"/>
          </p:nvPr>
        </p:nvSpPr>
        <p:spPr>
          <a:xfrm>
            <a:off x="719388" y="854021"/>
            <a:ext cx="5410402" cy="984900"/>
          </a:xfrm>
          <a:prstGeom prst="rect">
            <a:avLst/>
          </a:prstGeom>
        </p:spPr>
        <p:txBody>
          <a:bodyPr lIns="91422" tIns="91422" rIns="91422" bIns="91422" anchor="b"/>
          <a:lstStyle>
            <a:lvl1pPr>
              <a:lnSpc>
                <a:spcPct val="100000"/>
              </a:lnSpc>
              <a:defRPr sz="3600">
                <a:solidFill>
                  <a:srgbClr val="CB3725"/>
                </a:solidFill>
                <a:latin typeface="PT Sans"/>
                <a:ea typeface="PT Sans"/>
                <a:cs typeface="PT Sans"/>
                <a:sym typeface="PT Sans"/>
              </a:defRPr>
            </a:lvl1pPr>
          </a:lstStyle>
          <a:p>
            <a:pPr/>
            <a:r>
              <a:t>Title Text</a:t>
            </a:r>
          </a:p>
        </p:txBody>
      </p:sp>
      <p:sp>
        <p:nvSpPr>
          <p:cNvPr id="3913" name="Shape 3913"/>
          <p:cNvSpPr/>
          <p:nvPr>
            <p:ph type="pic" sz="quarter" idx="13"/>
          </p:nvPr>
        </p:nvSpPr>
        <p:spPr>
          <a:xfrm>
            <a:off x="6417731" y="854018"/>
            <a:ext cx="4060000" cy="3076502"/>
          </a:xfrm>
          <a:prstGeom prst="rect">
            <a:avLst/>
          </a:prstGeom>
        </p:spPr>
        <p:txBody>
          <a:bodyPr lIns="91439" tIns="45719" rIns="91439" bIns="45719">
            <a:noAutofit/>
          </a:bodyPr>
          <a:lstStyle/>
          <a:p>
            <a:pPr/>
          </a:p>
        </p:txBody>
      </p:sp>
      <p:sp>
        <p:nvSpPr>
          <p:cNvPr id="3914" name="Shape 3914"/>
          <p:cNvSpPr/>
          <p:nvPr>
            <p:ph type="body" sz="half" idx="1"/>
          </p:nvPr>
        </p:nvSpPr>
        <p:spPr>
          <a:xfrm>
            <a:off x="719388" y="1838872"/>
            <a:ext cx="5410402" cy="4484400"/>
          </a:xfrm>
          <a:prstGeom prst="rect">
            <a:avLst/>
          </a:prstGeom>
        </p:spPr>
        <p:txBody>
          <a:bodyPr lIns="91422" tIns="91422" rIns="91422" bIns="91422"/>
          <a:lstStyle>
            <a:lvl1pPr marL="0" indent="0">
              <a:lnSpc>
                <a:spcPct val="100000"/>
              </a:lnSpc>
              <a:spcBef>
                <a:spcPts val="0"/>
              </a:spcBef>
              <a:buSzTx/>
              <a:buFontTx/>
              <a:buNone/>
              <a:defRPr>
                <a:solidFill>
                  <a:srgbClr val="54585B"/>
                </a:solidFill>
                <a:latin typeface="PT Sans"/>
                <a:ea typeface="PT Sans"/>
                <a:cs typeface="PT Sans"/>
                <a:sym typeface="PT Sans"/>
              </a:defRPr>
            </a:lvl1pPr>
            <a:lvl2pPr marL="0" indent="0">
              <a:lnSpc>
                <a:spcPct val="100000"/>
              </a:lnSpc>
              <a:spcBef>
                <a:spcPts val="0"/>
              </a:spcBef>
              <a:buSzTx/>
              <a:buFontTx/>
              <a:buNone/>
              <a:defRPr>
                <a:solidFill>
                  <a:srgbClr val="54585B"/>
                </a:solidFill>
                <a:latin typeface="PT Sans"/>
                <a:ea typeface="PT Sans"/>
                <a:cs typeface="PT Sans"/>
                <a:sym typeface="PT Sans"/>
              </a:defRPr>
            </a:lvl2pPr>
            <a:lvl3pPr marL="0" indent="0">
              <a:lnSpc>
                <a:spcPct val="100000"/>
              </a:lnSpc>
              <a:spcBef>
                <a:spcPts val="0"/>
              </a:spcBef>
              <a:buSzTx/>
              <a:buFontTx/>
              <a:buNone/>
              <a:defRPr>
                <a:solidFill>
                  <a:srgbClr val="54585B"/>
                </a:solidFill>
                <a:latin typeface="PT Sans"/>
                <a:ea typeface="PT Sans"/>
                <a:cs typeface="PT Sans"/>
                <a:sym typeface="PT Sans"/>
              </a:defRPr>
            </a:lvl3pPr>
            <a:lvl4pPr marL="0" indent="0">
              <a:lnSpc>
                <a:spcPct val="100000"/>
              </a:lnSpc>
              <a:spcBef>
                <a:spcPts val="0"/>
              </a:spcBef>
              <a:buSzTx/>
              <a:buFontTx/>
              <a:buNone/>
              <a:defRPr>
                <a:solidFill>
                  <a:srgbClr val="54585B"/>
                </a:solidFill>
                <a:latin typeface="PT Sans"/>
                <a:ea typeface="PT Sans"/>
                <a:cs typeface="PT Sans"/>
                <a:sym typeface="PT Sans"/>
              </a:defRPr>
            </a:lvl4pPr>
            <a:lvl5pPr marL="0" indent="0">
              <a:lnSpc>
                <a:spcPct val="100000"/>
              </a:lnSpc>
              <a:spcBef>
                <a:spcPts val="0"/>
              </a:spcBef>
              <a:buSzTx/>
              <a:buFontTx/>
              <a:buNone/>
              <a:defRPr>
                <a:solidFill>
                  <a:srgbClr val="54585B"/>
                </a:solidFill>
                <a:latin typeface="PT Sans"/>
                <a:ea typeface="PT Sans"/>
                <a:cs typeface="PT Sans"/>
                <a:sym typeface="PT Sans"/>
              </a:defRPr>
            </a:lvl5pPr>
          </a:lstStyle>
          <a:p>
            <a:pPr/>
            <a:r>
              <a:t>Body Level One</a:t>
            </a:r>
          </a:p>
          <a:p>
            <a:pPr lvl="1"/>
            <a:r>
              <a:t>Body Level Two</a:t>
            </a:r>
          </a:p>
          <a:p>
            <a:pPr lvl="2"/>
            <a:r>
              <a:t>Body Level Three</a:t>
            </a:r>
          </a:p>
          <a:p>
            <a:pPr lvl="3"/>
            <a:r>
              <a:t>Body Level Four</a:t>
            </a:r>
          </a:p>
          <a:p>
            <a:pPr lvl="4"/>
            <a:r>
              <a:t>Body Level Five</a:t>
            </a:r>
          </a:p>
        </p:txBody>
      </p:sp>
      <p:sp>
        <p:nvSpPr>
          <p:cNvPr id="3915" name="Shape 3915"/>
          <p:cNvSpPr/>
          <p:nvPr>
            <p:ph type="sldNum" sz="quarter" idx="2"/>
          </p:nvPr>
        </p:nvSpPr>
        <p:spPr>
          <a:xfrm>
            <a:off x="11621460" y="6543380"/>
            <a:ext cx="137288" cy="127001"/>
          </a:xfrm>
          <a:prstGeom prst="rect">
            <a:avLst/>
          </a:prstGeom>
        </p:spPr>
        <p:txBody>
          <a:bodyPr lIns="0" tIns="0" rIns="0" bIns="0"/>
          <a:lstStyle>
            <a:lvl1pPr algn="ctr">
              <a:defRPr sz="900">
                <a:solidFill>
                  <a:srgbClr val="7F7F7F"/>
                </a:solidFill>
                <a:latin typeface="PT Sans"/>
                <a:ea typeface="PT Sans"/>
                <a:cs typeface="PT Sans"/>
                <a:sym typeface="PT Sans"/>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15.xml><?xml version="1.0" encoding="utf-8"?>
<p:sldLayout xmlns:a="http://schemas.openxmlformats.org/drawingml/2006/main" xmlns:r="http://schemas.openxmlformats.org/officeDocument/2006/relationships" xmlns:p="http://schemas.openxmlformats.org/presentationml/2006/main" type="tx" showMasterSp="1" showMasterPhAnim="1">
  <p:cSld name="4_Custom Layout">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3922" name="Shape 3922"/>
          <p:cNvSpPr/>
          <p:nvPr/>
        </p:nvSpPr>
        <p:spPr>
          <a:xfrm>
            <a:off x="478366" y="582082"/>
            <a:ext cx="11713604" cy="6276006"/>
          </a:xfrm>
          <a:prstGeom prst="rect">
            <a:avLst/>
          </a:prstGeom>
          <a:solidFill>
            <a:srgbClr val="FFFFFF"/>
          </a:solidFill>
          <a:ln w="12700">
            <a:miter lim="400000"/>
          </a:ln>
        </p:spPr>
        <p:txBody>
          <a:bodyPr lIns="45718" tIns="45718" rIns="45718" bIns="45718" anchor="ctr"/>
          <a:lstStyle/>
          <a:p>
            <a:pPr algn="ctr">
              <a:defRPr>
                <a:solidFill>
                  <a:srgbClr val="FFFFFF"/>
                </a:solidFill>
              </a:defRPr>
            </a:pPr>
          </a:p>
        </p:txBody>
      </p:sp>
      <p:sp>
        <p:nvSpPr>
          <p:cNvPr id="3923" name="Shape 3923"/>
          <p:cNvSpPr/>
          <p:nvPr/>
        </p:nvSpPr>
        <p:spPr>
          <a:xfrm rot="16200000">
            <a:off x="-1045757" y="5541432"/>
            <a:ext cx="2414702" cy="2184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800">
                <a:solidFill>
                  <a:srgbClr val="54585B"/>
                </a:solidFill>
              </a:defRPr>
            </a:lvl1pPr>
          </a:lstStyle>
          <a:p>
            <a:pPr/>
            <a:r>
              <a:t>© 2015 CloudBees, Inc.  All Rights Reserved</a:t>
            </a:r>
          </a:p>
        </p:txBody>
      </p:sp>
      <p:pic>
        <p:nvPicPr>
          <p:cNvPr id="3924" name="image2.png"/>
          <p:cNvPicPr>
            <a:picLocks noChangeAspect="1"/>
          </p:cNvPicPr>
          <p:nvPr/>
        </p:nvPicPr>
        <p:blipFill>
          <a:blip r:embed="rId3">
            <a:extLst/>
          </a:blip>
          <a:stretch>
            <a:fillRect/>
          </a:stretch>
        </p:blipFill>
        <p:spPr>
          <a:xfrm>
            <a:off x="10080200" y="32518"/>
            <a:ext cx="1746802" cy="562504"/>
          </a:xfrm>
          <a:prstGeom prst="rect">
            <a:avLst/>
          </a:prstGeom>
          <a:ln w="12700">
            <a:miter lim="400000"/>
          </a:ln>
        </p:spPr>
      </p:pic>
      <p:sp>
        <p:nvSpPr>
          <p:cNvPr id="3925" name="Shape 3925"/>
          <p:cNvSpPr/>
          <p:nvPr/>
        </p:nvSpPr>
        <p:spPr>
          <a:xfrm>
            <a:off x="0" y="0"/>
            <a:ext cx="12192000" cy="6858000"/>
          </a:xfrm>
          <a:prstGeom prst="rect">
            <a:avLst/>
          </a:prstGeom>
          <a:solidFill>
            <a:srgbClr val="FFFFFF"/>
          </a:solidFill>
          <a:ln w="12700">
            <a:miter lim="400000"/>
          </a:ln>
        </p:spPr>
        <p:txBody>
          <a:bodyPr lIns="45718" tIns="45718" rIns="45718" bIns="45718" anchor="ctr"/>
          <a:lstStyle/>
          <a:p>
            <a:pPr algn="ctr">
              <a:defRPr>
                <a:solidFill>
                  <a:srgbClr val="FFFFFF"/>
                </a:solidFill>
              </a:defRPr>
            </a:pPr>
          </a:p>
        </p:txBody>
      </p:sp>
      <p:pic>
        <p:nvPicPr>
          <p:cNvPr id="3926" name="image1.jpeg"/>
          <p:cNvPicPr>
            <a:picLocks noChangeAspect="1"/>
          </p:cNvPicPr>
          <p:nvPr/>
        </p:nvPicPr>
        <p:blipFill>
          <a:blip r:embed="rId2">
            <a:extLst/>
          </a:blip>
          <a:srcRect l="0" t="2" r="0" b="91998"/>
          <a:stretch>
            <a:fillRect/>
          </a:stretch>
        </p:blipFill>
        <p:spPr>
          <a:xfrm rot="10800000">
            <a:off x="0" y="6309300"/>
            <a:ext cx="12192000" cy="548702"/>
          </a:xfrm>
          <a:prstGeom prst="rect">
            <a:avLst/>
          </a:prstGeom>
          <a:ln w="12700">
            <a:miter lim="400000"/>
          </a:ln>
        </p:spPr>
      </p:pic>
      <p:sp>
        <p:nvSpPr>
          <p:cNvPr id="3927" name="Shape 3927"/>
          <p:cNvSpPr/>
          <p:nvPr>
            <p:ph type="title"/>
          </p:nvPr>
        </p:nvSpPr>
        <p:spPr>
          <a:xfrm>
            <a:off x="561716" y="301625"/>
            <a:ext cx="11128800" cy="836102"/>
          </a:xfrm>
          <a:prstGeom prst="rect">
            <a:avLst/>
          </a:prstGeom>
        </p:spPr>
        <p:txBody>
          <a:bodyPr lIns="91422" tIns="91422" rIns="91422" bIns="91422"/>
          <a:lstStyle>
            <a:lvl1pPr>
              <a:lnSpc>
                <a:spcPct val="100000"/>
              </a:lnSpc>
              <a:defRPr sz="3600">
                <a:solidFill>
                  <a:srgbClr val="CB3725"/>
                </a:solidFill>
                <a:latin typeface="PT Sans"/>
                <a:ea typeface="PT Sans"/>
                <a:cs typeface="PT Sans"/>
                <a:sym typeface="PT Sans"/>
              </a:defRPr>
            </a:lvl1pPr>
          </a:lstStyle>
          <a:p>
            <a:pPr/>
            <a:r>
              <a:t>Title Text</a:t>
            </a:r>
          </a:p>
        </p:txBody>
      </p:sp>
      <p:sp>
        <p:nvSpPr>
          <p:cNvPr id="3928" name="Shape 3928"/>
          <p:cNvSpPr/>
          <p:nvPr>
            <p:ph type="body" idx="1"/>
          </p:nvPr>
        </p:nvSpPr>
        <p:spPr>
          <a:xfrm>
            <a:off x="561716" y="1158875"/>
            <a:ext cx="11128800" cy="4886401"/>
          </a:xfrm>
          <a:prstGeom prst="rect">
            <a:avLst/>
          </a:prstGeom>
        </p:spPr>
        <p:txBody>
          <a:bodyPr lIns="91422" tIns="91422" rIns="91422" bIns="91422"/>
          <a:lstStyle>
            <a:lvl1pPr marL="169862" indent="-30162">
              <a:lnSpc>
                <a:spcPct val="100000"/>
              </a:lnSpc>
              <a:spcBef>
                <a:spcPts val="400"/>
              </a:spcBef>
              <a:buClr>
                <a:srgbClr val="54585B"/>
              </a:buClr>
              <a:defRPr>
                <a:solidFill>
                  <a:srgbClr val="54585B"/>
                </a:solidFill>
                <a:latin typeface="PT Sans"/>
                <a:ea typeface="PT Sans"/>
                <a:cs typeface="PT Sans"/>
                <a:sym typeface="PT Sans"/>
              </a:defRPr>
            </a:lvl1pPr>
            <a:lvl2pPr marL="786244" indent="-202044">
              <a:lnSpc>
                <a:spcPct val="100000"/>
              </a:lnSpc>
              <a:spcBef>
                <a:spcPts val="400"/>
              </a:spcBef>
              <a:buClr>
                <a:srgbClr val="54585B"/>
              </a:buClr>
              <a:buChar char="–"/>
              <a:defRPr>
                <a:solidFill>
                  <a:srgbClr val="54585B"/>
                </a:solidFill>
                <a:latin typeface="PT Sans"/>
                <a:ea typeface="PT Sans"/>
                <a:cs typeface="PT Sans"/>
                <a:sym typeface="PT Sans"/>
              </a:defRPr>
            </a:lvl2pPr>
            <a:lvl3pPr marL="1206500" indent="-177800">
              <a:lnSpc>
                <a:spcPct val="100000"/>
              </a:lnSpc>
              <a:spcBef>
                <a:spcPts val="400"/>
              </a:spcBef>
              <a:buClr>
                <a:srgbClr val="54585B"/>
              </a:buClr>
              <a:buChar char="o"/>
              <a:defRPr>
                <a:solidFill>
                  <a:srgbClr val="54585B"/>
                </a:solidFill>
                <a:latin typeface="PT Sans"/>
                <a:ea typeface="PT Sans"/>
                <a:cs typeface="PT Sans"/>
                <a:sym typeface="PT Sans"/>
              </a:defRPr>
            </a:lvl3pPr>
            <a:lvl4pPr marL="1676400" indent="-177800">
              <a:lnSpc>
                <a:spcPct val="100000"/>
              </a:lnSpc>
              <a:spcBef>
                <a:spcPts val="400"/>
              </a:spcBef>
              <a:buClr>
                <a:srgbClr val="54585B"/>
              </a:buClr>
              <a:buChar char="–"/>
              <a:defRPr>
                <a:solidFill>
                  <a:srgbClr val="54585B"/>
                </a:solidFill>
                <a:latin typeface="PT Sans"/>
                <a:ea typeface="PT Sans"/>
                <a:cs typeface="PT Sans"/>
                <a:sym typeface="PT Sans"/>
              </a:defRPr>
            </a:lvl4pPr>
            <a:lvl5pPr marL="2133600" indent="-177800">
              <a:lnSpc>
                <a:spcPct val="100000"/>
              </a:lnSpc>
              <a:spcBef>
                <a:spcPts val="400"/>
              </a:spcBef>
              <a:buClr>
                <a:srgbClr val="54585B"/>
              </a:buClr>
              <a:buChar char="»"/>
              <a:defRPr>
                <a:solidFill>
                  <a:srgbClr val="54585B"/>
                </a:solidFill>
                <a:latin typeface="PT Sans"/>
                <a:ea typeface="PT Sans"/>
                <a:cs typeface="PT Sans"/>
                <a:sym typeface="PT Sans"/>
              </a:defRPr>
            </a:lvl5pPr>
          </a:lstStyle>
          <a:p>
            <a:pPr/>
            <a:r>
              <a:t>Body Level One</a:t>
            </a:r>
          </a:p>
          <a:p>
            <a:pPr lvl="1"/>
            <a:r>
              <a:t>Body Level Two</a:t>
            </a:r>
          </a:p>
          <a:p>
            <a:pPr lvl="2"/>
            <a:r>
              <a:t>Body Level Three</a:t>
            </a:r>
          </a:p>
          <a:p>
            <a:pPr lvl="3"/>
            <a:r>
              <a:t>Body Level Four</a:t>
            </a:r>
          </a:p>
          <a:p>
            <a:pPr lvl="4"/>
            <a:r>
              <a:t>Body Level Five</a:t>
            </a:r>
          </a:p>
        </p:txBody>
      </p:sp>
      <p:sp>
        <p:nvSpPr>
          <p:cNvPr id="3929" name="Shape 3929"/>
          <p:cNvSpPr/>
          <p:nvPr/>
        </p:nvSpPr>
        <p:spPr>
          <a:xfrm>
            <a:off x="4505961" y="6503760"/>
            <a:ext cx="3220000" cy="2184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800">
                <a:solidFill>
                  <a:srgbClr val="FFFFFF"/>
                </a:solidFill>
              </a:defRPr>
            </a:lvl1pPr>
          </a:lstStyle>
          <a:p>
            <a:pPr/>
            <a:r>
              <a:t>© 2015 CloudBees, Inc.  All Rights Reserved</a:t>
            </a:r>
          </a:p>
        </p:txBody>
      </p:sp>
      <p:pic>
        <p:nvPicPr>
          <p:cNvPr id="3930" name="image2.png"/>
          <p:cNvPicPr>
            <a:picLocks noChangeAspect="1"/>
          </p:cNvPicPr>
          <p:nvPr/>
        </p:nvPicPr>
        <p:blipFill>
          <a:blip r:embed="rId3">
            <a:extLst/>
          </a:blip>
          <a:stretch>
            <a:fillRect/>
          </a:stretch>
        </p:blipFill>
        <p:spPr>
          <a:xfrm>
            <a:off x="478999" y="6311900"/>
            <a:ext cx="1746801" cy="562501"/>
          </a:xfrm>
          <a:prstGeom prst="rect">
            <a:avLst/>
          </a:prstGeom>
          <a:ln w="12700">
            <a:miter lim="400000"/>
          </a:ln>
        </p:spPr>
      </p:pic>
      <p:sp>
        <p:nvSpPr>
          <p:cNvPr id="3931" name="Shape 3931"/>
          <p:cNvSpPr/>
          <p:nvPr>
            <p:ph type="sldNum" sz="quarter" idx="2"/>
          </p:nvPr>
        </p:nvSpPr>
        <p:spPr>
          <a:xfrm>
            <a:off x="11621460" y="6543380"/>
            <a:ext cx="137288" cy="127001"/>
          </a:xfrm>
          <a:prstGeom prst="rect">
            <a:avLst/>
          </a:prstGeom>
        </p:spPr>
        <p:txBody>
          <a:bodyPr lIns="0" tIns="0" rIns="0" bIns="0"/>
          <a:lstStyle>
            <a:lvl1pPr algn="ctr">
              <a:defRPr sz="900">
                <a:solidFill>
                  <a:srgbClr val="FFFFFF"/>
                </a:solidFill>
                <a:latin typeface="PT Sans"/>
                <a:ea typeface="PT Sans"/>
                <a:cs typeface="PT Sans"/>
                <a:sym typeface="PT Sans"/>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16.xml><?xml version="1.0" encoding="utf-8"?>
<p:sldLayout xmlns:a="http://schemas.openxmlformats.org/drawingml/2006/main" xmlns:r="http://schemas.openxmlformats.org/officeDocument/2006/relationships" xmlns:p="http://schemas.openxmlformats.org/presentationml/2006/main" type="tx" showMasterSp="1" showMasterPhAnim="1">
  <p:cSld name="1_Top Bar-bee">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3938" name="Shape 3938"/>
          <p:cNvSpPr/>
          <p:nvPr/>
        </p:nvSpPr>
        <p:spPr>
          <a:xfrm>
            <a:off x="478366" y="582082"/>
            <a:ext cx="11713604" cy="6276006"/>
          </a:xfrm>
          <a:prstGeom prst="rect">
            <a:avLst/>
          </a:prstGeom>
          <a:solidFill>
            <a:srgbClr val="FFFFFF"/>
          </a:solidFill>
          <a:ln w="12700">
            <a:miter lim="400000"/>
          </a:ln>
        </p:spPr>
        <p:txBody>
          <a:bodyPr lIns="45718" tIns="45718" rIns="45718" bIns="45718" anchor="ctr"/>
          <a:lstStyle/>
          <a:p>
            <a:pPr algn="ctr">
              <a:defRPr>
                <a:solidFill>
                  <a:srgbClr val="FFFFFF"/>
                </a:solidFill>
              </a:defRPr>
            </a:pPr>
          </a:p>
        </p:txBody>
      </p:sp>
      <p:sp>
        <p:nvSpPr>
          <p:cNvPr id="3939" name="Shape 3939"/>
          <p:cNvSpPr/>
          <p:nvPr/>
        </p:nvSpPr>
        <p:spPr>
          <a:xfrm rot="16200000">
            <a:off x="-1045757" y="5541432"/>
            <a:ext cx="2414702" cy="2184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800">
                <a:solidFill>
                  <a:srgbClr val="54585B"/>
                </a:solidFill>
              </a:defRPr>
            </a:lvl1pPr>
          </a:lstStyle>
          <a:p>
            <a:pPr/>
            <a:r>
              <a:t>© 2015 CloudBees, Inc.  All Rights Reserved</a:t>
            </a:r>
          </a:p>
        </p:txBody>
      </p:sp>
      <p:pic>
        <p:nvPicPr>
          <p:cNvPr id="3940" name="image2.png"/>
          <p:cNvPicPr>
            <a:picLocks noChangeAspect="1"/>
          </p:cNvPicPr>
          <p:nvPr/>
        </p:nvPicPr>
        <p:blipFill>
          <a:blip r:embed="rId3">
            <a:extLst/>
          </a:blip>
          <a:stretch>
            <a:fillRect/>
          </a:stretch>
        </p:blipFill>
        <p:spPr>
          <a:xfrm>
            <a:off x="10080200" y="32518"/>
            <a:ext cx="1746802" cy="562504"/>
          </a:xfrm>
          <a:prstGeom prst="rect">
            <a:avLst/>
          </a:prstGeom>
          <a:ln w="12700">
            <a:miter lim="400000"/>
          </a:ln>
        </p:spPr>
      </p:pic>
      <p:pic>
        <p:nvPicPr>
          <p:cNvPr id="3941" name="image5.jpeg"/>
          <p:cNvPicPr>
            <a:picLocks noChangeAspect="1"/>
          </p:cNvPicPr>
          <p:nvPr/>
        </p:nvPicPr>
        <p:blipFill>
          <a:blip r:embed="rId4">
            <a:extLst/>
          </a:blip>
          <a:stretch>
            <a:fillRect/>
          </a:stretch>
        </p:blipFill>
        <p:spPr>
          <a:xfrm>
            <a:off x="3810001" y="3412066"/>
            <a:ext cx="8009599" cy="2999104"/>
          </a:xfrm>
          <a:prstGeom prst="rect">
            <a:avLst/>
          </a:prstGeom>
          <a:ln w="12700">
            <a:miter lim="400000"/>
          </a:ln>
        </p:spPr>
      </p:pic>
      <p:sp>
        <p:nvSpPr>
          <p:cNvPr id="3942" name="Shape 3942"/>
          <p:cNvSpPr/>
          <p:nvPr>
            <p:ph type="title"/>
          </p:nvPr>
        </p:nvSpPr>
        <p:spPr>
          <a:xfrm>
            <a:off x="798782" y="833967"/>
            <a:ext cx="10970002" cy="836099"/>
          </a:xfrm>
          <a:prstGeom prst="rect">
            <a:avLst/>
          </a:prstGeom>
        </p:spPr>
        <p:txBody>
          <a:bodyPr lIns="91422" tIns="91422" rIns="91422" bIns="91422"/>
          <a:lstStyle>
            <a:lvl1pPr>
              <a:lnSpc>
                <a:spcPct val="100000"/>
              </a:lnSpc>
              <a:defRPr sz="3600">
                <a:solidFill>
                  <a:srgbClr val="CB3725"/>
                </a:solidFill>
                <a:latin typeface="PT Sans"/>
                <a:ea typeface="PT Sans"/>
                <a:cs typeface="PT Sans"/>
                <a:sym typeface="PT Sans"/>
              </a:defRPr>
            </a:lvl1pPr>
          </a:lstStyle>
          <a:p>
            <a:pPr/>
            <a:r>
              <a:t>Title Text</a:t>
            </a:r>
          </a:p>
        </p:txBody>
      </p:sp>
      <p:sp>
        <p:nvSpPr>
          <p:cNvPr id="3943" name="Shape 3943"/>
          <p:cNvSpPr/>
          <p:nvPr>
            <p:ph type="body" idx="1"/>
          </p:nvPr>
        </p:nvSpPr>
        <p:spPr>
          <a:xfrm>
            <a:off x="799775" y="1691863"/>
            <a:ext cx="10968799" cy="4526105"/>
          </a:xfrm>
          <a:prstGeom prst="rect">
            <a:avLst/>
          </a:prstGeom>
        </p:spPr>
        <p:txBody>
          <a:bodyPr lIns="91422" tIns="91422" rIns="91422" bIns="91422"/>
          <a:lstStyle>
            <a:lvl1pPr marL="182879" indent="-182879">
              <a:lnSpc>
                <a:spcPct val="100000"/>
              </a:lnSpc>
              <a:spcBef>
                <a:spcPts val="0"/>
              </a:spcBef>
              <a:buSzTx/>
              <a:buFontTx/>
              <a:buNone/>
              <a:defRPr>
                <a:solidFill>
                  <a:srgbClr val="54585B"/>
                </a:solidFill>
                <a:latin typeface="PT Sans"/>
                <a:ea typeface="PT Sans"/>
                <a:cs typeface="PT Sans"/>
                <a:sym typeface="PT Sans"/>
              </a:defRPr>
            </a:lvl1pPr>
            <a:lvl2pPr marL="182879" indent="-182879">
              <a:lnSpc>
                <a:spcPct val="100000"/>
              </a:lnSpc>
              <a:spcBef>
                <a:spcPts val="0"/>
              </a:spcBef>
              <a:buSzTx/>
              <a:buFontTx/>
              <a:buNone/>
              <a:defRPr>
                <a:solidFill>
                  <a:srgbClr val="54585B"/>
                </a:solidFill>
                <a:latin typeface="PT Sans"/>
                <a:ea typeface="PT Sans"/>
                <a:cs typeface="PT Sans"/>
                <a:sym typeface="PT Sans"/>
              </a:defRPr>
            </a:lvl2pPr>
            <a:lvl3pPr marL="182879" indent="-182879">
              <a:lnSpc>
                <a:spcPct val="100000"/>
              </a:lnSpc>
              <a:spcBef>
                <a:spcPts val="0"/>
              </a:spcBef>
              <a:buSzTx/>
              <a:buFontTx/>
              <a:buNone/>
              <a:defRPr>
                <a:solidFill>
                  <a:srgbClr val="54585B"/>
                </a:solidFill>
                <a:latin typeface="PT Sans"/>
                <a:ea typeface="PT Sans"/>
                <a:cs typeface="PT Sans"/>
                <a:sym typeface="PT Sans"/>
              </a:defRPr>
            </a:lvl3pPr>
            <a:lvl4pPr marL="182879" indent="-182879">
              <a:lnSpc>
                <a:spcPct val="100000"/>
              </a:lnSpc>
              <a:spcBef>
                <a:spcPts val="0"/>
              </a:spcBef>
              <a:buSzTx/>
              <a:buFontTx/>
              <a:buNone/>
              <a:defRPr>
                <a:solidFill>
                  <a:srgbClr val="54585B"/>
                </a:solidFill>
                <a:latin typeface="PT Sans"/>
                <a:ea typeface="PT Sans"/>
                <a:cs typeface="PT Sans"/>
                <a:sym typeface="PT Sans"/>
              </a:defRPr>
            </a:lvl4pPr>
            <a:lvl5pPr marL="182879" indent="-182879">
              <a:lnSpc>
                <a:spcPct val="100000"/>
              </a:lnSpc>
              <a:spcBef>
                <a:spcPts val="0"/>
              </a:spcBef>
              <a:buSzTx/>
              <a:buFontTx/>
              <a:buNone/>
              <a:defRPr>
                <a:solidFill>
                  <a:srgbClr val="54585B"/>
                </a:solidFill>
                <a:latin typeface="PT Sans"/>
                <a:ea typeface="PT Sans"/>
                <a:cs typeface="PT Sans"/>
                <a:sym typeface="PT Sans"/>
              </a:defRPr>
            </a:lvl5pPr>
          </a:lstStyle>
          <a:p>
            <a:pPr/>
            <a:r>
              <a:t>Body Level One</a:t>
            </a:r>
          </a:p>
          <a:p>
            <a:pPr lvl="1"/>
            <a:r>
              <a:t>Body Level Two</a:t>
            </a:r>
          </a:p>
          <a:p>
            <a:pPr lvl="2"/>
            <a:r>
              <a:t>Body Level Three</a:t>
            </a:r>
          </a:p>
          <a:p>
            <a:pPr lvl="3"/>
            <a:r>
              <a:t>Body Level Four</a:t>
            </a:r>
          </a:p>
          <a:p>
            <a:pPr lvl="4"/>
            <a:r>
              <a:t>Body Level Five</a:t>
            </a:r>
          </a:p>
        </p:txBody>
      </p:sp>
      <p:sp>
        <p:nvSpPr>
          <p:cNvPr id="3944" name="Shape 3944"/>
          <p:cNvSpPr/>
          <p:nvPr>
            <p:ph type="sldNum" sz="quarter" idx="2"/>
          </p:nvPr>
        </p:nvSpPr>
        <p:spPr>
          <a:xfrm>
            <a:off x="11621460" y="6543380"/>
            <a:ext cx="137288" cy="127001"/>
          </a:xfrm>
          <a:prstGeom prst="rect">
            <a:avLst/>
          </a:prstGeom>
        </p:spPr>
        <p:txBody>
          <a:bodyPr lIns="0" tIns="0" rIns="0" bIns="0"/>
          <a:lstStyle>
            <a:lvl1pPr algn="ctr">
              <a:defRPr sz="900">
                <a:solidFill>
                  <a:srgbClr val="7F7F7F"/>
                </a:solidFill>
                <a:latin typeface="PT Sans"/>
                <a:ea typeface="PT Sans"/>
                <a:cs typeface="PT Sans"/>
                <a:sym typeface="PT Sans"/>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17.xml><?xml version="1.0" encoding="utf-8"?>
<p:sldLayout xmlns:a="http://schemas.openxmlformats.org/drawingml/2006/main" xmlns:r="http://schemas.openxmlformats.org/officeDocument/2006/relationships" xmlns:p="http://schemas.openxmlformats.org/presentationml/2006/main" type="tx" showMasterSp="1" showMasterPhAnim="1">
  <p:cSld name="1_Bottom Bar-bee">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3951" name="Shape 3951"/>
          <p:cNvSpPr/>
          <p:nvPr/>
        </p:nvSpPr>
        <p:spPr>
          <a:xfrm>
            <a:off x="478366" y="582082"/>
            <a:ext cx="11713604" cy="6276006"/>
          </a:xfrm>
          <a:prstGeom prst="rect">
            <a:avLst/>
          </a:prstGeom>
          <a:solidFill>
            <a:srgbClr val="FFFFFF"/>
          </a:solidFill>
          <a:ln w="12700">
            <a:miter lim="400000"/>
          </a:ln>
        </p:spPr>
        <p:txBody>
          <a:bodyPr lIns="45718" tIns="45718" rIns="45718" bIns="45718" anchor="ctr"/>
          <a:lstStyle/>
          <a:p>
            <a:pPr algn="ctr">
              <a:defRPr>
                <a:solidFill>
                  <a:srgbClr val="FFFFFF"/>
                </a:solidFill>
              </a:defRPr>
            </a:pPr>
          </a:p>
        </p:txBody>
      </p:sp>
      <p:sp>
        <p:nvSpPr>
          <p:cNvPr id="3952" name="Shape 3952"/>
          <p:cNvSpPr/>
          <p:nvPr/>
        </p:nvSpPr>
        <p:spPr>
          <a:xfrm rot="16200000">
            <a:off x="-1045757" y="5541432"/>
            <a:ext cx="2414702" cy="2184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800">
                <a:solidFill>
                  <a:srgbClr val="54585B"/>
                </a:solidFill>
              </a:defRPr>
            </a:lvl1pPr>
          </a:lstStyle>
          <a:p>
            <a:pPr/>
            <a:r>
              <a:t>© 2015 CloudBees, Inc.  All Rights Reserved</a:t>
            </a:r>
          </a:p>
        </p:txBody>
      </p:sp>
      <p:pic>
        <p:nvPicPr>
          <p:cNvPr id="3953" name="image2.png"/>
          <p:cNvPicPr>
            <a:picLocks noChangeAspect="1"/>
          </p:cNvPicPr>
          <p:nvPr/>
        </p:nvPicPr>
        <p:blipFill>
          <a:blip r:embed="rId3">
            <a:extLst/>
          </a:blip>
          <a:stretch>
            <a:fillRect/>
          </a:stretch>
        </p:blipFill>
        <p:spPr>
          <a:xfrm>
            <a:off x="10080200" y="32518"/>
            <a:ext cx="1746802" cy="562504"/>
          </a:xfrm>
          <a:prstGeom prst="rect">
            <a:avLst/>
          </a:prstGeom>
          <a:ln w="12700">
            <a:miter lim="400000"/>
          </a:ln>
        </p:spPr>
      </p:pic>
      <p:sp>
        <p:nvSpPr>
          <p:cNvPr id="3954" name="Shape 3954"/>
          <p:cNvSpPr/>
          <p:nvPr/>
        </p:nvSpPr>
        <p:spPr>
          <a:xfrm>
            <a:off x="0" y="0"/>
            <a:ext cx="12192000" cy="6858000"/>
          </a:xfrm>
          <a:prstGeom prst="rect">
            <a:avLst/>
          </a:prstGeom>
          <a:solidFill>
            <a:srgbClr val="FFFFFF"/>
          </a:solidFill>
          <a:ln w="12700">
            <a:miter lim="400000"/>
          </a:ln>
        </p:spPr>
        <p:txBody>
          <a:bodyPr lIns="45718" tIns="45718" rIns="45718" bIns="45718" anchor="ctr"/>
          <a:lstStyle/>
          <a:p>
            <a:pPr algn="ctr">
              <a:defRPr>
                <a:solidFill>
                  <a:srgbClr val="FFFFFF"/>
                </a:solidFill>
              </a:defRPr>
            </a:pPr>
          </a:p>
        </p:txBody>
      </p:sp>
      <p:pic>
        <p:nvPicPr>
          <p:cNvPr id="3955" name="image5.jpeg"/>
          <p:cNvPicPr>
            <a:picLocks noChangeAspect="1"/>
          </p:cNvPicPr>
          <p:nvPr/>
        </p:nvPicPr>
        <p:blipFill>
          <a:blip r:embed="rId4">
            <a:extLst/>
          </a:blip>
          <a:stretch>
            <a:fillRect/>
          </a:stretch>
        </p:blipFill>
        <p:spPr>
          <a:xfrm>
            <a:off x="3810001" y="3045883"/>
            <a:ext cx="8009599" cy="2999103"/>
          </a:xfrm>
          <a:prstGeom prst="rect">
            <a:avLst/>
          </a:prstGeom>
          <a:ln w="12700">
            <a:miter lim="400000"/>
          </a:ln>
        </p:spPr>
      </p:pic>
      <p:pic>
        <p:nvPicPr>
          <p:cNvPr id="3956" name="image1.jpeg"/>
          <p:cNvPicPr>
            <a:picLocks noChangeAspect="1"/>
          </p:cNvPicPr>
          <p:nvPr/>
        </p:nvPicPr>
        <p:blipFill>
          <a:blip r:embed="rId2">
            <a:extLst/>
          </a:blip>
          <a:srcRect l="0" t="2" r="0" b="91998"/>
          <a:stretch>
            <a:fillRect/>
          </a:stretch>
        </p:blipFill>
        <p:spPr>
          <a:xfrm rot="10800000">
            <a:off x="0" y="6309300"/>
            <a:ext cx="12192000" cy="548702"/>
          </a:xfrm>
          <a:prstGeom prst="rect">
            <a:avLst/>
          </a:prstGeom>
          <a:ln w="12700">
            <a:miter lim="400000"/>
          </a:ln>
        </p:spPr>
      </p:pic>
      <p:sp>
        <p:nvSpPr>
          <p:cNvPr id="3957" name="Shape 3957"/>
          <p:cNvSpPr/>
          <p:nvPr>
            <p:ph type="title"/>
          </p:nvPr>
        </p:nvSpPr>
        <p:spPr>
          <a:xfrm>
            <a:off x="561716" y="301625"/>
            <a:ext cx="11128800" cy="836102"/>
          </a:xfrm>
          <a:prstGeom prst="rect">
            <a:avLst/>
          </a:prstGeom>
        </p:spPr>
        <p:txBody>
          <a:bodyPr lIns="91422" tIns="91422" rIns="91422" bIns="91422"/>
          <a:lstStyle>
            <a:lvl1pPr>
              <a:lnSpc>
                <a:spcPct val="100000"/>
              </a:lnSpc>
              <a:defRPr sz="3600">
                <a:solidFill>
                  <a:srgbClr val="CB3725"/>
                </a:solidFill>
                <a:latin typeface="PT Sans"/>
                <a:ea typeface="PT Sans"/>
                <a:cs typeface="PT Sans"/>
                <a:sym typeface="PT Sans"/>
              </a:defRPr>
            </a:lvl1pPr>
          </a:lstStyle>
          <a:p>
            <a:pPr/>
            <a:r>
              <a:t>Title Text</a:t>
            </a:r>
          </a:p>
        </p:txBody>
      </p:sp>
      <p:sp>
        <p:nvSpPr>
          <p:cNvPr id="3958" name="Shape 3958"/>
          <p:cNvSpPr/>
          <p:nvPr>
            <p:ph type="body" idx="1"/>
          </p:nvPr>
        </p:nvSpPr>
        <p:spPr>
          <a:xfrm>
            <a:off x="561716" y="1158875"/>
            <a:ext cx="11128800" cy="4886401"/>
          </a:xfrm>
          <a:prstGeom prst="rect">
            <a:avLst/>
          </a:prstGeom>
        </p:spPr>
        <p:txBody>
          <a:bodyPr lIns="91422" tIns="91422" rIns="91422" bIns="91422"/>
          <a:lstStyle>
            <a:lvl1pPr marL="169862" indent="-30162">
              <a:lnSpc>
                <a:spcPct val="100000"/>
              </a:lnSpc>
              <a:spcBef>
                <a:spcPts val="400"/>
              </a:spcBef>
              <a:buClr>
                <a:srgbClr val="54585B"/>
              </a:buClr>
              <a:defRPr>
                <a:solidFill>
                  <a:srgbClr val="54585B"/>
                </a:solidFill>
                <a:latin typeface="PT Sans"/>
                <a:ea typeface="PT Sans"/>
                <a:cs typeface="PT Sans"/>
                <a:sym typeface="PT Sans"/>
              </a:defRPr>
            </a:lvl1pPr>
            <a:lvl2pPr marL="786244" indent="-202044">
              <a:lnSpc>
                <a:spcPct val="100000"/>
              </a:lnSpc>
              <a:spcBef>
                <a:spcPts val="400"/>
              </a:spcBef>
              <a:buClr>
                <a:srgbClr val="54585B"/>
              </a:buClr>
              <a:buChar char="–"/>
              <a:defRPr>
                <a:solidFill>
                  <a:srgbClr val="54585B"/>
                </a:solidFill>
                <a:latin typeface="PT Sans"/>
                <a:ea typeface="PT Sans"/>
                <a:cs typeface="PT Sans"/>
                <a:sym typeface="PT Sans"/>
              </a:defRPr>
            </a:lvl2pPr>
            <a:lvl3pPr marL="1206500" indent="-177800">
              <a:lnSpc>
                <a:spcPct val="100000"/>
              </a:lnSpc>
              <a:spcBef>
                <a:spcPts val="400"/>
              </a:spcBef>
              <a:buClr>
                <a:srgbClr val="54585B"/>
              </a:buClr>
              <a:buChar char="o"/>
              <a:defRPr>
                <a:solidFill>
                  <a:srgbClr val="54585B"/>
                </a:solidFill>
                <a:latin typeface="PT Sans"/>
                <a:ea typeface="PT Sans"/>
                <a:cs typeface="PT Sans"/>
                <a:sym typeface="PT Sans"/>
              </a:defRPr>
            </a:lvl3pPr>
            <a:lvl4pPr marL="1676400" indent="-177800">
              <a:lnSpc>
                <a:spcPct val="100000"/>
              </a:lnSpc>
              <a:spcBef>
                <a:spcPts val="400"/>
              </a:spcBef>
              <a:buClr>
                <a:srgbClr val="54585B"/>
              </a:buClr>
              <a:buChar char="–"/>
              <a:defRPr>
                <a:solidFill>
                  <a:srgbClr val="54585B"/>
                </a:solidFill>
                <a:latin typeface="PT Sans"/>
                <a:ea typeface="PT Sans"/>
                <a:cs typeface="PT Sans"/>
                <a:sym typeface="PT Sans"/>
              </a:defRPr>
            </a:lvl4pPr>
            <a:lvl5pPr marL="2133600" indent="-177800">
              <a:lnSpc>
                <a:spcPct val="100000"/>
              </a:lnSpc>
              <a:spcBef>
                <a:spcPts val="400"/>
              </a:spcBef>
              <a:buClr>
                <a:srgbClr val="54585B"/>
              </a:buClr>
              <a:buChar char="»"/>
              <a:defRPr>
                <a:solidFill>
                  <a:srgbClr val="54585B"/>
                </a:solidFill>
                <a:latin typeface="PT Sans"/>
                <a:ea typeface="PT Sans"/>
                <a:cs typeface="PT Sans"/>
                <a:sym typeface="PT Sans"/>
              </a:defRPr>
            </a:lvl5pPr>
          </a:lstStyle>
          <a:p>
            <a:pPr/>
            <a:r>
              <a:t>Body Level One</a:t>
            </a:r>
          </a:p>
          <a:p>
            <a:pPr lvl="1"/>
            <a:r>
              <a:t>Body Level Two</a:t>
            </a:r>
          </a:p>
          <a:p>
            <a:pPr lvl="2"/>
            <a:r>
              <a:t>Body Level Three</a:t>
            </a:r>
          </a:p>
          <a:p>
            <a:pPr lvl="3"/>
            <a:r>
              <a:t>Body Level Four</a:t>
            </a:r>
          </a:p>
          <a:p>
            <a:pPr lvl="4"/>
            <a:r>
              <a:t>Body Level Five</a:t>
            </a:r>
          </a:p>
        </p:txBody>
      </p:sp>
      <p:sp>
        <p:nvSpPr>
          <p:cNvPr id="3959" name="Shape 3959"/>
          <p:cNvSpPr/>
          <p:nvPr/>
        </p:nvSpPr>
        <p:spPr>
          <a:xfrm>
            <a:off x="4492416" y="6503760"/>
            <a:ext cx="3220003" cy="2184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800">
                <a:solidFill>
                  <a:srgbClr val="FFFFFF"/>
                </a:solidFill>
              </a:defRPr>
            </a:lvl1pPr>
          </a:lstStyle>
          <a:p>
            <a:pPr/>
            <a:r>
              <a:t>© 2015 CloudBees, Inc.  All Rights Reserved</a:t>
            </a:r>
          </a:p>
        </p:txBody>
      </p:sp>
      <p:pic>
        <p:nvPicPr>
          <p:cNvPr id="3960" name="image2.png"/>
          <p:cNvPicPr>
            <a:picLocks noChangeAspect="1"/>
          </p:cNvPicPr>
          <p:nvPr/>
        </p:nvPicPr>
        <p:blipFill>
          <a:blip r:embed="rId3">
            <a:extLst/>
          </a:blip>
          <a:stretch>
            <a:fillRect/>
          </a:stretch>
        </p:blipFill>
        <p:spPr>
          <a:xfrm>
            <a:off x="478999" y="6311900"/>
            <a:ext cx="1746801" cy="562501"/>
          </a:xfrm>
          <a:prstGeom prst="rect">
            <a:avLst/>
          </a:prstGeom>
          <a:ln w="12700">
            <a:miter lim="400000"/>
          </a:ln>
        </p:spPr>
      </p:pic>
      <p:sp>
        <p:nvSpPr>
          <p:cNvPr id="3961" name="Shape 3961"/>
          <p:cNvSpPr/>
          <p:nvPr>
            <p:ph type="sldNum" sz="quarter" idx="2"/>
          </p:nvPr>
        </p:nvSpPr>
        <p:spPr>
          <a:xfrm>
            <a:off x="11621460" y="6543380"/>
            <a:ext cx="137288" cy="127001"/>
          </a:xfrm>
          <a:prstGeom prst="rect">
            <a:avLst/>
          </a:prstGeom>
        </p:spPr>
        <p:txBody>
          <a:bodyPr lIns="0" tIns="0" rIns="0" bIns="0"/>
          <a:lstStyle>
            <a:lvl1pPr algn="ctr">
              <a:defRPr sz="900">
                <a:solidFill>
                  <a:srgbClr val="FFFFFF"/>
                </a:solidFill>
                <a:latin typeface="PT Sans"/>
                <a:ea typeface="PT Sans"/>
                <a:cs typeface="PT Sans"/>
                <a:sym typeface="PT Sans"/>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18.xml><?xml version="1.0" encoding="utf-8"?>
<p:sldLayout xmlns:a="http://schemas.openxmlformats.org/drawingml/2006/main" xmlns:r="http://schemas.openxmlformats.org/officeDocument/2006/relationships" xmlns:p="http://schemas.openxmlformats.org/presentationml/2006/main" type="tx" showMasterSp="1" showMasterPhAnim="1">
  <p:cSld name="5_Custom Layout">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3968" name="Shape 3968"/>
          <p:cNvSpPr/>
          <p:nvPr/>
        </p:nvSpPr>
        <p:spPr>
          <a:xfrm>
            <a:off x="478366" y="582082"/>
            <a:ext cx="11713604" cy="6276006"/>
          </a:xfrm>
          <a:prstGeom prst="rect">
            <a:avLst/>
          </a:prstGeom>
          <a:solidFill>
            <a:srgbClr val="FFFFFF"/>
          </a:solidFill>
          <a:ln w="12700">
            <a:miter lim="400000"/>
          </a:ln>
        </p:spPr>
        <p:txBody>
          <a:bodyPr lIns="45718" tIns="45718" rIns="45718" bIns="45718" anchor="ctr"/>
          <a:lstStyle/>
          <a:p>
            <a:pPr algn="ctr">
              <a:defRPr>
                <a:solidFill>
                  <a:srgbClr val="FFFFFF"/>
                </a:solidFill>
              </a:defRPr>
            </a:pPr>
          </a:p>
        </p:txBody>
      </p:sp>
      <p:sp>
        <p:nvSpPr>
          <p:cNvPr id="3969" name="Shape 3969"/>
          <p:cNvSpPr/>
          <p:nvPr/>
        </p:nvSpPr>
        <p:spPr>
          <a:xfrm rot="16200000">
            <a:off x="-1045757" y="5541432"/>
            <a:ext cx="2414702" cy="2184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800">
                <a:solidFill>
                  <a:srgbClr val="54585B"/>
                </a:solidFill>
              </a:defRPr>
            </a:lvl1pPr>
          </a:lstStyle>
          <a:p>
            <a:pPr/>
            <a:r>
              <a:t>© 2015 CloudBees, Inc.  All Rights Reserved</a:t>
            </a:r>
          </a:p>
        </p:txBody>
      </p:sp>
      <p:pic>
        <p:nvPicPr>
          <p:cNvPr id="3970" name="image2.png"/>
          <p:cNvPicPr>
            <a:picLocks noChangeAspect="1"/>
          </p:cNvPicPr>
          <p:nvPr/>
        </p:nvPicPr>
        <p:blipFill>
          <a:blip r:embed="rId3">
            <a:extLst/>
          </a:blip>
          <a:stretch>
            <a:fillRect/>
          </a:stretch>
        </p:blipFill>
        <p:spPr>
          <a:xfrm>
            <a:off x="10080200" y="32518"/>
            <a:ext cx="1746802" cy="562504"/>
          </a:xfrm>
          <a:prstGeom prst="rect">
            <a:avLst/>
          </a:prstGeom>
          <a:ln w="12700">
            <a:miter lim="400000"/>
          </a:ln>
        </p:spPr>
      </p:pic>
      <p:pic>
        <p:nvPicPr>
          <p:cNvPr id="3971" name="image1.jpeg"/>
          <p:cNvPicPr>
            <a:picLocks noChangeAspect="1"/>
          </p:cNvPicPr>
          <p:nvPr/>
        </p:nvPicPr>
        <p:blipFill>
          <a:blip r:embed="rId2">
            <a:extLst/>
          </a:blip>
          <a:stretch>
            <a:fillRect/>
          </a:stretch>
        </p:blipFill>
        <p:spPr>
          <a:xfrm>
            <a:off x="0" y="0"/>
            <a:ext cx="12192000" cy="6858000"/>
          </a:xfrm>
          <a:prstGeom prst="rect">
            <a:avLst/>
          </a:prstGeom>
          <a:ln w="12700">
            <a:miter lim="400000"/>
          </a:ln>
        </p:spPr>
      </p:pic>
      <p:sp>
        <p:nvSpPr>
          <p:cNvPr id="3972" name="Shape 3972"/>
          <p:cNvSpPr/>
          <p:nvPr/>
        </p:nvSpPr>
        <p:spPr>
          <a:xfrm rot="16200000">
            <a:off x="-1045757" y="5541432"/>
            <a:ext cx="2414702" cy="2184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800">
                <a:solidFill>
                  <a:srgbClr val="54585B"/>
                </a:solidFill>
              </a:defRPr>
            </a:lvl1pPr>
          </a:lstStyle>
          <a:p>
            <a:pPr/>
            <a:r>
              <a:t>© 2015 CloudBees, Inc.  All Rights Reserved</a:t>
            </a:r>
          </a:p>
        </p:txBody>
      </p:sp>
      <p:pic>
        <p:nvPicPr>
          <p:cNvPr id="3973" name="image6.png"/>
          <p:cNvPicPr>
            <a:picLocks noChangeAspect="1"/>
          </p:cNvPicPr>
          <p:nvPr/>
        </p:nvPicPr>
        <p:blipFill>
          <a:blip r:embed="rId4">
            <a:extLst/>
          </a:blip>
          <a:stretch>
            <a:fillRect/>
          </a:stretch>
        </p:blipFill>
        <p:spPr>
          <a:xfrm>
            <a:off x="2895600" y="2400300"/>
            <a:ext cx="6400800" cy="2057700"/>
          </a:xfrm>
          <a:prstGeom prst="rect">
            <a:avLst/>
          </a:prstGeom>
          <a:ln w="12700">
            <a:miter lim="400000"/>
          </a:ln>
        </p:spPr>
      </p:pic>
      <p:sp>
        <p:nvSpPr>
          <p:cNvPr id="3974" name="Shape 3974"/>
          <p:cNvSpPr/>
          <p:nvPr>
            <p:ph type="sldNum" sz="quarter" idx="2"/>
          </p:nvPr>
        </p:nvSpPr>
        <p:spPr>
          <a:xfrm>
            <a:off x="8473622" y="6221732"/>
            <a:ext cx="263979" cy="269237"/>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19.xml><?xml version="1.0" encoding="utf-8"?>
<p:sldLayout xmlns:a="http://schemas.openxmlformats.org/drawingml/2006/main" xmlns:r="http://schemas.openxmlformats.org/officeDocument/2006/relationships" xmlns:p="http://schemas.openxmlformats.org/presentationml/2006/main" type="tx" showMasterSp="1" showMasterPhAnim="1">
  <p:cSld name="6_Custom Layout">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3981" name="Shape 3981"/>
          <p:cNvSpPr/>
          <p:nvPr/>
        </p:nvSpPr>
        <p:spPr>
          <a:xfrm>
            <a:off x="478366" y="582082"/>
            <a:ext cx="11713604" cy="6276006"/>
          </a:xfrm>
          <a:prstGeom prst="rect">
            <a:avLst/>
          </a:prstGeom>
          <a:solidFill>
            <a:srgbClr val="FFFFFF"/>
          </a:solidFill>
          <a:ln w="12700">
            <a:miter lim="400000"/>
          </a:ln>
        </p:spPr>
        <p:txBody>
          <a:bodyPr lIns="45718" tIns="45718" rIns="45718" bIns="45718" anchor="ctr"/>
          <a:lstStyle/>
          <a:p>
            <a:pPr algn="ctr">
              <a:defRPr>
                <a:solidFill>
                  <a:srgbClr val="FFFFFF"/>
                </a:solidFill>
              </a:defRPr>
            </a:pPr>
          </a:p>
        </p:txBody>
      </p:sp>
      <p:sp>
        <p:nvSpPr>
          <p:cNvPr id="3982" name="Shape 3982"/>
          <p:cNvSpPr/>
          <p:nvPr/>
        </p:nvSpPr>
        <p:spPr>
          <a:xfrm rot="16200000">
            <a:off x="-1045757" y="5541432"/>
            <a:ext cx="2414702" cy="2184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800">
                <a:solidFill>
                  <a:srgbClr val="54585B"/>
                </a:solidFill>
              </a:defRPr>
            </a:lvl1pPr>
          </a:lstStyle>
          <a:p>
            <a:pPr/>
            <a:r>
              <a:t>© 2015 CloudBees, Inc.  All Rights Reserved</a:t>
            </a:r>
          </a:p>
        </p:txBody>
      </p:sp>
      <p:pic>
        <p:nvPicPr>
          <p:cNvPr id="3983" name="image2.png"/>
          <p:cNvPicPr>
            <a:picLocks noChangeAspect="1"/>
          </p:cNvPicPr>
          <p:nvPr/>
        </p:nvPicPr>
        <p:blipFill>
          <a:blip r:embed="rId3">
            <a:extLst/>
          </a:blip>
          <a:stretch>
            <a:fillRect/>
          </a:stretch>
        </p:blipFill>
        <p:spPr>
          <a:xfrm>
            <a:off x="10080200" y="32518"/>
            <a:ext cx="1746802" cy="562504"/>
          </a:xfrm>
          <a:prstGeom prst="rect">
            <a:avLst/>
          </a:prstGeom>
          <a:ln w="12700">
            <a:miter lim="400000"/>
          </a:ln>
        </p:spPr>
      </p:pic>
      <p:pic>
        <p:nvPicPr>
          <p:cNvPr id="3984" name="image1.jpeg"/>
          <p:cNvPicPr>
            <a:picLocks noChangeAspect="1"/>
          </p:cNvPicPr>
          <p:nvPr/>
        </p:nvPicPr>
        <p:blipFill>
          <a:blip r:embed="rId2">
            <a:extLst/>
          </a:blip>
          <a:stretch>
            <a:fillRect/>
          </a:stretch>
        </p:blipFill>
        <p:spPr>
          <a:xfrm>
            <a:off x="0" y="0"/>
            <a:ext cx="12192000" cy="6858000"/>
          </a:xfrm>
          <a:prstGeom prst="rect">
            <a:avLst/>
          </a:prstGeom>
          <a:ln w="12700">
            <a:miter lim="400000"/>
          </a:ln>
        </p:spPr>
      </p:pic>
      <p:pic>
        <p:nvPicPr>
          <p:cNvPr id="3985" name="image7.png"/>
          <p:cNvPicPr>
            <a:picLocks noChangeAspect="1"/>
          </p:cNvPicPr>
          <p:nvPr/>
        </p:nvPicPr>
        <p:blipFill>
          <a:blip r:embed="rId4">
            <a:extLst/>
          </a:blip>
          <a:stretch>
            <a:fillRect/>
          </a:stretch>
        </p:blipFill>
        <p:spPr>
          <a:xfrm>
            <a:off x="3947967" y="2644849"/>
            <a:ext cx="4718403" cy="1686904"/>
          </a:xfrm>
          <a:prstGeom prst="rect">
            <a:avLst/>
          </a:prstGeom>
          <a:ln w="12700">
            <a:miter lim="400000"/>
          </a:ln>
        </p:spPr>
      </p:pic>
      <p:sp>
        <p:nvSpPr>
          <p:cNvPr id="3986" name="Shape 3986"/>
          <p:cNvSpPr/>
          <p:nvPr/>
        </p:nvSpPr>
        <p:spPr>
          <a:xfrm rot="16200000">
            <a:off x="-1045757" y="5541432"/>
            <a:ext cx="2414702" cy="2184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800">
                <a:solidFill>
                  <a:srgbClr val="54585B"/>
                </a:solidFill>
              </a:defRPr>
            </a:lvl1pPr>
          </a:lstStyle>
          <a:p>
            <a:pPr/>
            <a:r>
              <a:t>© 2015 CloudBees, Inc.  All Rights Reserved</a:t>
            </a:r>
          </a:p>
        </p:txBody>
      </p:sp>
      <p:sp>
        <p:nvSpPr>
          <p:cNvPr id="3987" name="Shape 3987"/>
          <p:cNvSpPr/>
          <p:nvPr>
            <p:ph type="sldNum" sz="quarter" idx="2"/>
          </p:nvPr>
        </p:nvSpPr>
        <p:spPr>
          <a:xfrm>
            <a:off x="8473622" y="6221732"/>
            <a:ext cx="263979" cy="269237"/>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2.xml><?xml version="1.0" encoding="utf-8"?>
<p:sldLayout xmlns:a="http://schemas.openxmlformats.org/drawingml/2006/main" xmlns:r="http://schemas.openxmlformats.org/officeDocument/2006/relationships" xmlns:p="http://schemas.openxmlformats.org/presentationml/2006/main" type="tx" showMasterSp="1" showMasterPhAnim="1">
  <p:cSld name="2_Custom Layout">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374" name="Shape 374"/>
          <p:cNvSpPr/>
          <p:nvPr/>
        </p:nvSpPr>
        <p:spPr>
          <a:xfrm>
            <a:off x="478366" y="582082"/>
            <a:ext cx="11713604" cy="6276006"/>
          </a:xfrm>
          <a:prstGeom prst="rect">
            <a:avLst/>
          </a:prstGeom>
          <a:solidFill>
            <a:srgbClr val="FFFFFF"/>
          </a:solidFill>
          <a:ln w="12700">
            <a:miter lim="400000"/>
          </a:ln>
        </p:spPr>
        <p:txBody>
          <a:bodyPr lIns="45718" tIns="45718" rIns="45718" bIns="45718" anchor="ctr"/>
          <a:lstStyle/>
          <a:p>
            <a:pPr algn="ctr">
              <a:defRPr>
                <a:solidFill>
                  <a:srgbClr val="FFFFFF"/>
                </a:solidFill>
              </a:defRPr>
            </a:pPr>
          </a:p>
        </p:txBody>
      </p:sp>
      <p:sp>
        <p:nvSpPr>
          <p:cNvPr id="375" name="Shape 375"/>
          <p:cNvSpPr/>
          <p:nvPr/>
        </p:nvSpPr>
        <p:spPr>
          <a:xfrm rot="16200000">
            <a:off x="-1045757" y="5541432"/>
            <a:ext cx="2414702" cy="2184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800">
                <a:solidFill>
                  <a:srgbClr val="54585B"/>
                </a:solidFill>
              </a:defRPr>
            </a:lvl1pPr>
          </a:lstStyle>
          <a:p>
            <a:pPr/>
            <a:r>
              <a:t>© 2015 CloudBees, Inc.  All Rights Reserved</a:t>
            </a:r>
          </a:p>
        </p:txBody>
      </p:sp>
      <p:pic>
        <p:nvPicPr>
          <p:cNvPr id="376" name="image2.png"/>
          <p:cNvPicPr>
            <a:picLocks noChangeAspect="1"/>
          </p:cNvPicPr>
          <p:nvPr/>
        </p:nvPicPr>
        <p:blipFill>
          <a:blip r:embed="rId3">
            <a:extLst/>
          </a:blip>
          <a:stretch>
            <a:fillRect/>
          </a:stretch>
        </p:blipFill>
        <p:spPr>
          <a:xfrm>
            <a:off x="10080200" y="32518"/>
            <a:ext cx="1746802" cy="562504"/>
          </a:xfrm>
          <a:prstGeom prst="rect">
            <a:avLst/>
          </a:prstGeom>
          <a:ln w="12700">
            <a:miter lim="400000"/>
          </a:ln>
        </p:spPr>
      </p:pic>
      <p:sp>
        <p:nvSpPr>
          <p:cNvPr id="377" name="Shape 377"/>
          <p:cNvSpPr/>
          <p:nvPr/>
        </p:nvSpPr>
        <p:spPr>
          <a:xfrm>
            <a:off x="0" y="0"/>
            <a:ext cx="12192000" cy="6858000"/>
          </a:xfrm>
          <a:prstGeom prst="rect">
            <a:avLst/>
          </a:prstGeom>
          <a:solidFill>
            <a:srgbClr val="FFFFFF"/>
          </a:solidFill>
          <a:ln w="12700">
            <a:miter lim="400000"/>
          </a:ln>
        </p:spPr>
        <p:txBody>
          <a:bodyPr lIns="45718" tIns="45718" rIns="45718" bIns="45718" anchor="ctr"/>
          <a:lstStyle/>
          <a:p>
            <a:pPr algn="ctr">
              <a:defRPr>
                <a:solidFill>
                  <a:srgbClr val="FFFFFF"/>
                </a:solidFill>
              </a:defRPr>
            </a:pPr>
          </a:p>
        </p:txBody>
      </p:sp>
      <p:pic>
        <p:nvPicPr>
          <p:cNvPr id="378" name="image1.jpeg"/>
          <p:cNvPicPr>
            <a:picLocks noChangeAspect="1"/>
          </p:cNvPicPr>
          <p:nvPr/>
        </p:nvPicPr>
        <p:blipFill>
          <a:blip r:embed="rId2">
            <a:extLst/>
          </a:blip>
          <a:srcRect l="0" t="2" r="0" b="91998"/>
          <a:stretch>
            <a:fillRect/>
          </a:stretch>
        </p:blipFill>
        <p:spPr>
          <a:xfrm rot="10800000">
            <a:off x="0" y="6309300"/>
            <a:ext cx="12192000" cy="548702"/>
          </a:xfrm>
          <a:prstGeom prst="rect">
            <a:avLst/>
          </a:prstGeom>
          <a:ln w="12700">
            <a:miter lim="400000"/>
          </a:ln>
        </p:spPr>
      </p:pic>
      <p:sp>
        <p:nvSpPr>
          <p:cNvPr id="379" name="Shape 379"/>
          <p:cNvSpPr/>
          <p:nvPr>
            <p:ph type="title"/>
          </p:nvPr>
        </p:nvSpPr>
        <p:spPr>
          <a:xfrm>
            <a:off x="561716" y="301625"/>
            <a:ext cx="11128800" cy="836102"/>
          </a:xfrm>
          <a:prstGeom prst="rect">
            <a:avLst/>
          </a:prstGeom>
        </p:spPr>
        <p:txBody>
          <a:bodyPr lIns="91422" tIns="91422" rIns="91422" bIns="91422"/>
          <a:lstStyle>
            <a:lvl1pPr>
              <a:lnSpc>
                <a:spcPct val="100000"/>
              </a:lnSpc>
              <a:defRPr sz="3600">
                <a:solidFill>
                  <a:srgbClr val="CB3725"/>
                </a:solidFill>
                <a:latin typeface="PT Sans"/>
                <a:ea typeface="PT Sans"/>
                <a:cs typeface="PT Sans"/>
                <a:sym typeface="PT Sans"/>
              </a:defRPr>
            </a:lvl1pPr>
          </a:lstStyle>
          <a:p>
            <a:pPr/>
            <a:r>
              <a:t>Title Text</a:t>
            </a:r>
          </a:p>
        </p:txBody>
      </p:sp>
      <p:sp>
        <p:nvSpPr>
          <p:cNvPr id="380" name="Shape 380"/>
          <p:cNvSpPr/>
          <p:nvPr>
            <p:ph type="body" idx="1"/>
          </p:nvPr>
        </p:nvSpPr>
        <p:spPr>
          <a:xfrm>
            <a:off x="561716" y="1158875"/>
            <a:ext cx="11128800" cy="4886401"/>
          </a:xfrm>
          <a:prstGeom prst="rect">
            <a:avLst/>
          </a:prstGeom>
        </p:spPr>
        <p:txBody>
          <a:bodyPr lIns="91422" tIns="91422" rIns="91422" bIns="91422"/>
          <a:lstStyle>
            <a:lvl1pPr marL="169862" indent="-30162">
              <a:lnSpc>
                <a:spcPct val="100000"/>
              </a:lnSpc>
              <a:spcBef>
                <a:spcPts val="400"/>
              </a:spcBef>
              <a:buClr>
                <a:srgbClr val="54585B"/>
              </a:buClr>
              <a:defRPr>
                <a:solidFill>
                  <a:srgbClr val="54585B"/>
                </a:solidFill>
                <a:latin typeface="PT Sans"/>
                <a:ea typeface="PT Sans"/>
                <a:cs typeface="PT Sans"/>
                <a:sym typeface="PT Sans"/>
              </a:defRPr>
            </a:lvl1pPr>
            <a:lvl2pPr marL="786244" indent="-202044">
              <a:lnSpc>
                <a:spcPct val="100000"/>
              </a:lnSpc>
              <a:spcBef>
                <a:spcPts val="400"/>
              </a:spcBef>
              <a:buClr>
                <a:srgbClr val="54585B"/>
              </a:buClr>
              <a:buChar char="–"/>
              <a:defRPr>
                <a:solidFill>
                  <a:srgbClr val="54585B"/>
                </a:solidFill>
                <a:latin typeface="PT Sans"/>
                <a:ea typeface="PT Sans"/>
                <a:cs typeface="PT Sans"/>
                <a:sym typeface="PT Sans"/>
              </a:defRPr>
            </a:lvl2pPr>
            <a:lvl3pPr marL="1206500" indent="-177800">
              <a:lnSpc>
                <a:spcPct val="100000"/>
              </a:lnSpc>
              <a:spcBef>
                <a:spcPts val="400"/>
              </a:spcBef>
              <a:buClr>
                <a:srgbClr val="54585B"/>
              </a:buClr>
              <a:buChar char="o"/>
              <a:defRPr>
                <a:solidFill>
                  <a:srgbClr val="54585B"/>
                </a:solidFill>
                <a:latin typeface="PT Sans"/>
                <a:ea typeface="PT Sans"/>
                <a:cs typeface="PT Sans"/>
                <a:sym typeface="PT Sans"/>
              </a:defRPr>
            </a:lvl3pPr>
            <a:lvl4pPr marL="1676400" indent="-177800">
              <a:lnSpc>
                <a:spcPct val="100000"/>
              </a:lnSpc>
              <a:spcBef>
                <a:spcPts val="400"/>
              </a:spcBef>
              <a:buClr>
                <a:srgbClr val="54585B"/>
              </a:buClr>
              <a:buChar char="–"/>
              <a:defRPr>
                <a:solidFill>
                  <a:srgbClr val="54585B"/>
                </a:solidFill>
                <a:latin typeface="PT Sans"/>
                <a:ea typeface="PT Sans"/>
                <a:cs typeface="PT Sans"/>
                <a:sym typeface="PT Sans"/>
              </a:defRPr>
            </a:lvl4pPr>
            <a:lvl5pPr marL="2133600" indent="-177800">
              <a:lnSpc>
                <a:spcPct val="100000"/>
              </a:lnSpc>
              <a:spcBef>
                <a:spcPts val="400"/>
              </a:spcBef>
              <a:buClr>
                <a:srgbClr val="54585B"/>
              </a:buClr>
              <a:buChar char="»"/>
              <a:defRPr>
                <a:solidFill>
                  <a:srgbClr val="54585B"/>
                </a:solidFill>
                <a:latin typeface="PT Sans"/>
                <a:ea typeface="PT Sans"/>
                <a:cs typeface="PT Sans"/>
                <a:sym typeface="PT Sans"/>
              </a:defRPr>
            </a:lvl5pPr>
          </a:lstStyle>
          <a:p>
            <a:pPr/>
            <a:r>
              <a:t>Body Level One</a:t>
            </a:r>
          </a:p>
          <a:p>
            <a:pPr lvl="1"/>
            <a:r>
              <a:t>Body Level Two</a:t>
            </a:r>
          </a:p>
          <a:p>
            <a:pPr lvl="2"/>
            <a:r>
              <a:t>Body Level Three</a:t>
            </a:r>
          </a:p>
          <a:p>
            <a:pPr lvl="3"/>
            <a:r>
              <a:t>Body Level Four</a:t>
            </a:r>
          </a:p>
          <a:p>
            <a:pPr lvl="4"/>
            <a:r>
              <a:t>Body Level Five</a:t>
            </a:r>
          </a:p>
        </p:txBody>
      </p:sp>
      <p:sp>
        <p:nvSpPr>
          <p:cNvPr id="381" name="Shape 381"/>
          <p:cNvSpPr/>
          <p:nvPr/>
        </p:nvSpPr>
        <p:spPr>
          <a:xfrm>
            <a:off x="4505961" y="6503760"/>
            <a:ext cx="3220000" cy="2184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800">
                <a:solidFill>
                  <a:srgbClr val="FFFFFF"/>
                </a:solidFill>
              </a:defRPr>
            </a:lvl1pPr>
          </a:lstStyle>
          <a:p>
            <a:pPr/>
            <a:r>
              <a:t>© 2015 CloudBees, Inc.  All Rights Reserved</a:t>
            </a:r>
          </a:p>
        </p:txBody>
      </p:sp>
      <p:pic>
        <p:nvPicPr>
          <p:cNvPr id="382" name="image2.png"/>
          <p:cNvPicPr>
            <a:picLocks noChangeAspect="1"/>
          </p:cNvPicPr>
          <p:nvPr/>
        </p:nvPicPr>
        <p:blipFill>
          <a:blip r:embed="rId3">
            <a:extLst/>
          </a:blip>
          <a:stretch>
            <a:fillRect/>
          </a:stretch>
        </p:blipFill>
        <p:spPr>
          <a:xfrm>
            <a:off x="478999" y="6311900"/>
            <a:ext cx="1746801" cy="562501"/>
          </a:xfrm>
          <a:prstGeom prst="rect">
            <a:avLst/>
          </a:prstGeom>
          <a:ln w="12700">
            <a:miter lim="400000"/>
          </a:ln>
        </p:spPr>
      </p:pic>
      <p:sp>
        <p:nvSpPr>
          <p:cNvPr id="383" name="Shape 383"/>
          <p:cNvSpPr/>
          <p:nvPr>
            <p:ph type="sldNum" sz="quarter" idx="2"/>
          </p:nvPr>
        </p:nvSpPr>
        <p:spPr>
          <a:xfrm>
            <a:off x="11621460" y="6543380"/>
            <a:ext cx="137288" cy="127001"/>
          </a:xfrm>
          <a:prstGeom prst="rect">
            <a:avLst/>
          </a:prstGeom>
        </p:spPr>
        <p:txBody>
          <a:bodyPr lIns="0" tIns="0" rIns="0" bIns="0"/>
          <a:lstStyle>
            <a:lvl1pPr algn="ctr">
              <a:defRPr sz="900">
                <a:solidFill>
                  <a:srgbClr val="FFFFFF"/>
                </a:solidFill>
                <a:latin typeface="PT Sans"/>
                <a:ea typeface="PT Sans"/>
                <a:cs typeface="PT Sans"/>
                <a:sym typeface="PT Sans"/>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20.xml><?xml version="1.0" encoding="utf-8"?>
<p:sldLayout xmlns:a="http://schemas.openxmlformats.org/drawingml/2006/main" xmlns:r="http://schemas.openxmlformats.org/officeDocument/2006/relationships" xmlns:p="http://schemas.openxmlformats.org/presentationml/2006/main" type="tx" showMasterSp="1" showMasterPhAnim="1">
  <p:cSld name="1_Title Slide 1">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3994" name="Shape 3994"/>
          <p:cNvSpPr/>
          <p:nvPr/>
        </p:nvSpPr>
        <p:spPr>
          <a:xfrm>
            <a:off x="478366" y="582082"/>
            <a:ext cx="11713604" cy="6276006"/>
          </a:xfrm>
          <a:prstGeom prst="rect">
            <a:avLst/>
          </a:prstGeom>
          <a:solidFill>
            <a:srgbClr val="FFFFFF"/>
          </a:solidFill>
          <a:ln w="12700">
            <a:miter lim="400000"/>
          </a:ln>
        </p:spPr>
        <p:txBody>
          <a:bodyPr lIns="45718" tIns="45718" rIns="45718" bIns="45718" anchor="ctr"/>
          <a:lstStyle/>
          <a:p>
            <a:pPr algn="ctr">
              <a:defRPr>
                <a:solidFill>
                  <a:srgbClr val="FFFFFF"/>
                </a:solidFill>
              </a:defRPr>
            </a:pPr>
          </a:p>
        </p:txBody>
      </p:sp>
      <p:sp>
        <p:nvSpPr>
          <p:cNvPr id="3995" name="Shape 3995"/>
          <p:cNvSpPr/>
          <p:nvPr/>
        </p:nvSpPr>
        <p:spPr>
          <a:xfrm rot="16200000">
            <a:off x="-1045757" y="5541432"/>
            <a:ext cx="2414702" cy="2184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800">
                <a:solidFill>
                  <a:srgbClr val="54585B"/>
                </a:solidFill>
              </a:defRPr>
            </a:lvl1pPr>
          </a:lstStyle>
          <a:p>
            <a:pPr/>
            <a:r>
              <a:t>© 2015 CloudBees, Inc.  All Rights Reserved</a:t>
            </a:r>
          </a:p>
        </p:txBody>
      </p:sp>
      <p:pic>
        <p:nvPicPr>
          <p:cNvPr id="3996" name="image2.png"/>
          <p:cNvPicPr>
            <a:picLocks noChangeAspect="1"/>
          </p:cNvPicPr>
          <p:nvPr/>
        </p:nvPicPr>
        <p:blipFill>
          <a:blip r:embed="rId3">
            <a:extLst/>
          </a:blip>
          <a:stretch>
            <a:fillRect/>
          </a:stretch>
        </p:blipFill>
        <p:spPr>
          <a:xfrm>
            <a:off x="10080200" y="32518"/>
            <a:ext cx="1746802" cy="562504"/>
          </a:xfrm>
          <a:prstGeom prst="rect">
            <a:avLst/>
          </a:prstGeom>
          <a:ln w="12700">
            <a:miter lim="400000"/>
          </a:ln>
        </p:spPr>
      </p:pic>
      <p:sp>
        <p:nvSpPr>
          <p:cNvPr id="3997" name="Shape 3997"/>
          <p:cNvSpPr/>
          <p:nvPr>
            <p:ph type="title"/>
          </p:nvPr>
        </p:nvSpPr>
        <p:spPr>
          <a:xfrm>
            <a:off x="914400" y="2111123"/>
            <a:ext cx="10363200" cy="1546503"/>
          </a:xfrm>
          <a:prstGeom prst="rect">
            <a:avLst/>
          </a:prstGeom>
        </p:spPr>
        <p:txBody>
          <a:bodyPr lIns="91422" tIns="91422" rIns="91422" bIns="91422" anchor="b"/>
          <a:lstStyle>
            <a:lvl1pPr algn="ctr">
              <a:lnSpc>
                <a:spcPct val="100000"/>
              </a:lnSpc>
              <a:defRPr sz="4800">
                <a:solidFill>
                  <a:srgbClr val="CB3725"/>
                </a:solidFill>
                <a:latin typeface="PT Sans"/>
                <a:ea typeface="PT Sans"/>
                <a:cs typeface="PT Sans"/>
                <a:sym typeface="PT Sans"/>
              </a:defRPr>
            </a:lvl1pPr>
          </a:lstStyle>
          <a:p>
            <a:pPr/>
            <a:r>
              <a:t>Title Text</a:t>
            </a:r>
          </a:p>
        </p:txBody>
      </p:sp>
      <p:sp>
        <p:nvSpPr>
          <p:cNvPr id="3998" name="Shape 3998"/>
          <p:cNvSpPr/>
          <p:nvPr>
            <p:ph type="body" sz="quarter" idx="1"/>
          </p:nvPr>
        </p:nvSpPr>
        <p:spPr>
          <a:xfrm>
            <a:off x="914400" y="3786737"/>
            <a:ext cx="10363200" cy="1046403"/>
          </a:xfrm>
          <a:prstGeom prst="rect">
            <a:avLst/>
          </a:prstGeom>
        </p:spPr>
        <p:txBody>
          <a:bodyPr lIns="91422" tIns="91422" rIns="91422" bIns="91422"/>
          <a:lstStyle>
            <a:lvl1pPr marL="0" indent="0" algn="ctr">
              <a:lnSpc>
                <a:spcPct val="100000"/>
              </a:lnSpc>
              <a:spcBef>
                <a:spcPts val="0"/>
              </a:spcBef>
              <a:buSzTx/>
              <a:buFontTx/>
              <a:buNone/>
              <a:defRPr>
                <a:solidFill>
                  <a:srgbClr val="006098"/>
                </a:solidFill>
                <a:latin typeface="PT Sans"/>
                <a:ea typeface="PT Sans"/>
                <a:cs typeface="PT Sans"/>
                <a:sym typeface="PT Sans"/>
              </a:defRPr>
            </a:lvl1pPr>
            <a:lvl2pPr marL="0" indent="0" algn="ctr">
              <a:lnSpc>
                <a:spcPct val="100000"/>
              </a:lnSpc>
              <a:spcBef>
                <a:spcPts val="0"/>
              </a:spcBef>
              <a:buSzTx/>
              <a:buFontTx/>
              <a:buNone/>
              <a:defRPr>
                <a:solidFill>
                  <a:srgbClr val="006098"/>
                </a:solidFill>
                <a:latin typeface="PT Sans"/>
                <a:ea typeface="PT Sans"/>
                <a:cs typeface="PT Sans"/>
                <a:sym typeface="PT Sans"/>
              </a:defRPr>
            </a:lvl2pPr>
            <a:lvl3pPr marL="0" indent="0" algn="ctr">
              <a:lnSpc>
                <a:spcPct val="100000"/>
              </a:lnSpc>
              <a:spcBef>
                <a:spcPts val="0"/>
              </a:spcBef>
              <a:buSzTx/>
              <a:buFontTx/>
              <a:buNone/>
              <a:defRPr>
                <a:solidFill>
                  <a:srgbClr val="006098"/>
                </a:solidFill>
                <a:latin typeface="PT Sans"/>
                <a:ea typeface="PT Sans"/>
                <a:cs typeface="PT Sans"/>
                <a:sym typeface="PT Sans"/>
              </a:defRPr>
            </a:lvl3pPr>
            <a:lvl4pPr marL="0" indent="0" algn="ctr">
              <a:lnSpc>
                <a:spcPct val="100000"/>
              </a:lnSpc>
              <a:spcBef>
                <a:spcPts val="0"/>
              </a:spcBef>
              <a:buSzTx/>
              <a:buFontTx/>
              <a:buNone/>
              <a:defRPr>
                <a:solidFill>
                  <a:srgbClr val="006098"/>
                </a:solidFill>
                <a:latin typeface="PT Sans"/>
                <a:ea typeface="PT Sans"/>
                <a:cs typeface="PT Sans"/>
                <a:sym typeface="PT Sans"/>
              </a:defRPr>
            </a:lvl4pPr>
            <a:lvl5pPr marL="0" indent="0" algn="ctr">
              <a:lnSpc>
                <a:spcPct val="100000"/>
              </a:lnSpc>
              <a:spcBef>
                <a:spcPts val="0"/>
              </a:spcBef>
              <a:buSzTx/>
              <a:buFontTx/>
              <a:buNone/>
              <a:defRPr>
                <a:solidFill>
                  <a:srgbClr val="006098"/>
                </a:solidFill>
                <a:latin typeface="PT Sans"/>
                <a:ea typeface="PT Sans"/>
                <a:cs typeface="PT Sans"/>
                <a:sym typeface="PT Sans"/>
              </a:defRPr>
            </a:lvl5pPr>
          </a:lstStyle>
          <a:p>
            <a:pPr/>
            <a:r>
              <a:t>Body Level One</a:t>
            </a:r>
          </a:p>
          <a:p>
            <a:pPr lvl="1"/>
            <a:r>
              <a:t>Body Level Two</a:t>
            </a:r>
          </a:p>
          <a:p>
            <a:pPr lvl="2"/>
            <a:r>
              <a:t>Body Level Three</a:t>
            </a:r>
          </a:p>
          <a:p>
            <a:pPr lvl="3"/>
            <a:r>
              <a:t>Body Level Four</a:t>
            </a:r>
          </a:p>
          <a:p>
            <a:pPr lvl="4"/>
            <a:r>
              <a:t>Body Level Five</a:t>
            </a:r>
          </a:p>
        </p:txBody>
      </p:sp>
      <p:sp>
        <p:nvSpPr>
          <p:cNvPr id="3999" name="Shape 3999"/>
          <p:cNvSpPr/>
          <p:nvPr>
            <p:ph type="sldNum" sz="quarter" idx="2"/>
          </p:nvPr>
        </p:nvSpPr>
        <p:spPr>
          <a:xfrm>
            <a:off x="11409053" y="6465873"/>
            <a:ext cx="266974" cy="259222"/>
          </a:xfrm>
          <a:prstGeom prst="rect">
            <a:avLst/>
          </a:prstGeom>
        </p:spPr>
        <p:txBody>
          <a:bodyPr lIns="0" tIns="0" rIns="0" bIns="0"/>
          <a:lstStyle>
            <a:lvl1pPr algn="l">
              <a:defRPr sz="1800">
                <a:solidFill>
                  <a:srgbClr val="54585B"/>
                </a:solidFill>
                <a:latin typeface="Arial"/>
                <a:ea typeface="Arial"/>
                <a:cs typeface="Arial"/>
                <a:sym typeface="Aria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21.xml><?xml version="1.0" encoding="utf-8"?>
<p:sldLayout xmlns:a="http://schemas.openxmlformats.org/drawingml/2006/main" xmlns:r="http://schemas.openxmlformats.org/officeDocument/2006/relationships" xmlns:p="http://schemas.openxmlformats.org/presentationml/2006/main" type="tx" showMasterSp="1" showMasterPhAnim="1">
  <p:cSld name="1_Title Slide">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4006" name="Shape 4006"/>
          <p:cNvSpPr/>
          <p:nvPr/>
        </p:nvSpPr>
        <p:spPr>
          <a:xfrm>
            <a:off x="478366" y="582082"/>
            <a:ext cx="11713604" cy="6276006"/>
          </a:xfrm>
          <a:prstGeom prst="rect">
            <a:avLst/>
          </a:prstGeom>
          <a:solidFill>
            <a:srgbClr val="FFFFFF"/>
          </a:solidFill>
          <a:ln w="12700">
            <a:miter lim="400000"/>
          </a:ln>
        </p:spPr>
        <p:txBody>
          <a:bodyPr lIns="45718" tIns="45718" rIns="45718" bIns="45718" anchor="ctr"/>
          <a:lstStyle/>
          <a:p>
            <a:pPr algn="ctr">
              <a:defRPr>
                <a:solidFill>
                  <a:srgbClr val="FFFFFF"/>
                </a:solidFill>
              </a:defRPr>
            </a:pPr>
          </a:p>
        </p:txBody>
      </p:sp>
      <p:sp>
        <p:nvSpPr>
          <p:cNvPr id="4007" name="Shape 4007"/>
          <p:cNvSpPr/>
          <p:nvPr/>
        </p:nvSpPr>
        <p:spPr>
          <a:xfrm rot="16200000">
            <a:off x="-1045757" y="5541432"/>
            <a:ext cx="2414702" cy="2184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800">
                <a:solidFill>
                  <a:srgbClr val="54585B"/>
                </a:solidFill>
              </a:defRPr>
            </a:lvl1pPr>
          </a:lstStyle>
          <a:p>
            <a:pPr/>
            <a:r>
              <a:t>© 2015 CloudBees, Inc.  All Rights Reserved</a:t>
            </a:r>
          </a:p>
        </p:txBody>
      </p:sp>
      <p:pic>
        <p:nvPicPr>
          <p:cNvPr id="4008" name="image2.png"/>
          <p:cNvPicPr>
            <a:picLocks noChangeAspect="1"/>
          </p:cNvPicPr>
          <p:nvPr/>
        </p:nvPicPr>
        <p:blipFill>
          <a:blip r:embed="rId3">
            <a:extLst/>
          </a:blip>
          <a:stretch>
            <a:fillRect/>
          </a:stretch>
        </p:blipFill>
        <p:spPr>
          <a:xfrm>
            <a:off x="10080200" y="32518"/>
            <a:ext cx="1746802" cy="562504"/>
          </a:xfrm>
          <a:prstGeom prst="rect">
            <a:avLst/>
          </a:prstGeom>
          <a:ln w="12700">
            <a:miter lim="400000"/>
          </a:ln>
        </p:spPr>
      </p:pic>
      <p:pic>
        <p:nvPicPr>
          <p:cNvPr id="4009" name="image3.jpeg"/>
          <p:cNvPicPr>
            <a:picLocks noChangeAspect="1"/>
          </p:cNvPicPr>
          <p:nvPr/>
        </p:nvPicPr>
        <p:blipFill>
          <a:blip r:embed="rId4">
            <a:extLst/>
          </a:blip>
          <a:stretch>
            <a:fillRect/>
          </a:stretch>
        </p:blipFill>
        <p:spPr>
          <a:xfrm>
            <a:off x="0" y="9201"/>
            <a:ext cx="12192000" cy="6858001"/>
          </a:xfrm>
          <a:prstGeom prst="rect">
            <a:avLst/>
          </a:prstGeom>
          <a:ln w="12700">
            <a:miter lim="400000"/>
          </a:ln>
        </p:spPr>
      </p:pic>
      <p:sp>
        <p:nvSpPr>
          <p:cNvPr id="4010" name="Shape 4010"/>
          <p:cNvSpPr/>
          <p:nvPr>
            <p:ph type="title"/>
          </p:nvPr>
        </p:nvSpPr>
        <p:spPr>
          <a:xfrm>
            <a:off x="914400" y="2127736"/>
            <a:ext cx="10464801" cy="2111103"/>
          </a:xfrm>
          <a:prstGeom prst="rect">
            <a:avLst/>
          </a:prstGeom>
        </p:spPr>
        <p:txBody>
          <a:bodyPr lIns="91422" tIns="91422" rIns="91422" bIns="91422" anchor="b"/>
          <a:lstStyle>
            <a:lvl1pPr>
              <a:lnSpc>
                <a:spcPct val="100000"/>
              </a:lnSpc>
              <a:defRPr sz="3600">
                <a:solidFill>
                  <a:srgbClr val="FFFFFF"/>
                </a:solidFill>
                <a:latin typeface="PT Sans"/>
                <a:ea typeface="PT Sans"/>
                <a:cs typeface="PT Sans"/>
                <a:sym typeface="PT Sans"/>
              </a:defRPr>
            </a:lvl1pPr>
          </a:lstStyle>
          <a:p>
            <a:pPr/>
            <a:r>
              <a:t>Title Text</a:t>
            </a:r>
          </a:p>
        </p:txBody>
      </p:sp>
      <p:sp>
        <p:nvSpPr>
          <p:cNvPr id="4011" name="Shape 4011"/>
          <p:cNvSpPr/>
          <p:nvPr>
            <p:ph type="body" sz="quarter" idx="1"/>
          </p:nvPr>
        </p:nvSpPr>
        <p:spPr>
          <a:xfrm>
            <a:off x="914400" y="4312137"/>
            <a:ext cx="7721600" cy="1066802"/>
          </a:xfrm>
          <a:prstGeom prst="rect">
            <a:avLst/>
          </a:prstGeom>
        </p:spPr>
        <p:txBody>
          <a:bodyPr lIns="91422" tIns="91422" rIns="91422" bIns="91422"/>
          <a:lstStyle>
            <a:lvl1pPr marL="0" indent="0">
              <a:lnSpc>
                <a:spcPct val="100000"/>
              </a:lnSpc>
              <a:spcBef>
                <a:spcPts val="400"/>
              </a:spcBef>
              <a:buSzTx/>
              <a:buFontTx/>
              <a:buNone/>
              <a:defRPr>
                <a:solidFill>
                  <a:srgbClr val="FFFFFF"/>
                </a:solidFill>
                <a:latin typeface="PT Sans"/>
                <a:ea typeface="PT Sans"/>
                <a:cs typeface="PT Sans"/>
                <a:sym typeface="PT Sans"/>
              </a:defRPr>
            </a:lvl1pPr>
            <a:lvl2pPr marL="0" indent="0">
              <a:lnSpc>
                <a:spcPct val="100000"/>
              </a:lnSpc>
              <a:spcBef>
                <a:spcPts val="400"/>
              </a:spcBef>
              <a:buSzTx/>
              <a:buFontTx/>
              <a:buNone/>
              <a:defRPr>
                <a:solidFill>
                  <a:srgbClr val="FFFFFF"/>
                </a:solidFill>
                <a:latin typeface="PT Sans"/>
                <a:ea typeface="PT Sans"/>
                <a:cs typeface="PT Sans"/>
                <a:sym typeface="PT Sans"/>
              </a:defRPr>
            </a:lvl2pPr>
            <a:lvl3pPr marL="0" indent="0">
              <a:lnSpc>
                <a:spcPct val="100000"/>
              </a:lnSpc>
              <a:spcBef>
                <a:spcPts val="400"/>
              </a:spcBef>
              <a:buSzTx/>
              <a:buFontTx/>
              <a:buNone/>
              <a:defRPr>
                <a:solidFill>
                  <a:srgbClr val="FFFFFF"/>
                </a:solidFill>
                <a:latin typeface="PT Sans"/>
                <a:ea typeface="PT Sans"/>
                <a:cs typeface="PT Sans"/>
                <a:sym typeface="PT Sans"/>
              </a:defRPr>
            </a:lvl3pPr>
            <a:lvl4pPr marL="0" indent="0">
              <a:lnSpc>
                <a:spcPct val="100000"/>
              </a:lnSpc>
              <a:spcBef>
                <a:spcPts val="400"/>
              </a:spcBef>
              <a:buSzTx/>
              <a:buFontTx/>
              <a:buNone/>
              <a:defRPr>
                <a:solidFill>
                  <a:srgbClr val="FFFFFF"/>
                </a:solidFill>
                <a:latin typeface="PT Sans"/>
                <a:ea typeface="PT Sans"/>
                <a:cs typeface="PT Sans"/>
                <a:sym typeface="PT Sans"/>
              </a:defRPr>
            </a:lvl4pPr>
            <a:lvl5pPr marL="0" indent="0">
              <a:lnSpc>
                <a:spcPct val="100000"/>
              </a:lnSpc>
              <a:spcBef>
                <a:spcPts val="400"/>
              </a:spcBef>
              <a:buSzTx/>
              <a:buFontTx/>
              <a:buNone/>
              <a:defRPr>
                <a:solidFill>
                  <a:srgbClr val="FFFFFF"/>
                </a:solidFill>
                <a:latin typeface="PT Sans"/>
                <a:ea typeface="PT Sans"/>
                <a:cs typeface="PT Sans"/>
                <a:sym typeface="PT Sans"/>
              </a:defRPr>
            </a:lvl5pPr>
          </a:lstStyle>
          <a:p>
            <a:pPr/>
            <a:r>
              <a:t>Body Level One</a:t>
            </a:r>
          </a:p>
          <a:p>
            <a:pPr lvl="1"/>
            <a:r>
              <a:t>Body Level Two</a:t>
            </a:r>
          </a:p>
          <a:p>
            <a:pPr lvl="2"/>
            <a:r>
              <a:t>Body Level Three</a:t>
            </a:r>
          </a:p>
          <a:p>
            <a:pPr lvl="3"/>
            <a:r>
              <a:t>Body Level Four</a:t>
            </a:r>
          </a:p>
          <a:p>
            <a:pPr lvl="4"/>
            <a:r>
              <a:t>Body Level Five</a:t>
            </a:r>
          </a:p>
        </p:txBody>
      </p:sp>
      <p:pic>
        <p:nvPicPr>
          <p:cNvPr id="4012" name="image4.png"/>
          <p:cNvPicPr>
            <a:picLocks noChangeAspect="1"/>
          </p:cNvPicPr>
          <p:nvPr/>
        </p:nvPicPr>
        <p:blipFill>
          <a:blip r:embed="rId5">
            <a:extLst/>
          </a:blip>
          <a:stretch>
            <a:fillRect/>
          </a:stretch>
        </p:blipFill>
        <p:spPr>
          <a:xfrm>
            <a:off x="8636000" y="232712"/>
            <a:ext cx="3194001" cy="1026901"/>
          </a:xfrm>
          <a:prstGeom prst="rect">
            <a:avLst/>
          </a:prstGeom>
          <a:ln w="12700">
            <a:miter lim="400000"/>
          </a:ln>
        </p:spPr>
      </p:pic>
      <p:sp>
        <p:nvSpPr>
          <p:cNvPr id="4013" name="Shape 4013"/>
          <p:cNvSpPr/>
          <p:nvPr/>
        </p:nvSpPr>
        <p:spPr>
          <a:xfrm rot="16200000">
            <a:off x="-1045757" y="5541432"/>
            <a:ext cx="2414702" cy="2184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800">
                <a:solidFill>
                  <a:srgbClr val="FFFFFF"/>
                </a:solidFill>
              </a:defRPr>
            </a:lvl1pPr>
          </a:lstStyle>
          <a:p>
            <a:pPr/>
            <a:r>
              <a:t>© 2015 CloudBees, Inc.  All Rights Reserved</a:t>
            </a:r>
          </a:p>
        </p:txBody>
      </p:sp>
      <p:sp>
        <p:nvSpPr>
          <p:cNvPr id="4014" name="Shape 4014"/>
          <p:cNvSpPr/>
          <p:nvPr>
            <p:ph type="sldNum" sz="quarter" idx="2"/>
          </p:nvPr>
        </p:nvSpPr>
        <p:spPr>
          <a:xfrm>
            <a:off x="8473622" y="6221732"/>
            <a:ext cx="263979" cy="269237"/>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22.xml><?xml version="1.0" encoding="utf-8"?>
<p:sldLayout xmlns:a="http://schemas.openxmlformats.org/drawingml/2006/main" xmlns:r="http://schemas.openxmlformats.org/officeDocument/2006/relationships" xmlns:p="http://schemas.openxmlformats.org/presentationml/2006/main" type="tx" showMasterSp="1" showMasterPhAnim="1">
  <p:cSld name="2_Title Slide">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4021" name="Shape 4021"/>
          <p:cNvSpPr/>
          <p:nvPr/>
        </p:nvSpPr>
        <p:spPr>
          <a:xfrm>
            <a:off x="478366" y="582082"/>
            <a:ext cx="11713604" cy="6276006"/>
          </a:xfrm>
          <a:prstGeom prst="rect">
            <a:avLst/>
          </a:prstGeom>
          <a:solidFill>
            <a:srgbClr val="FFFFFF"/>
          </a:solidFill>
          <a:ln w="12700">
            <a:miter lim="400000"/>
          </a:ln>
        </p:spPr>
        <p:txBody>
          <a:bodyPr lIns="45718" tIns="45718" rIns="45718" bIns="45718" anchor="ctr"/>
          <a:lstStyle/>
          <a:p>
            <a:pPr algn="ctr">
              <a:defRPr>
                <a:solidFill>
                  <a:srgbClr val="FFFFFF"/>
                </a:solidFill>
              </a:defRPr>
            </a:pPr>
          </a:p>
        </p:txBody>
      </p:sp>
      <p:sp>
        <p:nvSpPr>
          <p:cNvPr id="4022" name="Shape 4022"/>
          <p:cNvSpPr/>
          <p:nvPr/>
        </p:nvSpPr>
        <p:spPr>
          <a:xfrm rot="16200000">
            <a:off x="-1045757" y="5541432"/>
            <a:ext cx="2414702" cy="2184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800">
                <a:solidFill>
                  <a:srgbClr val="54585B"/>
                </a:solidFill>
              </a:defRPr>
            </a:lvl1pPr>
          </a:lstStyle>
          <a:p>
            <a:pPr/>
            <a:r>
              <a:t>© 2015 CloudBees, Inc.  All Rights Reserved</a:t>
            </a:r>
          </a:p>
        </p:txBody>
      </p:sp>
      <p:pic>
        <p:nvPicPr>
          <p:cNvPr id="4023" name="image2.png"/>
          <p:cNvPicPr>
            <a:picLocks noChangeAspect="1"/>
          </p:cNvPicPr>
          <p:nvPr/>
        </p:nvPicPr>
        <p:blipFill>
          <a:blip r:embed="rId3">
            <a:extLst/>
          </a:blip>
          <a:stretch>
            <a:fillRect/>
          </a:stretch>
        </p:blipFill>
        <p:spPr>
          <a:xfrm>
            <a:off x="10080200" y="32518"/>
            <a:ext cx="1746802" cy="562504"/>
          </a:xfrm>
          <a:prstGeom prst="rect">
            <a:avLst/>
          </a:prstGeom>
          <a:ln w="12700">
            <a:miter lim="400000"/>
          </a:ln>
        </p:spPr>
      </p:pic>
      <p:pic>
        <p:nvPicPr>
          <p:cNvPr id="4024" name="image3.jpeg"/>
          <p:cNvPicPr>
            <a:picLocks noChangeAspect="1"/>
          </p:cNvPicPr>
          <p:nvPr/>
        </p:nvPicPr>
        <p:blipFill>
          <a:blip r:embed="rId4">
            <a:extLst/>
          </a:blip>
          <a:stretch>
            <a:fillRect/>
          </a:stretch>
        </p:blipFill>
        <p:spPr>
          <a:xfrm>
            <a:off x="0" y="9201"/>
            <a:ext cx="12192000" cy="6858001"/>
          </a:xfrm>
          <a:prstGeom prst="rect">
            <a:avLst/>
          </a:prstGeom>
          <a:ln w="12700">
            <a:miter lim="400000"/>
          </a:ln>
        </p:spPr>
      </p:pic>
      <p:sp>
        <p:nvSpPr>
          <p:cNvPr id="4025" name="Shape 4025"/>
          <p:cNvSpPr/>
          <p:nvPr>
            <p:ph type="title"/>
          </p:nvPr>
        </p:nvSpPr>
        <p:spPr>
          <a:xfrm>
            <a:off x="914400" y="2127736"/>
            <a:ext cx="10464801" cy="2111103"/>
          </a:xfrm>
          <a:prstGeom prst="rect">
            <a:avLst/>
          </a:prstGeom>
        </p:spPr>
        <p:txBody>
          <a:bodyPr lIns="91422" tIns="91422" rIns="91422" bIns="91422" anchor="b"/>
          <a:lstStyle>
            <a:lvl1pPr>
              <a:lnSpc>
                <a:spcPct val="100000"/>
              </a:lnSpc>
              <a:defRPr sz="3600">
                <a:solidFill>
                  <a:srgbClr val="FFFFFF"/>
                </a:solidFill>
                <a:latin typeface="PT Sans"/>
                <a:ea typeface="PT Sans"/>
                <a:cs typeface="PT Sans"/>
                <a:sym typeface="PT Sans"/>
              </a:defRPr>
            </a:lvl1pPr>
          </a:lstStyle>
          <a:p>
            <a:pPr/>
            <a:r>
              <a:t>Title Text</a:t>
            </a:r>
          </a:p>
        </p:txBody>
      </p:sp>
      <p:sp>
        <p:nvSpPr>
          <p:cNvPr id="4026" name="Shape 4026"/>
          <p:cNvSpPr/>
          <p:nvPr>
            <p:ph type="body" sz="quarter" idx="1"/>
          </p:nvPr>
        </p:nvSpPr>
        <p:spPr>
          <a:xfrm>
            <a:off x="914400" y="4312137"/>
            <a:ext cx="7721600" cy="1066802"/>
          </a:xfrm>
          <a:prstGeom prst="rect">
            <a:avLst/>
          </a:prstGeom>
        </p:spPr>
        <p:txBody>
          <a:bodyPr lIns="91422" tIns="91422" rIns="91422" bIns="91422"/>
          <a:lstStyle>
            <a:lvl1pPr marL="0" indent="0">
              <a:lnSpc>
                <a:spcPct val="100000"/>
              </a:lnSpc>
              <a:spcBef>
                <a:spcPts val="400"/>
              </a:spcBef>
              <a:buSzTx/>
              <a:buFontTx/>
              <a:buNone/>
              <a:defRPr>
                <a:solidFill>
                  <a:srgbClr val="FFFFFF"/>
                </a:solidFill>
                <a:latin typeface="PT Sans"/>
                <a:ea typeface="PT Sans"/>
                <a:cs typeface="PT Sans"/>
                <a:sym typeface="PT Sans"/>
              </a:defRPr>
            </a:lvl1pPr>
            <a:lvl2pPr marL="0" indent="0">
              <a:lnSpc>
                <a:spcPct val="100000"/>
              </a:lnSpc>
              <a:spcBef>
                <a:spcPts val="400"/>
              </a:spcBef>
              <a:buSzTx/>
              <a:buFontTx/>
              <a:buNone/>
              <a:defRPr>
                <a:solidFill>
                  <a:srgbClr val="FFFFFF"/>
                </a:solidFill>
                <a:latin typeface="PT Sans"/>
                <a:ea typeface="PT Sans"/>
                <a:cs typeface="PT Sans"/>
                <a:sym typeface="PT Sans"/>
              </a:defRPr>
            </a:lvl2pPr>
            <a:lvl3pPr marL="0" indent="0">
              <a:lnSpc>
                <a:spcPct val="100000"/>
              </a:lnSpc>
              <a:spcBef>
                <a:spcPts val="400"/>
              </a:spcBef>
              <a:buSzTx/>
              <a:buFontTx/>
              <a:buNone/>
              <a:defRPr>
                <a:solidFill>
                  <a:srgbClr val="FFFFFF"/>
                </a:solidFill>
                <a:latin typeface="PT Sans"/>
                <a:ea typeface="PT Sans"/>
                <a:cs typeface="PT Sans"/>
                <a:sym typeface="PT Sans"/>
              </a:defRPr>
            </a:lvl3pPr>
            <a:lvl4pPr marL="0" indent="0">
              <a:lnSpc>
                <a:spcPct val="100000"/>
              </a:lnSpc>
              <a:spcBef>
                <a:spcPts val="400"/>
              </a:spcBef>
              <a:buSzTx/>
              <a:buFontTx/>
              <a:buNone/>
              <a:defRPr>
                <a:solidFill>
                  <a:srgbClr val="FFFFFF"/>
                </a:solidFill>
                <a:latin typeface="PT Sans"/>
                <a:ea typeface="PT Sans"/>
                <a:cs typeface="PT Sans"/>
                <a:sym typeface="PT Sans"/>
              </a:defRPr>
            </a:lvl4pPr>
            <a:lvl5pPr marL="0" indent="0">
              <a:lnSpc>
                <a:spcPct val="100000"/>
              </a:lnSpc>
              <a:spcBef>
                <a:spcPts val="400"/>
              </a:spcBef>
              <a:buSzTx/>
              <a:buFontTx/>
              <a:buNone/>
              <a:defRPr>
                <a:solidFill>
                  <a:srgbClr val="FFFFFF"/>
                </a:solidFill>
                <a:latin typeface="PT Sans"/>
                <a:ea typeface="PT Sans"/>
                <a:cs typeface="PT Sans"/>
                <a:sym typeface="PT Sans"/>
              </a:defRPr>
            </a:lvl5pPr>
          </a:lstStyle>
          <a:p>
            <a:pPr/>
            <a:r>
              <a:t>Body Level One</a:t>
            </a:r>
          </a:p>
          <a:p>
            <a:pPr lvl="1"/>
            <a:r>
              <a:t>Body Level Two</a:t>
            </a:r>
          </a:p>
          <a:p>
            <a:pPr lvl="2"/>
            <a:r>
              <a:t>Body Level Three</a:t>
            </a:r>
          </a:p>
          <a:p>
            <a:pPr lvl="3"/>
            <a:r>
              <a:t>Body Level Four</a:t>
            </a:r>
          </a:p>
          <a:p>
            <a:pPr lvl="4"/>
            <a:r>
              <a:t>Body Level Five</a:t>
            </a:r>
          </a:p>
        </p:txBody>
      </p:sp>
      <p:pic>
        <p:nvPicPr>
          <p:cNvPr id="4027" name="image4.png"/>
          <p:cNvPicPr>
            <a:picLocks noChangeAspect="1"/>
          </p:cNvPicPr>
          <p:nvPr/>
        </p:nvPicPr>
        <p:blipFill>
          <a:blip r:embed="rId5">
            <a:extLst/>
          </a:blip>
          <a:stretch>
            <a:fillRect/>
          </a:stretch>
        </p:blipFill>
        <p:spPr>
          <a:xfrm>
            <a:off x="8636000" y="232712"/>
            <a:ext cx="3194001" cy="1026901"/>
          </a:xfrm>
          <a:prstGeom prst="rect">
            <a:avLst/>
          </a:prstGeom>
          <a:ln w="12700">
            <a:miter lim="400000"/>
          </a:ln>
        </p:spPr>
      </p:pic>
      <p:sp>
        <p:nvSpPr>
          <p:cNvPr id="4028" name="Shape 4028"/>
          <p:cNvSpPr/>
          <p:nvPr/>
        </p:nvSpPr>
        <p:spPr>
          <a:xfrm rot="16200000">
            <a:off x="-1045757" y="5541432"/>
            <a:ext cx="2414702" cy="2184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800">
                <a:solidFill>
                  <a:srgbClr val="FFFFFF"/>
                </a:solidFill>
              </a:defRPr>
            </a:lvl1pPr>
          </a:lstStyle>
          <a:p>
            <a:pPr/>
            <a:r>
              <a:t>© 2015 CloudBees, Inc.  All Rights Reserved</a:t>
            </a:r>
          </a:p>
        </p:txBody>
      </p:sp>
      <p:sp>
        <p:nvSpPr>
          <p:cNvPr id="4029" name="Shape 4029"/>
          <p:cNvSpPr/>
          <p:nvPr>
            <p:ph type="sldNum" sz="quarter" idx="2"/>
          </p:nvPr>
        </p:nvSpPr>
        <p:spPr>
          <a:xfrm>
            <a:off x="8473622" y="6221732"/>
            <a:ext cx="263979" cy="269237"/>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23.xml><?xml version="1.0" encoding="utf-8"?>
<p:sldLayout xmlns:a="http://schemas.openxmlformats.org/drawingml/2006/main" xmlns:r="http://schemas.openxmlformats.org/officeDocument/2006/relationships" xmlns:p="http://schemas.openxmlformats.org/presentationml/2006/main" type="tx" showMasterSp="1" showMasterPhAnim="1">
  <p:cSld name="3_Title and Content">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4036" name="Shape 4036"/>
          <p:cNvSpPr/>
          <p:nvPr/>
        </p:nvSpPr>
        <p:spPr>
          <a:xfrm>
            <a:off x="478366" y="582082"/>
            <a:ext cx="11713604" cy="6276006"/>
          </a:xfrm>
          <a:prstGeom prst="rect">
            <a:avLst/>
          </a:prstGeom>
          <a:solidFill>
            <a:srgbClr val="FFFFFF"/>
          </a:solidFill>
          <a:ln w="12700">
            <a:miter lim="400000"/>
          </a:ln>
        </p:spPr>
        <p:txBody>
          <a:bodyPr lIns="45718" tIns="45718" rIns="45718" bIns="45718" anchor="ctr"/>
          <a:lstStyle/>
          <a:p>
            <a:pPr algn="ctr">
              <a:defRPr>
                <a:solidFill>
                  <a:srgbClr val="FFFFFF"/>
                </a:solidFill>
              </a:defRPr>
            </a:pPr>
          </a:p>
        </p:txBody>
      </p:sp>
      <p:sp>
        <p:nvSpPr>
          <p:cNvPr id="4037" name="Shape 4037"/>
          <p:cNvSpPr/>
          <p:nvPr/>
        </p:nvSpPr>
        <p:spPr>
          <a:xfrm rot="16200000">
            <a:off x="-1045757" y="5541432"/>
            <a:ext cx="2414702" cy="2184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800">
                <a:solidFill>
                  <a:srgbClr val="54585B"/>
                </a:solidFill>
              </a:defRPr>
            </a:lvl1pPr>
          </a:lstStyle>
          <a:p>
            <a:pPr/>
            <a:r>
              <a:t>© 2015 CloudBees, Inc.  All Rights Reserved</a:t>
            </a:r>
          </a:p>
        </p:txBody>
      </p:sp>
      <p:pic>
        <p:nvPicPr>
          <p:cNvPr id="4038" name="image2.png"/>
          <p:cNvPicPr>
            <a:picLocks noChangeAspect="1"/>
          </p:cNvPicPr>
          <p:nvPr/>
        </p:nvPicPr>
        <p:blipFill>
          <a:blip r:embed="rId3">
            <a:extLst/>
          </a:blip>
          <a:stretch>
            <a:fillRect/>
          </a:stretch>
        </p:blipFill>
        <p:spPr>
          <a:xfrm>
            <a:off x="10080200" y="32518"/>
            <a:ext cx="1746802" cy="562504"/>
          </a:xfrm>
          <a:prstGeom prst="rect">
            <a:avLst/>
          </a:prstGeom>
          <a:ln w="12700">
            <a:miter lim="400000"/>
          </a:ln>
        </p:spPr>
      </p:pic>
      <p:sp>
        <p:nvSpPr>
          <p:cNvPr id="4039" name="Shape 4039"/>
          <p:cNvSpPr/>
          <p:nvPr>
            <p:ph type="title"/>
          </p:nvPr>
        </p:nvSpPr>
        <p:spPr>
          <a:xfrm>
            <a:off x="799775" y="845996"/>
            <a:ext cx="10884400" cy="836102"/>
          </a:xfrm>
          <a:prstGeom prst="rect">
            <a:avLst/>
          </a:prstGeom>
        </p:spPr>
        <p:txBody>
          <a:bodyPr lIns="91422" tIns="91422" rIns="91422" bIns="91422"/>
          <a:lstStyle>
            <a:lvl1pPr>
              <a:lnSpc>
                <a:spcPct val="100000"/>
              </a:lnSpc>
              <a:defRPr sz="3600">
                <a:solidFill>
                  <a:srgbClr val="CB3725"/>
                </a:solidFill>
                <a:latin typeface="PT Sans"/>
                <a:ea typeface="PT Sans"/>
                <a:cs typeface="PT Sans"/>
                <a:sym typeface="PT Sans"/>
              </a:defRPr>
            </a:lvl1pPr>
          </a:lstStyle>
          <a:p>
            <a:pPr/>
            <a:r>
              <a:t>Title Text</a:t>
            </a:r>
          </a:p>
        </p:txBody>
      </p:sp>
      <p:sp>
        <p:nvSpPr>
          <p:cNvPr id="4040" name="Shape 4040"/>
          <p:cNvSpPr/>
          <p:nvPr>
            <p:ph type="body" idx="1"/>
          </p:nvPr>
        </p:nvSpPr>
        <p:spPr>
          <a:xfrm>
            <a:off x="799775" y="1692211"/>
            <a:ext cx="10884400" cy="4526101"/>
          </a:xfrm>
          <a:prstGeom prst="rect">
            <a:avLst/>
          </a:prstGeom>
        </p:spPr>
        <p:txBody>
          <a:bodyPr lIns="91422" tIns="91422" rIns="91422" bIns="91422"/>
          <a:lstStyle>
            <a:lvl1pPr marL="182879" indent="-182879">
              <a:lnSpc>
                <a:spcPct val="100000"/>
              </a:lnSpc>
              <a:spcBef>
                <a:spcPts val="0"/>
              </a:spcBef>
              <a:buSzTx/>
              <a:buFontTx/>
              <a:buNone/>
              <a:defRPr>
                <a:solidFill>
                  <a:srgbClr val="54585B"/>
                </a:solidFill>
                <a:latin typeface="PT Sans"/>
                <a:ea typeface="PT Sans"/>
                <a:cs typeface="PT Sans"/>
                <a:sym typeface="PT Sans"/>
              </a:defRPr>
            </a:lvl1pPr>
            <a:lvl2pPr marL="182879" indent="-182879">
              <a:lnSpc>
                <a:spcPct val="100000"/>
              </a:lnSpc>
              <a:spcBef>
                <a:spcPts val="0"/>
              </a:spcBef>
              <a:buSzTx/>
              <a:buFontTx/>
              <a:buNone/>
              <a:defRPr>
                <a:solidFill>
                  <a:srgbClr val="54585B"/>
                </a:solidFill>
                <a:latin typeface="PT Sans"/>
                <a:ea typeface="PT Sans"/>
                <a:cs typeface="PT Sans"/>
                <a:sym typeface="PT Sans"/>
              </a:defRPr>
            </a:lvl2pPr>
            <a:lvl3pPr marL="182879" indent="-182879">
              <a:lnSpc>
                <a:spcPct val="100000"/>
              </a:lnSpc>
              <a:spcBef>
                <a:spcPts val="0"/>
              </a:spcBef>
              <a:buSzTx/>
              <a:buFontTx/>
              <a:buNone/>
              <a:defRPr>
                <a:solidFill>
                  <a:srgbClr val="54585B"/>
                </a:solidFill>
                <a:latin typeface="PT Sans"/>
                <a:ea typeface="PT Sans"/>
                <a:cs typeface="PT Sans"/>
                <a:sym typeface="PT Sans"/>
              </a:defRPr>
            </a:lvl3pPr>
            <a:lvl4pPr marL="182879" indent="-182879">
              <a:lnSpc>
                <a:spcPct val="100000"/>
              </a:lnSpc>
              <a:spcBef>
                <a:spcPts val="0"/>
              </a:spcBef>
              <a:buSzTx/>
              <a:buFontTx/>
              <a:buNone/>
              <a:defRPr>
                <a:solidFill>
                  <a:srgbClr val="54585B"/>
                </a:solidFill>
                <a:latin typeface="PT Sans"/>
                <a:ea typeface="PT Sans"/>
                <a:cs typeface="PT Sans"/>
                <a:sym typeface="PT Sans"/>
              </a:defRPr>
            </a:lvl4pPr>
            <a:lvl5pPr marL="182879" indent="-182879">
              <a:lnSpc>
                <a:spcPct val="100000"/>
              </a:lnSpc>
              <a:spcBef>
                <a:spcPts val="0"/>
              </a:spcBef>
              <a:buSzTx/>
              <a:buFontTx/>
              <a:buNone/>
              <a:defRPr>
                <a:solidFill>
                  <a:srgbClr val="54585B"/>
                </a:solidFill>
                <a:latin typeface="PT Sans"/>
                <a:ea typeface="PT Sans"/>
                <a:cs typeface="PT Sans"/>
                <a:sym typeface="PT Sans"/>
              </a:defRPr>
            </a:lvl5pPr>
          </a:lstStyle>
          <a:p>
            <a:pPr/>
            <a:r>
              <a:t>Body Level One</a:t>
            </a:r>
          </a:p>
          <a:p>
            <a:pPr lvl="1"/>
            <a:r>
              <a:t>Body Level Two</a:t>
            </a:r>
          </a:p>
          <a:p>
            <a:pPr lvl="2"/>
            <a:r>
              <a:t>Body Level Three</a:t>
            </a:r>
          </a:p>
          <a:p>
            <a:pPr lvl="3"/>
            <a:r>
              <a:t>Body Level Four</a:t>
            </a:r>
          </a:p>
          <a:p>
            <a:pPr lvl="4"/>
            <a:r>
              <a:t>Body Level Five</a:t>
            </a:r>
          </a:p>
        </p:txBody>
      </p:sp>
      <p:sp>
        <p:nvSpPr>
          <p:cNvPr id="4041" name="Shape 4041"/>
          <p:cNvSpPr/>
          <p:nvPr>
            <p:ph type="sldNum" sz="quarter" idx="2"/>
          </p:nvPr>
        </p:nvSpPr>
        <p:spPr>
          <a:xfrm>
            <a:off x="11621460" y="6543380"/>
            <a:ext cx="137288" cy="127001"/>
          </a:xfrm>
          <a:prstGeom prst="rect">
            <a:avLst/>
          </a:prstGeom>
        </p:spPr>
        <p:txBody>
          <a:bodyPr lIns="0" tIns="0" rIns="0" bIns="0"/>
          <a:lstStyle>
            <a:lvl1pPr algn="ctr">
              <a:defRPr sz="900">
                <a:solidFill>
                  <a:srgbClr val="7F7F7F"/>
                </a:solidFill>
                <a:latin typeface="PT Sans"/>
                <a:ea typeface="PT Sans"/>
                <a:cs typeface="PT Sans"/>
                <a:sym typeface="PT Sans"/>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24.xml><?xml version="1.0" encoding="utf-8"?>
<p:sldLayout xmlns:a="http://schemas.openxmlformats.org/drawingml/2006/main" xmlns:r="http://schemas.openxmlformats.org/officeDocument/2006/relationships" xmlns:p="http://schemas.openxmlformats.org/presentationml/2006/main" type="tx" showMasterSp="1" showMasterPhAnim="1">
  <p:cSld name="3_Two Content">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4048" name="Shape 4048"/>
          <p:cNvSpPr/>
          <p:nvPr/>
        </p:nvSpPr>
        <p:spPr>
          <a:xfrm>
            <a:off x="478366" y="582082"/>
            <a:ext cx="11713604" cy="6276006"/>
          </a:xfrm>
          <a:prstGeom prst="rect">
            <a:avLst/>
          </a:prstGeom>
          <a:solidFill>
            <a:srgbClr val="FFFFFF"/>
          </a:solidFill>
          <a:ln w="12700">
            <a:miter lim="400000"/>
          </a:ln>
        </p:spPr>
        <p:txBody>
          <a:bodyPr lIns="45718" tIns="45718" rIns="45718" bIns="45718" anchor="ctr"/>
          <a:lstStyle/>
          <a:p>
            <a:pPr algn="ctr">
              <a:defRPr>
                <a:solidFill>
                  <a:srgbClr val="FFFFFF"/>
                </a:solidFill>
              </a:defRPr>
            </a:pPr>
          </a:p>
        </p:txBody>
      </p:sp>
      <p:sp>
        <p:nvSpPr>
          <p:cNvPr id="4049" name="Shape 4049"/>
          <p:cNvSpPr/>
          <p:nvPr/>
        </p:nvSpPr>
        <p:spPr>
          <a:xfrm rot="16200000">
            <a:off x="-1045757" y="5541432"/>
            <a:ext cx="2414702" cy="2184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800">
                <a:solidFill>
                  <a:srgbClr val="54585B"/>
                </a:solidFill>
              </a:defRPr>
            </a:lvl1pPr>
          </a:lstStyle>
          <a:p>
            <a:pPr/>
            <a:r>
              <a:t>© 2015 CloudBees, Inc.  All Rights Reserved</a:t>
            </a:r>
          </a:p>
        </p:txBody>
      </p:sp>
      <p:pic>
        <p:nvPicPr>
          <p:cNvPr id="4050" name="image2.png"/>
          <p:cNvPicPr>
            <a:picLocks noChangeAspect="1"/>
          </p:cNvPicPr>
          <p:nvPr/>
        </p:nvPicPr>
        <p:blipFill>
          <a:blip r:embed="rId3">
            <a:extLst/>
          </a:blip>
          <a:stretch>
            <a:fillRect/>
          </a:stretch>
        </p:blipFill>
        <p:spPr>
          <a:xfrm>
            <a:off x="10080200" y="32518"/>
            <a:ext cx="1746802" cy="562504"/>
          </a:xfrm>
          <a:prstGeom prst="rect">
            <a:avLst/>
          </a:prstGeom>
          <a:ln w="12700">
            <a:miter lim="400000"/>
          </a:ln>
        </p:spPr>
      </p:pic>
      <p:sp>
        <p:nvSpPr>
          <p:cNvPr id="4051" name="Shape 4051"/>
          <p:cNvSpPr/>
          <p:nvPr>
            <p:ph type="title"/>
          </p:nvPr>
        </p:nvSpPr>
        <p:spPr>
          <a:xfrm>
            <a:off x="798782" y="833967"/>
            <a:ext cx="10970002" cy="836099"/>
          </a:xfrm>
          <a:prstGeom prst="rect">
            <a:avLst/>
          </a:prstGeom>
        </p:spPr>
        <p:txBody>
          <a:bodyPr lIns="91422" tIns="91422" rIns="91422" bIns="91422"/>
          <a:lstStyle>
            <a:lvl1pPr>
              <a:lnSpc>
                <a:spcPct val="100000"/>
              </a:lnSpc>
              <a:defRPr sz="3600">
                <a:solidFill>
                  <a:srgbClr val="CB3725"/>
                </a:solidFill>
                <a:latin typeface="PT Sans"/>
                <a:ea typeface="PT Sans"/>
                <a:cs typeface="PT Sans"/>
                <a:sym typeface="PT Sans"/>
              </a:defRPr>
            </a:lvl1pPr>
          </a:lstStyle>
          <a:p>
            <a:pPr/>
            <a:r>
              <a:t>Title Text</a:t>
            </a:r>
          </a:p>
        </p:txBody>
      </p:sp>
      <p:sp>
        <p:nvSpPr>
          <p:cNvPr id="4052" name="Shape 4052"/>
          <p:cNvSpPr/>
          <p:nvPr>
            <p:ph type="body" sz="half" idx="1"/>
          </p:nvPr>
        </p:nvSpPr>
        <p:spPr>
          <a:xfrm>
            <a:off x="799775" y="1693140"/>
            <a:ext cx="5364399" cy="4568100"/>
          </a:xfrm>
          <a:prstGeom prst="rect">
            <a:avLst/>
          </a:prstGeom>
        </p:spPr>
        <p:txBody>
          <a:bodyPr lIns="91422" tIns="91422" rIns="91422" bIns="91422"/>
          <a:lstStyle>
            <a:lvl1pPr marL="182879" indent="-182879">
              <a:lnSpc>
                <a:spcPct val="100000"/>
              </a:lnSpc>
              <a:spcBef>
                <a:spcPts val="0"/>
              </a:spcBef>
              <a:buSzTx/>
              <a:buFontTx/>
              <a:buNone/>
              <a:defRPr>
                <a:solidFill>
                  <a:srgbClr val="54585B"/>
                </a:solidFill>
                <a:latin typeface="PT Sans"/>
                <a:ea typeface="PT Sans"/>
                <a:cs typeface="PT Sans"/>
                <a:sym typeface="PT Sans"/>
              </a:defRPr>
            </a:lvl1pPr>
            <a:lvl2pPr marL="182879" indent="-182879">
              <a:lnSpc>
                <a:spcPct val="100000"/>
              </a:lnSpc>
              <a:spcBef>
                <a:spcPts val="0"/>
              </a:spcBef>
              <a:buSzTx/>
              <a:buFontTx/>
              <a:buNone/>
              <a:defRPr>
                <a:solidFill>
                  <a:srgbClr val="54585B"/>
                </a:solidFill>
                <a:latin typeface="PT Sans"/>
                <a:ea typeface="PT Sans"/>
                <a:cs typeface="PT Sans"/>
                <a:sym typeface="PT Sans"/>
              </a:defRPr>
            </a:lvl2pPr>
            <a:lvl3pPr marL="182879" indent="-182879">
              <a:lnSpc>
                <a:spcPct val="100000"/>
              </a:lnSpc>
              <a:spcBef>
                <a:spcPts val="0"/>
              </a:spcBef>
              <a:buSzTx/>
              <a:buFontTx/>
              <a:buNone/>
              <a:defRPr>
                <a:solidFill>
                  <a:srgbClr val="54585B"/>
                </a:solidFill>
                <a:latin typeface="PT Sans"/>
                <a:ea typeface="PT Sans"/>
                <a:cs typeface="PT Sans"/>
                <a:sym typeface="PT Sans"/>
              </a:defRPr>
            </a:lvl3pPr>
            <a:lvl4pPr marL="182879" indent="-182879">
              <a:lnSpc>
                <a:spcPct val="100000"/>
              </a:lnSpc>
              <a:spcBef>
                <a:spcPts val="0"/>
              </a:spcBef>
              <a:buSzTx/>
              <a:buFontTx/>
              <a:buNone/>
              <a:defRPr>
                <a:solidFill>
                  <a:srgbClr val="54585B"/>
                </a:solidFill>
                <a:latin typeface="PT Sans"/>
                <a:ea typeface="PT Sans"/>
                <a:cs typeface="PT Sans"/>
                <a:sym typeface="PT Sans"/>
              </a:defRPr>
            </a:lvl4pPr>
            <a:lvl5pPr marL="182879" indent="-182879">
              <a:lnSpc>
                <a:spcPct val="100000"/>
              </a:lnSpc>
              <a:spcBef>
                <a:spcPts val="0"/>
              </a:spcBef>
              <a:buSzTx/>
              <a:buFontTx/>
              <a:buNone/>
              <a:defRPr>
                <a:solidFill>
                  <a:srgbClr val="54585B"/>
                </a:solidFill>
                <a:latin typeface="PT Sans"/>
                <a:ea typeface="PT Sans"/>
                <a:cs typeface="PT Sans"/>
                <a:sym typeface="PT Sans"/>
              </a:defRPr>
            </a:lvl5pPr>
          </a:lstStyle>
          <a:p>
            <a:pPr/>
            <a:r>
              <a:t>Body Level One</a:t>
            </a:r>
          </a:p>
          <a:p>
            <a:pPr lvl="1"/>
            <a:r>
              <a:t>Body Level Two</a:t>
            </a:r>
          </a:p>
          <a:p>
            <a:pPr lvl="2"/>
            <a:r>
              <a:t>Body Level Three</a:t>
            </a:r>
          </a:p>
          <a:p>
            <a:pPr lvl="3"/>
            <a:r>
              <a:t>Body Level Four</a:t>
            </a:r>
          </a:p>
          <a:p>
            <a:pPr lvl="4"/>
            <a:r>
              <a:t>Body Level Five</a:t>
            </a:r>
          </a:p>
        </p:txBody>
      </p:sp>
      <p:sp>
        <p:nvSpPr>
          <p:cNvPr id="4053" name="Shape 4053"/>
          <p:cNvSpPr/>
          <p:nvPr>
            <p:ph type="body" sz="half" idx="13"/>
          </p:nvPr>
        </p:nvSpPr>
        <p:spPr>
          <a:xfrm>
            <a:off x="6397364" y="1693140"/>
            <a:ext cx="5364402" cy="4568100"/>
          </a:xfrm>
          <a:prstGeom prst="rect">
            <a:avLst/>
          </a:prstGeom>
        </p:spPr>
        <p:txBody>
          <a:bodyPr lIns="91422" tIns="91422" rIns="91422" bIns="91422"/>
          <a:lstStyle/>
          <a:p>
            <a:pPr/>
          </a:p>
        </p:txBody>
      </p:sp>
      <p:sp>
        <p:nvSpPr>
          <p:cNvPr id="4054" name="Shape 4054"/>
          <p:cNvSpPr/>
          <p:nvPr>
            <p:ph type="sldNum" sz="quarter" idx="2"/>
          </p:nvPr>
        </p:nvSpPr>
        <p:spPr>
          <a:xfrm>
            <a:off x="11621460" y="6543380"/>
            <a:ext cx="137288" cy="127001"/>
          </a:xfrm>
          <a:prstGeom prst="rect">
            <a:avLst/>
          </a:prstGeom>
        </p:spPr>
        <p:txBody>
          <a:bodyPr lIns="0" tIns="0" rIns="0" bIns="0"/>
          <a:lstStyle>
            <a:lvl1pPr algn="ctr">
              <a:defRPr sz="900">
                <a:solidFill>
                  <a:srgbClr val="7F7F7F"/>
                </a:solidFill>
                <a:latin typeface="PT Sans"/>
                <a:ea typeface="PT Sans"/>
                <a:cs typeface="PT Sans"/>
                <a:sym typeface="PT Sans"/>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25.xml><?xml version="1.0" encoding="utf-8"?>
<p:sldLayout xmlns:a="http://schemas.openxmlformats.org/drawingml/2006/main" xmlns:r="http://schemas.openxmlformats.org/officeDocument/2006/relationships" xmlns:p="http://schemas.openxmlformats.org/presentationml/2006/main" type="tx" showMasterSp="1" showMasterPhAnim="1">
  <p:cSld name="2_Divider slide">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4061" name="Shape 4061"/>
          <p:cNvSpPr/>
          <p:nvPr/>
        </p:nvSpPr>
        <p:spPr>
          <a:xfrm>
            <a:off x="478366" y="582082"/>
            <a:ext cx="11713604" cy="6276006"/>
          </a:xfrm>
          <a:prstGeom prst="rect">
            <a:avLst/>
          </a:prstGeom>
          <a:solidFill>
            <a:srgbClr val="FFFFFF"/>
          </a:solidFill>
          <a:ln w="12700">
            <a:miter lim="400000"/>
          </a:ln>
        </p:spPr>
        <p:txBody>
          <a:bodyPr lIns="45718" tIns="45718" rIns="45718" bIns="45718" anchor="ctr"/>
          <a:lstStyle/>
          <a:p>
            <a:pPr algn="ctr">
              <a:defRPr>
                <a:solidFill>
                  <a:srgbClr val="FFFFFF"/>
                </a:solidFill>
              </a:defRPr>
            </a:pPr>
          </a:p>
        </p:txBody>
      </p:sp>
      <p:sp>
        <p:nvSpPr>
          <p:cNvPr id="4062" name="Shape 4062"/>
          <p:cNvSpPr/>
          <p:nvPr/>
        </p:nvSpPr>
        <p:spPr>
          <a:xfrm rot="16200000">
            <a:off x="-1045757" y="5541432"/>
            <a:ext cx="2414702" cy="2184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800">
                <a:solidFill>
                  <a:srgbClr val="54585B"/>
                </a:solidFill>
              </a:defRPr>
            </a:lvl1pPr>
          </a:lstStyle>
          <a:p>
            <a:pPr/>
            <a:r>
              <a:t>© 2015 CloudBees, Inc.  All Rights Reserved</a:t>
            </a:r>
          </a:p>
        </p:txBody>
      </p:sp>
      <p:pic>
        <p:nvPicPr>
          <p:cNvPr id="4063" name="image2.png"/>
          <p:cNvPicPr>
            <a:picLocks noChangeAspect="1"/>
          </p:cNvPicPr>
          <p:nvPr/>
        </p:nvPicPr>
        <p:blipFill>
          <a:blip r:embed="rId3">
            <a:extLst/>
          </a:blip>
          <a:stretch>
            <a:fillRect/>
          </a:stretch>
        </p:blipFill>
        <p:spPr>
          <a:xfrm>
            <a:off x="10080200" y="32518"/>
            <a:ext cx="1746802" cy="562504"/>
          </a:xfrm>
          <a:prstGeom prst="rect">
            <a:avLst/>
          </a:prstGeom>
          <a:ln w="12700">
            <a:miter lim="400000"/>
          </a:ln>
        </p:spPr>
      </p:pic>
      <p:pic>
        <p:nvPicPr>
          <p:cNvPr id="4064" name="image1.jpeg"/>
          <p:cNvPicPr>
            <a:picLocks noChangeAspect="1"/>
          </p:cNvPicPr>
          <p:nvPr/>
        </p:nvPicPr>
        <p:blipFill>
          <a:blip r:embed="rId2">
            <a:extLst/>
          </a:blip>
          <a:stretch>
            <a:fillRect/>
          </a:stretch>
        </p:blipFill>
        <p:spPr>
          <a:xfrm>
            <a:off x="0" y="0"/>
            <a:ext cx="12192000" cy="6858000"/>
          </a:xfrm>
          <a:prstGeom prst="rect">
            <a:avLst/>
          </a:prstGeom>
          <a:ln w="12700">
            <a:miter lim="400000"/>
          </a:ln>
        </p:spPr>
      </p:pic>
      <p:sp>
        <p:nvSpPr>
          <p:cNvPr id="4065" name="Shape 4065"/>
          <p:cNvSpPr/>
          <p:nvPr>
            <p:ph type="title"/>
          </p:nvPr>
        </p:nvSpPr>
        <p:spPr>
          <a:xfrm>
            <a:off x="1193521" y="2667000"/>
            <a:ext cx="8433600" cy="1358701"/>
          </a:xfrm>
          <a:prstGeom prst="rect">
            <a:avLst/>
          </a:prstGeom>
        </p:spPr>
        <p:txBody>
          <a:bodyPr lIns="91422" tIns="91422" rIns="91422" bIns="91422" anchor="b"/>
          <a:lstStyle>
            <a:lvl1pPr>
              <a:lnSpc>
                <a:spcPct val="100000"/>
              </a:lnSpc>
              <a:defRPr sz="3600">
                <a:solidFill>
                  <a:srgbClr val="CB3725"/>
                </a:solidFill>
                <a:latin typeface="PT Sans"/>
                <a:ea typeface="PT Sans"/>
                <a:cs typeface="PT Sans"/>
                <a:sym typeface="PT Sans"/>
              </a:defRPr>
            </a:lvl1pPr>
          </a:lstStyle>
          <a:p>
            <a:pPr/>
            <a:r>
              <a:t>Title Text</a:t>
            </a:r>
          </a:p>
        </p:txBody>
      </p:sp>
      <p:sp>
        <p:nvSpPr>
          <p:cNvPr id="4066" name="Shape 4066"/>
          <p:cNvSpPr/>
          <p:nvPr/>
        </p:nvSpPr>
        <p:spPr>
          <a:xfrm rot="16200000">
            <a:off x="-1045757" y="5541432"/>
            <a:ext cx="2414702" cy="2184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800">
                <a:solidFill>
                  <a:srgbClr val="54585B"/>
                </a:solidFill>
              </a:defRPr>
            </a:lvl1pPr>
          </a:lstStyle>
          <a:p>
            <a:pPr/>
            <a:r>
              <a:t>© 2015 CloudBees, Inc.  All Rights Reserved</a:t>
            </a:r>
          </a:p>
        </p:txBody>
      </p:sp>
      <p:pic>
        <p:nvPicPr>
          <p:cNvPr id="4067" name="image2.png"/>
          <p:cNvPicPr>
            <a:picLocks noChangeAspect="1"/>
          </p:cNvPicPr>
          <p:nvPr/>
        </p:nvPicPr>
        <p:blipFill>
          <a:blip r:embed="rId3">
            <a:extLst/>
          </a:blip>
          <a:stretch>
            <a:fillRect/>
          </a:stretch>
        </p:blipFill>
        <p:spPr>
          <a:xfrm>
            <a:off x="9673800" y="273820"/>
            <a:ext cx="2147602" cy="691201"/>
          </a:xfrm>
          <a:prstGeom prst="rect">
            <a:avLst/>
          </a:prstGeom>
          <a:ln w="12700">
            <a:miter lim="400000"/>
          </a:ln>
        </p:spPr>
      </p:pic>
      <p:sp>
        <p:nvSpPr>
          <p:cNvPr id="4068" name="Shape 4068"/>
          <p:cNvSpPr/>
          <p:nvPr>
            <p:ph type="sldNum" sz="quarter" idx="2"/>
          </p:nvPr>
        </p:nvSpPr>
        <p:spPr>
          <a:xfrm>
            <a:off x="11621460" y="6543380"/>
            <a:ext cx="137288" cy="127001"/>
          </a:xfrm>
          <a:prstGeom prst="rect">
            <a:avLst/>
          </a:prstGeom>
        </p:spPr>
        <p:txBody>
          <a:bodyPr lIns="0" tIns="0" rIns="0" bIns="0"/>
          <a:lstStyle>
            <a:lvl1pPr algn="ctr">
              <a:defRPr sz="900">
                <a:solidFill>
                  <a:srgbClr val="7F7F7F"/>
                </a:solidFill>
                <a:latin typeface="PT Sans"/>
                <a:ea typeface="PT Sans"/>
                <a:cs typeface="PT Sans"/>
                <a:sym typeface="PT Sans"/>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26.xml><?xml version="1.0" encoding="utf-8"?>
<p:sldLayout xmlns:a="http://schemas.openxmlformats.org/drawingml/2006/main" xmlns:r="http://schemas.openxmlformats.org/officeDocument/2006/relationships" xmlns:p="http://schemas.openxmlformats.org/presentationml/2006/main" type="tx" showMasterSp="1" showMasterPhAnim="1">
  <p:cSld name="3_Title Only">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4075" name="Shape 4075"/>
          <p:cNvSpPr/>
          <p:nvPr/>
        </p:nvSpPr>
        <p:spPr>
          <a:xfrm>
            <a:off x="478366" y="582082"/>
            <a:ext cx="11713604" cy="6276006"/>
          </a:xfrm>
          <a:prstGeom prst="rect">
            <a:avLst/>
          </a:prstGeom>
          <a:solidFill>
            <a:srgbClr val="FFFFFF"/>
          </a:solidFill>
          <a:ln w="12700">
            <a:miter lim="400000"/>
          </a:ln>
        </p:spPr>
        <p:txBody>
          <a:bodyPr lIns="45718" tIns="45718" rIns="45718" bIns="45718" anchor="ctr"/>
          <a:lstStyle/>
          <a:p>
            <a:pPr algn="ctr">
              <a:defRPr>
                <a:solidFill>
                  <a:srgbClr val="FFFFFF"/>
                </a:solidFill>
              </a:defRPr>
            </a:pPr>
          </a:p>
        </p:txBody>
      </p:sp>
      <p:sp>
        <p:nvSpPr>
          <p:cNvPr id="4076" name="Shape 4076"/>
          <p:cNvSpPr/>
          <p:nvPr/>
        </p:nvSpPr>
        <p:spPr>
          <a:xfrm rot="16200000">
            <a:off x="-1045757" y="5541432"/>
            <a:ext cx="2414702" cy="2184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800">
                <a:solidFill>
                  <a:srgbClr val="54585B"/>
                </a:solidFill>
              </a:defRPr>
            </a:lvl1pPr>
          </a:lstStyle>
          <a:p>
            <a:pPr/>
            <a:r>
              <a:t>© 2015 CloudBees, Inc.  All Rights Reserved</a:t>
            </a:r>
          </a:p>
        </p:txBody>
      </p:sp>
      <p:pic>
        <p:nvPicPr>
          <p:cNvPr id="4077" name="image2.png"/>
          <p:cNvPicPr>
            <a:picLocks noChangeAspect="1"/>
          </p:cNvPicPr>
          <p:nvPr/>
        </p:nvPicPr>
        <p:blipFill>
          <a:blip r:embed="rId3">
            <a:extLst/>
          </a:blip>
          <a:stretch>
            <a:fillRect/>
          </a:stretch>
        </p:blipFill>
        <p:spPr>
          <a:xfrm>
            <a:off x="10080200" y="32518"/>
            <a:ext cx="1746802" cy="562504"/>
          </a:xfrm>
          <a:prstGeom prst="rect">
            <a:avLst/>
          </a:prstGeom>
          <a:ln w="12700">
            <a:miter lim="400000"/>
          </a:ln>
        </p:spPr>
      </p:pic>
      <p:sp>
        <p:nvSpPr>
          <p:cNvPr id="4078" name="Shape 4078"/>
          <p:cNvSpPr/>
          <p:nvPr>
            <p:ph type="title"/>
          </p:nvPr>
        </p:nvSpPr>
        <p:spPr>
          <a:xfrm>
            <a:off x="798782" y="833967"/>
            <a:ext cx="10970002" cy="836099"/>
          </a:xfrm>
          <a:prstGeom prst="rect">
            <a:avLst/>
          </a:prstGeom>
        </p:spPr>
        <p:txBody>
          <a:bodyPr lIns="91422" tIns="91422" rIns="91422" bIns="91422"/>
          <a:lstStyle>
            <a:lvl1pPr>
              <a:lnSpc>
                <a:spcPct val="100000"/>
              </a:lnSpc>
              <a:defRPr sz="3600">
                <a:solidFill>
                  <a:srgbClr val="CB3725"/>
                </a:solidFill>
                <a:latin typeface="PT Sans"/>
                <a:ea typeface="PT Sans"/>
                <a:cs typeface="PT Sans"/>
                <a:sym typeface="PT Sans"/>
              </a:defRPr>
            </a:lvl1pPr>
          </a:lstStyle>
          <a:p>
            <a:pPr/>
            <a:r>
              <a:t>Title Text</a:t>
            </a:r>
          </a:p>
        </p:txBody>
      </p:sp>
      <p:sp>
        <p:nvSpPr>
          <p:cNvPr id="4079" name="Shape 4079"/>
          <p:cNvSpPr/>
          <p:nvPr>
            <p:ph type="sldNum" sz="quarter" idx="2"/>
          </p:nvPr>
        </p:nvSpPr>
        <p:spPr>
          <a:xfrm>
            <a:off x="11621460" y="6543380"/>
            <a:ext cx="137288" cy="127001"/>
          </a:xfrm>
          <a:prstGeom prst="rect">
            <a:avLst/>
          </a:prstGeom>
        </p:spPr>
        <p:txBody>
          <a:bodyPr lIns="0" tIns="0" rIns="0" bIns="0"/>
          <a:lstStyle>
            <a:lvl1pPr algn="ctr">
              <a:defRPr sz="900">
                <a:solidFill>
                  <a:srgbClr val="7F7F7F"/>
                </a:solidFill>
                <a:latin typeface="PT Sans"/>
                <a:ea typeface="PT Sans"/>
                <a:cs typeface="PT Sans"/>
                <a:sym typeface="PT Sans"/>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27.xml><?xml version="1.0" encoding="utf-8"?>
<p:sldLayout xmlns:a="http://schemas.openxmlformats.org/drawingml/2006/main" xmlns:r="http://schemas.openxmlformats.org/officeDocument/2006/relationships" xmlns:p="http://schemas.openxmlformats.org/presentationml/2006/main" type="tx" showMasterSp="1" showMasterPhAnim="1">
  <p:cSld name="3_Blank">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4086" name="Shape 4086"/>
          <p:cNvSpPr/>
          <p:nvPr/>
        </p:nvSpPr>
        <p:spPr>
          <a:xfrm>
            <a:off x="478366" y="582082"/>
            <a:ext cx="11713604" cy="6276006"/>
          </a:xfrm>
          <a:prstGeom prst="rect">
            <a:avLst/>
          </a:prstGeom>
          <a:solidFill>
            <a:srgbClr val="FFFFFF"/>
          </a:solidFill>
          <a:ln w="12700">
            <a:miter lim="400000"/>
          </a:ln>
        </p:spPr>
        <p:txBody>
          <a:bodyPr lIns="45718" tIns="45718" rIns="45718" bIns="45718" anchor="ctr"/>
          <a:lstStyle/>
          <a:p>
            <a:pPr algn="ctr">
              <a:defRPr>
                <a:solidFill>
                  <a:srgbClr val="FFFFFF"/>
                </a:solidFill>
              </a:defRPr>
            </a:pPr>
          </a:p>
        </p:txBody>
      </p:sp>
      <p:sp>
        <p:nvSpPr>
          <p:cNvPr id="4087" name="Shape 4087"/>
          <p:cNvSpPr/>
          <p:nvPr/>
        </p:nvSpPr>
        <p:spPr>
          <a:xfrm rot="16200000">
            <a:off x="-1045757" y="5541432"/>
            <a:ext cx="2414702" cy="2184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800">
                <a:solidFill>
                  <a:srgbClr val="54585B"/>
                </a:solidFill>
              </a:defRPr>
            </a:lvl1pPr>
          </a:lstStyle>
          <a:p>
            <a:pPr/>
            <a:r>
              <a:t>© 2015 CloudBees, Inc.  All Rights Reserved</a:t>
            </a:r>
          </a:p>
        </p:txBody>
      </p:sp>
      <p:pic>
        <p:nvPicPr>
          <p:cNvPr id="4088" name="image2.png"/>
          <p:cNvPicPr>
            <a:picLocks noChangeAspect="1"/>
          </p:cNvPicPr>
          <p:nvPr/>
        </p:nvPicPr>
        <p:blipFill>
          <a:blip r:embed="rId3">
            <a:extLst/>
          </a:blip>
          <a:stretch>
            <a:fillRect/>
          </a:stretch>
        </p:blipFill>
        <p:spPr>
          <a:xfrm>
            <a:off x="10080200" y="32518"/>
            <a:ext cx="1746802" cy="562504"/>
          </a:xfrm>
          <a:prstGeom prst="rect">
            <a:avLst/>
          </a:prstGeom>
          <a:ln w="12700">
            <a:miter lim="400000"/>
          </a:ln>
        </p:spPr>
      </p:pic>
      <p:sp>
        <p:nvSpPr>
          <p:cNvPr id="4089" name="Shape 4089"/>
          <p:cNvSpPr/>
          <p:nvPr>
            <p:ph type="sldNum" sz="quarter" idx="2"/>
          </p:nvPr>
        </p:nvSpPr>
        <p:spPr>
          <a:xfrm>
            <a:off x="11621460" y="6543380"/>
            <a:ext cx="137288" cy="127001"/>
          </a:xfrm>
          <a:prstGeom prst="rect">
            <a:avLst/>
          </a:prstGeom>
        </p:spPr>
        <p:txBody>
          <a:bodyPr lIns="0" tIns="0" rIns="0" bIns="0"/>
          <a:lstStyle>
            <a:lvl1pPr algn="ctr">
              <a:defRPr sz="900">
                <a:solidFill>
                  <a:srgbClr val="7F7F7F"/>
                </a:solidFill>
                <a:latin typeface="PT Sans"/>
                <a:ea typeface="PT Sans"/>
                <a:cs typeface="PT Sans"/>
                <a:sym typeface="PT Sans"/>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28.xml><?xml version="1.0" encoding="utf-8"?>
<p:sldLayout xmlns:a="http://schemas.openxmlformats.org/drawingml/2006/main" xmlns:r="http://schemas.openxmlformats.org/officeDocument/2006/relationships" xmlns:p="http://schemas.openxmlformats.org/presentationml/2006/main" type="tx" showMasterSp="1" showMasterPhAnim="1">
  <p:cSld name="3_Text with Chart or Graphic">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4096" name="Shape 4096"/>
          <p:cNvSpPr/>
          <p:nvPr/>
        </p:nvSpPr>
        <p:spPr>
          <a:xfrm>
            <a:off x="478366" y="582082"/>
            <a:ext cx="11713604" cy="6276006"/>
          </a:xfrm>
          <a:prstGeom prst="rect">
            <a:avLst/>
          </a:prstGeom>
          <a:solidFill>
            <a:srgbClr val="FFFFFF"/>
          </a:solidFill>
          <a:ln w="12700">
            <a:miter lim="400000"/>
          </a:ln>
        </p:spPr>
        <p:txBody>
          <a:bodyPr lIns="45718" tIns="45718" rIns="45718" bIns="45718" anchor="ctr"/>
          <a:lstStyle/>
          <a:p>
            <a:pPr algn="ctr">
              <a:defRPr>
                <a:solidFill>
                  <a:srgbClr val="FFFFFF"/>
                </a:solidFill>
              </a:defRPr>
            </a:pPr>
          </a:p>
        </p:txBody>
      </p:sp>
      <p:sp>
        <p:nvSpPr>
          <p:cNvPr id="4097" name="Shape 4097"/>
          <p:cNvSpPr/>
          <p:nvPr/>
        </p:nvSpPr>
        <p:spPr>
          <a:xfrm rot="16200000">
            <a:off x="-1045757" y="5541432"/>
            <a:ext cx="2414702" cy="2184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800">
                <a:solidFill>
                  <a:srgbClr val="54585B"/>
                </a:solidFill>
              </a:defRPr>
            </a:lvl1pPr>
          </a:lstStyle>
          <a:p>
            <a:pPr/>
            <a:r>
              <a:t>© 2015 CloudBees, Inc.  All Rights Reserved</a:t>
            </a:r>
          </a:p>
        </p:txBody>
      </p:sp>
      <p:pic>
        <p:nvPicPr>
          <p:cNvPr id="4098" name="image2.png"/>
          <p:cNvPicPr>
            <a:picLocks noChangeAspect="1"/>
          </p:cNvPicPr>
          <p:nvPr/>
        </p:nvPicPr>
        <p:blipFill>
          <a:blip r:embed="rId3">
            <a:extLst/>
          </a:blip>
          <a:stretch>
            <a:fillRect/>
          </a:stretch>
        </p:blipFill>
        <p:spPr>
          <a:xfrm>
            <a:off x="10080200" y="32518"/>
            <a:ext cx="1746802" cy="562504"/>
          </a:xfrm>
          <a:prstGeom prst="rect">
            <a:avLst/>
          </a:prstGeom>
          <a:ln w="12700">
            <a:miter lim="400000"/>
          </a:ln>
        </p:spPr>
      </p:pic>
      <p:sp>
        <p:nvSpPr>
          <p:cNvPr id="4099" name="Shape 4099"/>
          <p:cNvSpPr/>
          <p:nvPr/>
        </p:nvSpPr>
        <p:spPr>
          <a:xfrm flipH="1">
            <a:off x="5747549" y="1113364"/>
            <a:ext cx="2" cy="5181605"/>
          </a:xfrm>
          <a:prstGeom prst="line">
            <a:avLst/>
          </a:prstGeom>
          <a:ln>
            <a:solidFill>
              <a:srgbClr val="54575A"/>
            </a:solidFill>
          </a:ln>
        </p:spPr>
        <p:txBody>
          <a:bodyPr lIns="45718" tIns="45718" rIns="45718" bIns="45718"/>
          <a:lstStyle/>
          <a:p>
            <a:pPr/>
          </a:p>
        </p:txBody>
      </p:sp>
      <p:sp>
        <p:nvSpPr>
          <p:cNvPr id="4100" name="Shape 4100"/>
          <p:cNvSpPr/>
          <p:nvPr>
            <p:ph type="title"/>
          </p:nvPr>
        </p:nvSpPr>
        <p:spPr>
          <a:xfrm>
            <a:off x="892923" y="1070757"/>
            <a:ext cx="4542803" cy="834303"/>
          </a:xfrm>
          <a:prstGeom prst="rect">
            <a:avLst/>
          </a:prstGeom>
        </p:spPr>
        <p:txBody>
          <a:bodyPr lIns="91422" tIns="91422" rIns="91422" bIns="91422" anchor="b"/>
          <a:lstStyle>
            <a:lvl1pPr>
              <a:lnSpc>
                <a:spcPct val="100000"/>
              </a:lnSpc>
              <a:defRPr sz="3600">
                <a:solidFill>
                  <a:srgbClr val="CB3725"/>
                </a:solidFill>
                <a:latin typeface="PT Sans"/>
                <a:ea typeface="PT Sans"/>
                <a:cs typeface="PT Sans"/>
                <a:sym typeface="PT Sans"/>
              </a:defRPr>
            </a:lvl1pPr>
          </a:lstStyle>
          <a:p>
            <a:pPr/>
            <a:r>
              <a:t>Title Text</a:t>
            </a:r>
          </a:p>
        </p:txBody>
      </p:sp>
      <p:sp>
        <p:nvSpPr>
          <p:cNvPr id="4101" name="Shape 4101"/>
          <p:cNvSpPr/>
          <p:nvPr>
            <p:ph type="body" sz="half" idx="1"/>
          </p:nvPr>
        </p:nvSpPr>
        <p:spPr>
          <a:xfrm>
            <a:off x="6129866" y="1069678"/>
            <a:ext cx="5588002" cy="5284504"/>
          </a:xfrm>
          <a:prstGeom prst="rect">
            <a:avLst/>
          </a:prstGeom>
        </p:spPr>
        <p:txBody>
          <a:bodyPr lIns="91422" tIns="91422" rIns="91422" bIns="91422"/>
          <a:lstStyle>
            <a:lvl1pPr marL="0" indent="0">
              <a:lnSpc>
                <a:spcPct val="100000"/>
              </a:lnSpc>
              <a:spcBef>
                <a:spcPts val="0"/>
              </a:spcBef>
              <a:buSzTx/>
              <a:buFontTx/>
              <a:buNone/>
              <a:defRPr>
                <a:solidFill>
                  <a:srgbClr val="54585B"/>
                </a:solidFill>
                <a:latin typeface="PT Sans"/>
                <a:ea typeface="PT Sans"/>
                <a:cs typeface="PT Sans"/>
                <a:sym typeface="PT Sans"/>
              </a:defRPr>
            </a:lvl1pPr>
            <a:lvl2pPr marL="0" indent="0">
              <a:lnSpc>
                <a:spcPct val="100000"/>
              </a:lnSpc>
              <a:spcBef>
                <a:spcPts val="0"/>
              </a:spcBef>
              <a:buSzTx/>
              <a:buFontTx/>
              <a:buNone/>
              <a:defRPr>
                <a:solidFill>
                  <a:srgbClr val="54585B"/>
                </a:solidFill>
                <a:latin typeface="PT Sans"/>
                <a:ea typeface="PT Sans"/>
                <a:cs typeface="PT Sans"/>
                <a:sym typeface="PT Sans"/>
              </a:defRPr>
            </a:lvl2pPr>
            <a:lvl3pPr marL="0" indent="0">
              <a:lnSpc>
                <a:spcPct val="100000"/>
              </a:lnSpc>
              <a:spcBef>
                <a:spcPts val="0"/>
              </a:spcBef>
              <a:buSzTx/>
              <a:buFontTx/>
              <a:buNone/>
              <a:defRPr>
                <a:solidFill>
                  <a:srgbClr val="54585B"/>
                </a:solidFill>
                <a:latin typeface="PT Sans"/>
                <a:ea typeface="PT Sans"/>
                <a:cs typeface="PT Sans"/>
                <a:sym typeface="PT Sans"/>
              </a:defRPr>
            </a:lvl3pPr>
            <a:lvl4pPr marL="0" indent="0">
              <a:lnSpc>
                <a:spcPct val="100000"/>
              </a:lnSpc>
              <a:spcBef>
                <a:spcPts val="0"/>
              </a:spcBef>
              <a:buSzTx/>
              <a:buFontTx/>
              <a:buNone/>
              <a:defRPr>
                <a:solidFill>
                  <a:srgbClr val="54585B"/>
                </a:solidFill>
                <a:latin typeface="PT Sans"/>
                <a:ea typeface="PT Sans"/>
                <a:cs typeface="PT Sans"/>
                <a:sym typeface="PT Sans"/>
              </a:defRPr>
            </a:lvl4pPr>
            <a:lvl5pPr marL="0" indent="0">
              <a:lnSpc>
                <a:spcPct val="100000"/>
              </a:lnSpc>
              <a:spcBef>
                <a:spcPts val="0"/>
              </a:spcBef>
              <a:buSzTx/>
              <a:buFontTx/>
              <a:buNone/>
              <a:defRPr>
                <a:solidFill>
                  <a:srgbClr val="54585B"/>
                </a:solidFill>
                <a:latin typeface="PT Sans"/>
                <a:ea typeface="PT Sans"/>
                <a:cs typeface="PT Sans"/>
                <a:sym typeface="PT Sans"/>
              </a:defRPr>
            </a:lvl5pPr>
          </a:lstStyle>
          <a:p>
            <a:pPr/>
            <a:r>
              <a:t>Body Level One</a:t>
            </a:r>
          </a:p>
          <a:p>
            <a:pPr lvl="1"/>
            <a:r>
              <a:t>Body Level Two</a:t>
            </a:r>
          </a:p>
          <a:p>
            <a:pPr lvl="2"/>
            <a:r>
              <a:t>Body Level Three</a:t>
            </a:r>
          </a:p>
          <a:p>
            <a:pPr lvl="3"/>
            <a:r>
              <a:t>Body Level Four</a:t>
            </a:r>
          </a:p>
          <a:p>
            <a:pPr lvl="4"/>
            <a:r>
              <a:t>Body Level Five</a:t>
            </a:r>
          </a:p>
        </p:txBody>
      </p:sp>
      <p:sp>
        <p:nvSpPr>
          <p:cNvPr id="4102" name="Shape 4102"/>
          <p:cNvSpPr/>
          <p:nvPr>
            <p:ph type="body" sz="half" idx="13"/>
          </p:nvPr>
        </p:nvSpPr>
        <p:spPr>
          <a:xfrm>
            <a:off x="892922" y="1905000"/>
            <a:ext cx="4542804" cy="4448701"/>
          </a:xfrm>
          <a:prstGeom prst="rect">
            <a:avLst/>
          </a:prstGeom>
        </p:spPr>
        <p:txBody>
          <a:bodyPr lIns="91422" tIns="91422" rIns="91422" bIns="91422"/>
          <a:lstStyle/>
          <a:p>
            <a:pPr/>
          </a:p>
        </p:txBody>
      </p:sp>
      <p:sp>
        <p:nvSpPr>
          <p:cNvPr id="4103" name="Shape 4103"/>
          <p:cNvSpPr/>
          <p:nvPr>
            <p:ph type="sldNum" sz="quarter" idx="2"/>
          </p:nvPr>
        </p:nvSpPr>
        <p:spPr>
          <a:xfrm>
            <a:off x="11621460" y="6543380"/>
            <a:ext cx="137288" cy="127001"/>
          </a:xfrm>
          <a:prstGeom prst="rect">
            <a:avLst/>
          </a:prstGeom>
        </p:spPr>
        <p:txBody>
          <a:bodyPr lIns="0" tIns="0" rIns="0" bIns="0"/>
          <a:lstStyle>
            <a:lvl1pPr algn="ctr">
              <a:defRPr sz="900">
                <a:solidFill>
                  <a:srgbClr val="7F7F7F"/>
                </a:solidFill>
                <a:latin typeface="PT Sans"/>
                <a:ea typeface="PT Sans"/>
                <a:cs typeface="PT Sans"/>
                <a:sym typeface="PT Sans"/>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29.xml><?xml version="1.0" encoding="utf-8"?>
<p:sldLayout xmlns:a="http://schemas.openxmlformats.org/drawingml/2006/main" xmlns:r="http://schemas.openxmlformats.org/officeDocument/2006/relationships" xmlns:p="http://schemas.openxmlformats.org/presentationml/2006/main" type="tx" showMasterSp="1" showMasterPhAnim="1">
  <p:cSld name="3_Picture with Caption">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4110" name="Shape 4110"/>
          <p:cNvSpPr/>
          <p:nvPr/>
        </p:nvSpPr>
        <p:spPr>
          <a:xfrm>
            <a:off x="478366" y="582082"/>
            <a:ext cx="11713604" cy="6276006"/>
          </a:xfrm>
          <a:prstGeom prst="rect">
            <a:avLst/>
          </a:prstGeom>
          <a:solidFill>
            <a:srgbClr val="FFFFFF"/>
          </a:solidFill>
          <a:ln w="12700">
            <a:miter lim="400000"/>
          </a:ln>
        </p:spPr>
        <p:txBody>
          <a:bodyPr lIns="45718" tIns="45718" rIns="45718" bIns="45718" anchor="ctr"/>
          <a:lstStyle/>
          <a:p>
            <a:pPr algn="ctr">
              <a:defRPr>
                <a:solidFill>
                  <a:srgbClr val="FFFFFF"/>
                </a:solidFill>
              </a:defRPr>
            </a:pPr>
          </a:p>
        </p:txBody>
      </p:sp>
      <p:sp>
        <p:nvSpPr>
          <p:cNvPr id="4111" name="Shape 4111"/>
          <p:cNvSpPr/>
          <p:nvPr/>
        </p:nvSpPr>
        <p:spPr>
          <a:xfrm rot="16200000">
            <a:off x="-1045757" y="5541432"/>
            <a:ext cx="2414702" cy="2184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800">
                <a:solidFill>
                  <a:srgbClr val="54585B"/>
                </a:solidFill>
              </a:defRPr>
            </a:lvl1pPr>
          </a:lstStyle>
          <a:p>
            <a:pPr/>
            <a:r>
              <a:t>© 2015 CloudBees, Inc.  All Rights Reserved</a:t>
            </a:r>
          </a:p>
        </p:txBody>
      </p:sp>
      <p:pic>
        <p:nvPicPr>
          <p:cNvPr id="4112" name="image2.png"/>
          <p:cNvPicPr>
            <a:picLocks noChangeAspect="1"/>
          </p:cNvPicPr>
          <p:nvPr/>
        </p:nvPicPr>
        <p:blipFill>
          <a:blip r:embed="rId3">
            <a:extLst/>
          </a:blip>
          <a:stretch>
            <a:fillRect/>
          </a:stretch>
        </p:blipFill>
        <p:spPr>
          <a:xfrm>
            <a:off x="10080200" y="32518"/>
            <a:ext cx="1746802" cy="562504"/>
          </a:xfrm>
          <a:prstGeom prst="rect">
            <a:avLst/>
          </a:prstGeom>
          <a:ln w="12700">
            <a:miter lim="400000"/>
          </a:ln>
        </p:spPr>
      </p:pic>
      <p:sp>
        <p:nvSpPr>
          <p:cNvPr id="4113" name="Shape 4113"/>
          <p:cNvSpPr/>
          <p:nvPr>
            <p:ph type="title"/>
          </p:nvPr>
        </p:nvSpPr>
        <p:spPr>
          <a:xfrm>
            <a:off x="719388" y="854021"/>
            <a:ext cx="5410402" cy="984900"/>
          </a:xfrm>
          <a:prstGeom prst="rect">
            <a:avLst/>
          </a:prstGeom>
        </p:spPr>
        <p:txBody>
          <a:bodyPr lIns="91422" tIns="91422" rIns="91422" bIns="91422" anchor="b"/>
          <a:lstStyle>
            <a:lvl1pPr>
              <a:lnSpc>
                <a:spcPct val="100000"/>
              </a:lnSpc>
              <a:defRPr sz="3600">
                <a:solidFill>
                  <a:srgbClr val="CB3725"/>
                </a:solidFill>
                <a:latin typeface="PT Sans"/>
                <a:ea typeface="PT Sans"/>
                <a:cs typeface="PT Sans"/>
                <a:sym typeface="PT Sans"/>
              </a:defRPr>
            </a:lvl1pPr>
          </a:lstStyle>
          <a:p>
            <a:pPr/>
            <a:r>
              <a:t>Title Text</a:t>
            </a:r>
          </a:p>
        </p:txBody>
      </p:sp>
      <p:sp>
        <p:nvSpPr>
          <p:cNvPr id="4114" name="Shape 4114"/>
          <p:cNvSpPr/>
          <p:nvPr>
            <p:ph type="pic" sz="quarter" idx="13"/>
          </p:nvPr>
        </p:nvSpPr>
        <p:spPr>
          <a:xfrm>
            <a:off x="6417731" y="854018"/>
            <a:ext cx="4060000" cy="3076502"/>
          </a:xfrm>
          <a:prstGeom prst="rect">
            <a:avLst/>
          </a:prstGeom>
        </p:spPr>
        <p:txBody>
          <a:bodyPr lIns="91439" tIns="45719" rIns="91439" bIns="45719">
            <a:noAutofit/>
          </a:bodyPr>
          <a:lstStyle/>
          <a:p>
            <a:pPr/>
          </a:p>
        </p:txBody>
      </p:sp>
      <p:sp>
        <p:nvSpPr>
          <p:cNvPr id="4115" name="Shape 4115"/>
          <p:cNvSpPr/>
          <p:nvPr>
            <p:ph type="body" sz="half" idx="1"/>
          </p:nvPr>
        </p:nvSpPr>
        <p:spPr>
          <a:xfrm>
            <a:off x="719388" y="1838872"/>
            <a:ext cx="5410402" cy="4484400"/>
          </a:xfrm>
          <a:prstGeom prst="rect">
            <a:avLst/>
          </a:prstGeom>
        </p:spPr>
        <p:txBody>
          <a:bodyPr lIns="91422" tIns="91422" rIns="91422" bIns="91422"/>
          <a:lstStyle>
            <a:lvl1pPr marL="0" indent="0">
              <a:lnSpc>
                <a:spcPct val="100000"/>
              </a:lnSpc>
              <a:spcBef>
                <a:spcPts val="0"/>
              </a:spcBef>
              <a:buSzTx/>
              <a:buFontTx/>
              <a:buNone/>
              <a:defRPr>
                <a:solidFill>
                  <a:srgbClr val="54585B"/>
                </a:solidFill>
                <a:latin typeface="PT Sans"/>
                <a:ea typeface="PT Sans"/>
                <a:cs typeface="PT Sans"/>
                <a:sym typeface="PT Sans"/>
              </a:defRPr>
            </a:lvl1pPr>
            <a:lvl2pPr marL="0" indent="0">
              <a:lnSpc>
                <a:spcPct val="100000"/>
              </a:lnSpc>
              <a:spcBef>
                <a:spcPts val="0"/>
              </a:spcBef>
              <a:buSzTx/>
              <a:buFontTx/>
              <a:buNone/>
              <a:defRPr>
                <a:solidFill>
                  <a:srgbClr val="54585B"/>
                </a:solidFill>
                <a:latin typeface="PT Sans"/>
                <a:ea typeface="PT Sans"/>
                <a:cs typeface="PT Sans"/>
                <a:sym typeface="PT Sans"/>
              </a:defRPr>
            </a:lvl2pPr>
            <a:lvl3pPr marL="0" indent="0">
              <a:lnSpc>
                <a:spcPct val="100000"/>
              </a:lnSpc>
              <a:spcBef>
                <a:spcPts val="0"/>
              </a:spcBef>
              <a:buSzTx/>
              <a:buFontTx/>
              <a:buNone/>
              <a:defRPr>
                <a:solidFill>
                  <a:srgbClr val="54585B"/>
                </a:solidFill>
                <a:latin typeface="PT Sans"/>
                <a:ea typeface="PT Sans"/>
                <a:cs typeface="PT Sans"/>
                <a:sym typeface="PT Sans"/>
              </a:defRPr>
            </a:lvl3pPr>
            <a:lvl4pPr marL="0" indent="0">
              <a:lnSpc>
                <a:spcPct val="100000"/>
              </a:lnSpc>
              <a:spcBef>
                <a:spcPts val="0"/>
              </a:spcBef>
              <a:buSzTx/>
              <a:buFontTx/>
              <a:buNone/>
              <a:defRPr>
                <a:solidFill>
                  <a:srgbClr val="54585B"/>
                </a:solidFill>
                <a:latin typeface="PT Sans"/>
                <a:ea typeface="PT Sans"/>
                <a:cs typeface="PT Sans"/>
                <a:sym typeface="PT Sans"/>
              </a:defRPr>
            </a:lvl4pPr>
            <a:lvl5pPr marL="0" indent="0">
              <a:lnSpc>
                <a:spcPct val="100000"/>
              </a:lnSpc>
              <a:spcBef>
                <a:spcPts val="0"/>
              </a:spcBef>
              <a:buSzTx/>
              <a:buFontTx/>
              <a:buNone/>
              <a:defRPr>
                <a:solidFill>
                  <a:srgbClr val="54585B"/>
                </a:solidFill>
                <a:latin typeface="PT Sans"/>
                <a:ea typeface="PT Sans"/>
                <a:cs typeface="PT Sans"/>
                <a:sym typeface="PT Sans"/>
              </a:defRPr>
            </a:lvl5pPr>
          </a:lstStyle>
          <a:p>
            <a:pPr/>
            <a:r>
              <a:t>Body Level One</a:t>
            </a:r>
          </a:p>
          <a:p>
            <a:pPr lvl="1"/>
            <a:r>
              <a:t>Body Level Two</a:t>
            </a:r>
          </a:p>
          <a:p>
            <a:pPr lvl="2"/>
            <a:r>
              <a:t>Body Level Three</a:t>
            </a:r>
          </a:p>
          <a:p>
            <a:pPr lvl="3"/>
            <a:r>
              <a:t>Body Level Four</a:t>
            </a:r>
          </a:p>
          <a:p>
            <a:pPr lvl="4"/>
            <a:r>
              <a:t>Body Level Five</a:t>
            </a:r>
          </a:p>
        </p:txBody>
      </p:sp>
      <p:sp>
        <p:nvSpPr>
          <p:cNvPr id="4116" name="Shape 4116"/>
          <p:cNvSpPr/>
          <p:nvPr>
            <p:ph type="sldNum" sz="quarter" idx="2"/>
          </p:nvPr>
        </p:nvSpPr>
        <p:spPr>
          <a:xfrm>
            <a:off x="11621460" y="6543380"/>
            <a:ext cx="137288" cy="127001"/>
          </a:xfrm>
          <a:prstGeom prst="rect">
            <a:avLst/>
          </a:prstGeom>
        </p:spPr>
        <p:txBody>
          <a:bodyPr lIns="0" tIns="0" rIns="0" bIns="0"/>
          <a:lstStyle>
            <a:lvl1pPr algn="ctr">
              <a:defRPr sz="900">
                <a:solidFill>
                  <a:srgbClr val="7F7F7F"/>
                </a:solidFill>
                <a:latin typeface="PT Sans"/>
                <a:ea typeface="PT Sans"/>
                <a:cs typeface="PT Sans"/>
                <a:sym typeface="PT Sans"/>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3.xml><?xml version="1.0" encoding="utf-8"?>
<p:sldLayout xmlns:a="http://schemas.openxmlformats.org/drawingml/2006/main" xmlns:r="http://schemas.openxmlformats.org/officeDocument/2006/relationships" xmlns:p="http://schemas.openxmlformats.org/presentationml/2006/main" type="tx" showMasterSp="1" showMasterPhAnim="1">
  <p:cSld name="Top Bar-bee">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390" name="Shape 390"/>
          <p:cNvSpPr/>
          <p:nvPr/>
        </p:nvSpPr>
        <p:spPr>
          <a:xfrm>
            <a:off x="478366" y="582082"/>
            <a:ext cx="11713604" cy="6276006"/>
          </a:xfrm>
          <a:prstGeom prst="rect">
            <a:avLst/>
          </a:prstGeom>
          <a:solidFill>
            <a:srgbClr val="FFFFFF"/>
          </a:solidFill>
          <a:ln w="12700">
            <a:miter lim="400000"/>
          </a:ln>
        </p:spPr>
        <p:txBody>
          <a:bodyPr lIns="45718" tIns="45718" rIns="45718" bIns="45718" anchor="ctr"/>
          <a:lstStyle/>
          <a:p>
            <a:pPr algn="ctr">
              <a:defRPr>
                <a:solidFill>
                  <a:srgbClr val="FFFFFF"/>
                </a:solidFill>
              </a:defRPr>
            </a:pPr>
          </a:p>
        </p:txBody>
      </p:sp>
      <p:sp>
        <p:nvSpPr>
          <p:cNvPr id="391" name="Shape 391"/>
          <p:cNvSpPr/>
          <p:nvPr/>
        </p:nvSpPr>
        <p:spPr>
          <a:xfrm rot="16200000">
            <a:off x="-1045757" y="5541432"/>
            <a:ext cx="2414702" cy="2184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800">
                <a:solidFill>
                  <a:srgbClr val="54585B"/>
                </a:solidFill>
              </a:defRPr>
            </a:lvl1pPr>
          </a:lstStyle>
          <a:p>
            <a:pPr/>
            <a:r>
              <a:t>© 2015 CloudBees, Inc.  All Rights Reserved</a:t>
            </a:r>
          </a:p>
        </p:txBody>
      </p:sp>
      <p:pic>
        <p:nvPicPr>
          <p:cNvPr id="392" name="image2.png"/>
          <p:cNvPicPr>
            <a:picLocks noChangeAspect="1"/>
          </p:cNvPicPr>
          <p:nvPr/>
        </p:nvPicPr>
        <p:blipFill>
          <a:blip r:embed="rId3">
            <a:extLst/>
          </a:blip>
          <a:stretch>
            <a:fillRect/>
          </a:stretch>
        </p:blipFill>
        <p:spPr>
          <a:xfrm>
            <a:off x="10080200" y="32518"/>
            <a:ext cx="1746802" cy="562504"/>
          </a:xfrm>
          <a:prstGeom prst="rect">
            <a:avLst/>
          </a:prstGeom>
          <a:ln w="12700">
            <a:miter lim="400000"/>
          </a:ln>
        </p:spPr>
      </p:pic>
      <p:pic>
        <p:nvPicPr>
          <p:cNvPr id="393" name="image5.jpeg"/>
          <p:cNvPicPr>
            <a:picLocks noChangeAspect="1"/>
          </p:cNvPicPr>
          <p:nvPr/>
        </p:nvPicPr>
        <p:blipFill>
          <a:blip r:embed="rId4">
            <a:extLst/>
          </a:blip>
          <a:stretch>
            <a:fillRect/>
          </a:stretch>
        </p:blipFill>
        <p:spPr>
          <a:xfrm>
            <a:off x="3810001" y="3412066"/>
            <a:ext cx="8009599" cy="2999104"/>
          </a:xfrm>
          <a:prstGeom prst="rect">
            <a:avLst/>
          </a:prstGeom>
          <a:ln w="12700">
            <a:miter lim="400000"/>
          </a:ln>
        </p:spPr>
      </p:pic>
      <p:sp>
        <p:nvSpPr>
          <p:cNvPr id="394" name="Shape 394"/>
          <p:cNvSpPr/>
          <p:nvPr>
            <p:ph type="title"/>
          </p:nvPr>
        </p:nvSpPr>
        <p:spPr>
          <a:xfrm>
            <a:off x="798782" y="833967"/>
            <a:ext cx="10970002" cy="836099"/>
          </a:xfrm>
          <a:prstGeom prst="rect">
            <a:avLst/>
          </a:prstGeom>
        </p:spPr>
        <p:txBody>
          <a:bodyPr lIns="91422" tIns="91422" rIns="91422" bIns="91422"/>
          <a:lstStyle>
            <a:lvl1pPr>
              <a:lnSpc>
                <a:spcPct val="100000"/>
              </a:lnSpc>
              <a:defRPr sz="3600">
                <a:solidFill>
                  <a:srgbClr val="CB3725"/>
                </a:solidFill>
                <a:latin typeface="PT Sans"/>
                <a:ea typeface="PT Sans"/>
                <a:cs typeface="PT Sans"/>
                <a:sym typeface="PT Sans"/>
              </a:defRPr>
            </a:lvl1pPr>
          </a:lstStyle>
          <a:p>
            <a:pPr/>
            <a:r>
              <a:t>Title Text</a:t>
            </a:r>
          </a:p>
        </p:txBody>
      </p:sp>
      <p:sp>
        <p:nvSpPr>
          <p:cNvPr id="395" name="Shape 395"/>
          <p:cNvSpPr/>
          <p:nvPr>
            <p:ph type="body" idx="1"/>
          </p:nvPr>
        </p:nvSpPr>
        <p:spPr>
          <a:xfrm>
            <a:off x="799775" y="1691863"/>
            <a:ext cx="10968799" cy="4526105"/>
          </a:xfrm>
          <a:prstGeom prst="rect">
            <a:avLst/>
          </a:prstGeom>
        </p:spPr>
        <p:txBody>
          <a:bodyPr lIns="91422" tIns="91422" rIns="91422" bIns="91422"/>
          <a:lstStyle>
            <a:lvl1pPr marL="182879" indent="-182879">
              <a:lnSpc>
                <a:spcPct val="100000"/>
              </a:lnSpc>
              <a:spcBef>
                <a:spcPts val="0"/>
              </a:spcBef>
              <a:buSzTx/>
              <a:buFontTx/>
              <a:buNone/>
              <a:defRPr>
                <a:solidFill>
                  <a:srgbClr val="54585B"/>
                </a:solidFill>
                <a:latin typeface="PT Sans"/>
                <a:ea typeface="PT Sans"/>
                <a:cs typeface="PT Sans"/>
                <a:sym typeface="PT Sans"/>
              </a:defRPr>
            </a:lvl1pPr>
            <a:lvl2pPr marL="182879" indent="-182879">
              <a:lnSpc>
                <a:spcPct val="100000"/>
              </a:lnSpc>
              <a:spcBef>
                <a:spcPts val="0"/>
              </a:spcBef>
              <a:buSzTx/>
              <a:buFontTx/>
              <a:buNone/>
              <a:defRPr>
                <a:solidFill>
                  <a:srgbClr val="54585B"/>
                </a:solidFill>
                <a:latin typeface="PT Sans"/>
                <a:ea typeface="PT Sans"/>
                <a:cs typeface="PT Sans"/>
                <a:sym typeface="PT Sans"/>
              </a:defRPr>
            </a:lvl2pPr>
            <a:lvl3pPr marL="182879" indent="-182879">
              <a:lnSpc>
                <a:spcPct val="100000"/>
              </a:lnSpc>
              <a:spcBef>
                <a:spcPts val="0"/>
              </a:spcBef>
              <a:buSzTx/>
              <a:buFontTx/>
              <a:buNone/>
              <a:defRPr>
                <a:solidFill>
                  <a:srgbClr val="54585B"/>
                </a:solidFill>
                <a:latin typeface="PT Sans"/>
                <a:ea typeface="PT Sans"/>
                <a:cs typeface="PT Sans"/>
                <a:sym typeface="PT Sans"/>
              </a:defRPr>
            </a:lvl3pPr>
            <a:lvl4pPr marL="182879" indent="-182879">
              <a:lnSpc>
                <a:spcPct val="100000"/>
              </a:lnSpc>
              <a:spcBef>
                <a:spcPts val="0"/>
              </a:spcBef>
              <a:buSzTx/>
              <a:buFontTx/>
              <a:buNone/>
              <a:defRPr>
                <a:solidFill>
                  <a:srgbClr val="54585B"/>
                </a:solidFill>
                <a:latin typeface="PT Sans"/>
                <a:ea typeface="PT Sans"/>
                <a:cs typeface="PT Sans"/>
                <a:sym typeface="PT Sans"/>
              </a:defRPr>
            </a:lvl4pPr>
            <a:lvl5pPr marL="182879" indent="-182879">
              <a:lnSpc>
                <a:spcPct val="100000"/>
              </a:lnSpc>
              <a:spcBef>
                <a:spcPts val="0"/>
              </a:spcBef>
              <a:buSzTx/>
              <a:buFontTx/>
              <a:buNone/>
              <a:defRPr>
                <a:solidFill>
                  <a:srgbClr val="54585B"/>
                </a:solidFill>
                <a:latin typeface="PT Sans"/>
                <a:ea typeface="PT Sans"/>
                <a:cs typeface="PT Sans"/>
                <a:sym typeface="PT Sans"/>
              </a:defRPr>
            </a:lvl5pPr>
          </a:lstStyle>
          <a:p>
            <a:pPr/>
            <a:r>
              <a:t>Body Level One</a:t>
            </a:r>
          </a:p>
          <a:p>
            <a:pPr lvl="1"/>
            <a:r>
              <a:t>Body Level Two</a:t>
            </a:r>
          </a:p>
          <a:p>
            <a:pPr lvl="2"/>
            <a:r>
              <a:t>Body Level Three</a:t>
            </a:r>
          </a:p>
          <a:p>
            <a:pPr lvl="3"/>
            <a:r>
              <a:t>Body Level Four</a:t>
            </a:r>
          </a:p>
          <a:p>
            <a:pPr lvl="4"/>
            <a:r>
              <a:t>Body Level Five</a:t>
            </a:r>
          </a:p>
        </p:txBody>
      </p:sp>
      <p:sp>
        <p:nvSpPr>
          <p:cNvPr id="396" name="Shape 396"/>
          <p:cNvSpPr/>
          <p:nvPr>
            <p:ph type="sldNum" sz="quarter" idx="2"/>
          </p:nvPr>
        </p:nvSpPr>
        <p:spPr>
          <a:xfrm>
            <a:off x="11621460" y="6543380"/>
            <a:ext cx="137288" cy="127001"/>
          </a:xfrm>
          <a:prstGeom prst="rect">
            <a:avLst/>
          </a:prstGeom>
        </p:spPr>
        <p:txBody>
          <a:bodyPr lIns="0" tIns="0" rIns="0" bIns="0"/>
          <a:lstStyle>
            <a:lvl1pPr algn="ctr">
              <a:defRPr sz="900">
                <a:solidFill>
                  <a:srgbClr val="7F7F7F"/>
                </a:solidFill>
                <a:latin typeface="PT Sans"/>
                <a:ea typeface="PT Sans"/>
                <a:cs typeface="PT Sans"/>
                <a:sym typeface="PT Sans"/>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30.xml><?xml version="1.0" encoding="utf-8"?>
<p:sldLayout xmlns:a="http://schemas.openxmlformats.org/drawingml/2006/main" xmlns:r="http://schemas.openxmlformats.org/officeDocument/2006/relationships" xmlns:p="http://schemas.openxmlformats.org/presentationml/2006/main" type="tx" showMasterSp="1" showMasterPhAnim="1">
  <p:cSld name="7_Custom Layout">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4123" name="Shape 4123"/>
          <p:cNvSpPr/>
          <p:nvPr/>
        </p:nvSpPr>
        <p:spPr>
          <a:xfrm>
            <a:off x="478366" y="582082"/>
            <a:ext cx="11713604" cy="6276006"/>
          </a:xfrm>
          <a:prstGeom prst="rect">
            <a:avLst/>
          </a:prstGeom>
          <a:solidFill>
            <a:srgbClr val="FFFFFF"/>
          </a:solidFill>
          <a:ln w="12700">
            <a:miter lim="400000"/>
          </a:ln>
        </p:spPr>
        <p:txBody>
          <a:bodyPr lIns="45718" tIns="45718" rIns="45718" bIns="45718" anchor="ctr"/>
          <a:lstStyle/>
          <a:p>
            <a:pPr algn="ctr">
              <a:defRPr>
                <a:solidFill>
                  <a:srgbClr val="FFFFFF"/>
                </a:solidFill>
              </a:defRPr>
            </a:pPr>
          </a:p>
        </p:txBody>
      </p:sp>
      <p:sp>
        <p:nvSpPr>
          <p:cNvPr id="4124" name="Shape 4124"/>
          <p:cNvSpPr/>
          <p:nvPr/>
        </p:nvSpPr>
        <p:spPr>
          <a:xfrm rot="16200000">
            <a:off x="-1045757" y="5541432"/>
            <a:ext cx="2414702" cy="2184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800">
                <a:solidFill>
                  <a:srgbClr val="54585B"/>
                </a:solidFill>
              </a:defRPr>
            </a:lvl1pPr>
          </a:lstStyle>
          <a:p>
            <a:pPr/>
            <a:r>
              <a:t>© 2015 CloudBees, Inc.  All Rights Reserved</a:t>
            </a:r>
          </a:p>
        </p:txBody>
      </p:sp>
      <p:pic>
        <p:nvPicPr>
          <p:cNvPr id="4125" name="image2.png"/>
          <p:cNvPicPr>
            <a:picLocks noChangeAspect="1"/>
          </p:cNvPicPr>
          <p:nvPr/>
        </p:nvPicPr>
        <p:blipFill>
          <a:blip r:embed="rId3">
            <a:extLst/>
          </a:blip>
          <a:stretch>
            <a:fillRect/>
          </a:stretch>
        </p:blipFill>
        <p:spPr>
          <a:xfrm>
            <a:off x="10080200" y="32518"/>
            <a:ext cx="1746802" cy="562504"/>
          </a:xfrm>
          <a:prstGeom prst="rect">
            <a:avLst/>
          </a:prstGeom>
          <a:ln w="12700">
            <a:miter lim="400000"/>
          </a:ln>
        </p:spPr>
      </p:pic>
      <p:sp>
        <p:nvSpPr>
          <p:cNvPr id="4126" name="Shape 4126"/>
          <p:cNvSpPr/>
          <p:nvPr/>
        </p:nvSpPr>
        <p:spPr>
          <a:xfrm>
            <a:off x="0" y="0"/>
            <a:ext cx="12192000" cy="6858000"/>
          </a:xfrm>
          <a:prstGeom prst="rect">
            <a:avLst/>
          </a:prstGeom>
          <a:solidFill>
            <a:srgbClr val="FFFFFF"/>
          </a:solidFill>
          <a:ln w="12700">
            <a:miter lim="400000"/>
          </a:ln>
        </p:spPr>
        <p:txBody>
          <a:bodyPr lIns="45718" tIns="45718" rIns="45718" bIns="45718" anchor="ctr"/>
          <a:lstStyle/>
          <a:p>
            <a:pPr algn="ctr">
              <a:defRPr>
                <a:solidFill>
                  <a:srgbClr val="FFFFFF"/>
                </a:solidFill>
              </a:defRPr>
            </a:pPr>
          </a:p>
        </p:txBody>
      </p:sp>
      <p:pic>
        <p:nvPicPr>
          <p:cNvPr id="4127" name="image1.jpeg"/>
          <p:cNvPicPr>
            <a:picLocks noChangeAspect="1"/>
          </p:cNvPicPr>
          <p:nvPr/>
        </p:nvPicPr>
        <p:blipFill>
          <a:blip r:embed="rId2">
            <a:extLst/>
          </a:blip>
          <a:srcRect l="0" t="2" r="0" b="91998"/>
          <a:stretch>
            <a:fillRect/>
          </a:stretch>
        </p:blipFill>
        <p:spPr>
          <a:xfrm rot="10800000">
            <a:off x="0" y="6309300"/>
            <a:ext cx="12192000" cy="548702"/>
          </a:xfrm>
          <a:prstGeom prst="rect">
            <a:avLst/>
          </a:prstGeom>
          <a:ln w="12700">
            <a:miter lim="400000"/>
          </a:ln>
        </p:spPr>
      </p:pic>
      <p:sp>
        <p:nvSpPr>
          <p:cNvPr id="4128" name="Shape 4128"/>
          <p:cNvSpPr/>
          <p:nvPr>
            <p:ph type="title"/>
          </p:nvPr>
        </p:nvSpPr>
        <p:spPr>
          <a:xfrm>
            <a:off x="561716" y="301625"/>
            <a:ext cx="11128800" cy="836102"/>
          </a:xfrm>
          <a:prstGeom prst="rect">
            <a:avLst/>
          </a:prstGeom>
        </p:spPr>
        <p:txBody>
          <a:bodyPr lIns="91422" tIns="91422" rIns="91422" bIns="91422"/>
          <a:lstStyle>
            <a:lvl1pPr>
              <a:lnSpc>
                <a:spcPct val="100000"/>
              </a:lnSpc>
              <a:defRPr sz="3600">
                <a:solidFill>
                  <a:srgbClr val="CB3725"/>
                </a:solidFill>
                <a:latin typeface="PT Sans"/>
                <a:ea typeface="PT Sans"/>
                <a:cs typeface="PT Sans"/>
                <a:sym typeface="PT Sans"/>
              </a:defRPr>
            </a:lvl1pPr>
          </a:lstStyle>
          <a:p>
            <a:pPr/>
            <a:r>
              <a:t>Title Text</a:t>
            </a:r>
          </a:p>
        </p:txBody>
      </p:sp>
      <p:sp>
        <p:nvSpPr>
          <p:cNvPr id="4129" name="Shape 4129"/>
          <p:cNvSpPr/>
          <p:nvPr>
            <p:ph type="body" idx="1"/>
          </p:nvPr>
        </p:nvSpPr>
        <p:spPr>
          <a:xfrm>
            <a:off x="561716" y="1158875"/>
            <a:ext cx="11128800" cy="4886401"/>
          </a:xfrm>
          <a:prstGeom prst="rect">
            <a:avLst/>
          </a:prstGeom>
        </p:spPr>
        <p:txBody>
          <a:bodyPr lIns="91422" tIns="91422" rIns="91422" bIns="91422"/>
          <a:lstStyle>
            <a:lvl1pPr marL="169862" indent="-30162">
              <a:lnSpc>
                <a:spcPct val="100000"/>
              </a:lnSpc>
              <a:spcBef>
                <a:spcPts val="400"/>
              </a:spcBef>
              <a:buClr>
                <a:srgbClr val="54585B"/>
              </a:buClr>
              <a:defRPr>
                <a:solidFill>
                  <a:srgbClr val="54585B"/>
                </a:solidFill>
                <a:latin typeface="PT Sans"/>
                <a:ea typeface="PT Sans"/>
                <a:cs typeface="PT Sans"/>
                <a:sym typeface="PT Sans"/>
              </a:defRPr>
            </a:lvl1pPr>
            <a:lvl2pPr marL="786244" indent="-202044">
              <a:lnSpc>
                <a:spcPct val="100000"/>
              </a:lnSpc>
              <a:spcBef>
                <a:spcPts val="400"/>
              </a:spcBef>
              <a:buClr>
                <a:srgbClr val="54585B"/>
              </a:buClr>
              <a:buChar char="–"/>
              <a:defRPr>
                <a:solidFill>
                  <a:srgbClr val="54585B"/>
                </a:solidFill>
                <a:latin typeface="PT Sans"/>
                <a:ea typeface="PT Sans"/>
                <a:cs typeface="PT Sans"/>
                <a:sym typeface="PT Sans"/>
              </a:defRPr>
            </a:lvl2pPr>
            <a:lvl3pPr marL="1206500" indent="-177800">
              <a:lnSpc>
                <a:spcPct val="100000"/>
              </a:lnSpc>
              <a:spcBef>
                <a:spcPts val="400"/>
              </a:spcBef>
              <a:buClr>
                <a:srgbClr val="54585B"/>
              </a:buClr>
              <a:buChar char="o"/>
              <a:defRPr>
                <a:solidFill>
                  <a:srgbClr val="54585B"/>
                </a:solidFill>
                <a:latin typeface="PT Sans"/>
                <a:ea typeface="PT Sans"/>
                <a:cs typeface="PT Sans"/>
                <a:sym typeface="PT Sans"/>
              </a:defRPr>
            </a:lvl3pPr>
            <a:lvl4pPr marL="1676400" indent="-177800">
              <a:lnSpc>
                <a:spcPct val="100000"/>
              </a:lnSpc>
              <a:spcBef>
                <a:spcPts val="400"/>
              </a:spcBef>
              <a:buClr>
                <a:srgbClr val="54585B"/>
              </a:buClr>
              <a:buChar char="–"/>
              <a:defRPr>
                <a:solidFill>
                  <a:srgbClr val="54585B"/>
                </a:solidFill>
                <a:latin typeface="PT Sans"/>
                <a:ea typeface="PT Sans"/>
                <a:cs typeface="PT Sans"/>
                <a:sym typeface="PT Sans"/>
              </a:defRPr>
            </a:lvl4pPr>
            <a:lvl5pPr marL="2133600" indent="-177800">
              <a:lnSpc>
                <a:spcPct val="100000"/>
              </a:lnSpc>
              <a:spcBef>
                <a:spcPts val="400"/>
              </a:spcBef>
              <a:buClr>
                <a:srgbClr val="54585B"/>
              </a:buClr>
              <a:buChar char="»"/>
              <a:defRPr>
                <a:solidFill>
                  <a:srgbClr val="54585B"/>
                </a:solidFill>
                <a:latin typeface="PT Sans"/>
                <a:ea typeface="PT Sans"/>
                <a:cs typeface="PT Sans"/>
                <a:sym typeface="PT Sans"/>
              </a:defRPr>
            </a:lvl5pPr>
          </a:lstStyle>
          <a:p>
            <a:pPr/>
            <a:r>
              <a:t>Body Level One</a:t>
            </a:r>
          </a:p>
          <a:p>
            <a:pPr lvl="1"/>
            <a:r>
              <a:t>Body Level Two</a:t>
            </a:r>
          </a:p>
          <a:p>
            <a:pPr lvl="2"/>
            <a:r>
              <a:t>Body Level Three</a:t>
            </a:r>
          </a:p>
          <a:p>
            <a:pPr lvl="3"/>
            <a:r>
              <a:t>Body Level Four</a:t>
            </a:r>
          </a:p>
          <a:p>
            <a:pPr lvl="4"/>
            <a:r>
              <a:t>Body Level Five</a:t>
            </a:r>
          </a:p>
        </p:txBody>
      </p:sp>
      <p:sp>
        <p:nvSpPr>
          <p:cNvPr id="4130" name="Shape 4130"/>
          <p:cNvSpPr/>
          <p:nvPr/>
        </p:nvSpPr>
        <p:spPr>
          <a:xfrm>
            <a:off x="4505961" y="6503760"/>
            <a:ext cx="3220000" cy="2184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800">
                <a:solidFill>
                  <a:srgbClr val="FFFFFF"/>
                </a:solidFill>
              </a:defRPr>
            </a:lvl1pPr>
          </a:lstStyle>
          <a:p>
            <a:pPr/>
            <a:r>
              <a:t>© 2015 CloudBees, Inc.  All Rights Reserved</a:t>
            </a:r>
          </a:p>
        </p:txBody>
      </p:sp>
      <p:pic>
        <p:nvPicPr>
          <p:cNvPr id="4131" name="image2.png"/>
          <p:cNvPicPr>
            <a:picLocks noChangeAspect="1"/>
          </p:cNvPicPr>
          <p:nvPr/>
        </p:nvPicPr>
        <p:blipFill>
          <a:blip r:embed="rId3">
            <a:extLst/>
          </a:blip>
          <a:stretch>
            <a:fillRect/>
          </a:stretch>
        </p:blipFill>
        <p:spPr>
          <a:xfrm>
            <a:off x="478999" y="6311900"/>
            <a:ext cx="1746801" cy="562501"/>
          </a:xfrm>
          <a:prstGeom prst="rect">
            <a:avLst/>
          </a:prstGeom>
          <a:ln w="12700">
            <a:miter lim="400000"/>
          </a:ln>
        </p:spPr>
      </p:pic>
      <p:sp>
        <p:nvSpPr>
          <p:cNvPr id="4132" name="Shape 4132"/>
          <p:cNvSpPr/>
          <p:nvPr>
            <p:ph type="sldNum" sz="quarter" idx="2"/>
          </p:nvPr>
        </p:nvSpPr>
        <p:spPr>
          <a:xfrm>
            <a:off x="11621460" y="6543380"/>
            <a:ext cx="137288" cy="127001"/>
          </a:xfrm>
          <a:prstGeom prst="rect">
            <a:avLst/>
          </a:prstGeom>
        </p:spPr>
        <p:txBody>
          <a:bodyPr lIns="0" tIns="0" rIns="0" bIns="0"/>
          <a:lstStyle>
            <a:lvl1pPr algn="ctr">
              <a:defRPr sz="900">
                <a:solidFill>
                  <a:srgbClr val="FFFFFF"/>
                </a:solidFill>
                <a:latin typeface="PT Sans"/>
                <a:ea typeface="PT Sans"/>
                <a:cs typeface="PT Sans"/>
                <a:sym typeface="PT Sans"/>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31.xml><?xml version="1.0" encoding="utf-8"?>
<p:sldLayout xmlns:a="http://schemas.openxmlformats.org/drawingml/2006/main" xmlns:r="http://schemas.openxmlformats.org/officeDocument/2006/relationships" xmlns:p="http://schemas.openxmlformats.org/presentationml/2006/main" type="tx" showMasterSp="1" showMasterPhAnim="1">
  <p:cSld name="2_Top Bar-bee">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4139" name="Shape 4139"/>
          <p:cNvSpPr/>
          <p:nvPr/>
        </p:nvSpPr>
        <p:spPr>
          <a:xfrm>
            <a:off x="478366" y="582082"/>
            <a:ext cx="11713604" cy="6276006"/>
          </a:xfrm>
          <a:prstGeom prst="rect">
            <a:avLst/>
          </a:prstGeom>
          <a:solidFill>
            <a:srgbClr val="FFFFFF"/>
          </a:solidFill>
          <a:ln w="12700">
            <a:miter lim="400000"/>
          </a:ln>
        </p:spPr>
        <p:txBody>
          <a:bodyPr lIns="45718" tIns="45718" rIns="45718" bIns="45718" anchor="ctr"/>
          <a:lstStyle/>
          <a:p>
            <a:pPr algn="ctr">
              <a:defRPr>
                <a:solidFill>
                  <a:srgbClr val="FFFFFF"/>
                </a:solidFill>
              </a:defRPr>
            </a:pPr>
          </a:p>
        </p:txBody>
      </p:sp>
      <p:sp>
        <p:nvSpPr>
          <p:cNvPr id="4140" name="Shape 4140"/>
          <p:cNvSpPr/>
          <p:nvPr/>
        </p:nvSpPr>
        <p:spPr>
          <a:xfrm rot="16200000">
            <a:off x="-1045757" y="5541432"/>
            <a:ext cx="2414702" cy="2184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800">
                <a:solidFill>
                  <a:srgbClr val="54585B"/>
                </a:solidFill>
              </a:defRPr>
            </a:lvl1pPr>
          </a:lstStyle>
          <a:p>
            <a:pPr/>
            <a:r>
              <a:t>© 2015 CloudBees, Inc.  All Rights Reserved</a:t>
            </a:r>
          </a:p>
        </p:txBody>
      </p:sp>
      <p:pic>
        <p:nvPicPr>
          <p:cNvPr id="4141" name="image2.png"/>
          <p:cNvPicPr>
            <a:picLocks noChangeAspect="1"/>
          </p:cNvPicPr>
          <p:nvPr/>
        </p:nvPicPr>
        <p:blipFill>
          <a:blip r:embed="rId3">
            <a:extLst/>
          </a:blip>
          <a:stretch>
            <a:fillRect/>
          </a:stretch>
        </p:blipFill>
        <p:spPr>
          <a:xfrm>
            <a:off x="10080200" y="32518"/>
            <a:ext cx="1746802" cy="562504"/>
          </a:xfrm>
          <a:prstGeom prst="rect">
            <a:avLst/>
          </a:prstGeom>
          <a:ln w="12700">
            <a:miter lim="400000"/>
          </a:ln>
        </p:spPr>
      </p:pic>
      <p:pic>
        <p:nvPicPr>
          <p:cNvPr id="4142" name="image5.jpeg"/>
          <p:cNvPicPr>
            <a:picLocks noChangeAspect="1"/>
          </p:cNvPicPr>
          <p:nvPr/>
        </p:nvPicPr>
        <p:blipFill>
          <a:blip r:embed="rId4">
            <a:extLst/>
          </a:blip>
          <a:stretch>
            <a:fillRect/>
          </a:stretch>
        </p:blipFill>
        <p:spPr>
          <a:xfrm>
            <a:off x="3810001" y="3412066"/>
            <a:ext cx="8009599" cy="2999104"/>
          </a:xfrm>
          <a:prstGeom prst="rect">
            <a:avLst/>
          </a:prstGeom>
          <a:ln w="12700">
            <a:miter lim="400000"/>
          </a:ln>
        </p:spPr>
      </p:pic>
      <p:sp>
        <p:nvSpPr>
          <p:cNvPr id="4143" name="Shape 4143"/>
          <p:cNvSpPr/>
          <p:nvPr>
            <p:ph type="title"/>
          </p:nvPr>
        </p:nvSpPr>
        <p:spPr>
          <a:xfrm>
            <a:off x="798782" y="833967"/>
            <a:ext cx="10970002" cy="836099"/>
          </a:xfrm>
          <a:prstGeom prst="rect">
            <a:avLst/>
          </a:prstGeom>
        </p:spPr>
        <p:txBody>
          <a:bodyPr lIns="91422" tIns="91422" rIns="91422" bIns="91422"/>
          <a:lstStyle>
            <a:lvl1pPr>
              <a:lnSpc>
                <a:spcPct val="100000"/>
              </a:lnSpc>
              <a:defRPr sz="3600">
                <a:solidFill>
                  <a:srgbClr val="CB3725"/>
                </a:solidFill>
                <a:latin typeface="PT Sans"/>
                <a:ea typeface="PT Sans"/>
                <a:cs typeface="PT Sans"/>
                <a:sym typeface="PT Sans"/>
              </a:defRPr>
            </a:lvl1pPr>
          </a:lstStyle>
          <a:p>
            <a:pPr/>
            <a:r>
              <a:t>Title Text</a:t>
            </a:r>
          </a:p>
        </p:txBody>
      </p:sp>
      <p:sp>
        <p:nvSpPr>
          <p:cNvPr id="4144" name="Shape 4144"/>
          <p:cNvSpPr/>
          <p:nvPr>
            <p:ph type="body" idx="1"/>
          </p:nvPr>
        </p:nvSpPr>
        <p:spPr>
          <a:xfrm>
            <a:off x="799775" y="1691863"/>
            <a:ext cx="10968799" cy="4526105"/>
          </a:xfrm>
          <a:prstGeom prst="rect">
            <a:avLst/>
          </a:prstGeom>
        </p:spPr>
        <p:txBody>
          <a:bodyPr lIns="91422" tIns="91422" rIns="91422" bIns="91422"/>
          <a:lstStyle>
            <a:lvl1pPr marL="182879" indent="-182879">
              <a:lnSpc>
                <a:spcPct val="100000"/>
              </a:lnSpc>
              <a:spcBef>
                <a:spcPts val="0"/>
              </a:spcBef>
              <a:buSzTx/>
              <a:buFontTx/>
              <a:buNone/>
              <a:defRPr>
                <a:solidFill>
                  <a:srgbClr val="54585B"/>
                </a:solidFill>
                <a:latin typeface="PT Sans"/>
                <a:ea typeface="PT Sans"/>
                <a:cs typeface="PT Sans"/>
                <a:sym typeface="PT Sans"/>
              </a:defRPr>
            </a:lvl1pPr>
            <a:lvl2pPr marL="182879" indent="-182879">
              <a:lnSpc>
                <a:spcPct val="100000"/>
              </a:lnSpc>
              <a:spcBef>
                <a:spcPts val="0"/>
              </a:spcBef>
              <a:buSzTx/>
              <a:buFontTx/>
              <a:buNone/>
              <a:defRPr>
                <a:solidFill>
                  <a:srgbClr val="54585B"/>
                </a:solidFill>
                <a:latin typeface="PT Sans"/>
                <a:ea typeface="PT Sans"/>
                <a:cs typeface="PT Sans"/>
                <a:sym typeface="PT Sans"/>
              </a:defRPr>
            </a:lvl2pPr>
            <a:lvl3pPr marL="182879" indent="-182879">
              <a:lnSpc>
                <a:spcPct val="100000"/>
              </a:lnSpc>
              <a:spcBef>
                <a:spcPts val="0"/>
              </a:spcBef>
              <a:buSzTx/>
              <a:buFontTx/>
              <a:buNone/>
              <a:defRPr>
                <a:solidFill>
                  <a:srgbClr val="54585B"/>
                </a:solidFill>
                <a:latin typeface="PT Sans"/>
                <a:ea typeface="PT Sans"/>
                <a:cs typeface="PT Sans"/>
                <a:sym typeface="PT Sans"/>
              </a:defRPr>
            </a:lvl3pPr>
            <a:lvl4pPr marL="182879" indent="-182879">
              <a:lnSpc>
                <a:spcPct val="100000"/>
              </a:lnSpc>
              <a:spcBef>
                <a:spcPts val="0"/>
              </a:spcBef>
              <a:buSzTx/>
              <a:buFontTx/>
              <a:buNone/>
              <a:defRPr>
                <a:solidFill>
                  <a:srgbClr val="54585B"/>
                </a:solidFill>
                <a:latin typeface="PT Sans"/>
                <a:ea typeface="PT Sans"/>
                <a:cs typeface="PT Sans"/>
                <a:sym typeface="PT Sans"/>
              </a:defRPr>
            </a:lvl4pPr>
            <a:lvl5pPr marL="182879" indent="-182879">
              <a:lnSpc>
                <a:spcPct val="100000"/>
              </a:lnSpc>
              <a:spcBef>
                <a:spcPts val="0"/>
              </a:spcBef>
              <a:buSzTx/>
              <a:buFontTx/>
              <a:buNone/>
              <a:defRPr>
                <a:solidFill>
                  <a:srgbClr val="54585B"/>
                </a:solidFill>
                <a:latin typeface="PT Sans"/>
                <a:ea typeface="PT Sans"/>
                <a:cs typeface="PT Sans"/>
                <a:sym typeface="PT Sans"/>
              </a:defRPr>
            </a:lvl5pPr>
          </a:lstStyle>
          <a:p>
            <a:pPr/>
            <a:r>
              <a:t>Body Level One</a:t>
            </a:r>
          </a:p>
          <a:p>
            <a:pPr lvl="1"/>
            <a:r>
              <a:t>Body Level Two</a:t>
            </a:r>
          </a:p>
          <a:p>
            <a:pPr lvl="2"/>
            <a:r>
              <a:t>Body Level Three</a:t>
            </a:r>
          </a:p>
          <a:p>
            <a:pPr lvl="3"/>
            <a:r>
              <a:t>Body Level Four</a:t>
            </a:r>
          </a:p>
          <a:p>
            <a:pPr lvl="4"/>
            <a:r>
              <a:t>Body Level Five</a:t>
            </a:r>
          </a:p>
        </p:txBody>
      </p:sp>
      <p:sp>
        <p:nvSpPr>
          <p:cNvPr id="4145" name="Shape 4145"/>
          <p:cNvSpPr/>
          <p:nvPr>
            <p:ph type="sldNum" sz="quarter" idx="2"/>
          </p:nvPr>
        </p:nvSpPr>
        <p:spPr>
          <a:xfrm>
            <a:off x="11621460" y="6543380"/>
            <a:ext cx="137288" cy="127001"/>
          </a:xfrm>
          <a:prstGeom prst="rect">
            <a:avLst/>
          </a:prstGeom>
        </p:spPr>
        <p:txBody>
          <a:bodyPr lIns="0" tIns="0" rIns="0" bIns="0"/>
          <a:lstStyle>
            <a:lvl1pPr algn="ctr">
              <a:defRPr sz="900">
                <a:solidFill>
                  <a:srgbClr val="7F7F7F"/>
                </a:solidFill>
                <a:latin typeface="PT Sans"/>
                <a:ea typeface="PT Sans"/>
                <a:cs typeface="PT Sans"/>
                <a:sym typeface="PT Sans"/>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32.xml><?xml version="1.0" encoding="utf-8"?>
<p:sldLayout xmlns:a="http://schemas.openxmlformats.org/drawingml/2006/main" xmlns:r="http://schemas.openxmlformats.org/officeDocument/2006/relationships" xmlns:p="http://schemas.openxmlformats.org/presentationml/2006/main" type="tx" showMasterSp="1" showMasterPhAnim="1">
  <p:cSld name="2_Bottom Bar-bee">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4152" name="Shape 4152"/>
          <p:cNvSpPr/>
          <p:nvPr/>
        </p:nvSpPr>
        <p:spPr>
          <a:xfrm>
            <a:off x="478366" y="582082"/>
            <a:ext cx="11713604" cy="6276006"/>
          </a:xfrm>
          <a:prstGeom prst="rect">
            <a:avLst/>
          </a:prstGeom>
          <a:solidFill>
            <a:srgbClr val="FFFFFF"/>
          </a:solidFill>
          <a:ln w="12700">
            <a:miter lim="400000"/>
          </a:ln>
        </p:spPr>
        <p:txBody>
          <a:bodyPr lIns="45718" tIns="45718" rIns="45718" bIns="45718" anchor="ctr"/>
          <a:lstStyle/>
          <a:p>
            <a:pPr algn="ctr">
              <a:defRPr>
                <a:solidFill>
                  <a:srgbClr val="FFFFFF"/>
                </a:solidFill>
              </a:defRPr>
            </a:pPr>
          </a:p>
        </p:txBody>
      </p:sp>
      <p:sp>
        <p:nvSpPr>
          <p:cNvPr id="4153" name="Shape 4153"/>
          <p:cNvSpPr/>
          <p:nvPr/>
        </p:nvSpPr>
        <p:spPr>
          <a:xfrm rot="16200000">
            <a:off x="-1045757" y="5541432"/>
            <a:ext cx="2414702" cy="2184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800">
                <a:solidFill>
                  <a:srgbClr val="54585B"/>
                </a:solidFill>
              </a:defRPr>
            </a:lvl1pPr>
          </a:lstStyle>
          <a:p>
            <a:pPr/>
            <a:r>
              <a:t>© 2015 CloudBees, Inc.  All Rights Reserved</a:t>
            </a:r>
          </a:p>
        </p:txBody>
      </p:sp>
      <p:pic>
        <p:nvPicPr>
          <p:cNvPr id="4154" name="image2.png"/>
          <p:cNvPicPr>
            <a:picLocks noChangeAspect="1"/>
          </p:cNvPicPr>
          <p:nvPr/>
        </p:nvPicPr>
        <p:blipFill>
          <a:blip r:embed="rId3">
            <a:extLst/>
          </a:blip>
          <a:stretch>
            <a:fillRect/>
          </a:stretch>
        </p:blipFill>
        <p:spPr>
          <a:xfrm>
            <a:off x="10080200" y="32518"/>
            <a:ext cx="1746802" cy="562504"/>
          </a:xfrm>
          <a:prstGeom prst="rect">
            <a:avLst/>
          </a:prstGeom>
          <a:ln w="12700">
            <a:miter lim="400000"/>
          </a:ln>
        </p:spPr>
      </p:pic>
      <p:sp>
        <p:nvSpPr>
          <p:cNvPr id="4155" name="Shape 4155"/>
          <p:cNvSpPr/>
          <p:nvPr/>
        </p:nvSpPr>
        <p:spPr>
          <a:xfrm>
            <a:off x="0" y="0"/>
            <a:ext cx="12192000" cy="6858000"/>
          </a:xfrm>
          <a:prstGeom prst="rect">
            <a:avLst/>
          </a:prstGeom>
          <a:solidFill>
            <a:srgbClr val="FFFFFF"/>
          </a:solidFill>
          <a:ln w="12700">
            <a:miter lim="400000"/>
          </a:ln>
        </p:spPr>
        <p:txBody>
          <a:bodyPr lIns="45718" tIns="45718" rIns="45718" bIns="45718" anchor="ctr"/>
          <a:lstStyle/>
          <a:p>
            <a:pPr algn="ctr">
              <a:defRPr>
                <a:solidFill>
                  <a:srgbClr val="FFFFFF"/>
                </a:solidFill>
              </a:defRPr>
            </a:pPr>
          </a:p>
        </p:txBody>
      </p:sp>
      <p:pic>
        <p:nvPicPr>
          <p:cNvPr id="4156" name="image5.jpeg"/>
          <p:cNvPicPr>
            <a:picLocks noChangeAspect="1"/>
          </p:cNvPicPr>
          <p:nvPr/>
        </p:nvPicPr>
        <p:blipFill>
          <a:blip r:embed="rId4">
            <a:extLst/>
          </a:blip>
          <a:stretch>
            <a:fillRect/>
          </a:stretch>
        </p:blipFill>
        <p:spPr>
          <a:xfrm>
            <a:off x="3810001" y="3045883"/>
            <a:ext cx="8009599" cy="2999103"/>
          </a:xfrm>
          <a:prstGeom prst="rect">
            <a:avLst/>
          </a:prstGeom>
          <a:ln w="12700">
            <a:miter lim="400000"/>
          </a:ln>
        </p:spPr>
      </p:pic>
      <p:pic>
        <p:nvPicPr>
          <p:cNvPr id="4157" name="image1.jpeg"/>
          <p:cNvPicPr>
            <a:picLocks noChangeAspect="1"/>
          </p:cNvPicPr>
          <p:nvPr/>
        </p:nvPicPr>
        <p:blipFill>
          <a:blip r:embed="rId2">
            <a:extLst/>
          </a:blip>
          <a:srcRect l="0" t="2" r="0" b="91998"/>
          <a:stretch>
            <a:fillRect/>
          </a:stretch>
        </p:blipFill>
        <p:spPr>
          <a:xfrm rot="10800000">
            <a:off x="0" y="6309300"/>
            <a:ext cx="12192000" cy="548702"/>
          </a:xfrm>
          <a:prstGeom prst="rect">
            <a:avLst/>
          </a:prstGeom>
          <a:ln w="12700">
            <a:miter lim="400000"/>
          </a:ln>
        </p:spPr>
      </p:pic>
      <p:sp>
        <p:nvSpPr>
          <p:cNvPr id="4158" name="Shape 4158"/>
          <p:cNvSpPr/>
          <p:nvPr>
            <p:ph type="title"/>
          </p:nvPr>
        </p:nvSpPr>
        <p:spPr>
          <a:xfrm>
            <a:off x="561716" y="301625"/>
            <a:ext cx="11128800" cy="836102"/>
          </a:xfrm>
          <a:prstGeom prst="rect">
            <a:avLst/>
          </a:prstGeom>
        </p:spPr>
        <p:txBody>
          <a:bodyPr lIns="91422" tIns="91422" rIns="91422" bIns="91422"/>
          <a:lstStyle>
            <a:lvl1pPr>
              <a:lnSpc>
                <a:spcPct val="100000"/>
              </a:lnSpc>
              <a:defRPr sz="3600">
                <a:solidFill>
                  <a:srgbClr val="CB3725"/>
                </a:solidFill>
                <a:latin typeface="PT Sans"/>
                <a:ea typeface="PT Sans"/>
                <a:cs typeface="PT Sans"/>
                <a:sym typeface="PT Sans"/>
              </a:defRPr>
            </a:lvl1pPr>
          </a:lstStyle>
          <a:p>
            <a:pPr/>
            <a:r>
              <a:t>Title Text</a:t>
            </a:r>
          </a:p>
        </p:txBody>
      </p:sp>
      <p:sp>
        <p:nvSpPr>
          <p:cNvPr id="4159" name="Shape 4159"/>
          <p:cNvSpPr/>
          <p:nvPr>
            <p:ph type="body" idx="1"/>
          </p:nvPr>
        </p:nvSpPr>
        <p:spPr>
          <a:xfrm>
            <a:off x="561716" y="1158875"/>
            <a:ext cx="11128800" cy="4886401"/>
          </a:xfrm>
          <a:prstGeom prst="rect">
            <a:avLst/>
          </a:prstGeom>
        </p:spPr>
        <p:txBody>
          <a:bodyPr lIns="91422" tIns="91422" rIns="91422" bIns="91422"/>
          <a:lstStyle>
            <a:lvl1pPr marL="169862" indent="-30162">
              <a:lnSpc>
                <a:spcPct val="100000"/>
              </a:lnSpc>
              <a:spcBef>
                <a:spcPts val="400"/>
              </a:spcBef>
              <a:buClr>
                <a:srgbClr val="54585B"/>
              </a:buClr>
              <a:defRPr>
                <a:solidFill>
                  <a:srgbClr val="54585B"/>
                </a:solidFill>
                <a:latin typeface="PT Sans"/>
                <a:ea typeface="PT Sans"/>
                <a:cs typeface="PT Sans"/>
                <a:sym typeface="PT Sans"/>
              </a:defRPr>
            </a:lvl1pPr>
            <a:lvl2pPr marL="786244" indent="-202044">
              <a:lnSpc>
                <a:spcPct val="100000"/>
              </a:lnSpc>
              <a:spcBef>
                <a:spcPts val="400"/>
              </a:spcBef>
              <a:buClr>
                <a:srgbClr val="54585B"/>
              </a:buClr>
              <a:buChar char="–"/>
              <a:defRPr>
                <a:solidFill>
                  <a:srgbClr val="54585B"/>
                </a:solidFill>
                <a:latin typeface="PT Sans"/>
                <a:ea typeface="PT Sans"/>
                <a:cs typeface="PT Sans"/>
                <a:sym typeface="PT Sans"/>
              </a:defRPr>
            </a:lvl2pPr>
            <a:lvl3pPr marL="1206500" indent="-177800">
              <a:lnSpc>
                <a:spcPct val="100000"/>
              </a:lnSpc>
              <a:spcBef>
                <a:spcPts val="400"/>
              </a:spcBef>
              <a:buClr>
                <a:srgbClr val="54585B"/>
              </a:buClr>
              <a:buChar char="o"/>
              <a:defRPr>
                <a:solidFill>
                  <a:srgbClr val="54585B"/>
                </a:solidFill>
                <a:latin typeface="PT Sans"/>
                <a:ea typeface="PT Sans"/>
                <a:cs typeface="PT Sans"/>
                <a:sym typeface="PT Sans"/>
              </a:defRPr>
            </a:lvl3pPr>
            <a:lvl4pPr marL="1676400" indent="-177800">
              <a:lnSpc>
                <a:spcPct val="100000"/>
              </a:lnSpc>
              <a:spcBef>
                <a:spcPts val="400"/>
              </a:spcBef>
              <a:buClr>
                <a:srgbClr val="54585B"/>
              </a:buClr>
              <a:buChar char="–"/>
              <a:defRPr>
                <a:solidFill>
                  <a:srgbClr val="54585B"/>
                </a:solidFill>
                <a:latin typeface="PT Sans"/>
                <a:ea typeface="PT Sans"/>
                <a:cs typeface="PT Sans"/>
                <a:sym typeface="PT Sans"/>
              </a:defRPr>
            </a:lvl4pPr>
            <a:lvl5pPr marL="2133600" indent="-177800">
              <a:lnSpc>
                <a:spcPct val="100000"/>
              </a:lnSpc>
              <a:spcBef>
                <a:spcPts val="400"/>
              </a:spcBef>
              <a:buClr>
                <a:srgbClr val="54585B"/>
              </a:buClr>
              <a:buChar char="»"/>
              <a:defRPr>
                <a:solidFill>
                  <a:srgbClr val="54585B"/>
                </a:solidFill>
                <a:latin typeface="PT Sans"/>
                <a:ea typeface="PT Sans"/>
                <a:cs typeface="PT Sans"/>
                <a:sym typeface="PT Sans"/>
              </a:defRPr>
            </a:lvl5pPr>
          </a:lstStyle>
          <a:p>
            <a:pPr/>
            <a:r>
              <a:t>Body Level One</a:t>
            </a:r>
          </a:p>
          <a:p>
            <a:pPr lvl="1"/>
            <a:r>
              <a:t>Body Level Two</a:t>
            </a:r>
          </a:p>
          <a:p>
            <a:pPr lvl="2"/>
            <a:r>
              <a:t>Body Level Three</a:t>
            </a:r>
          </a:p>
          <a:p>
            <a:pPr lvl="3"/>
            <a:r>
              <a:t>Body Level Four</a:t>
            </a:r>
          </a:p>
          <a:p>
            <a:pPr lvl="4"/>
            <a:r>
              <a:t>Body Level Five</a:t>
            </a:r>
          </a:p>
        </p:txBody>
      </p:sp>
      <p:sp>
        <p:nvSpPr>
          <p:cNvPr id="4160" name="Shape 4160"/>
          <p:cNvSpPr/>
          <p:nvPr/>
        </p:nvSpPr>
        <p:spPr>
          <a:xfrm>
            <a:off x="4492416" y="6503760"/>
            <a:ext cx="3220003" cy="2184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800">
                <a:solidFill>
                  <a:srgbClr val="FFFFFF"/>
                </a:solidFill>
              </a:defRPr>
            </a:lvl1pPr>
          </a:lstStyle>
          <a:p>
            <a:pPr/>
            <a:r>
              <a:t>© 2015 CloudBees, Inc.  All Rights Reserved</a:t>
            </a:r>
          </a:p>
        </p:txBody>
      </p:sp>
      <p:pic>
        <p:nvPicPr>
          <p:cNvPr id="4161" name="image2.png"/>
          <p:cNvPicPr>
            <a:picLocks noChangeAspect="1"/>
          </p:cNvPicPr>
          <p:nvPr/>
        </p:nvPicPr>
        <p:blipFill>
          <a:blip r:embed="rId3">
            <a:extLst/>
          </a:blip>
          <a:stretch>
            <a:fillRect/>
          </a:stretch>
        </p:blipFill>
        <p:spPr>
          <a:xfrm>
            <a:off x="478999" y="6311900"/>
            <a:ext cx="1746801" cy="562501"/>
          </a:xfrm>
          <a:prstGeom prst="rect">
            <a:avLst/>
          </a:prstGeom>
          <a:ln w="12700">
            <a:miter lim="400000"/>
          </a:ln>
        </p:spPr>
      </p:pic>
      <p:sp>
        <p:nvSpPr>
          <p:cNvPr id="4162" name="Shape 4162"/>
          <p:cNvSpPr/>
          <p:nvPr>
            <p:ph type="sldNum" sz="quarter" idx="2"/>
          </p:nvPr>
        </p:nvSpPr>
        <p:spPr>
          <a:xfrm>
            <a:off x="11621460" y="6543380"/>
            <a:ext cx="137288" cy="127001"/>
          </a:xfrm>
          <a:prstGeom prst="rect">
            <a:avLst/>
          </a:prstGeom>
        </p:spPr>
        <p:txBody>
          <a:bodyPr lIns="0" tIns="0" rIns="0" bIns="0"/>
          <a:lstStyle>
            <a:lvl1pPr algn="ctr">
              <a:defRPr sz="900">
                <a:solidFill>
                  <a:srgbClr val="FFFFFF"/>
                </a:solidFill>
                <a:latin typeface="PT Sans"/>
                <a:ea typeface="PT Sans"/>
                <a:cs typeface="PT Sans"/>
                <a:sym typeface="PT Sans"/>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33.xml><?xml version="1.0" encoding="utf-8"?>
<p:sldLayout xmlns:a="http://schemas.openxmlformats.org/drawingml/2006/main" xmlns:r="http://schemas.openxmlformats.org/officeDocument/2006/relationships" xmlns:p="http://schemas.openxmlformats.org/presentationml/2006/main" type="tx" showMasterSp="1" showMasterPhAnim="1">
  <p:cSld name="8_Custom Layout">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4169" name="Shape 4169"/>
          <p:cNvSpPr/>
          <p:nvPr/>
        </p:nvSpPr>
        <p:spPr>
          <a:xfrm>
            <a:off x="478366" y="582082"/>
            <a:ext cx="11713604" cy="6276006"/>
          </a:xfrm>
          <a:prstGeom prst="rect">
            <a:avLst/>
          </a:prstGeom>
          <a:solidFill>
            <a:srgbClr val="FFFFFF"/>
          </a:solidFill>
          <a:ln w="12700">
            <a:miter lim="400000"/>
          </a:ln>
        </p:spPr>
        <p:txBody>
          <a:bodyPr lIns="45718" tIns="45718" rIns="45718" bIns="45718" anchor="ctr"/>
          <a:lstStyle/>
          <a:p>
            <a:pPr algn="ctr">
              <a:defRPr>
                <a:solidFill>
                  <a:srgbClr val="FFFFFF"/>
                </a:solidFill>
              </a:defRPr>
            </a:pPr>
          </a:p>
        </p:txBody>
      </p:sp>
      <p:sp>
        <p:nvSpPr>
          <p:cNvPr id="4170" name="Shape 4170"/>
          <p:cNvSpPr/>
          <p:nvPr/>
        </p:nvSpPr>
        <p:spPr>
          <a:xfrm rot="16200000">
            <a:off x="-1045757" y="5541432"/>
            <a:ext cx="2414702" cy="2184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800">
                <a:solidFill>
                  <a:srgbClr val="54585B"/>
                </a:solidFill>
              </a:defRPr>
            </a:lvl1pPr>
          </a:lstStyle>
          <a:p>
            <a:pPr/>
            <a:r>
              <a:t>© 2015 CloudBees, Inc.  All Rights Reserved</a:t>
            </a:r>
          </a:p>
        </p:txBody>
      </p:sp>
      <p:pic>
        <p:nvPicPr>
          <p:cNvPr id="4171" name="image2.png"/>
          <p:cNvPicPr>
            <a:picLocks noChangeAspect="1"/>
          </p:cNvPicPr>
          <p:nvPr/>
        </p:nvPicPr>
        <p:blipFill>
          <a:blip r:embed="rId3">
            <a:extLst/>
          </a:blip>
          <a:stretch>
            <a:fillRect/>
          </a:stretch>
        </p:blipFill>
        <p:spPr>
          <a:xfrm>
            <a:off x="10080200" y="32518"/>
            <a:ext cx="1746802" cy="562504"/>
          </a:xfrm>
          <a:prstGeom prst="rect">
            <a:avLst/>
          </a:prstGeom>
          <a:ln w="12700">
            <a:miter lim="400000"/>
          </a:ln>
        </p:spPr>
      </p:pic>
      <p:pic>
        <p:nvPicPr>
          <p:cNvPr id="4172" name="image1.jpeg"/>
          <p:cNvPicPr>
            <a:picLocks noChangeAspect="1"/>
          </p:cNvPicPr>
          <p:nvPr/>
        </p:nvPicPr>
        <p:blipFill>
          <a:blip r:embed="rId2">
            <a:extLst/>
          </a:blip>
          <a:stretch>
            <a:fillRect/>
          </a:stretch>
        </p:blipFill>
        <p:spPr>
          <a:xfrm>
            <a:off x="0" y="0"/>
            <a:ext cx="12192000" cy="6858000"/>
          </a:xfrm>
          <a:prstGeom prst="rect">
            <a:avLst/>
          </a:prstGeom>
          <a:ln w="12700">
            <a:miter lim="400000"/>
          </a:ln>
        </p:spPr>
      </p:pic>
      <p:sp>
        <p:nvSpPr>
          <p:cNvPr id="4173" name="Shape 4173"/>
          <p:cNvSpPr/>
          <p:nvPr/>
        </p:nvSpPr>
        <p:spPr>
          <a:xfrm rot="16200000">
            <a:off x="-1045757" y="5541432"/>
            <a:ext cx="2414702" cy="2184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800">
                <a:solidFill>
                  <a:srgbClr val="54585B"/>
                </a:solidFill>
              </a:defRPr>
            </a:lvl1pPr>
          </a:lstStyle>
          <a:p>
            <a:pPr/>
            <a:r>
              <a:t>© 2015 CloudBees, Inc.  All Rights Reserved</a:t>
            </a:r>
          </a:p>
        </p:txBody>
      </p:sp>
      <p:pic>
        <p:nvPicPr>
          <p:cNvPr id="4174" name="image6.png"/>
          <p:cNvPicPr>
            <a:picLocks noChangeAspect="1"/>
          </p:cNvPicPr>
          <p:nvPr/>
        </p:nvPicPr>
        <p:blipFill>
          <a:blip r:embed="rId4">
            <a:extLst/>
          </a:blip>
          <a:stretch>
            <a:fillRect/>
          </a:stretch>
        </p:blipFill>
        <p:spPr>
          <a:xfrm>
            <a:off x="2895600" y="2400300"/>
            <a:ext cx="6400800" cy="2057700"/>
          </a:xfrm>
          <a:prstGeom prst="rect">
            <a:avLst/>
          </a:prstGeom>
          <a:ln w="12700">
            <a:miter lim="400000"/>
          </a:ln>
        </p:spPr>
      </p:pic>
      <p:sp>
        <p:nvSpPr>
          <p:cNvPr id="4175" name="Shape 4175"/>
          <p:cNvSpPr/>
          <p:nvPr>
            <p:ph type="sldNum" sz="quarter" idx="2"/>
          </p:nvPr>
        </p:nvSpPr>
        <p:spPr>
          <a:xfrm>
            <a:off x="8473622" y="6221732"/>
            <a:ext cx="263979" cy="269237"/>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34.xml><?xml version="1.0" encoding="utf-8"?>
<p:sldLayout xmlns:a="http://schemas.openxmlformats.org/drawingml/2006/main" xmlns:r="http://schemas.openxmlformats.org/officeDocument/2006/relationships" xmlns:p="http://schemas.openxmlformats.org/presentationml/2006/main" type="tx" showMasterSp="1" showMasterPhAnim="1">
  <p:cSld name="9_Custom Layout">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4182" name="Shape 4182"/>
          <p:cNvSpPr/>
          <p:nvPr/>
        </p:nvSpPr>
        <p:spPr>
          <a:xfrm>
            <a:off x="478366" y="582082"/>
            <a:ext cx="11713604" cy="6276006"/>
          </a:xfrm>
          <a:prstGeom prst="rect">
            <a:avLst/>
          </a:prstGeom>
          <a:solidFill>
            <a:srgbClr val="FFFFFF"/>
          </a:solidFill>
          <a:ln w="12700">
            <a:miter lim="400000"/>
          </a:ln>
        </p:spPr>
        <p:txBody>
          <a:bodyPr lIns="45718" tIns="45718" rIns="45718" bIns="45718" anchor="ctr"/>
          <a:lstStyle/>
          <a:p>
            <a:pPr algn="ctr">
              <a:defRPr>
                <a:solidFill>
                  <a:srgbClr val="FFFFFF"/>
                </a:solidFill>
              </a:defRPr>
            </a:pPr>
          </a:p>
        </p:txBody>
      </p:sp>
      <p:sp>
        <p:nvSpPr>
          <p:cNvPr id="4183" name="Shape 4183"/>
          <p:cNvSpPr/>
          <p:nvPr/>
        </p:nvSpPr>
        <p:spPr>
          <a:xfrm rot="16200000">
            <a:off x="-1045757" y="5541432"/>
            <a:ext cx="2414702" cy="2184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800">
                <a:solidFill>
                  <a:srgbClr val="54585B"/>
                </a:solidFill>
              </a:defRPr>
            </a:lvl1pPr>
          </a:lstStyle>
          <a:p>
            <a:pPr/>
            <a:r>
              <a:t>© 2015 CloudBees, Inc.  All Rights Reserved</a:t>
            </a:r>
          </a:p>
        </p:txBody>
      </p:sp>
      <p:pic>
        <p:nvPicPr>
          <p:cNvPr id="4184" name="image2.png"/>
          <p:cNvPicPr>
            <a:picLocks noChangeAspect="1"/>
          </p:cNvPicPr>
          <p:nvPr/>
        </p:nvPicPr>
        <p:blipFill>
          <a:blip r:embed="rId3">
            <a:extLst/>
          </a:blip>
          <a:stretch>
            <a:fillRect/>
          </a:stretch>
        </p:blipFill>
        <p:spPr>
          <a:xfrm>
            <a:off x="10080200" y="32518"/>
            <a:ext cx="1746802" cy="562504"/>
          </a:xfrm>
          <a:prstGeom prst="rect">
            <a:avLst/>
          </a:prstGeom>
          <a:ln w="12700">
            <a:miter lim="400000"/>
          </a:ln>
        </p:spPr>
      </p:pic>
      <p:pic>
        <p:nvPicPr>
          <p:cNvPr id="4185" name="image1.jpeg"/>
          <p:cNvPicPr>
            <a:picLocks noChangeAspect="1"/>
          </p:cNvPicPr>
          <p:nvPr/>
        </p:nvPicPr>
        <p:blipFill>
          <a:blip r:embed="rId2">
            <a:extLst/>
          </a:blip>
          <a:stretch>
            <a:fillRect/>
          </a:stretch>
        </p:blipFill>
        <p:spPr>
          <a:xfrm>
            <a:off x="0" y="0"/>
            <a:ext cx="12192000" cy="6858000"/>
          </a:xfrm>
          <a:prstGeom prst="rect">
            <a:avLst/>
          </a:prstGeom>
          <a:ln w="12700">
            <a:miter lim="400000"/>
          </a:ln>
        </p:spPr>
      </p:pic>
      <p:pic>
        <p:nvPicPr>
          <p:cNvPr id="4186" name="image7.png"/>
          <p:cNvPicPr>
            <a:picLocks noChangeAspect="1"/>
          </p:cNvPicPr>
          <p:nvPr/>
        </p:nvPicPr>
        <p:blipFill>
          <a:blip r:embed="rId4">
            <a:extLst/>
          </a:blip>
          <a:stretch>
            <a:fillRect/>
          </a:stretch>
        </p:blipFill>
        <p:spPr>
          <a:xfrm>
            <a:off x="3947967" y="2644849"/>
            <a:ext cx="4718403" cy="1686904"/>
          </a:xfrm>
          <a:prstGeom prst="rect">
            <a:avLst/>
          </a:prstGeom>
          <a:ln w="12700">
            <a:miter lim="400000"/>
          </a:ln>
        </p:spPr>
      </p:pic>
      <p:sp>
        <p:nvSpPr>
          <p:cNvPr id="4187" name="Shape 4187"/>
          <p:cNvSpPr/>
          <p:nvPr/>
        </p:nvSpPr>
        <p:spPr>
          <a:xfrm rot="16200000">
            <a:off x="-1045757" y="5541432"/>
            <a:ext cx="2414702" cy="2184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800">
                <a:solidFill>
                  <a:srgbClr val="54585B"/>
                </a:solidFill>
              </a:defRPr>
            </a:lvl1pPr>
          </a:lstStyle>
          <a:p>
            <a:pPr/>
            <a:r>
              <a:t>© 2015 CloudBees, Inc.  All Rights Reserved</a:t>
            </a:r>
          </a:p>
        </p:txBody>
      </p:sp>
      <p:sp>
        <p:nvSpPr>
          <p:cNvPr id="4188" name="Shape 4188"/>
          <p:cNvSpPr/>
          <p:nvPr>
            <p:ph type="sldNum" sz="quarter" idx="2"/>
          </p:nvPr>
        </p:nvSpPr>
        <p:spPr>
          <a:xfrm>
            <a:off x="8473622" y="6221732"/>
            <a:ext cx="263979" cy="269237"/>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35.xml><?xml version="1.0" encoding="utf-8"?>
<p:sldLayout xmlns:a="http://schemas.openxmlformats.org/drawingml/2006/main" xmlns:r="http://schemas.openxmlformats.org/officeDocument/2006/relationships" xmlns:p="http://schemas.openxmlformats.org/presentationml/2006/main" type="tx" showMasterSp="1" showMasterPhAnim="1">
  <p:cSld name="2_Title Slide 1">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4195" name="Shape 4195"/>
          <p:cNvSpPr/>
          <p:nvPr/>
        </p:nvSpPr>
        <p:spPr>
          <a:xfrm>
            <a:off x="478366" y="582082"/>
            <a:ext cx="11713604" cy="6276006"/>
          </a:xfrm>
          <a:prstGeom prst="rect">
            <a:avLst/>
          </a:prstGeom>
          <a:solidFill>
            <a:srgbClr val="FFFFFF"/>
          </a:solidFill>
          <a:ln w="12700">
            <a:miter lim="400000"/>
          </a:ln>
        </p:spPr>
        <p:txBody>
          <a:bodyPr lIns="45718" tIns="45718" rIns="45718" bIns="45718" anchor="ctr"/>
          <a:lstStyle/>
          <a:p>
            <a:pPr algn="ctr">
              <a:defRPr>
                <a:solidFill>
                  <a:srgbClr val="FFFFFF"/>
                </a:solidFill>
              </a:defRPr>
            </a:pPr>
          </a:p>
        </p:txBody>
      </p:sp>
      <p:sp>
        <p:nvSpPr>
          <p:cNvPr id="4196" name="Shape 4196"/>
          <p:cNvSpPr/>
          <p:nvPr/>
        </p:nvSpPr>
        <p:spPr>
          <a:xfrm rot="16200000">
            <a:off x="-1045757" y="5541432"/>
            <a:ext cx="2414702" cy="2184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800">
                <a:solidFill>
                  <a:srgbClr val="54585B"/>
                </a:solidFill>
              </a:defRPr>
            </a:lvl1pPr>
          </a:lstStyle>
          <a:p>
            <a:pPr/>
            <a:r>
              <a:t>© 2015 CloudBees, Inc.  All Rights Reserved</a:t>
            </a:r>
          </a:p>
        </p:txBody>
      </p:sp>
      <p:pic>
        <p:nvPicPr>
          <p:cNvPr id="4197" name="image2.png"/>
          <p:cNvPicPr>
            <a:picLocks noChangeAspect="1"/>
          </p:cNvPicPr>
          <p:nvPr/>
        </p:nvPicPr>
        <p:blipFill>
          <a:blip r:embed="rId3">
            <a:extLst/>
          </a:blip>
          <a:stretch>
            <a:fillRect/>
          </a:stretch>
        </p:blipFill>
        <p:spPr>
          <a:xfrm>
            <a:off x="10080200" y="32518"/>
            <a:ext cx="1746802" cy="562504"/>
          </a:xfrm>
          <a:prstGeom prst="rect">
            <a:avLst/>
          </a:prstGeom>
          <a:ln w="12700">
            <a:miter lim="400000"/>
          </a:ln>
        </p:spPr>
      </p:pic>
      <p:sp>
        <p:nvSpPr>
          <p:cNvPr id="4198" name="Shape 4198"/>
          <p:cNvSpPr/>
          <p:nvPr>
            <p:ph type="title"/>
          </p:nvPr>
        </p:nvSpPr>
        <p:spPr>
          <a:xfrm>
            <a:off x="914400" y="2111123"/>
            <a:ext cx="10363200" cy="1546503"/>
          </a:xfrm>
          <a:prstGeom prst="rect">
            <a:avLst/>
          </a:prstGeom>
        </p:spPr>
        <p:txBody>
          <a:bodyPr lIns="91422" tIns="91422" rIns="91422" bIns="91422" anchor="b"/>
          <a:lstStyle>
            <a:lvl1pPr algn="ctr">
              <a:lnSpc>
                <a:spcPct val="100000"/>
              </a:lnSpc>
              <a:defRPr sz="4800">
                <a:solidFill>
                  <a:srgbClr val="CB3725"/>
                </a:solidFill>
                <a:latin typeface="PT Sans"/>
                <a:ea typeface="PT Sans"/>
                <a:cs typeface="PT Sans"/>
                <a:sym typeface="PT Sans"/>
              </a:defRPr>
            </a:lvl1pPr>
          </a:lstStyle>
          <a:p>
            <a:pPr/>
            <a:r>
              <a:t>Title Text</a:t>
            </a:r>
          </a:p>
        </p:txBody>
      </p:sp>
      <p:sp>
        <p:nvSpPr>
          <p:cNvPr id="4199" name="Shape 4199"/>
          <p:cNvSpPr/>
          <p:nvPr>
            <p:ph type="body" sz="quarter" idx="1"/>
          </p:nvPr>
        </p:nvSpPr>
        <p:spPr>
          <a:xfrm>
            <a:off x="914400" y="3786737"/>
            <a:ext cx="10363200" cy="1046403"/>
          </a:xfrm>
          <a:prstGeom prst="rect">
            <a:avLst/>
          </a:prstGeom>
        </p:spPr>
        <p:txBody>
          <a:bodyPr lIns="91422" tIns="91422" rIns="91422" bIns="91422"/>
          <a:lstStyle>
            <a:lvl1pPr marL="0" indent="0" algn="ctr">
              <a:lnSpc>
                <a:spcPct val="100000"/>
              </a:lnSpc>
              <a:spcBef>
                <a:spcPts val="0"/>
              </a:spcBef>
              <a:buSzTx/>
              <a:buFontTx/>
              <a:buNone/>
              <a:defRPr>
                <a:solidFill>
                  <a:srgbClr val="006098"/>
                </a:solidFill>
                <a:latin typeface="PT Sans"/>
                <a:ea typeface="PT Sans"/>
                <a:cs typeface="PT Sans"/>
                <a:sym typeface="PT Sans"/>
              </a:defRPr>
            </a:lvl1pPr>
            <a:lvl2pPr marL="0" indent="0" algn="ctr">
              <a:lnSpc>
                <a:spcPct val="100000"/>
              </a:lnSpc>
              <a:spcBef>
                <a:spcPts val="0"/>
              </a:spcBef>
              <a:buSzTx/>
              <a:buFontTx/>
              <a:buNone/>
              <a:defRPr>
                <a:solidFill>
                  <a:srgbClr val="006098"/>
                </a:solidFill>
                <a:latin typeface="PT Sans"/>
                <a:ea typeface="PT Sans"/>
                <a:cs typeface="PT Sans"/>
                <a:sym typeface="PT Sans"/>
              </a:defRPr>
            </a:lvl2pPr>
            <a:lvl3pPr marL="0" indent="0" algn="ctr">
              <a:lnSpc>
                <a:spcPct val="100000"/>
              </a:lnSpc>
              <a:spcBef>
                <a:spcPts val="0"/>
              </a:spcBef>
              <a:buSzTx/>
              <a:buFontTx/>
              <a:buNone/>
              <a:defRPr>
                <a:solidFill>
                  <a:srgbClr val="006098"/>
                </a:solidFill>
                <a:latin typeface="PT Sans"/>
                <a:ea typeface="PT Sans"/>
                <a:cs typeface="PT Sans"/>
                <a:sym typeface="PT Sans"/>
              </a:defRPr>
            </a:lvl3pPr>
            <a:lvl4pPr marL="0" indent="0" algn="ctr">
              <a:lnSpc>
                <a:spcPct val="100000"/>
              </a:lnSpc>
              <a:spcBef>
                <a:spcPts val="0"/>
              </a:spcBef>
              <a:buSzTx/>
              <a:buFontTx/>
              <a:buNone/>
              <a:defRPr>
                <a:solidFill>
                  <a:srgbClr val="006098"/>
                </a:solidFill>
                <a:latin typeface="PT Sans"/>
                <a:ea typeface="PT Sans"/>
                <a:cs typeface="PT Sans"/>
                <a:sym typeface="PT Sans"/>
              </a:defRPr>
            </a:lvl4pPr>
            <a:lvl5pPr marL="0" indent="0" algn="ctr">
              <a:lnSpc>
                <a:spcPct val="100000"/>
              </a:lnSpc>
              <a:spcBef>
                <a:spcPts val="0"/>
              </a:spcBef>
              <a:buSzTx/>
              <a:buFontTx/>
              <a:buNone/>
              <a:defRPr>
                <a:solidFill>
                  <a:srgbClr val="006098"/>
                </a:solidFill>
                <a:latin typeface="PT Sans"/>
                <a:ea typeface="PT Sans"/>
                <a:cs typeface="PT Sans"/>
                <a:sym typeface="PT Sans"/>
              </a:defRPr>
            </a:lvl5pPr>
          </a:lstStyle>
          <a:p>
            <a:pPr/>
            <a:r>
              <a:t>Body Level One</a:t>
            </a:r>
          </a:p>
          <a:p>
            <a:pPr lvl="1"/>
            <a:r>
              <a:t>Body Level Two</a:t>
            </a:r>
          </a:p>
          <a:p>
            <a:pPr lvl="2"/>
            <a:r>
              <a:t>Body Level Three</a:t>
            </a:r>
          </a:p>
          <a:p>
            <a:pPr lvl="3"/>
            <a:r>
              <a:t>Body Level Four</a:t>
            </a:r>
          </a:p>
          <a:p>
            <a:pPr lvl="4"/>
            <a:r>
              <a:t>Body Level Five</a:t>
            </a:r>
          </a:p>
        </p:txBody>
      </p:sp>
      <p:sp>
        <p:nvSpPr>
          <p:cNvPr id="4200" name="Shape 4200"/>
          <p:cNvSpPr/>
          <p:nvPr>
            <p:ph type="sldNum" sz="quarter" idx="2"/>
          </p:nvPr>
        </p:nvSpPr>
        <p:spPr>
          <a:xfrm>
            <a:off x="11409053" y="6465873"/>
            <a:ext cx="266974" cy="259222"/>
          </a:xfrm>
          <a:prstGeom prst="rect">
            <a:avLst/>
          </a:prstGeom>
        </p:spPr>
        <p:txBody>
          <a:bodyPr lIns="0" tIns="0" rIns="0" bIns="0"/>
          <a:lstStyle>
            <a:lvl1pPr algn="l">
              <a:defRPr sz="1800">
                <a:solidFill>
                  <a:srgbClr val="54585B"/>
                </a:solidFill>
                <a:latin typeface="Arial"/>
                <a:ea typeface="Arial"/>
                <a:cs typeface="Arial"/>
                <a:sym typeface="Aria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36.xml><?xml version="1.0" encoding="utf-8"?>
<p:sldLayout xmlns:a="http://schemas.openxmlformats.org/drawingml/2006/main" xmlns:r="http://schemas.openxmlformats.org/officeDocument/2006/relationships" xmlns:p="http://schemas.openxmlformats.org/presentationml/2006/main" type="tx" showMasterSp="1" showMasterPhAnim="1">
  <p:cSld name="3_Divider slide">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4207" name="Shape 4207"/>
          <p:cNvSpPr/>
          <p:nvPr/>
        </p:nvSpPr>
        <p:spPr>
          <a:xfrm>
            <a:off x="478366" y="582082"/>
            <a:ext cx="11713604" cy="6276006"/>
          </a:xfrm>
          <a:prstGeom prst="rect">
            <a:avLst/>
          </a:prstGeom>
          <a:solidFill>
            <a:srgbClr val="FFFFFF"/>
          </a:solidFill>
          <a:ln w="12700">
            <a:miter lim="400000"/>
          </a:ln>
        </p:spPr>
        <p:txBody>
          <a:bodyPr lIns="45718" tIns="45718" rIns="45718" bIns="45718" anchor="ctr"/>
          <a:lstStyle/>
          <a:p>
            <a:pPr algn="ctr">
              <a:defRPr>
                <a:solidFill>
                  <a:srgbClr val="FFFFFF"/>
                </a:solidFill>
              </a:defRPr>
            </a:pPr>
          </a:p>
        </p:txBody>
      </p:sp>
      <p:sp>
        <p:nvSpPr>
          <p:cNvPr id="4208" name="Shape 4208"/>
          <p:cNvSpPr/>
          <p:nvPr/>
        </p:nvSpPr>
        <p:spPr>
          <a:xfrm rot="16200000">
            <a:off x="-1045757" y="5541432"/>
            <a:ext cx="2414702" cy="2184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800">
                <a:solidFill>
                  <a:srgbClr val="54585B"/>
                </a:solidFill>
              </a:defRPr>
            </a:lvl1pPr>
          </a:lstStyle>
          <a:p>
            <a:pPr/>
            <a:r>
              <a:t>© 2015 CloudBees, Inc.  All Rights Reserved</a:t>
            </a:r>
          </a:p>
        </p:txBody>
      </p:sp>
      <p:pic>
        <p:nvPicPr>
          <p:cNvPr id="4209" name="image2.png"/>
          <p:cNvPicPr>
            <a:picLocks noChangeAspect="1"/>
          </p:cNvPicPr>
          <p:nvPr/>
        </p:nvPicPr>
        <p:blipFill>
          <a:blip r:embed="rId3">
            <a:extLst/>
          </a:blip>
          <a:stretch>
            <a:fillRect/>
          </a:stretch>
        </p:blipFill>
        <p:spPr>
          <a:xfrm>
            <a:off x="10080200" y="32518"/>
            <a:ext cx="1746802" cy="562504"/>
          </a:xfrm>
          <a:prstGeom prst="rect">
            <a:avLst/>
          </a:prstGeom>
          <a:ln w="12700">
            <a:miter lim="400000"/>
          </a:ln>
        </p:spPr>
      </p:pic>
      <p:pic>
        <p:nvPicPr>
          <p:cNvPr id="4210" name="image1.jpeg"/>
          <p:cNvPicPr>
            <a:picLocks noChangeAspect="1"/>
          </p:cNvPicPr>
          <p:nvPr/>
        </p:nvPicPr>
        <p:blipFill>
          <a:blip r:embed="rId2">
            <a:extLst/>
          </a:blip>
          <a:stretch>
            <a:fillRect/>
          </a:stretch>
        </p:blipFill>
        <p:spPr>
          <a:xfrm>
            <a:off x="0" y="0"/>
            <a:ext cx="12192000" cy="6858000"/>
          </a:xfrm>
          <a:prstGeom prst="rect">
            <a:avLst/>
          </a:prstGeom>
          <a:ln w="12700">
            <a:miter lim="400000"/>
          </a:ln>
        </p:spPr>
      </p:pic>
      <p:sp>
        <p:nvSpPr>
          <p:cNvPr id="4211" name="Shape 4211"/>
          <p:cNvSpPr/>
          <p:nvPr>
            <p:ph type="title"/>
          </p:nvPr>
        </p:nvSpPr>
        <p:spPr>
          <a:xfrm>
            <a:off x="1193521" y="2667000"/>
            <a:ext cx="8433600" cy="1358701"/>
          </a:xfrm>
          <a:prstGeom prst="rect">
            <a:avLst/>
          </a:prstGeom>
        </p:spPr>
        <p:txBody>
          <a:bodyPr lIns="91422" tIns="91422" rIns="91422" bIns="91422" anchor="b"/>
          <a:lstStyle>
            <a:lvl1pPr>
              <a:lnSpc>
                <a:spcPct val="100000"/>
              </a:lnSpc>
              <a:defRPr sz="3600">
                <a:solidFill>
                  <a:srgbClr val="CB3725"/>
                </a:solidFill>
                <a:latin typeface="PT Sans"/>
                <a:ea typeface="PT Sans"/>
                <a:cs typeface="PT Sans"/>
                <a:sym typeface="PT Sans"/>
              </a:defRPr>
            </a:lvl1pPr>
          </a:lstStyle>
          <a:p>
            <a:pPr/>
            <a:r>
              <a:t>Title Text</a:t>
            </a:r>
          </a:p>
        </p:txBody>
      </p:sp>
      <p:sp>
        <p:nvSpPr>
          <p:cNvPr id="4212" name="Shape 4212"/>
          <p:cNvSpPr/>
          <p:nvPr/>
        </p:nvSpPr>
        <p:spPr>
          <a:xfrm rot="16200000">
            <a:off x="-1045757" y="5541432"/>
            <a:ext cx="2414702" cy="2184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800">
                <a:solidFill>
                  <a:srgbClr val="54585B"/>
                </a:solidFill>
              </a:defRPr>
            </a:lvl1pPr>
          </a:lstStyle>
          <a:p>
            <a:pPr/>
            <a:r>
              <a:t>© 2015 CloudBees, Inc.  All Rights Reserved</a:t>
            </a:r>
          </a:p>
        </p:txBody>
      </p:sp>
      <p:pic>
        <p:nvPicPr>
          <p:cNvPr id="4213" name="image2.png"/>
          <p:cNvPicPr>
            <a:picLocks noChangeAspect="1"/>
          </p:cNvPicPr>
          <p:nvPr/>
        </p:nvPicPr>
        <p:blipFill>
          <a:blip r:embed="rId3">
            <a:extLst/>
          </a:blip>
          <a:stretch>
            <a:fillRect/>
          </a:stretch>
        </p:blipFill>
        <p:spPr>
          <a:xfrm>
            <a:off x="9673800" y="273820"/>
            <a:ext cx="2147602" cy="691201"/>
          </a:xfrm>
          <a:prstGeom prst="rect">
            <a:avLst/>
          </a:prstGeom>
          <a:ln w="12700">
            <a:miter lim="400000"/>
          </a:ln>
        </p:spPr>
      </p:pic>
      <p:sp>
        <p:nvSpPr>
          <p:cNvPr id="4214" name="Shape 4214"/>
          <p:cNvSpPr/>
          <p:nvPr>
            <p:ph type="sldNum" sz="quarter" idx="2"/>
          </p:nvPr>
        </p:nvSpPr>
        <p:spPr>
          <a:xfrm>
            <a:off x="11621460" y="6543380"/>
            <a:ext cx="137288" cy="127001"/>
          </a:xfrm>
          <a:prstGeom prst="rect">
            <a:avLst/>
          </a:prstGeom>
        </p:spPr>
        <p:txBody>
          <a:bodyPr lIns="0" tIns="0" rIns="0" bIns="0"/>
          <a:lstStyle>
            <a:lvl1pPr algn="ctr">
              <a:defRPr sz="900">
                <a:solidFill>
                  <a:srgbClr val="7F7F7F"/>
                </a:solidFill>
                <a:latin typeface="PT Sans"/>
                <a:ea typeface="PT Sans"/>
                <a:cs typeface="PT Sans"/>
                <a:sym typeface="PT Sans"/>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37.xml><?xml version="1.0" encoding="utf-8"?>
<p:sldLayout xmlns:a="http://schemas.openxmlformats.org/drawingml/2006/main" xmlns:r="http://schemas.openxmlformats.org/officeDocument/2006/relationships" xmlns:p="http://schemas.openxmlformats.org/presentationml/2006/main" type="tx" showMasterSp="1" showMasterPhAnim="1">
  <p:cSld name="4_Two Content">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4221" name="Shape 4221"/>
          <p:cNvSpPr/>
          <p:nvPr/>
        </p:nvSpPr>
        <p:spPr>
          <a:xfrm>
            <a:off x="478366" y="582082"/>
            <a:ext cx="11713604" cy="6276006"/>
          </a:xfrm>
          <a:prstGeom prst="rect">
            <a:avLst/>
          </a:prstGeom>
          <a:solidFill>
            <a:srgbClr val="FFFFFF"/>
          </a:solidFill>
          <a:ln w="12700">
            <a:miter lim="400000"/>
          </a:ln>
        </p:spPr>
        <p:txBody>
          <a:bodyPr lIns="45718" tIns="45718" rIns="45718" bIns="45718" anchor="ctr"/>
          <a:lstStyle/>
          <a:p>
            <a:pPr algn="ctr">
              <a:defRPr>
                <a:solidFill>
                  <a:srgbClr val="FFFFFF"/>
                </a:solidFill>
              </a:defRPr>
            </a:pPr>
          </a:p>
        </p:txBody>
      </p:sp>
      <p:sp>
        <p:nvSpPr>
          <p:cNvPr id="4222" name="Shape 4222"/>
          <p:cNvSpPr/>
          <p:nvPr/>
        </p:nvSpPr>
        <p:spPr>
          <a:xfrm rot="16200000">
            <a:off x="-1045757" y="5541432"/>
            <a:ext cx="2414702" cy="2184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800">
                <a:solidFill>
                  <a:srgbClr val="54585B"/>
                </a:solidFill>
              </a:defRPr>
            </a:lvl1pPr>
          </a:lstStyle>
          <a:p>
            <a:pPr/>
            <a:r>
              <a:t>© 2015 CloudBees, Inc.  All Rights Reserved</a:t>
            </a:r>
          </a:p>
        </p:txBody>
      </p:sp>
      <p:pic>
        <p:nvPicPr>
          <p:cNvPr id="4223" name="image2.png"/>
          <p:cNvPicPr>
            <a:picLocks noChangeAspect="1"/>
          </p:cNvPicPr>
          <p:nvPr/>
        </p:nvPicPr>
        <p:blipFill>
          <a:blip r:embed="rId3">
            <a:extLst/>
          </a:blip>
          <a:stretch>
            <a:fillRect/>
          </a:stretch>
        </p:blipFill>
        <p:spPr>
          <a:xfrm>
            <a:off x="10080200" y="32518"/>
            <a:ext cx="1746802" cy="562504"/>
          </a:xfrm>
          <a:prstGeom prst="rect">
            <a:avLst/>
          </a:prstGeom>
          <a:ln w="12700">
            <a:miter lim="400000"/>
          </a:ln>
        </p:spPr>
      </p:pic>
      <p:sp>
        <p:nvSpPr>
          <p:cNvPr id="4224" name="Shape 4224"/>
          <p:cNvSpPr/>
          <p:nvPr>
            <p:ph type="title"/>
          </p:nvPr>
        </p:nvSpPr>
        <p:spPr>
          <a:xfrm>
            <a:off x="798782" y="833967"/>
            <a:ext cx="10970002" cy="836099"/>
          </a:xfrm>
          <a:prstGeom prst="rect">
            <a:avLst/>
          </a:prstGeom>
        </p:spPr>
        <p:txBody>
          <a:bodyPr lIns="91422" tIns="91422" rIns="91422" bIns="91422"/>
          <a:lstStyle>
            <a:lvl1pPr>
              <a:lnSpc>
                <a:spcPct val="100000"/>
              </a:lnSpc>
              <a:defRPr sz="3600">
                <a:solidFill>
                  <a:srgbClr val="CB3725"/>
                </a:solidFill>
                <a:latin typeface="PT Sans"/>
                <a:ea typeface="PT Sans"/>
                <a:cs typeface="PT Sans"/>
                <a:sym typeface="PT Sans"/>
              </a:defRPr>
            </a:lvl1pPr>
          </a:lstStyle>
          <a:p>
            <a:pPr/>
            <a:r>
              <a:t>Title Text</a:t>
            </a:r>
          </a:p>
        </p:txBody>
      </p:sp>
      <p:sp>
        <p:nvSpPr>
          <p:cNvPr id="4225" name="Shape 4225"/>
          <p:cNvSpPr/>
          <p:nvPr>
            <p:ph type="body" sz="half" idx="1"/>
          </p:nvPr>
        </p:nvSpPr>
        <p:spPr>
          <a:xfrm>
            <a:off x="799775" y="1693140"/>
            <a:ext cx="5364399" cy="4568100"/>
          </a:xfrm>
          <a:prstGeom prst="rect">
            <a:avLst/>
          </a:prstGeom>
        </p:spPr>
        <p:txBody>
          <a:bodyPr lIns="91422" tIns="91422" rIns="91422" bIns="91422"/>
          <a:lstStyle>
            <a:lvl1pPr marL="182879" indent="-182879">
              <a:lnSpc>
                <a:spcPct val="100000"/>
              </a:lnSpc>
              <a:spcBef>
                <a:spcPts val="0"/>
              </a:spcBef>
              <a:buSzTx/>
              <a:buFontTx/>
              <a:buNone/>
              <a:defRPr>
                <a:solidFill>
                  <a:srgbClr val="54585B"/>
                </a:solidFill>
                <a:latin typeface="PT Sans"/>
                <a:ea typeface="PT Sans"/>
                <a:cs typeface="PT Sans"/>
                <a:sym typeface="PT Sans"/>
              </a:defRPr>
            </a:lvl1pPr>
            <a:lvl2pPr marL="182879" indent="-182879">
              <a:lnSpc>
                <a:spcPct val="100000"/>
              </a:lnSpc>
              <a:spcBef>
                <a:spcPts val="0"/>
              </a:spcBef>
              <a:buSzTx/>
              <a:buFontTx/>
              <a:buNone/>
              <a:defRPr>
                <a:solidFill>
                  <a:srgbClr val="54585B"/>
                </a:solidFill>
                <a:latin typeface="PT Sans"/>
                <a:ea typeface="PT Sans"/>
                <a:cs typeface="PT Sans"/>
                <a:sym typeface="PT Sans"/>
              </a:defRPr>
            </a:lvl2pPr>
            <a:lvl3pPr marL="182879" indent="-182879">
              <a:lnSpc>
                <a:spcPct val="100000"/>
              </a:lnSpc>
              <a:spcBef>
                <a:spcPts val="0"/>
              </a:spcBef>
              <a:buSzTx/>
              <a:buFontTx/>
              <a:buNone/>
              <a:defRPr>
                <a:solidFill>
                  <a:srgbClr val="54585B"/>
                </a:solidFill>
                <a:latin typeface="PT Sans"/>
                <a:ea typeface="PT Sans"/>
                <a:cs typeface="PT Sans"/>
                <a:sym typeface="PT Sans"/>
              </a:defRPr>
            </a:lvl3pPr>
            <a:lvl4pPr marL="182879" indent="-182879">
              <a:lnSpc>
                <a:spcPct val="100000"/>
              </a:lnSpc>
              <a:spcBef>
                <a:spcPts val="0"/>
              </a:spcBef>
              <a:buSzTx/>
              <a:buFontTx/>
              <a:buNone/>
              <a:defRPr>
                <a:solidFill>
                  <a:srgbClr val="54585B"/>
                </a:solidFill>
                <a:latin typeface="PT Sans"/>
                <a:ea typeface="PT Sans"/>
                <a:cs typeface="PT Sans"/>
                <a:sym typeface="PT Sans"/>
              </a:defRPr>
            </a:lvl4pPr>
            <a:lvl5pPr marL="182879" indent="-182879">
              <a:lnSpc>
                <a:spcPct val="100000"/>
              </a:lnSpc>
              <a:spcBef>
                <a:spcPts val="0"/>
              </a:spcBef>
              <a:buSzTx/>
              <a:buFontTx/>
              <a:buNone/>
              <a:defRPr>
                <a:solidFill>
                  <a:srgbClr val="54585B"/>
                </a:solidFill>
                <a:latin typeface="PT Sans"/>
                <a:ea typeface="PT Sans"/>
                <a:cs typeface="PT Sans"/>
                <a:sym typeface="PT Sans"/>
              </a:defRPr>
            </a:lvl5pPr>
          </a:lstStyle>
          <a:p>
            <a:pPr/>
            <a:r>
              <a:t>Body Level One</a:t>
            </a:r>
          </a:p>
          <a:p>
            <a:pPr lvl="1"/>
            <a:r>
              <a:t>Body Level Two</a:t>
            </a:r>
          </a:p>
          <a:p>
            <a:pPr lvl="2"/>
            <a:r>
              <a:t>Body Level Three</a:t>
            </a:r>
          </a:p>
          <a:p>
            <a:pPr lvl="3"/>
            <a:r>
              <a:t>Body Level Four</a:t>
            </a:r>
          </a:p>
          <a:p>
            <a:pPr lvl="4"/>
            <a:r>
              <a:t>Body Level Five</a:t>
            </a:r>
          </a:p>
        </p:txBody>
      </p:sp>
      <p:sp>
        <p:nvSpPr>
          <p:cNvPr id="4226" name="Shape 4226"/>
          <p:cNvSpPr/>
          <p:nvPr>
            <p:ph type="body" sz="half" idx="13"/>
          </p:nvPr>
        </p:nvSpPr>
        <p:spPr>
          <a:xfrm>
            <a:off x="6397364" y="1693140"/>
            <a:ext cx="5364402" cy="4568100"/>
          </a:xfrm>
          <a:prstGeom prst="rect">
            <a:avLst/>
          </a:prstGeom>
        </p:spPr>
        <p:txBody>
          <a:bodyPr lIns="91422" tIns="91422" rIns="91422" bIns="91422"/>
          <a:lstStyle/>
          <a:p>
            <a:pPr/>
          </a:p>
        </p:txBody>
      </p:sp>
      <p:sp>
        <p:nvSpPr>
          <p:cNvPr id="4227" name="Shape 4227"/>
          <p:cNvSpPr/>
          <p:nvPr>
            <p:ph type="sldNum" sz="quarter" idx="2"/>
          </p:nvPr>
        </p:nvSpPr>
        <p:spPr>
          <a:xfrm>
            <a:off x="11621460" y="6543380"/>
            <a:ext cx="137288" cy="127001"/>
          </a:xfrm>
          <a:prstGeom prst="rect">
            <a:avLst/>
          </a:prstGeom>
        </p:spPr>
        <p:txBody>
          <a:bodyPr lIns="0" tIns="0" rIns="0" bIns="0"/>
          <a:lstStyle>
            <a:lvl1pPr algn="ctr">
              <a:defRPr sz="900">
                <a:solidFill>
                  <a:srgbClr val="7F7F7F"/>
                </a:solidFill>
                <a:latin typeface="PT Sans"/>
                <a:ea typeface="PT Sans"/>
                <a:cs typeface="PT Sans"/>
                <a:sym typeface="PT Sans"/>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38.xml><?xml version="1.0" encoding="utf-8"?>
<p:sldLayout xmlns:a="http://schemas.openxmlformats.org/drawingml/2006/main" xmlns:r="http://schemas.openxmlformats.org/officeDocument/2006/relationships" xmlns:p="http://schemas.openxmlformats.org/presentationml/2006/main" type="tx" showMasterSp="1" showMasterPhAnim="1">
  <p:cSld name="3_Title Slide">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4234" name="Shape 4234"/>
          <p:cNvSpPr/>
          <p:nvPr/>
        </p:nvSpPr>
        <p:spPr>
          <a:xfrm>
            <a:off x="478366" y="582082"/>
            <a:ext cx="11713604" cy="6276006"/>
          </a:xfrm>
          <a:prstGeom prst="rect">
            <a:avLst/>
          </a:prstGeom>
          <a:solidFill>
            <a:srgbClr val="FFFFFF"/>
          </a:solidFill>
          <a:ln w="12700">
            <a:miter lim="400000"/>
          </a:ln>
        </p:spPr>
        <p:txBody>
          <a:bodyPr lIns="45718" tIns="45718" rIns="45718" bIns="45718" anchor="ctr"/>
          <a:lstStyle/>
          <a:p>
            <a:pPr algn="ctr">
              <a:defRPr>
                <a:solidFill>
                  <a:srgbClr val="FFFFFF"/>
                </a:solidFill>
              </a:defRPr>
            </a:pPr>
          </a:p>
        </p:txBody>
      </p:sp>
      <p:sp>
        <p:nvSpPr>
          <p:cNvPr id="4235" name="Shape 4235"/>
          <p:cNvSpPr/>
          <p:nvPr/>
        </p:nvSpPr>
        <p:spPr>
          <a:xfrm rot="16200000">
            <a:off x="-1045757" y="5541432"/>
            <a:ext cx="2414702" cy="2184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800">
                <a:solidFill>
                  <a:srgbClr val="54585B"/>
                </a:solidFill>
              </a:defRPr>
            </a:lvl1pPr>
          </a:lstStyle>
          <a:p>
            <a:pPr/>
            <a:r>
              <a:t>© 2015 CloudBees, Inc.  All Rights Reserved</a:t>
            </a:r>
          </a:p>
        </p:txBody>
      </p:sp>
      <p:pic>
        <p:nvPicPr>
          <p:cNvPr id="4236" name="image2.png"/>
          <p:cNvPicPr>
            <a:picLocks noChangeAspect="1"/>
          </p:cNvPicPr>
          <p:nvPr/>
        </p:nvPicPr>
        <p:blipFill>
          <a:blip r:embed="rId3">
            <a:extLst/>
          </a:blip>
          <a:stretch>
            <a:fillRect/>
          </a:stretch>
        </p:blipFill>
        <p:spPr>
          <a:xfrm>
            <a:off x="10080200" y="32518"/>
            <a:ext cx="1746802" cy="562504"/>
          </a:xfrm>
          <a:prstGeom prst="rect">
            <a:avLst/>
          </a:prstGeom>
          <a:ln w="12700">
            <a:miter lim="400000"/>
          </a:ln>
        </p:spPr>
      </p:pic>
      <p:pic>
        <p:nvPicPr>
          <p:cNvPr id="4237" name="image3.jpeg"/>
          <p:cNvPicPr>
            <a:picLocks noChangeAspect="1"/>
          </p:cNvPicPr>
          <p:nvPr/>
        </p:nvPicPr>
        <p:blipFill>
          <a:blip r:embed="rId4">
            <a:extLst/>
          </a:blip>
          <a:stretch>
            <a:fillRect/>
          </a:stretch>
        </p:blipFill>
        <p:spPr>
          <a:xfrm>
            <a:off x="0" y="9201"/>
            <a:ext cx="12192000" cy="6858001"/>
          </a:xfrm>
          <a:prstGeom prst="rect">
            <a:avLst/>
          </a:prstGeom>
          <a:ln w="12700">
            <a:miter lim="400000"/>
          </a:ln>
        </p:spPr>
      </p:pic>
      <p:sp>
        <p:nvSpPr>
          <p:cNvPr id="4238" name="Shape 4238"/>
          <p:cNvSpPr/>
          <p:nvPr>
            <p:ph type="title"/>
          </p:nvPr>
        </p:nvSpPr>
        <p:spPr>
          <a:xfrm>
            <a:off x="914400" y="2127736"/>
            <a:ext cx="10464801" cy="2111103"/>
          </a:xfrm>
          <a:prstGeom prst="rect">
            <a:avLst/>
          </a:prstGeom>
        </p:spPr>
        <p:txBody>
          <a:bodyPr lIns="91422" tIns="91422" rIns="91422" bIns="91422" anchor="b"/>
          <a:lstStyle>
            <a:lvl1pPr>
              <a:lnSpc>
                <a:spcPct val="100000"/>
              </a:lnSpc>
              <a:defRPr sz="3600">
                <a:solidFill>
                  <a:srgbClr val="FFFFFF"/>
                </a:solidFill>
                <a:latin typeface="PT Sans"/>
                <a:ea typeface="PT Sans"/>
                <a:cs typeface="PT Sans"/>
                <a:sym typeface="PT Sans"/>
              </a:defRPr>
            </a:lvl1pPr>
          </a:lstStyle>
          <a:p>
            <a:pPr/>
            <a:r>
              <a:t>Title Text</a:t>
            </a:r>
          </a:p>
        </p:txBody>
      </p:sp>
      <p:sp>
        <p:nvSpPr>
          <p:cNvPr id="4239" name="Shape 4239"/>
          <p:cNvSpPr/>
          <p:nvPr>
            <p:ph type="body" sz="quarter" idx="1"/>
          </p:nvPr>
        </p:nvSpPr>
        <p:spPr>
          <a:xfrm>
            <a:off x="914400" y="4312137"/>
            <a:ext cx="7721600" cy="1066802"/>
          </a:xfrm>
          <a:prstGeom prst="rect">
            <a:avLst/>
          </a:prstGeom>
        </p:spPr>
        <p:txBody>
          <a:bodyPr lIns="91422" tIns="91422" rIns="91422" bIns="91422"/>
          <a:lstStyle>
            <a:lvl1pPr marL="0" indent="0">
              <a:lnSpc>
                <a:spcPct val="100000"/>
              </a:lnSpc>
              <a:spcBef>
                <a:spcPts val="400"/>
              </a:spcBef>
              <a:buSzTx/>
              <a:buFontTx/>
              <a:buNone/>
              <a:defRPr>
                <a:solidFill>
                  <a:srgbClr val="FFFFFF"/>
                </a:solidFill>
                <a:latin typeface="PT Sans"/>
                <a:ea typeface="PT Sans"/>
                <a:cs typeface="PT Sans"/>
                <a:sym typeface="PT Sans"/>
              </a:defRPr>
            </a:lvl1pPr>
            <a:lvl2pPr marL="0" indent="0">
              <a:lnSpc>
                <a:spcPct val="100000"/>
              </a:lnSpc>
              <a:spcBef>
                <a:spcPts val="400"/>
              </a:spcBef>
              <a:buSzTx/>
              <a:buFontTx/>
              <a:buNone/>
              <a:defRPr>
                <a:solidFill>
                  <a:srgbClr val="FFFFFF"/>
                </a:solidFill>
                <a:latin typeface="PT Sans"/>
                <a:ea typeface="PT Sans"/>
                <a:cs typeface="PT Sans"/>
                <a:sym typeface="PT Sans"/>
              </a:defRPr>
            </a:lvl2pPr>
            <a:lvl3pPr marL="0" indent="0">
              <a:lnSpc>
                <a:spcPct val="100000"/>
              </a:lnSpc>
              <a:spcBef>
                <a:spcPts val="400"/>
              </a:spcBef>
              <a:buSzTx/>
              <a:buFontTx/>
              <a:buNone/>
              <a:defRPr>
                <a:solidFill>
                  <a:srgbClr val="FFFFFF"/>
                </a:solidFill>
                <a:latin typeface="PT Sans"/>
                <a:ea typeface="PT Sans"/>
                <a:cs typeface="PT Sans"/>
                <a:sym typeface="PT Sans"/>
              </a:defRPr>
            </a:lvl3pPr>
            <a:lvl4pPr marL="0" indent="0">
              <a:lnSpc>
                <a:spcPct val="100000"/>
              </a:lnSpc>
              <a:spcBef>
                <a:spcPts val="400"/>
              </a:spcBef>
              <a:buSzTx/>
              <a:buFontTx/>
              <a:buNone/>
              <a:defRPr>
                <a:solidFill>
                  <a:srgbClr val="FFFFFF"/>
                </a:solidFill>
                <a:latin typeface="PT Sans"/>
                <a:ea typeface="PT Sans"/>
                <a:cs typeface="PT Sans"/>
                <a:sym typeface="PT Sans"/>
              </a:defRPr>
            </a:lvl4pPr>
            <a:lvl5pPr marL="0" indent="0">
              <a:lnSpc>
                <a:spcPct val="100000"/>
              </a:lnSpc>
              <a:spcBef>
                <a:spcPts val="400"/>
              </a:spcBef>
              <a:buSzTx/>
              <a:buFontTx/>
              <a:buNone/>
              <a:defRPr>
                <a:solidFill>
                  <a:srgbClr val="FFFFFF"/>
                </a:solidFill>
                <a:latin typeface="PT Sans"/>
                <a:ea typeface="PT Sans"/>
                <a:cs typeface="PT Sans"/>
                <a:sym typeface="PT Sans"/>
              </a:defRPr>
            </a:lvl5pPr>
          </a:lstStyle>
          <a:p>
            <a:pPr/>
            <a:r>
              <a:t>Body Level One</a:t>
            </a:r>
          </a:p>
          <a:p>
            <a:pPr lvl="1"/>
            <a:r>
              <a:t>Body Level Two</a:t>
            </a:r>
          </a:p>
          <a:p>
            <a:pPr lvl="2"/>
            <a:r>
              <a:t>Body Level Three</a:t>
            </a:r>
          </a:p>
          <a:p>
            <a:pPr lvl="3"/>
            <a:r>
              <a:t>Body Level Four</a:t>
            </a:r>
          </a:p>
          <a:p>
            <a:pPr lvl="4"/>
            <a:r>
              <a:t>Body Level Five</a:t>
            </a:r>
          </a:p>
        </p:txBody>
      </p:sp>
      <p:pic>
        <p:nvPicPr>
          <p:cNvPr id="4240" name="image4.png"/>
          <p:cNvPicPr>
            <a:picLocks noChangeAspect="1"/>
          </p:cNvPicPr>
          <p:nvPr/>
        </p:nvPicPr>
        <p:blipFill>
          <a:blip r:embed="rId5">
            <a:extLst/>
          </a:blip>
          <a:stretch>
            <a:fillRect/>
          </a:stretch>
        </p:blipFill>
        <p:spPr>
          <a:xfrm>
            <a:off x="8636000" y="232712"/>
            <a:ext cx="3194001" cy="1026901"/>
          </a:xfrm>
          <a:prstGeom prst="rect">
            <a:avLst/>
          </a:prstGeom>
          <a:ln w="12700">
            <a:miter lim="400000"/>
          </a:ln>
        </p:spPr>
      </p:pic>
      <p:sp>
        <p:nvSpPr>
          <p:cNvPr id="4241" name="Shape 4241"/>
          <p:cNvSpPr/>
          <p:nvPr/>
        </p:nvSpPr>
        <p:spPr>
          <a:xfrm rot="16200000">
            <a:off x="-1045757" y="5541432"/>
            <a:ext cx="2414702" cy="2184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800">
                <a:solidFill>
                  <a:srgbClr val="FFFFFF"/>
                </a:solidFill>
              </a:defRPr>
            </a:lvl1pPr>
          </a:lstStyle>
          <a:p>
            <a:pPr/>
            <a:r>
              <a:t>© 2015 CloudBees, Inc.  All Rights Reserved</a:t>
            </a:r>
          </a:p>
        </p:txBody>
      </p:sp>
      <p:sp>
        <p:nvSpPr>
          <p:cNvPr id="4242" name="Shape 4242"/>
          <p:cNvSpPr/>
          <p:nvPr>
            <p:ph type="sldNum" sz="quarter" idx="2"/>
          </p:nvPr>
        </p:nvSpPr>
        <p:spPr>
          <a:xfrm>
            <a:off x="8473622" y="6221732"/>
            <a:ext cx="263979" cy="269237"/>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39.xml><?xml version="1.0" encoding="utf-8"?>
<p:sldLayout xmlns:a="http://schemas.openxmlformats.org/drawingml/2006/main" xmlns:r="http://schemas.openxmlformats.org/officeDocument/2006/relationships" xmlns:p="http://schemas.openxmlformats.org/presentationml/2006/main" type="tx" showMasterSp="1" showMasterPhAnim="1">
  <p:cSld name="3_Top Bar-bee">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4249" name="Shape 4249"/>
          <p:cNvSpPr/>
          <p:nvPr/>
        </p:nvSpPr>
        <p:spPr>
          <a:xfrm>
            <a:off x="478366" y="582082"/>
            <a:ext cx="11713604" cy="6276006"/>
          </a:xfrm>
          <a:prstGeom prst="rect">
            <a:avLst/>
          </a:prstGeom>
          <a:solidFill>
            <a:srgbClr val="FFFFFF"/>
          </a:solidFill>
          <a:ln w="12700">
            <a:miter lim="400000"/>
          </a:ln>
        </p:spPr>
        <p:txBody>
          <a:bodyPr lIns="45718" tIns="45718" rIns="45718" bIns="45718" anchor="ctr"/>
          <a:lstStyle/>
          <a:p>
            <a:pPr algn="ctr">
              <a:defRPr>
                <a:solidFill>
                  <a:srgbClr val="FFFFFF"/>
                </a:solidFill>
              </a:defRPr>
            </a:pPr>
          </a:p>
        </p:txBody>
      </p:sp>
      <p:sp>
        <p:nvSpPr>
          <p:cNvPr id="4250" name="Shape 4250"/>
          <p:cNvSpPr/>
          <p:nvPr/>
        </p:nvSpPr>
        <p:spPr>
          <a:xfrm rot="16200000">
            <a:off x="-1045757" y="5541432"/>
            <a:ext cx="2414702" cy="2184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800">
                <a:solidFill>
                  <a:srgbClr val="54585B"/>
                </a:solidFill>
              </a:defRPr>
            </a:lvl1pPr>
          </a:lstStyle>
          <a:p>
            <a:pPr/>
            <a:r>
              <a:t>© 2015 CloudBees, Inc.  All Rights Reserved</a:t>
            </a:r>
          </a:p>
        </p:txBody>
      </p:sp>
      <p:pic>
        <p:nvPicPr>
          <p:cNvPr id="4251" name="image2.png"/>
          <p:cNvPicPr>
            <a:picLocks noChangeAspect="1"/>
          </p:cNvPicPr>
          <p:nvPr/>
        </p:nvPicPr>
        <p:blipFill>
          <a:blip r:embed="rId3">
            <a:extLst/>
          </a:blip>
          <a:stretch>
            <a:fillRect/>
          </a:stretch>
        </p:blipFill>
        <p:spPr>
          <a:xfrm>
            <a:off x="10080200" y="32518"/>
            <a:ext cx="1746802" cy="562504"/>
          </a:xfrm>
          <a:prstGeom prst="rect">
            <a:avLst/>
          </a:prstGeom>
          <a:ln w="12700">
            <a:miter lim="400000"/>
          </a:ln>
        </p:spPr>
      </p:pic>
      <p:pic>
        <p:nvPicPr>
          <p:cNvPr id="4252" name="image5.jpeg"/>
          <p:cNvPicPr>
            <a:picLocks noChangeAspect="1"/>
          </p:cNvPicPr>
          <p:nvPr/>
        </p:nvPicPr>
        <p:blipFill>
          <a:blip r:embed="rId4">
            <a:extLst/>
          </a:blip>
          <a:stretch>
            <a:fillRect/>
          </a:stretch>
        </p:blipFill>
        <p:spPr>
          <a:xfrm>
            <a:off x="3810001" y="3412066"/>
            <a:ext cx="8009599" cy="2999104"/>
          </a:xfrm>
          <a:prstGeom prst="rect">
            <a:avLst/>
          </a:prstGeom>
          <a:ln w="12700">
            <a:miter lim="400000"/>
          </a:ln>
        </p:spPr>
      </p:pic>
      <p:sp>
        <p:nvSpPr>
          <p:cNvPr id="4253" name="Shape 4253"/>
          <p:cNvSpPr/>
          <p:nvPr>
            <p:ph type="title"/>
          </p:nvPr>
        </p:nvSpPr>
        <p:spPr>
          <a:xfrm>
            <a:off x="798782" y="833967"/>
            <a:ext cx="10970002" cy="836099"/>
          </a:xfrm>
          <a:prstGeom prst="rect">
            <a:avLst/>
          </a:prstGeom>
        </p:spPr>
        <p:txBody>
          <a:bodyPr lIns="91422" tIns="91422" rIns="91422" bIns="91422"/>
          <a:lstStyle>
            <a:lvl1pPr>
              <a:lnSpc>
                <a:spcPct val="100000"/>
              </a:lnSpc>
              <a:defRPr sz="3600">
                <a:solidFill>
                  <a:srgbClr val="CB3725"/>
                </a:solidFill>
                <a:latin typeface="PT Sans"/>
                <a:ea typeface="PT Sans"/>
                <a:cs typeface="PT Sans"/>
                <a:sym typeface="PT Sans"/>
              </a:defRPr>
            </a:lvl1pPr>
          </a:lstStyle>
          <a:p>
            <a:pPr/>
            <a:r>
              <a:t>Title Text</a:t>
            </a:r>
          </a:p>
        </p:txBody>
      </p:sp>
      <p:sp>
        <p:nvSpPr>
          <p:cNvPr id="4254" name="Shape 4254"/>
          <p:cNvSpPr/>
          <p:nvPr>
            <p:ph type="body" idx="1"/>
          </p:nvPr>
        </p:nvSpPr>
        <p:spPr>
          <a:xfrm>
            <a:off x="799775" y="1691863"/>
            <a:ext cx="10968799" cy="4526105"/>
          </a:xfrm>
          <a:prstGeom prst="rect">
            <a:avLst/>
          </a:prstGeom>
        </p:spPr>
        <p:txBody>
          <a:bodyPr lIns="91422" tIns="91422" rIns="91422" bIns="91422"/>
          <a:lstStyle>
            <a:lvl1pPr marL="182879" indent="-182879">
              <a:lnSpc>
                <a:spcPct val="100000"/>
              </a:lnSpc>
              <a:spcBef>
                <a:spcPts val="0"/>
              </a:spcBef>
              <a:buSzTx/>
              <a:buFontTx/>
              <a:buNone/>
              <a:defRPr>
                <a:solidFill>
                  <a:srgbClr val="54585B"/>
                </a:solidFill>
                <a:latin typeface="PT Sans"/>
                <a:ea typeface="PT Sans"/>
                <a:cs typeface="PT Sans"/>
                <a:sym typeface="PT Sans"/>
              </a:defRPr>
            </a:lvl1pPr>
            <a:lvl2pPr marL="182879" indent="-182879">
              <a:lnSpc>
                <a:spcPct val="100000"/>
              </a:lnSpc>
              <a:spcBef>
                <a:spcPts val="0"/>
              </a:spcBef>
              <a:buSzTx/>
              <a:buFontTx/>
              <a:buNone/>
              <a:defRPr>
                <a:solidFill>
                  <a:srgbClr val="54585B"/>
                </a:solidFill>
                <a:latin typeface="PT Sans"/>
                <a:ea typeface="PT Sans"/>
                <a:cs typeface="PT Sans"/>
                <a:sym typeface="PT Sans"/>
              </a:defRPr>
            </a:lvl2pPr>
            <a:lvl3pPr marL="182879" indent="-182879">
              <a:lnSpc>
                <a:spcPct val="100000"/>
              </a:lnSpc>
              <a:spcBef>
                <a:spcPts val="0"/>
              </a:spcBef>
              <a:buSzTx/>
              <a:buFontTx/>
              <a:buNone/>
              <a:defRPr>
                <a:solidFill>
                  <a:srgbClr val="54585B"/>
                </a:solidFill>
                <a:latin typeface="PT Sans"/>
                <a:ea typeface="PT Sans"/>
                <a:cs typeface="PT Sans"/>
                <a:sym typeface="PT Sans"/>
              </a:defRPr>
            </a:lvl3pPr>
            <a:lvl4pPr marL="182879" indent="-182879">
              <a:lnSpc>
                <a:spcPct val="100000"/>
              </a:lnSpc>
              <a:spcBef>
                <a:spcPts val="0"/>
              </a:spcBef>
              <a:buSzTx/>
              <a:buFontTx/>
              <a:buNone/>
              <a:defRPr>
                <a:solidFill>
                  <a:srgbClr val="54585B"/>
                </a:solidFill>
                <a:latin typeface="PT Sans"/>
                <a:ea typeface="PT Sans"/>
                <a:cs typeface="PT Sans"/>
                <a:sym typeface="PT Sans"/>
              </a:defRPr>
            </a:lvl4pPr>
            <a:lvl5pPr marL="182879" indent="-182879">
              <a:lnSpc>
                <a:spcPct val="100000"/>
              </a:lnSpc>
              <a:spcBef>
                <a:spcPts val="0"/>
              </a:spcBef>
              <a:buSzTx/>
              <a:buFontTx/>
              <a:buNone/>
              <a:defRPr>
                <a:solidFill>
                  <a:srgbClr val="54585B"/>
                </a:solidFill>
                <a:latin typeface="PT Sans"/>
                <a:ea typeface="PT Sans"/>
                <a:cs typeface="PT Sans"/>
                <a:sym typeface="PT Sans"/>
              </a:defRPr>
            </a:lvl5pPr>
          </a:lstStyle>
          <a:p>
            <a:pPr/>
            <a:r>
              <a:t>Body Level One</a:t>
            </a:r>
          </a:p>
          <a:p>
            <a:pPr lvl="1"/>
            <a:r>
              <a:t>Body Level Two</a:t>
            </a:r>
          </a:p>
          <a:p>
            <a:pPr lvl="2"/>
            <a:r>
              <a:t>Body Level Three</a:t>
            </a:r>
          </a:p>
          <a:p>
            <a:pPr lvl="3"/>
            <a:r>
              <a:t>Body Level Four</a:t>
            </a:r>
          </a:p>
          <a:p>
            <a:pPr lvl="4"/>
            <a:r>
              <a:t>Body Level Five</a:t>
            </a:r>
          </a:p>
        </p:txBody>
      </p:sp>
      <p:sp>
        <p:nvSpPr>
          <p:cNvPr id="4255" name="Shape 4255"/>
          <p:cNvSpPr/>
          <p:nvPr>
            <p:ph type="sldNum" sz="quarter" idx="2"/>
          </p:nvPr>
        </p:nvSpPr>
        <p:spPr>
          <a:xfrm>
            <a:off x="11621460" y="6543380"/>
            <a:ext cx="137288" cy="127001"/>
          </a:xfrm>
          <a:prstGeom prst="rect">
            <a:avLst/>
          </a:prstGeom>
        </p:spPr>
        <p:txBody>
          <a:bodyPr lIns="0" tIns="0" rIns="0" bIns="0"/>
          <a:lstStyle>
            <a:lvl1pPr algn="ctr">
              <a:defRPr sz="900">
                <a:solidFill>
                  <a:srgbClr val="7F7F7F"/>
                </a:solidFill>
                <a:latin typeface="PT Sans"/>
                <a:ea typeface="PT Sans"/>
                <a:cs typeface="PT Sans"/>
                <a:sym typeface="PT Sans"/>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4.xml><?xml version="1.0" encoding="utf-8"?>
<p:sldLayout xmlns:a="http://schemas.openxmlformats.org/drawingml/2006/main" xmlns:r="http://schemas.openxmlformats.org/officeDocument/2006/relationships" xmlns:p="http://schemas.openxmlformats.org/presentationml/2006/main" type="tx" showMasterSp="1" showMasterPhAnim="1">
  <p:cSld name="Bottom Bar-bee">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403" name="Shape 403"/>
          <p:cNvSpPr/>
          <p:nvPr/>
        </p:nvSpPr>
        <p:spPr>
          <a:xfrm>
            <a:off x="478366" y="582082"/>
            <a:ext cx="11713604" cy="6276006"/>
          </a:xfrm>
          <a:prstGeom prst="rect">
            <a:avLst/>
          </a:prstGeom>
          <a:solidFill>
            <a:srgbClr val="FFFFFF"/>
          </a:solidFill>
          <a:ln w="12700">
            <a:miter lim="400000"/>
          </a:ln>
        </p:spPr>
        <p:txBody>
          <a:bodyPr lIns="45718" tIns="45718" rIns="45718" bIns="45718" anchor="ctr"/>
          <a:lstStyle/>
          <a:p>
            <a:pPr algn="ctr">
              <a:defRPr>
                <a:solidFill>
                  <a:srgbClr val="FFFFFF"/>
                </a:solidFill>
              </a:defRPr>
            </a:pPr>
          </a:p>
        </p:txBody>
      </p:sp>
      <p:sp>
        <p:nvSpPr>
          <p:cNvPr id="404" name="Shape 404"/>
          <p:cNvSpPr/>
          <p:nvPr/>
        </p:nvSpPr>
        <p:spPr>
          <a:xfrm rot="16200000">
            <a:off x="-1045757" y="5541432"/>
            <a:ext cx="2414702" cy="2184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800">
                <a:solidFill>
                  <a:srgbClr val="54585B"/>
                </a:solidFill>
              </a:defRPr>
            </a:lvl1pPr>
          </a:lstStyle>
          <a:p>
            <a:pPr/>
            <a:r>
              <a:t>© 2015 CloudBees, Inc.  All Rights Reserved</a:t>
            </a:r>
          </a:p>
        </p:txBody>
      </p:sp>
      <p:pic>
        <p:nvPicPr>
          <p:cNvPr id="405" name="image2.png"/>
          <p:cNvPicPr>
            <a:picLocks noChangeAspect="1"/>
          </p:cNvPicPr>
          <p:nvPr/>
        </p:nvPicPr>
        <p:blipFill>
          <a:blip r:embed="rId3">
            <a:extLst/>
          </a:blip>
          <a:stretch>
            <a:fillRect/>
          </a:stretch>
        </p:blipFill>
        <p:spPr>
          <a:xfrm>
            <a:off x="10080200" y="32518"/>
            <a:ext cx="1746802" cy="562504"/>
          </a:xfrm>
          <a:prstGeom prst="rect">
            <a:avLst/>
          </a:prstGeom>
          <a:ln w="12700">
            <a:miter lim="400000"/>
          </a:ln>
        </p:spPr>
      </p:pic>
      <p:sp>
        <p:nvSpPr>
          <p:cNvPr id="406" name="Shape 406"/>
          <p:cNvSpPr/>
          <p:nvPr/>
        </p:nvSpPr>
        <p:spPr>
          <a:xfrm>
            <a:off x="0" y="0"/>
            <a:ext cx="12192000" cy="6858000"/>
          </a:xfrm>
          <a:prstGeom prst="rect">
            <a:avLst/>
          </a:prstGeom>
          <a:solidFill>
            <a:srgbClr val="FFFFFF"/>
          </a:solidFill>
          <a:ln w="12700">
            <a:miter lim="400000"/>
          </a:ln>
        </p:spPr>
        <p:txBody>
          <a:bodyPr lIns="45718" tIns="45718" rIns="45718" bIns="45718" anchor="ctr"/>
          <a:lstStyle/>
          <a:p>
            <a:pPr algn="ctr">
              <a:defRPr>
                <a:solidFill>
                  <a:srgbClr val="FFFFFF"/>
                </a:solidFill>
              </a:defRPr>
            </a:pPr>
          </a:p>
        </p:txBody>
      </p:sp>
      <p:pic>
        <p:nvPicPr>
          <p:cNvPr id="407" name="image5.jpeg"/>
          <p:cNvPicPr>
            <a:picLocks noChangeAspect="1"/>
          </p:cNvPicPr>
          <p:nvPr/>
        </p:nvPicPr>
        <p:blipFill>
          <a:blip r:embed="rId4">
            <a:extLst/>
          </a:blip>
          <a:stretch>
            <a:fillRect/>
          </a:stretch>
        </p:blipFill>
        <p:spPr>
          <a:xfrm>
            <a:off x="3810001" y="3045883"/>
            <a:ext cx="8009599" cy="2999103"/>
          </a:xfrm>
          <a:prstGeom prst="rect">
            <a:avLst/>
          </a:prstGeom>
          <a:ln w="12700">
            <a:miter lim="400000"/>
          </a:ln>
        </p:spPr>
      </p:pic>
      <p:pic>
        <p:nvPicPr>
          <p:cNvPr id="408" name="image1.jpeg"/>
          <p:cNvPicPr>
            <a:picLocks noChangeAspect="1"/>
          </p:cNvPicPr>
          <p:nvPr/>
        </p:nvPicPr>
        <p:blipFill>
          <a:blip r:embed="rId2">
            <a:extLst/>
          </a:blip>
          <a:srcRect l="0" t="2" r="0" b="91998"/>
          <a:stretch>
            <a:fillRect/>
          </a:stretch>
        </p:blipFill>
        <p:spPr>
          <a:xfrm rot="10800000">
            <a:off x="0" y="6309300"/>
            <a:ext cx="12192000" cy="548702"/>
          </a:xfrm>
          <a:prstGeom prst="rect">
            <a:avLst/>
          </a:prstGeom>
          <a:ln w="12700">
            <a:miter lim="400000"/>
          </a:ln>
        </p:spPr>
      </p:pic>
      <p:sp>
        <p:nvSpPr>
          <p:cNvPr id="409" name="Shape 409"/>
          <p:cNvSpPr/>
          <p:nvPr>
            <p:ph type="title"/>
          </p:nvPr>
        </p:nvSpPr>
        <p:spPr>
          <a:xfrm>
            <a:off x="561716" y="301625"/>
            <a:ext cx="11128800" cy="836102"/>
          </a:xfrm>
          <a:prstGeom prst="rect">
            <a:avLst/>
          </a:prstGeom>
        </p:spPr>
        <p:txBody>
          <a:bodyPr lIns="91422" tIns="91422" rIns="91422" bIns="91422"/>
          <a:lstStyle>
            <a:lvl1pPr>
              <a:lnSpc>
                <a:spcPct val="100000"/>
              </a:lnSpc>
              <a:defRPr sz="3600">
                <a:solidFill>
                  <a:srgbClr val="CB3725"/>
                </a:solidFill>
                <a:latin typeface="PT Sans"/>
                <a:ea typeface="PT Sans"/>
                <a:cs typeface="PT Sans"/>
                <a:sym typeface="PT Sans"/>
              </a:defRPr>
            </a:lvl1pPr>
          </a:lstStyle>
          <a:p>
            <a:pPr/>
            <a:r>
              <a:t>Title Text</a:t>
            </a:r>
          </a:p>
        </p:txBody>
      </p:sp>
      <p:sp>
        <p:nvSpPr>
          <p:cNvPr id="410" name="Shape 410"/>
          <p:cNvSpPr/>
          <p:nvPr>
            <p:ph type="body" idx="1"/>
          </p:nvPr>
        </p:nvSpPr>
        <p:spPr>
          <a:xfrm>
            <a:off x="561716" y="1158875"/>
            <a:ext cx="11128800" cy="4886401"/>
          </a:xfrm>
          <a:prstGeom prst="rect">
            <a:avLst/>
          </a:prstGeom>
        </p:spPr>
        <p:txBody>
          <a:bodyPr lIns="91422" tIns="91422" rIns="91422" bIns="91422"/>
          <a:lstStyle>
            <a:lvl1pPr marL="169862" indent="-30162">
              <a:lnSpc>
                <a:spcPct val="100000"/>
              </a:lnSpc>
              <a:spcBef>
                <a:spcPts val="400"/>
              </a:spcBef>
              <a:buClr>
                <a:srgbClr val="54585B"/>
              </a:buClr>
              <a:defRPr>
                <a:solidFill>
                  <a:srgbClr val="54585B"/>
                </a:solidFill>
                <a:latin typeface="PT Sans"/>
                <a:ea typeface="PT Sans"/>
                <a:cs typeface="PT Sans"/>
                <a:sym typeface="PT Sans"/>
              </a:defRPr>
            </a:lvl1pPr>
            <a:lvl2pPr marL="786244" indent="-202044">
              <a:lnSpc>
                <a:spcPct val="100000"/>
              </a:lnSpc>
              <a:spcBef>
                <a:spcPts val="400"/>
              </a:spcBef>
              <a:buClr>
                <a:srgbClr val="54585B"/>
              </a:buClr>
              <a:buChar char="–"/>
              <a:defRPr>
                <a:solidFill>
                  <a:srgbClr val="54585B"/>
                </a:solidFill>
                <a:latin typeface="PT Sans"/>
                <a:ea typeface="PT Sans"/>
                <a:cs typeface="PT Sans"/>
                <a:sym typeface="PT Sans"/>
              </a:defRPr>
            </a:lvl2pPr>
            <a:lvl3pPr marL="1206500" indent="-177800">
              <a:lnSpc>
                <a:spcPct val="100000"/>
              </a:lnSpc>
              <a:spcBef>
                <a:spcPts val="400"/>
              </a:spcBef>
              <a:buClr>
                <a:srgbClr val="54585B"/>
              </a:buClr>
              <a:buChar char="o"/>
              <a:defRPr>
                <a:solidFill>
                  <a:srgbClr val="54585B"/>
                </a:solidFill>
                <a:latin typeface="PT Sans"/>
                <a:ea typeface="PT Sans"/>
                <a:cs typeface="PT Sans"/>
                <a:sym typeface="PT Sans"/>
              </a:defRPr>
            </a:lvl3pPr>
            <a:lvl4pPr marL="1676400" indent="-177800">
              <a:lnSpc>
                <a:spcPct val="100000"/>
              </a:lnSpc>
              <a:spcBef>
                <a:spcPts val="400"/>
              </a:spcBef>
              <a:buClr>
                <a:srgbClr val="54585B"/>
              </a:buClr>
              <a:buChar char="–"/>
              <a:defRPr>
                <a:solidFill>
                  <a:srgbClr val="54585B"/>
                </a:solidFill>
                <a:latin typeface="PT Sans"/>
                <a:ea typeface="PT Sans"/>
                <a:cs typeface="PT Sans"/>
                <a:sym typeface="PT Sans"/>
              </a:defRPr>
            </a:lvl4pPr>
            <a:lvl5pPr marL="2133600" indent="-177800">
              <a:lnSpc>
                <a:spcPct val="100000"/>
              </a:lnSpc>
              <a:spcBef>
                <a:spcPts val="400"/>
              </a:spcBef>
              <a:buClr>
                <a:srgbClr val="54585B"/>
              </a:buClr>
              <a:buChar char="»"/>
              <a:defRPr>
                <a:solidFill>
                  <a:srgbClr val="54585B"/>
                </a:solidFill>
                <a:latin typeface="PT Sans"/>
                <a:ea typeface="PT Sans"/>
                <a:cs typeface="PT Sans"/>
                <a:sym typeface="PT Sans"/>
              </a:defRPr>
            </a:lvl5pPr>
          </a:lstStyle>
          <a:p>
            <a:pPr/>
            <a:r>
              <a:t>Body Level One</a:t>
            </a:r>
          </a:p>
          <a:p>
            <a:pPr lvl="1"/>
            <a:r>
              <a:t>Body Level Two</a:t>
            </a:r>
          </a:p>
          <a:p>
            <a:pPr lvl="2"/>
            <a:r>
              <a:t>Body Level Three</a:t>
            </a:r>
          </a:p>
          <a:p>
            <a:pPr lvl="3"/>
            <a:r>
              <a:t>Body Level Four</a:t>
            </a:r>
          </a:p>
          <a:p>
            <a:pPr lvl="4"/>
            <a:r>
              <a:t>Body Level Five</a:t>
            </a:r>
          </a:p>
        </p:txBody>
      </p:sp>
      <p:sp>
        <p:nvSpPr>
          <p:cNvPr id="411" name="Shape 411"/>
          <p:cNvSpPr/>
          <p:nvPr/>
        </p:nvSpPr>
        <p:spPr>
          <a:xfrm>
            <a:off x="4492416" y="6503760"/>
            <a:ext cx="3220003" cy="2184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800">
                <a:solidFill>
                  <a:srgbClr val="FFFFFF"/>
                </a:solidFill>
              </a:defRPr>
            </a:lvl1pPr>
          </a:lstStyle>
          <a:p>
            <a:pPr/>
            <a:r>
              <a:t>© 2015 CloudBees, Inc.  All Rights Reserved</a:t>
            </a:r>
          </a:p>
        </p:txBody>
      </p:sp>
      <p:pic>
        <p:nvPicPr>
          <p:cNvPr id="412" name="image2.png"/>
          <p:cNvPicPr>
            <a:picLocks noChangeAspect="1"/>
          </p:cNvPicPr>
          <p:nvPr/>
        </p:nvPicPr>
        <p:blipFill>
          <a:blip r:embed="rId3">
            <a:extLst/>
          </a:blip>
          <a:stretch>
            <a:fillRect/>
          </a:stretch>
        </p:blipFill>
        <p:spPr>
          <a:xfrm>
            <a:off x="478999" y="6311900"/>
            <a:ext cx="1746801" cy="562501"/>
          </a:xfrm>
          <a:prstGeom prst="rect">
            <a:avLst/>
          </a:prstGeom>
          <a:ln w="12700">
            <a:miter lim="400000"/>
          </a:ln>
        </p:spPr>
      </p:pic>
      <p:sp>
        <p:nvSpPr>
          <p:cNvPr id="413" name="Shape 413"/>
          <p:cNvSpPr/>
          <p:nvPr>
            <p:ph type="sldNum" sz="quarter" idx="2"/>
          </p:nvPr>
        </p:nvSpPr>
        <p:spPr>
          <a:xfrm>
            <a:off x="11621460" y="6543380"/>
            <a:ext cx="137288" cy="127001"/>
          </a:xfrm>
          <a:prstGeom prst="rect">
            <a:avLst/>
          </a:prstGeom>
        </p:spPr>
        <p:txBody>
          <a:bodyPr lIns="0" tIns="0" rIns="0" bIns="0"/>
          <a:lstStyle>
            <a:lvl1pPr algn="ctr">
              <a:defRPr sz="900">
                <a:solidFill>
                  <a:srgbClr val="FFFFFF"/>
                </a:solidFill>
                <a:latin typeface="PT Sans"/>
                <a:ea typeface="PT Sans"/>
                <a:cs typeface="PT Sans"/>
                <a:sym typeface="PT Sans"/>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5.xml><?xml version="1.0" encoding="utf-8"?>
<p:sldLayout xmlns:a="http://schemas.openxmlformats.org/drawingml/2006/main" xmlns:r="http://schemas.openxmlformats.org/officeDocument/2006/relationships" xmlns:p="http://schemas.openxmlformats.org/presentationml/2006/main" type="tx" showMasterSp="1" showMasterPhAnim="1">
  <p:cSld name="3_Custom Layout">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420" name="Shape 420"/>
          <p:cNvSpPr/>
          <p:nvPr/>
        </p:nvSpPr>
        <p:spPr>
          <a:xfrm>
            <a:off x="478366" y="582082"/>
            <a:ext cx="11713604" cy="6276006"/>
          </a:xfrm>
          <a:prstGeom prst="rect">
            <a:avLst/>
          </a:prstGeom>
          <a:solidFill>
            <a:srgbClr val="FFFFFF"/>
          </a:solidFill>
          <a:ln w="12700">
            <a:miter lim="400000"/>
          </a:ln>
        </p:spPr>
        <p:txBody>
          <a:bodyPr lIns="45718" tIns="45718" rIns="45718" bIns="45718" anchor="ctr"/>
          <a:lstStyle/>
          <a:p>
            <a:pPr algn="ctr">
              <a:defRPr>
                <a:solidFill>
                  <a:srgbClr val="FFFFFF"/>
                </a:solidFill>
              </a:defRPr>
            </a:pPr>
          </a:p>
        </p:txBody>
      </p:sp>
      <p:sp>
        <p:nvSpPr>
          <p:cNvPr id="421" name="Shape 421"/>
          <p:cNvSpPr/>
          <p:nvPr/>
        </p:nvSpPr>
        <p:spPr>
          <a:xfrm rot="16200000">
            <a:off x="-1045757" y="5541432"/>
            <a:ext cx="2414702" cy="2184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800">
                <a:solidFill>
                  <a:srgbClr val="54585B"/>
                </a:solidFill>
              </a:defRPr>
            </a:lvl1pPr>
          </a:lstStyle>
          <a:p>
            <a:pPr/>
            <a:r>
              <a:t>© 2015 CloudBees, Inc.  All Rights Reserved</a:t>
            </a:r>
          </a:p>
        </p:txBody>
      </p:sp>
      <p:pic>
        <p:nvPicPr>
          <p:cNvPr id="422" name="image2.png"/>
          <p:cNvPicPr>
            <a:picLocks noChangeAspect="1"/>
          </p:cNvPicPr>
          <p:nvPr/>
        </p:nvPicPr>
        <p:blipFill>
          <a:blip r:embed="rId3">
            <a:extLst/>
          </a:blip>
          <a:stretch>
            <a:fillRect/>
          </a:stretch>
        </p:blipFill>
        <p:spPr>
          <a:xfrm>
            <a:off x="10080200" y="32518"/>
            <a:ext cx="1746802" cy="562504"/>
          </a:xfrm>
          <a:prstGeom prst="rect">
            <a:avLst/>
          </a:prstGeom>
          <a:ln w="12700">
            <a:miter lim="400000"/>
          </a:ln>
        </p:spPr>
      </p:pic>
      <p:pic>
        <p:nvPicPr>
          <p:cNvPr id="423" name="image1.jpeg"/>
          <p:cNvPicPr>
            <a:picLocks noChangeAspect="1"/>
          </p:cNvPicPr>
          <p:nvPr/>
        </p:nvPicPr>
        <p:blipFill>
          <a:blip r:embed="rId2">
            <a:extLst/>
          </a:blip>
          <a:stretch>
            <a:fillRect/>
          </a:stretch>
        </p:blipFill>
        <p:spPr>
          <a:xfrm>
            <a:off x="0" y="0"/>
            <a:ext cx="12192000" cy="6858000"/>
          </a:xfrm>
          <a:prstGeom prst="rect">
            <a:avLst/>
          </a:prstGeom>
          <a:ln w="12700">
            <a:miter lim="400000"/>
          </a:ln>
        </p:spPr>
      </p:pic>
      <p:sp>
        <p:nvSpPr>
          <p:cNvPr id="424" name="Shape 424"/>
          <p:cNvSpPr/>
          <p:nvPr/>
        </p:nvSpPr>
        <p:spPr>
          <a:xfrm rot="16200000">
            <a:off x="-1045757" y="5541432"/>
            <a:ext cx="2414702" cy="2184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800">
                <a:solidFill>
                  <a:srgbClr val="54585B"/>
                </a:solidFill>
              </a:defRPr>
            </a:lvl1pPr>
          </a:lstStyle>
          <a:p>
            <a:pPr/>
            <a:r>
              <a:t>© 2015 CloudBees, Inc.  All Rights Reserved</a:t>
            </a:r>
          </a:p>
        </p:txBody>
      </p:sp>
      <p:pic>
        <p:nvPicPr>
          <p:cNvPr id="425" name="image6.png"/>
          <p:cNvPicPr>
            <a:picLocks noChangeAspect="1"/>
          </p:cNvPicPr>
          <p:nvPr/>
        </p:nvPicPr>
        <p:blipFill>
          <a:blip r:embed="rId4">
            <a:extLst/>
          </a:blip>
          <a:stretch>
            <a:fillRect/>
          </a:stretch>
        </p:blipFill>
        <p:spPr>
          <a:xfrm>
            <a:off x="2895600" y="2400300"/>
            <a:ext cx="6400800" cy="2057700"/>
          </a:xfrm>
          <a:prstGeom prst="rect">
            <a:avLst/>
          </a:prstGeom>
          <a:ln w="12700">
            <a:miter lim="400000"/>
          </a:ln>
        </p:spPr>
      </p:pic>
      <p:sp>
        <p:nvSpPr>
          <p:cNvPr id="426" name="Shape 426"/>
          <p:cNvSpPr/>
          <p:nvPr>
            <p:ph type="sldNum" sz="quarter" idx="2"/>
          </p:nvPr>
        </p:nvSpPr>
        <p:spPr>
          <a:xfrm>
            <a:off x="8473622" y="6221732"/>
            <a:ext cx="263979" cy="269237"/>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6.xml><?xml version="1.0" encoding="utf-8"?>
<p:sldLayout xmlns:a="http://schemas.openxmlformats.org/drawingml/2006/main" xmlns:r="http://schemas.openxmlformats.org/officeDocument/2006/relationships" xmlns:p="http://schemas.openxmlformats.org/presentationml/2006/main" type="tx" showMasterSp="1" showMasterPhAnim="1">
  <p:cSld name="1_Custom Layout">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433" name="Shape 433"/>
          <p:cNvSpPr/>
          <p:nvPr/>
        </p:nvSpPr>
        <p:spPr>
          <a:xfrm>
            <a:off x="478366" y="582082"/>
            <a:ext cx="11713604" cy="6276006"/>
          </a:xfrm>
          <a:prstGeom prst="rect">
            <a:avLst/>
          </a:prstGeom>
          <a:solidFill>
            <a:srgbClr val="FFFFFF"/>
          </a:solidFill>
          <a:ln w="12700">
            <a:miter lim="400000"/>
          </a:ln>
        </p:spPr>
        <p:txBody>
          <a:bodyPr lIns="45718" tIns="45718" rIns="45718" bIns="45718" anchor="ctr"/>
          <a:lstStyle/>
          <a:p>
            <a:pPr algn="ctr">
              <a:defRPr>
                <a:solidFill>
                  <a:srgbClr val="FFFFFF"/>
                </a:solidFill>
              </a:defRPr>
            </a:pPr>
          </a:p>
        </p:txBody>
      </p:sp>
      <p:sp>
        <p:nvSpPr>
          <p:cNvPr id="434" name="Shape 434"/>
          <p:cNvSpPr/>
          <p:nvPr/>
        </p:nvSpPr>
        <p:spPr>
          <a:xfrm rot="16200000">
            <a:off x="-1045757" y="5541432"/>
            <a:ext cx="2414702" cy="2184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800">
                <a:solidFill>
                  <a:srgbClr val="54585B"/>
                </a:solidFill>
              </a:defRPr>
            </a:lvl1pPr>
          </a:lstStyle>
          <a:p>
            <a:pPr/>
            <a:r>
              <a:t>© 2015 CloudBees, Inc.  All Rights Reserved</a:t>
            </a:r>
          </a:p>
        </p:txBody>
      </p:sp>
      <p:pic>
        <p:nvPicPr>
          <p:cNvPr id="435" name="image2.png"/>
          <p:cNvPicPr>
            <a:picLocks noChangeAspect="1"/>
          </p:cNvPicPr>
          <p:nvPr/>
        </p:nvPicPr>
        <p:blipFill>
          <a:blip r:embed="rId3">
            <a:extLst/>
          </a:blip>
          <a:stretch>
            <a:fillRect/>
          </a:stretch>
        </p:blipFill>
        <p:spPr>
          <a:xfrm>
            <a:off x="10080200" y="32518"/>
            <a:ext cx="1746802" cy="562504"/>
          </a:xfrm>
          <a:prstGeom prst="rect">
            <a:avLst/>
          </a:prstGeom>
          <a:ln w="12700">
            <a:miter lim="400000"/>
          </a:ln>
        </p:spPr>
      </p:pic>
      <p:pic>
        <p:nvPicPr>
          <p:cNvPr id="436" name="image1.jpeg"/>
          <p:cNvPicPr>
            <a:picLocks noChangeAspect="1"/>
          </p:cNvPicPr>
          <p:nvPr/>
        </p:nvPicPr>
        <p:blipFill>
          <a:blip r:embed="rId2">
            <a:extLst/>
          </a:blip>
          <a:stretch>
            <a:fillRect/>
          </a:stretch>
        </p:blipFill>
        <p:spPr>
          <a:xfrm>
            <a:off x="0" y="0"/>
            <a:ext cx="12192000" cy="6858000"/>
          </a:xfrm>
          <a:prstGeom prst="rect">
            <a:avLst/>
          </a:prstGeom>
          <a:ln w="12700">
            <a:miter lim="400000"/>
          </a:ln>
        </p:spPr>
      </p:pic>
      <p:pic>
        <p:nvPicPr>
          <p:cNvPr id="437" name="image7.png"/>
          <p:cNvPicPr>
            <a:picLocks noChangeAspect="1"/>
          </p:cNvPicPr>
          <p:nvPr/>
        </p:nvPicPr>
        <p:blipFill>
          <a:blip r:embed="rId4">
            <a:extLst/>
          </a:blip>
          <a:stretch>
            <a:fillRect/>
          </a:stretch>
        </p:blipFill>
        <p:spPr>
          <a:xfrm>
            <a:off x="3947967" y="2644849"/>
            <a:ext cx="4718403" cy="1686904"/>
          </a:xfrm>
          <a:prstGeom prst="rect">
            <a:avLst/>
          </a:prstGeom>
          <a:ln w="12700">
            <a:miter lim="400000"/>
          </a:ln>
        </p:spPr>
      </p:pic>
      <p:sp>
        <p:nvSpPr>
          <p:cNvPr id="438" name="Shape 438"/>
          <p:cNvSpPr/>
          <p:nvPr/>
        </p:nvSpPr>
        <p:spPr>
          <a:xfrm rot="16200000">
            <a:off x="-1045757" y="5541432"/>
            <a:ext cx="2414702" cy="2184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800">
                <a:solidFill>
                  <a:srgbClr val="54585B"/>
                </a:solidFill>
              </a:defRPr>
            </a:lvl1pPr>
          </a:lstStyle>
          <a:p>
            <a:pPr/>
            <a:r>
              <a:t>© 2015 CloudBees, Inc.  All Rights Reserved</a:t>
            </a:r>
          </a:p>
        </p:txBody>
      </p:sp>
      <p:sp>
        <p:nvSpPr>
          <p:cNvPr id="439" name="Shape 439"/>
          <p:cNvSpPr/>
          <p:nvPr>
            <p:ph type="sldNum" sz="quarter" idx="2"/>
          </p:nvPr>
        </p:nvSpPr>
        <p:spPr>
          <a:xfrm>
            <a:off x="8473622" y="6221732"/>
            <a:ext cx="263979" cy="269237"/>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7.xml><?xml version="1.0" encoding="utf-8"?>
<p:sldLayout xmlns:a="http://schemas.openxmlformats.org/drawingml/2006/main" xmlns:r="http://schemas.openxmlformats.org/officeDocument/2006/relationships" xmlns:p="http://schemas.openxmlformats.org/presentationml/2006/main" type="tx" showMasterSp="1" showMasterPhAnim="1">
  <p:cSld name="Title Slide 1">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446" name="Shape 446"/>
          <p:cNvSpPr/>
          <p:nvPr/>
        </p:nvSpPr>
        <p:spPr>
          <a:xfrm>
            <a:off x="478366" y="582082"/>
            <a:ext cx="11713604" cy="6276006"/>
          </a:xfrm>
          <a:prstGeom prst="rect">
            <a:avLst/>
          </a:prstGeom>
          <a:solidFill>
            <a:srgbClr val="FFFFFF"/>
          </a:solidFill>
          <a:ln w="12700">
            <a:miter lim="400000"/>
          </a:ln>
        </p:spPr>
        <p:txBody>
          <a:bodyPr lIns="45718" tIns="45718" rIns="45718" bIns="45718" anchor="ctr"/>
          <a:lstStyle/>
          <a:p>
            <a:pPr algn="ctr">
              <a:defRPr>
                <a:solidFill>
                  <a:srgbClr val="FFFFFF"/>
                </a:solidFill>
              </a:defRPr>
            </a:pPr>
          </a:p>
        </p:txBody>
      </p:sp>
      <p:sp>
        <p:nvSpPr>
          <p:cNvPr id="447" name="Shape 447"/>
          <p:cNvSpPr/>
          <p:nvPr/>
        </p:nvSpPr>
        <p:spPr>
          <a:xfrm rot="16200000">
            <a:off x="-1045757" y="5541432"/>
            <a:ext cx="2414702" cy="2184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800">
                <a:solidFill>
                  <a:srgbClr val="54585B"/>
                </a:solidFill>
              </a:defRPr>
            </a:lvl1pPr>
          </a:lstStyle>
          <a:p>
            <a:pPr/>
            <a:r>
              <a:t>© 2015 CloudBees, Inc.  All Rights Reserved</a:t>
            </a:r>
          </a:p>
        </p:txBody>
      </p:sp>
      <p:pic>
        <p:nvPicPr>
          <p:cNvPr id="448" name="image2.png"/>
          <p:cNvPicPr>
            <a:picLocks noChangeAspect="1"/>
          </p:cNvPicPr>
          <p:nvPr/>
        </p:nvPicPr>
        <p:blipFill>
          <a:blip r:embed="rId3">
            <a:extLst/>
          </a:blip>
          <a:stretch>
            <a:fillRect/>
          </a:stretch>
        </p:blipFill>
        <p:spPr>
          <a:xfrm>
            <a:off x="10080200" y="32518"/>
            <a:ext cx="1746802" cy="562504"/>
          </a:xfrm>
          <a:prstGeom prst="rect">
            <a:avLst/>
          </a:prstGeom>
          <a:ln w="12700">
            <a:miter lim="400000"/>
          </a:ln>
        </p:spPr>
      </p:pic>
      <p:sp>
        <p:nvSpPr>
          <p:cNvPr id="449" name="Shape 449"/>
          <p:cNvSpPr/>
          <p:nvPr>
            <p:ph type="title"/>
          </p:nvPr>
        </p:nvSpPr>
        <p:spPr>
          <a:xfrm>
            <a:off x="914400" y="2111123"/>
            <a:ext cx="10363200" cy="1546503"/>
          </a:xfrm>
          <a:prstGeom prst="rect">
            <a:avLst/>
          </a:prstGeom>
        </p:spPr>
        <p:txBody>
          <a:bodyPr lIns="91422" tIns="91422" rIns="91422" bIns="91422" anchor="b"/>
          <a:lstStyle>
            <a:lvl1pPr algn="ctr">
              <a:lnSpc>
                <a:spcPct val="100000"/>
              </a:lnSpc>
              <a:defRPr sz="4800">
                <a:solidFill>
                  <a:srgbClr val="CB3725"/>
                </a:solidFill>
                <a:latin typeface="PT Sans"/>
                <a:ea typeface="PT Sans"/>
                <a:cs typeface="PT Sans"/>
                <a:sym typeface="PT Sans"/>
              </a:defRPr>
            </a:lvl1pPr>
          </a:lstStyle>
          <a:p>
            <a:pPr/>
            <a:r>
              <a:t>Title Text</a:t>
            </a:r>
          </a:p>
        </p:txBody>
      </p:sp>
      <p:sp>
        <p:nvSpPr>
          <p:cNvPr id="450" name="Shape 450"/>
          <p:cNvSpPr/>
          <p:nvPr>
            <p:ph type="body" sz="quarter" idx="1"/>
          </p:nvPr>
        </p:nvSpPr>
        <p:spPr>
          <a:xfrm>
            <a:off x="914400" y="3786737"/>
            <a:ext cx="10363200" cy="1046403"/>
          </a:xfrm>
          <a:prstGeom prst="rect">
            <a:avLst/>
          </a:prstGeom>
        </p:spPr>
        <p:txBody>
          <a:bodyPr lIns="91422" tIns="91422" rIns="91422" bIns="91422"/>
          <a:lstStyle>
            <a:lvl1pPr marL="0" indent="0" algn="ctr">
              <a:lnSpc>
                <a:spcPct val="100000"/>
              </a:lnSpc>
              <a:spcBef>
                <a:spcPts val="0"/>
              </a:spcBef>
              <a:buSzTx/>
              <a:buFontTx/>
              <a:buNone/>
              <a:defRPr>
                <a:solidFill>
                  <a:srgbClr val="006098"/>
                </a:solidFill>
                <a:latin typeface="PT Sans"/>
                <a:ea typeface="PT Sans"/>
                <a:cs typeface="PT Sans"/>
                <a:sym typeface="PT Sans"/>
              </a:defRPr>
            </a:lvl1pPr>
            <a:lvl2pPr marL="0" indent="0" algn="ctr">
              <a:lnSpc>
                <a:spcPct val="100000"/>
              </a:lnSpc>
              <a:spcBef>
                <a:spcPts val="0"/>
              </a:spcBef>
              <a:buSzTx/>
              <a:buFontTx/>
              <a:buNone/>
              <a:defRPr>
                <a:solidFill>
                  <a:srgbClr val="006098"/>
                </a:solidFill>
                <a:latin typeface="PT Sans"/>
                <a:ea typeface="PT Sans"/>
                <a:cs typeface="PT Sans"/>
                <a:sym typeface="PT Sans"/>
              </a:defRPr>
            </a:lvl2pPr>
            <a:lvl3pPr marL="0" indent="0" algn="ctr">
              <a:lnSpc>
                <a:spcPct val="100000"/>
              </a:lnSpc>
              <a:spcBef>
                <a:spcPts val="0"/>
              </a:spcBef>
              <a:buSzTx/>
              <a:buFontTx/>
              <a:buNone/>
              <a:defRPr>
                <a:solidFill>
                  <a:srgbClr val="006098"/>
                </a:solidFill>
                <a:latin typeface="PT Sans"/>
                <a:ea typeface="PT Sans"/>
                <a:cs typeface="PT Sans"/>
                <a:sym typeface="PT Sans"/>
              </a:defRPr>
            </a:lvl3pPr>
            <a:lvl4pPr marL="0" indent="0" algn="ctr">
              <a:lnSpc>
                <a:spcPct val="100000"/>
              </a:lnSpc>
              <a:spcBef>
                <a:spcPts val="0"/>
              </a:spcBef>
              <a:buSzTx/>
              <a:buFontTx/>
              <a:buNone/>
              <a:defRPr>
                <a:solidFill>
                  <a:srgbClr val="006098"/>
                </a:solidFill>
                <a:latin typeface="PT Sans"/>
                <a:ea typeface="PT Sans"/>
                <a:cs typeface="PT Sans"/>
                <a:sym typeface="PT Sans"/>
              </a:defRPr>
            </a:lvl4pPr>
            <a:lvl5pPr marL="0" indent="0" algn="ctr">
              <a:lnSpc>
                <a:spcPct val="100000"/>
              </a:lnSpc>
              <a:spcBef>
                <a:spcPts val="0"/>
              </a:spcBef>
              <a:buSzTx/>
              <a:buFontTx/>
              <a:buNone/>
              <a:defRPr>
                <a:solidFill>
                  <a:srgbClr val="006098"/>
                </a:solidFill>
                <a:latin typeface="PT Sans"/>
                <a:ea typeface="PT Sans"/>
                <a:cs typeface="PT Sans"/>
                <a:sym typeface="PT Sans"/>
              </a:defRPr>
            </a:lvl5pPr>
          </a:lstStyle>
          <a:p>
            <a:pPr/>
            <a:r>
              <a:t>Body Level One</a:t>
            </a:r>
          </a:p>
          <a:p>
            <a:pPr lvl="1"/>
            <a:r>
              <a:t>Body Level Two</a:t>
            </a:r>
          </a:p>
          <a:p>
            <a:pPr lvl="2"/>
            <a:r>
              <a:t>Body Level Three</a:t>
            </a:r>
          </a:p>
          <a:p>
            <a:pPr lvl="3"/>
            <a:r>
              <a:t>Body Level Four</a:t>
            </a:r>
          </a:p>
          <a:p>
            <a:pPr lvl="4"/>
            <a:r>
              <a:t>Body Level Five</a:t>
            </a:r>
          </a:p>
        </p:txBody>
      </p:sp>
      <p:sp>
        <p:nvSpPr>
          <p:cNvPr id="451" name="Shape 451"/>
          <p:cNvSpPr/>
          <p:nvPr>
            <p:ph type="sldNum" sz="quarter" idx="2"/>
          </p:nvPr>
        </p:nvSpPr>
        <p:spPr>
          <a:xfrm>
            <a:off x="11409053" y="6465873"/>
            <a:ext cx="266974" cy="259222"/>
          </a:xfrm>
          <a:prstGeom prst="rect">
            <a:avLst/>
          </a:prstGeom>
        </p:spPr>
        <p:txBody>
          <a:bodyPr lIns="0" tIns="0" rIns="0" bIns="0"/>
          <a:lstStyle>
            <a:lvl1pPr algn="l">
              <a:defRPr sz="1800">
                <a:solidFill>
                  <a:srgbClr val="54585B"/>
                </a:solidFill>
                <a:latin typeface="Arial"/>
                <a:ea typeface="Arial"/>
                <a:cs typeface="Arial"/>
                <a:sym typeface="Aria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8.xml><?xml version="1.0" encoding="utf-8"?>
<p:sldLayout xmlns:a="http://schemas.openxmlformats.org/drawingml/2006/main" xmlns:r="http://schemas.openxmlformats.org/officeDocument/2006/relationships" xmlns:p="http://schemas.openxmlformats.org/presentationml/2006/main" type="tx" showMasterSp="1" showMasterPhAnim="1">
  <p:cSld name="Title Slide">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458" name="Shape 458"/>
          <p:cNvSpPr/>
          <p:nvPr/>
        </p:nvSpPr>
        <p:spPr>
          <a:xfrm>
            <a:off x="478366" y="582082"/>
            <a:ext cx="11713604" cy="6276006"/>
          </a:xfrm>
          <a:prstGeom prst="rect">
            <a:avLst/>
          </a:prstGeom>
          <a:solidFill>
            <a:srgbClr val="FFFFFF"/>
          </a:solidFill>
          <a:ln w="12700">
            <a:miter lim="400000"/>
          </a:ln>
        </p:spPr>
        <p:txBody>
          <a:bodyPr lIns="45718" tIns="45718" rIns="45718" bIns="45718" anchor="ctr"/>
          <a:lstStyle/>
          <a:p>
            <a:pPr algn="ctr">
              <a:defRPr>
                <a:solidFill>
                  <a:srgbClr val="FFFFFF"/>
                </a:solidFill>
              </a:defRPr>
            </a:pPr>
          </a:p>
        </p:txBody>
      </p:sp>
      <p:sp>
        <p:nvSpPr>
          <p:cNvPr id="459" name="Shape 459"/>
          <p:cNvSpPr/>
          <p:nvPr/>
        </p:nvSpPr>
        <p:spPr>
          <a:xfrm rot="16200000">
            <a:off x="-1045757" y="5541432"/>
            <a:ext cx="2414702" cy="2184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800">
                <a:solidFill>
                  <a:srgbClr val="54585B"/>
                </a:solidFill>
              </a:defRPr>
            </a:lvl1pPr>
          </a:lstStyle>
          <a:p>
            <a:pPr/>
            <a:r>
              <a:t>© 2015 CloudBees, Inc.  All Rights Reserved</a:t>
            </a:r>
          </a:p>
        </p:txBody>
      </p:sp>
      <p:pic>
        <p:nvPicPr>
          <p:cNvPr id="460" name="image2.png"/>
          <p:cNvPicPr>
            <a:picLocks noChangeAspect="1"/>
          </p:cNvPicPr>
          <p:nvPr/>
        </p:nvPicPr>
        <p:blipFill>
          <a:blip r:embed="rId3">
            <a:extLst/>
          </a:blip>
          <a:stretch>
            <a:fillRect/>
          </a:stretch>
        </p:blipFill>
        <p:spPr>
          <a:xfrm>
            <a:off x="10080200" y="32518"/>
            <a:ext cx="1746802" cy="562504"/>
          </a:xfrm>
          <a:prstGeom prst="rect">
            <a:avLst/>
          </a:prstGeom>
          <a:ln w="12700">
            <a:miter lim="400000"/>
          </a:ln>
        </p:spPr>
      </p:pic>
      <p:pic>
        <p:nvPicPr>
          <p:cNvPr id="461" name="image3.jpeg"/>
          <p:cNvPicPr>
            <a:picLocks noChangeAspect="1"/>
          </p:cNvPicPr>
          <p:nvPr/>
        </p:nvPicPr>
        <p:blipFill>
          <a:blip r:embed="rId4">
            <a:extLst/>
          </a:blip>
          <a:stretch>
            <a:fillRect/>
          </a:stretch>
        </p:blipFill>
        <p:spPr>
          <a:xfrm>
            <a:off x="0" y="9201"/>
            <a:ext cx="12192000" cy="6858001"/>
          </a:xfrm>
          <a:prstGeom prst="rect">
            <a:avLst/>
          </a:prstGeom>
          <a:ln w="12700">
            <a:miter lim="400000"/>
          </a:ln>
        </p:spPr>
      </p:pic>
      <p:sp>
        <p:nvSpPr>
          <p:cNvPr id="462" name="Shape 462"/>
          <p:cNvSpPr/>
          <p:nvPr>
            <p:ph type="title"/>
          </p:nvPr>
        </p:nvSpPr>
        <p:spPr>
          <a:xfrm>
            <a:off x="914400" y="2127736"/>
            <a:ext cx="10464801" cy="2111103"/>
          </a:xfrm>
          <a:prstGeom prst="rect">
            <a:avLst/>
          </a:prstGeom>
        </p:spPr>
        <p:txBody>
          <a:bodyPr lIns="91422" tIns="91422" rIns="91422" bIns="91422" anchor="b"/>
          <a:lstStyle>
            <a:lvl1pPr>
              <a:lnSpc>
                <a:spcPct val="100000"/>
              </a:lnSpc>
              <a:defRPr sz="3600">
                <a:solidFill>
                  <a:srgbClr val="FFFFFF"/>
                </a:solidFill>
                <a:latin typeface="PT Sans"/>
                <a:ea typeface="PT Sans"/>
                <a:cs typeface="PT Sans"/>
                <a:sym typeface="PT Sans"/>
              </a:defRPr>
            </a:lvl1pPr>
          </a:lstStyle>
          <a:p>
            <a:pPr/>
            <a:r>
              <a:t>Title Text</a:t>
            </a:r>
          </a:p>
        </p:txBody>
      </p:sp>
      <p:sp>
        <p:nvSpPr>
          <p:cNvPr id="463" name="Shape 463"/>
          <p:cNvSpPr/>
          <p:nvPr>
            <p:ph type="body" sz="quarter" idx="1"/>
          </p:nvPr>
        </p:nvSpPr>
        <p:spPr>
          <a:xfrm>
            <a:off x="914400" y="4312137"/>
            <a:ext cx="7721600" cy="1066802"/>
          </a:xfrm>
          <a:prstGeom prst="rect">
            <a:avLst/>
          </a:prstGeom>
        </p:spPr>
        <p:txBody>
          <a:bodyPr lIns="91422" tIns="91422" rIns="91422" bIns="91422"/>
          <a:lstStyle>
            <a:lvl1pPr marL="0" indent="0">
              <a:lnSpc>
                <a:spcPct val="100000"/>
              </a:lnSpc>
              <a:spcBef>
                <a:spcPts val="400"/>
              </a:spcBef>
              <a:buSzTx/>
              <a:buFontTx/>
              <a:buNone/>
              <a:defRPr>
                <a:solidFill>
                  <a:srgbClr val="FFFFFF"/>
                </a:solidFill>
                <a:latin typeface="PT Sans"/>
                <a:ea typeface="PT Sans"/>
                <a:cs typeface="PT Sans"/>
                <a:sym typeface="PT Sans"/>
              </a:defRPr>
            </a:lvl1pPr>
            <a:lvl2pPr marL="0" indent="0">
              <a:lnSpc>
                <a:spcPct val="100000"/>
              </a:lnSpc>
              <a:spcBef>
                <a:spcPts val="400"/>
              </a:spcBef>
              <a:buSzTx/>
              <a:buFontTx/>
              <a:buNone/>
              <a:defRPr>
                <a:solidFill>
                  <a:srgbClr val="FFFFFF"/>
                </a:solidFill>
                <a:latin typeface="PT Sans"/>
                <a:ea typeface="PT Sans"/>
                <a:cs typeface="PT Sans"/>
                <a:sym typeface="PT Sans"/>
              </a:defRPr>
            </a:lvl2pPr>
            <a:lvl3pPr marL="0" indent="0">
              <a:lnSpc>
                <a:spcPct val="100000"/>
              </a:lnSpc>
              <a:spcBef>
                <a:spcPts val="400"/>
              </a:spcBef>
              <a:buSzTx/>
              <a:buFontTx/>
              <a:buNone/>
              <a:defRPr>
                <a:solidFill>
                  <a:srgbClr val="FFFFFF"/>
                </a:solidFill>
                <a:latin typeface="PT Sans"/>
                <a:ea typeface="PT Sans"/>
                <a:cs typeface="PT Sans"/>
                <a:sym typeface="PT Sans"/>
              </a:defRPr>
            </a:lvl3pPr>
            <a:lvl4pPr marL="0" indent="0">
              <a:lnSpc>
                <a:spcPct val="100000"/>
              </a:lnSpc>
              <a:spcBef>
                <a:spcPts val="400"/>
              </a:spcBef>
              <a:buSzTx/>
              <a:buFontTx/>
              <a:buNone/>
              <a:defRPr>
                <a:solidFill>
                  <a:srgbClr val="FFFFFF"/>
                </a:solidFill>
                <a:latin typeface="PT Sans"/>
                <a:ea typeface="PT Sans"/>
                <a:cs typeface="PT Sans"/>
                <a:sym typeface="PT Sans"/>
              </a:defRPr>
            </a:lvl4pPr>
            <a:lvl5pPr marL="0" indent="0">
              <a:lnSpc>
                <a:spcPct val="100000"/>
              </a:lnSpc>
              <a:spcBef>
                <a:spcPts val="400"/>
              </a:spcBef>
              <a:buSzTx/>
              <a:buFontTx/>
              <a:buNone/>
              <a:defRPr>
                <a:solidFill>
                  <a:srgbClr val="FFFFFF"/>
                </a:solidFill>
                <a:latin typeface="PT Sans"/>
                <a:ea typeface="PT Sans"/>
                <a:cs typeface="PT Sans"/>
                <a:sym typeface="PT Sans"/>
              </a:defRPr>
            </a:lvl5pPr>
          </a:lstStyle>
          <a:p>
            <a:pPr/>
            <a:r>
              <a:t>Body Level One</a:t>
            </a:r>
          </a:p>
          <a:p>
            <a:pPr lvl="1"/>
            <a:r>
              <a:t>Body Level Two</a:t>
            </a:r>
          </a:p>
          <a:p>
            <a:pPr lvl="2"/>
            <a:r>
              <a:t>Body Level Three</a:t>
            </a:r>
          </a:p>
          <a:p>
            <a:pPr lvl="3"/>
            <a:r>
              <a:t>Body Level Four</a:t>
            </a:r>
          </a:p>
          <a:p>
            <a:pPr lvl="4"/>
            <a:r>
              <a:t>Body Level Five</a:t>
            </a:r>
          </a:p>
        </p:txBody>
      </p:sp>
      <p:pic>
        <p:nvPicPr>
          <p:cNvPr id="464" name="image4.png"/>
          <p:cNvPicPr>
            <a:picLocks noChangeAspect="1"/>
          </p:cNvPicPr>
          <p:nvPr/>
        </p:nvPicPr>
        <p:blipFill>
          <a:blip r:embed="rId5">
            <a:extLst/>
          </a:blip>
          <a:stretch>
            <a:fillRect/>
          </a:stretch>
        </p:blipFill>
        <p:spPr>
          <a:xfrm>
            <a:off x="8636000" y="232712"/>
            <a:ext cx="3194001" cy="1026901"/>
          </a:xfrm>
          <a:prstGeom prst="rect">
            <a:avLst/>
          </a:prstGeom>
          <a:ln w="12700">
            <a:miter lim="400000"/>
          </a:ln>
        </p:spPr>
      </p:pic>
      <p:sp>
        <p:nvSpPr>
          <p:cNvPr id="465" name="Shape 465"/>
          <p:cNvSpPr/>
          <p:nvPr/>
        </p:nvSpPr>
        <p:spPr>
          <a:xfrm rot="16200000">
            <a:off x="-1045757" y="5541432"/>
            <a:ext cx="2414702" cy="2184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800">
                <a:solidFill>
                  <a:srgbClr val="FFFFFF"/>
                </a:solidFill>
              </a:defRPr>
            </a:lvl1pPr>
          </a:lstStyle>
          <a:p>
            <a:pPr/>
            <a:r>
              <a:t>© 2015 CloudBees, Inc.  All Rights Reserved</a:t>
            </a:r>
          </a:p>
        </p:txBody>
      </p:sp>
      <p:sp>
        <p:nvSpPr>
          <p:cNvPr id="466" name="Shape 466"/>
          <p:cNvSpPr/>
          <p:nvPr>
            <p:ph type="sldNum" sz="quarter" idx="2"/>
          </p:nvPr>
        </p:nvSpPr>
        <p:spPr>
          <a:xfrm>
            <a:off x="8473622" y="6221732"/>
            <a:ext cx="263979" cy="269237"/>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9.xml><?xml version="1.0" encoding="utf-8"?>
<p:sldLayout xmlns:a="http://schemas.openxmlformats.org/drawingml/2006/main" xmlns:r="http://schemas.openxmlformats.org/officeDocument/2006/relationships" xmlns:p="http://schemas.openxmlformats.org/presentationml/2006/main" type="tx" showMasterSp="1" showMasterPhAnim="1">
  <p:cSld name="Title Slide">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473" name="Shape 473"/>
          <p:cNvSpPr/>
          <p:nvPr/>
        </p:nvSpPr>
        <p:spPr>
          <a:xfrm>
            <a:off x="478366" y="582082"/>
            <a:ext cx="11713604" cy="6276006"/>
          </a:xfrm>
          <a:prstGeom prst="rect">
            <a:avLst/>
          </a:prstGeom>
          <a:solidFill>
            <a:srgbClr val="FFFFFF"/>
          </a:solidFill>
          <a:ln w="12700">
            <a:miter lim="400000"/>
          </a:ln>
        </p:spPr>
        <p:txBody>
          <a:bodyPr lIns="45718" tIns="45718" rIns="45718" bIns="45718" anchor="ctr"/>
          <a:lstStyle/>
          <a:p>
            <a:pPr algn="ctr">
              <a:defRPr>
                <a:solidFill>
                  <a:srgbClr val="FFFFFF"/>
                </a:solidFill>
              </a:defRPr>
            </a:pPr>
          </a:p>
        </p:txBody>
      </p:sp>
      <p:sp>
        <p:nvSpPr>
          <p:cNvPr id="474" name="Shape 474"/>
          <p:cNvSpPr/>
          <p:nvPr/>
        </p:nvSpPr>
        <p:spPr>
          <a:xfrm rot="16200000">
            <a:off x="-1045757" y="5541432"/>
            <a:ext cx="2414702" cy="2184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800">
                <a:solidFill>
                  <a:srgbClr val="54585B"/>
                </a:solidFill>
              </a:defRPr>
            </a:lvl1pPr>
          </a:lstStyle>
          <a:p>
            <a:pPr/>
            <a:r>
              <a:t>© 2015 CloudBees, Inc.  All Rights Reserved</a:t>
            </a:r>
          </a:p>
        </p:txBody>
      </p:sp>
      <p:pic>
        <p:nvPicPr>
          <p:cNvPr id="475" name="image2.png"/>
          <p:cNvPicPr>
            <a:picLocks noChangeAspect="1"/>
          </p:cNvPicPr>
          <p:nvPr/>
        </p:nvPicPr>
        <p:blipFill>
          <a:blip r:embed="rId3">
            <a:extLst/>
          </a:blip>
          <a:stretch>
            <a:fillRect/>
          </a:stretch>
        </p:blipFill>
        <p:spPr>
          <a:xfrm>
            <a:off x="10080200" y="32518"/>
            <a:ext cx="1746802" cy="562504"/>
          </a:xfrm>
          <a:prstGeom prst="rect">
            <a:avLst/>
          </a:prstGeom>
          <a:ln w="12700">
            <a:miter lim="400000"/>
          </a:ln>
        </p:spPr>
      </p:pic>
      <p:pic>
        <p:nvPicPr>
          <p:cNvPr id="476" name="image3.jpeg"/>
          <p:cNvPicPr>
            <a:picLocks noChangeAspect="1"/>
          </p:cNvPicPr>
          <p:nvPr/>
        </p:nvPicPr>
        <p:blipFill>
          <a:blip r:embed="rId4">
            <a:extLst/>
          </a:blip>
          <a:stretch>
            <a:fillRect/>
          </a:stretch>
        </p:blipFill>
        <p:spPr>
          <a:xfrm>
            <a:off x="0" y="9201"/>
            <a:ext cx="12192000" cy="6858001"/>
          </a:xfrm>
          <a:prstGeom prst="rect">
            <a:avLst/>
          </a:prstGeom>
          <a:ln w="12700">
            <a:miter lim="400000"/>
          </a:ln>
        </p:spPr>
      </p:pic>
      <p:sp>
        <p:nvSpPr>
          <p:cNvPr id="477" name="Shape 477"/>
          <p:cNvSpPr/>
          <p:nvPr>
            <p:ph type="title"/>
          </p:nvPr>
        </p:nvSpPr>
        <p:spPr>
          <a:xfrm>
            <a:off x="914400" y="2127736"/>
            <a:ext cx="10464801" cy="2111103"/>
          </a:xfrm>
          <a:prstGeom prst="rect">
            <a:avLst/>
          </a:prstGeom>
        </p:spPr>
        <p:txBody>
          <a:bodyPr lIns="91422" tIns="91422" rIns="91422" bIns="91422" anchor="b"/>
          <a:lstStyle>
            <a:lvl1pPr>
              <a:lnSpc>
                <a:spcPct val="100000"/>
              </a:lnSpc>
              <a:defRPr sz="3600">
                <a:solidFill>
                  <a:srgbClr val="FFFFFF"/>
                </a:solidFill>
                <a:latin typeface="PT Sans"/>
                <a:ea typeface="PT Sans"/>
                <a:cs typeface="PT Sans"/>
                <a:sym typeface="PT Sans"/>
              </a:defRPr>
            </a:lvl1pPr>
          </a:lstStyle>
          <a:p>
            <a:pPr/>
            <a:r>
              <a:t>Title Text</a:t>
            </a:r>
          </a:p>
        </p:txBody>
      </p:sp>
      <p:sp>
        <p:nvSpPr>
          <p:cNvPr id="478" name="Shape 478"/>
          <p:cNvSpPr/>
          <p:nvPr>
            <p:ph type="body" sz="quarter" idx="1"/>
          </p:nvPr>
        </p:nvSpPr>
        <p:spPr>
          <a:xfrm>
            <a:off x="914400" y="4312137"/>
            <a:ext cx="7721600" cy="1066802"/>
          </a:xfrm>
          <a:prstGeom prst="rect">
            <a:avLst/>
          </a:prstGeom>
        </p:spPr>
        <p:txBody>
          <a:bodyPr lIns="91422" tIns="91422" rIns="91422" bIns="91422"/>
          <a:lstStyle>
            <a:lvl1pPr marL="0" indent="0">
              <a:lnSpc>
                <a:spcPct val="100000"/>
              </a:lnSpc>
              <a:spcBef>
                <a:spcPts val="400"/>
              </a:spcBef>
              <a:buSzTx/>
              <a:buFontTx/>
              <a:buNone/>
              <a:defRPr>
                <a:solidFill>
                  <a:srgbClr val="FFFFFF"/>
                </a:solidFill>
                <a:latin typeface="PT Sans"/>
                <a:ea typeface="PT Sans"/>
                <a:cs typeface="PT Sans"/>
                <a:sym typeface="PT Sans"/>
              </a:defRPr>
            </a:lvl1pPr>
            <a:lvl2pPr marL="0" indent="0">
              <a:lnSpc>
                <a:spcPct val="100000"/>
              </a:lnSpc>
              <a:spcBef>
                <a:spcPts val="400"/>
              </a:spcBef>
              <a:buSzTx/>
              <a:buFontTx/>
              <a:buNone/>
              <a:defRPr>
                <a:solidFill>
                  <a:srgbClr val="FFFFFF"/>
                </a:solidFill>
                <a:latin typeface="PT Sans"/>
                <a:ea typeface="PT Sans"/>
                <a:cs typeface="PT Sans"/>
                <a:sym typeface="PT Sans"/>
              </a:defRPr>
            </a:lvl2pPr>
            <a:lvl3pPr marL="0" indent="0">
              <a:lnSpc>
                <a:spcPct val="100000"/>
              </a:lnSpc>
              <a:spcBef>
                <a:spcPts val="400"/>
              </a:spcBef>
              <a:buSzTx/>
              <a:buFontTx/>
              <a:buNone/>
              <a:defRPr>
                <a:solidFill>
                  <a:srgbClr val="FFFFFF"/>
                </a:solidFill>
                <a:latin typeface="PT Sans"/>
                <a:ea typeface="PT Sans"/>
                <a:cs typeface="PT Sans"/>
                <a:sym typeface="PT Sans"/>
              </a:defRPr>
            </a:lvl3pPr>
            <a:lvl4pPr marL="0" indent="0">
              <a:lnSpc>
                <a:spcPct val="100000"/>
              </a:lnSpc>
              <a:spcBef>
                <a:spcPts val="400"/>
              </a:spcBef>
              <a:buSzTx/>
              <a:buFontTx/>
              <a:buNone/>
              <a:defRPr>
                <a:solidFill>
                  <a:srgbClr val="FFFFFF"/>
                </a:solidFill>
                <a:latin typeface="PT Sans"/>
                <a:ea typeface="PT Sans"/>
                <a:cs typeface="PT Sans"/>
                <a:sym typeface="PT Sans"/>
              </a:defRPr>
            </a:lvl4pPr>
            <a:lvl5pPr marL="0" indent="0">
              <a:lnSpc>
                <a:spcPct val="100000"/>
              </a:lnSpc>
              <a:spcBef>
                <a:spcPts val="400"/>
              </a:spcBef>
              <a:buSzTx/>
              <a:buFontTx/>
              <a:buNone/>
              <a:defRPr>
                <a:solidFill>
                  <a:srgbClr val="FFFFFF"/>
                </a:solidFill>
                <a:latin typeface="PT Sans"/>
                <a:ea typeface="PT Sans"/>
                <a:cs typeface="PT Sans"/>
                <a:sym typeface="PT Sans"/>
              </a:defRPr>
            </a:lvl5pPr>
          </a:lstStyle>
          <a:p>
            <a:pPr/>
            <a:r>
              <a:t>Body Level One</a:t>
            </a:r>
          </a:p>
          <a:p>
            <a:pPr lvl="1"/>
            <a:r>
              <a:t>Body Level Two</a:t>
            </a:r>
          </a:p>
          <a:p>
            <a:pPr lvl="2"/>
            <a:r>
              <a:t>Body Level Three</a:t>
            </a:r>
          </a:p>
          <a:p>
            <a:pPr lvl="3"/>
            <a:r>
              <a:t>Body Level Four</a:t>
            </a:r>
          </a:p>
          <a:p>
            <a:pPr lvl="4"/>
            <a:r>
              <a:t>Body Level Five</a:t>
            </a:r>
          </a:p>
        </p:txBody>
      </p:sp>
      <p:pic>
        <p:nvPicPr>
          <p:cNvPr id="479" name="image4.png"/>
          <p:cNvPicPr>
            <a:picLocks noChangeAspect="1"/>
          </p:cNvPicPr>
          <p:nvPr/>
        </p:nvPicPr>
        <p:blipFill>
          <a:blip r:embed="rId5">
            <a:extLst/>
          </a:blip>
          <a:stretch>
            <a:fillRect/>
          </a:stretch>
        </p:blipFill>
        <p:spPr>
          <a:xfrm>
            <a:off x="8636000" y="232712"/>
            <a:ext cx="3194001" cy="1026901"/>
          </a:xfrm>
          <a:prstGeom prst="rect">
            <a:avLst/>
          </a:prstGeom>
          <a:ln w="12700">
            <a:miter lim="400000"/>
          </a:ln>
        </p:spPr>
      </p:pic>
      <p:sp>
        <p:nvSpPr>
          <p:cNvPr id="480" name="Shape 480"/>
          <p:cNvSpPr/>
          <p:nvPr/>
        </p:nvSpPr>
        <p:spPr>
          <a:xfrm rot="16200000">
            <a:off x="-1045757" y="5541432"/>
            <a:ext cx="2414702" cy="2184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800">
                <a:solidFill>
                  <a:srgbClr val="FFFFFF"/>
                </a:solidFill>
              </a:defRPr>
            </a:lvl1pPr>
          </a:lstStyle>
          <a:p>
            <a:pPr/>
            <a:r>
              <a:t>© 2015 CloudBees, Inc.  All Rights Reserved</a:t>
            </a:r>
          </a:p>
        </p:txBody>
      </p:sp>
      <p:sp>
        <p:nvSpPr>
          <p:cNvPr id="481" name="Shape 481"/>
          <p:cNvSpPr/>
          <p:nvPr>
            <p:ph type="sldNum" sz="quarter" idx="2"/>
          </p:nvPr>
        </p:nvSpPr>
        <p:spPr>
          <a:xfrm>
            <a:off x="8473622" y="6221732"/>
            <a:ext cx="263979" cy="269237"/>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Comparison">
    <p:spTree>
      <p:nvGrpSpPr>
        <p:cNvPr id="1" name=""/>
        <p:cNvGrpSpPr/>
        <p:nvPr/>
      </p:nvGrpSpPr>
      <p:grpSpPr>
        <a:xfrm>
          <a:off x="0" y="0"/>
          <a:ext cx="0" cy="0"/>
          <a:chOff x="0" y="0"/>
          <a:chExt cx="0" cy="0"/>
        </a:xfrm>
      </p:grpSpPr>
      <p:sp>
        <p:nvSpPr>
          <p:cNvPr id="38" name="Shape 38"/>
          <p:cNvSpPr/>
          <p:nvPr>
            <p:ph type="title"/>
          </p:nvPr>
        </p:nvSpPr>
        <p:spPr>
          <a:xfrm>
            <a:off x="839787" y="365125"/>
            <a:ext cx="10515601" cy="1325563"/>
          </a:xfrm>
          <a:prstGeom prst="rect">
            <a:avLst/>
          </a:prstGeom>
        </p:spPr>
        <p:txBody>
          <a:bodyPr/>
          <a:lstStyle/>
          <a:p>
            <a:pPr/>
            <a:r>
              <a:t>Title Text</a:t>
            </a:r>
          </a:p>
        </p:txBody>
      </p:sp>
      <p:sp>
        <p:nvSpPr>
          <p:cNvPr id="39" name="Shape 39"/>
          <p:cNvSpPr/>
          <p:nvPr>
            <p:ph type="body" sz="quarter" idx="1"/>
          </p:nvPr>
        </p:nvSpPr>
        <p:spPr>
          <a:xfrm>
            <a:off x="839787" y="1681163"/>
            <a:ext cx="5157790" cy="823915"/>
          </a:xfrm>
          <a:prstGeom prst="rect">
            <a:avLst/>
          </a:prstGeom>
        </p:spPr>
        <p:txBody>
          <a:bodyPr anchor="b"/>
          <a:lstStyle>
            <a:lvl1pPr marL="0" indent="0">
              <a:buSzTx/>
              <a:buFontTx/>
              <a:buNone/>
              <a:defRPr b="1" sz="2400"/>
            </a:lvl1pPr>
            <a:lvl2pPr marL="0" indent="0">
              <a:buSzTx/>
              <a:buFontTx/>
              <a:buNone/>
              <a:defRPr b="1" sz="2400"/>
            </a:lvl2pPr>
            <a:lvl3pPr marL="0" indent="0">
              <a:buSzTx/>
              <a:buFontTx/>
              <a:buNone/>
              <a:defRPr b="1" sz="2400"/>
            </a:lvl3pPr>
            <a:lvl4pPr marL="0" indent="0">
              <a:buSzTx/>
              <a:buFontTx/>
              <a:buNone/>
              <a:defRPr b="1" sz="2400"/>
            </a:lvl4pPr>
            <a:lvl5pPr marL="0" indent="0">
              <a:buSzTx/>
              <a:buFontTx/>
              <a:buNone/>
              <a:defRPr b="1" sz="2400"/>
            </a:lvl5pPr>
          </a:lstStyle>
          <a:p>
            <a:pPr/>
            <a:r>
              <a:t>Body Level One</a:t>
            </a:r>
          </a:p>
          <a:p>
            <a:pPr lvl="1"/>
            <a:r>
              <a:t>Body Level Two</a:t>
            </a:r>
          </a:p>
          <a:p>
            <a:pPr lvl="2"/>
            <a:r>
              <a:t>Body Level Three</a:t>
            </a:r>
          </a:p>
          <a:p>
            <a:pPr lvl="3"/>
            <a:r>
              <a:t>Body Level Four</a:t>
            </a:r>
          </a:p>
          <a:p>
            <a:pPr lvl="4"/>
            <a:r>
              <a:t>Body Level Five</a:t>
            </a:r>
          </a:p>
        </p:txBody>
      </p:sp>
      <p:sp>
        <p:nvSpPr>
          <p:cNvPr id="40" name="Shape 40"/>
          <p:cNvSpPr/>
          <p:nvPr>
            <p:ph type="body" sz="quarter" idx="13"/>
          </p:nvPr>
        </p:nvSpPr>
        <p:spPr>
          <a:xfrm>
            <a:off x="6172200" y="1681163"/>
            <a:ext cx="5183188" cy="823914"/>
          </a:xfrm>
          <a:prstGeom prst="rect">
            <a:avLst/>
          </a:prstGeom>
        </p:spPr>
        <p:txBody>
          <a:bodyPr anchor="b"/>
          <a:lstStyle/>
          <a:p>
            <a:pPr/>
          </a:p>
        </p:txBody>
      </p:sp>
      <p:sp>
        <p:nvSpPr>
          <p:cNvPr id="41" name="Shape 41"/>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0.xml><?xml version="1.0" encoding="utf-8"?>
<p:sldLayout xmlns:a="http://schemas.openxmlformats.org/drawingml/2006/main" xmlns:r="http://schemas.openxmlformats.org/officeDocument/2006/relationships" xmlns:p="http://schemas.openxmlformats.org/presentationml/2006/main" type="tx" showMasterSp="1" showMasterPhAnim="1">
  <p:cSld name="Title and Content">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488" name="Shape 488"/>
          <p:cNvSpPr/>
          <p:nvPr/>
        </p:nvSpPr>
        <p:spPr>
          <a:xfrm>
            <a:off x="478366" y="582082"/>
            <a:ext cx="11713604" cy="6276006"/>
          </a:xfrm>
          <a:prstGeom prst="rect">
            <a:avLst/>
          </a:prstGeom>
          <a:solidFill>
            <a:srgbClr val="FFFFFF"/>
          </a:solidFill>
          <a:ln w="12700">
            <a:miter lim="400000"/>
          </a:ln>
        </p:spPr>
        <p:txBody>
          <a:bodyPr lIns="45718" tIns="45718" rIns="45718" bIns="45718" anchor="ctr"/>
          <a:lstStyle/>
          <a:p>
            <a:pPr algn="ctr">
              <a:defRPr>
                <a:solidFill>
                  <a:srgbClr val="FFFFFF"/>
                </a:solidFill>
              </a:defRPr>
            </a:pPr>
          </a:p>
        </p:txBody>
      </p:sp>
      <p:sp>
        <p:nvSpPr>
          <p:cNvPr id="489" name="Shape 489"/>
          <p:cNvSpPr/>
          <p:nvPr/>
        </p:nvSpPr>
        <p:spPr>
          <a:xfrm rot="16200000">
            <a:off x="-1045757" y="5541432"/>
            <a:ext cx="2414702" cy="2184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800">
                <a:solidFill>
                  <a:srgbClr val="54585B"/>
                </a:solidFill>
              </a:defRPr>
            </a:lvl1pPr>
          </a:lstStyle>
          <a:p>
            <a:pPr/>
            <a:r>
              <a:t>© 2015 CloudBees, Inc.  All Rights Reserved</a:t>
            </a:r>
          </a:p>
        </p:txBody>
      </p:sp>
      <p:pic>
        <p:nvPicPr>
          <p:cNvPr id="490" name="image2.png"/>
          <p:cNvPicPr>
            <a:picLocks noChangeAspect="1"/>
          </p:cNvPicPr>
          <p:nvPr/>
        </p:nvPicPr>
        <p:blipFill>
          <a:blip r:embed="rId3">
            <a:extLst/>
          </a:blip>
          <a:stretch>
            <a:fillRect/>
          </a:stretch>
        </p:blipFill>
        <p:spPr>
          <a:xfrm>
            <a:off x="10080200" y="32518"/>
            <a:ext cx="1746802" cy="562504"/>
          </a:xfrm>
          <a:prstGeom prst="rect">
            <a:avLst/>
          </a:prstGeom>
          <a:ln w="12700">
            <a:miter lim="400000"/>
          </a:ln>
        </p:spPr>
      </p:pic>
      <p:sp>
        <p:nvSpPr>
          <p:cNvPr id="491" name="Shape 491"/>
          <p:cNvSpPr/>
          <p:nvPr>
            <p:ph type="title"/>
          </p:nvPr>
        </p:nvSpPr>
        <p:spPr>
          <a:xfrm>
            <a:off x="799775" y="845996"/>
            <a:ext cx="10884400" cy="836102"/>
          </a:xfrm>
          <a:prstGeom prst="rect">
            <a:avLst/>
          </a:prstGeom>
        </p:spPr>
        <p:txBody>
          <a:bodyPr lIns="91422" tIns="91422" rIns="91422" bIns="91422"/>
          <a:lstStyle>
            <a:lvl1pPr>
              <a:lnSpc>
                <a:spcPct val="100000"/>
              </a:lnSpc>
              <a:defRPr sz="3600">
                <a:solidFill>
                  <a:srgbClr val="CB3725"/>
                </a:solidFill>
                <a:latin typeface="PT Sans"/>
                <a:ea typeface="PT Sans"/>
                <a:cs typeface="PT Sans"/>
                <a:sym typeface="PT Sans"/>
              </a:defRPr>
            </a:lvl1pPr>
          </a:lstStyle>
          <a:p>
            <a:pPr/>
            <a:r>
              <a:t>Title Text</a:t>
            </a:r>
          </a:p>
        </p:txBody>
      </p:sp>
      <p:sp>
        <p:nvSpPr>
          <p:cNvPr id="492" name="Shape 492"/>
          <p:cNvSpPr/>
          <p:nvPr>
            <p:ph type="body" idx="1"/>
          </p:nvPr>
        </p:nvSpPr>
        <p:spPr>
          <a:xfrm>
            <a:off x="799775" y="1692211"/>
            <a:ext cx="10884400" cy="4526101"/>
          </a:xfrm>
          <a:prstGeom prst="rect">
            <a:avLst/>
          </a:prstGeom>
        </p:spPr>
        <p:txBody>
          <a:bodyPr lIns="91422" tIns="91422" rIns="91422" bIns="91422"/>
          <a:lstStyle>
            <a:lvl1pPr marL="182879" indent="-182879">
              <a:lnSpc>
                <a:spcPct val="100000"/>
              </a:lnSpc>
              <a:spcBef>
                <a:spcPts val="0"/>
              </a:spcBef>
              <a:buSzTx/>
              <a:buFontTx/>
              <a:buNone/>
              <a:defRPr>
                <a:solidFill>
                  <a:srgbClr val="54585B"/>
                </a:solidFill>
                <a:latin typeface="PT Sans"/>
                <a:ea typeface="PT Sans"/>
                <a:cs typeface="PT Sans"/>
                <a:sym typeface="PT Sans"/>
              </a:defRPr>
            </a:lvl1pPr>
            <a:lvl2pPr marL="182879" indent="-182879">
              <a:lnSpc>
                <a:spcPct val="100000"/>
              </a:lnSpc>
              <a:spcBef>
                <a:spcPts val="0"/>
              </a:spcBef>
              <a:buSzTx/>
              <a:buFontTx/>
              <a:buNone/>
              <a:defRPr>
                <a:solidFill>
                  <a:srgbClr val="54585B"/>
                </a:solidFill>
                <a:latin typeface="PT Sans"/>
                <a:ea typeface="PT Sans"/>
                <a:cs typeface="PT Sans"/>
                <a:sym typeface="PT Sans"/>
              </a:defRPr>
            </a:lvl2pPr>
            <a:lvl3pPr marL="182879" indent="-182879">
              <a:lnSpc>
                <a:spcPct val="100000"/>
              </a:lnSpc>
              <a:spcBef>
                <a:spcPts val="0"/>
              </a:spcBef>
              <a:buSzTx/>
              <a:buFontTx/>
              <a:buNone/>
              <a:defRPr>
                <a:solidFill>
                  <a:srgbClr val="54585B"/>
                </a:solidFill>
                <a:latin typeface="PT Sans"/>
                <a:ea typeface="PT Sans"/>
                <a:cs typeface="PT Sans"/>
                <a:sym typeface="PT Sans"/>
              </a:defRPr>
            </a:lvl3pPr>
            <a:lvl4pPr marL="182879" indent="-182879">
              <a:lnSpc>
                <a:spcPct val="100000"/>
              </a:lnSpc>
              <a:spcBef>
                <a:spcPts val="0"/>
              </a:spcBef>
              <a:buSzTx/>
              <a:buFontTx/>
              <a:buNone/>
              <a:defRPr>
                <a:solidFill>
                  <a:srgbClr val="54585B"/>
                </a:solidFill>
                <a:latin typeface="PT Sans"/>
                <a:ea typeface="PT Sans"/>
                <a:cs typeface="PT Sans"/>
                <a:sym typeface="PT Sans"/>
              </a:defRPr>
            </a:lvl4pPr>
            <a:lvl5pPr marL="182879" indent="-182879">
              <a:lnSpc>
                <a:spcPct val="100000"/>
              </a:lnSpc>
              <a:spcBef>
                <a:spcPts val="0"/>
              </a:spcBef>
              <a:buSzTx/>
              <a:buFontTx/>
              <a:buNone/>
              <a:defRPr>
                <a:solidFill>
                  <a:srgbClr val="54585B"/>
                </a:solidFill>
                <a:latin typeface="PT Sans"/>
                <a:ea typeface="PT Sans"/>
                <a:cs typeface="PT Sans"/>
                <a:sym typeface="PT Sans"/>
              </a:defRPr>
            </a:lvl5pPr>
          </a:lstStyle>
          <a:p>
            <a:pPr/>
            <a:r>
              <a:t>Body Level One</a:t>
            </a:r>
          </a:p>
          <a:p>
            <a:pPr lvl="1"/>
            <a:r>
              <a:t>Body Level Two</a:t>
            </a:r>
          </a:p>
          <a:p>
            <a:pPr lvl="2"/>
            <a:r>
              <a:t>Body Level Three</a:t>
            </a:r>
          </a:p>
          <a:p>
            <a:pPr lvl="3"/>
            <a:r>
              <a:t>Body Level Four</a:t>
            </a:r>
          </a:p>
          <a:p>
            <a:pPr lvl="4"/>
            <a:r>
              <a:t>Body Level Five</a:t>
            </a:r>
          </a:p>
        </p:txBody>
      </p:sp>
      <p:sp>
        <p:nvSpPr>
          <p:cNvPr id="493" name="Shape 493"/>
          <p:cNvSpPr/>
          <p:nvPr>
            <p:ph type="sldNum" sz="quarter" idx="2"/>
          </p:nvPr>
        </p:nvSpPr>
        <p:spPr>
          <a:xfrm>
            <a:off x="11621460" y="6543380"/>
            <a:ext cx="137288" cy="127001"/>
          </a:xfrm>
          <a:prstGeom prst="rect">
            <a:avLst/>
          </a:prstGeom>
        </p:spPr>
        <p:txBody>
          <a:bodyPr lIns="0" tIns="0" rIns="0" bIns="0"/>
          <a:lstStyle>
            <a:lvl1pPr algn="ctr">
              <a:defRPr sz="900">
                <a:solidFill>
                  <a:srgbClr val="7F7F7F"/>
                </a:solidFill>
                <a:latin typeface="PT Sans"/>
                <a:ea typeface="PT Sans"/>
                <a:cs typeface="PT Sans"/>
                <a:sym typeface="PT Sans"/>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1.xml><?xml version="1.0" encoding="utf-8"?>
<p:sldLayout xmlns:a="http://schemas.openxmlformats.org/drawingml/2006/main" xmlns:r="http://schemas.openxmlformats.org/officeDocument/2006/relationships" xmlns:p="http://schemas.openxmlformats.org/presentationml/2006/main" type="tx" showMasterSp="1" showMasterPhAnim="1">
  <p:cSld name="Two Content">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500" name="Shape 500"/>
          <p:cNvSpPr/>
          <p:nvPr/>
        </p:nvSpPr>
        <p:spPr>
          <a:xfrm>
            <a:off x="478366" y="582082"/>
            <a:ext cx="11713604" cy="6276006"/>
          </a:xfrm>
          <a:prstGeom prst="rect">
            <a:avLst/>
          </a:prstGeom>
          <a:solidFill>
            <a:srgbClr val="FFFFFF"/>
          </a:solidFill>
          <a:ln w="12700">
            <a:miter lim="400000"/>
          </a:ln>
        </p:spPr>
        <p:txBody>
          <a:bodyPr lIns="45718" tIns="45718" rIns="45718" bIns="45718" anchor="ctr"/>
          <a:lstStyle/>
          <a:p>
            <a:pPr algn="ctr">
              <a:defRPr>
                <a:solidFill>
                  <a:srgbClr val="FFFFFF"/>
                </a:solidFill>
              </a:defRPr>
            </a:pPr>
          </a:p>
        </p:txBody>
      </p:sp>
      <p:sp>
        <p:nvSpPr>
          <p:cNvPr id="501" name="Shape 501"/>
          <p:cNvSpPr/>
          <p:nvPr/>
        </p:nvSpPr>
        <p:spPr>
          <a:xfrm rot="16200000">
            <a:off x="-1045757" y="5541432"/>
            <a:ext cx="2414702" cy="2184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800">
                <a:solidFill>
                  <a:srgbClr val="54585B"/>
                </a:solidFill>
              </a:defRPr>
            </a:lvl1pPr>
          </a:lstStyle>
          <a:p>
            <a:pPr/>
            <a:r>
              <a:t>© 2015 CloudBees, Inc.  All Rights Reserved</a:t>
            </a:r>
          </a:p>
        </p:txBody>
      </p:sp>
      <p:pic>
        <p:nvPicPr>
          <p:cNvPr id="502" name="image2.png"/>
          <p:cNvPicPr>
            <a:picLocks noChangeAspect="1"/>
          </p:cNvPicPr>
          <p:nvPr/>
        </p:nvPicPr>
        <p:blipFill>
          <a:blip r:embed="rId3">
            <a:extLst/>
          </a:blip>
          <a:stretch>
            <a:fillRect/>
          </a:stretch>
        </p:blipFill>
        <p:spPr>
          <a:xfrm>
            <a:off x="10080200" y="32518"/>
            <a:ext cx="1746802" cy="562504"/>
          </a:xfrm>
          <a:prstGeom prst="rect">
            <a:avLst/>
          </a:prstGeom>
          <a:ln w="12700">
            <a:miter lim="400000"/>
          </a:ln>
        </p:spPr>
      </p:pic>
      <p:sp>
        <p:nvSpPr>
          <p:cNvPr id="503" name="Shape 503"/>
          <p:cNvSpPr/>
          <p:nvPr>
            <p:ph type="title"/>
          </p:nvPr>
        </p:nvSpPr>
        <p:spPr>
          <a:xfrm>
            <a:off x="798782" y="833967"/>
            <a:ext cx="10970002" cy="836099"/>
          </a:xfrm>
          <a:prstGeom prst="rect">
            <a:avLst/>
          </a:prstGeom>
        </p:spPr>
        <p:txBody>
          <a:bodyPr lIns="91422" tIns="91422" rIns="91422" bIns="91422"/>
          <a:lstStyle>
            <a:lvl1pPr>
              <a:lnSpc>
                <a:spcPct val="100000"/>
              </a:lnSpc>
              <a:defRPr sz="3600">
                <a:solidFill>
                  <a:srgbClr val="CB3725"/>
                </a:solidFill>
                <a:latin typeface="PT Sans"/>
                <a:ea typeface="PT Sans"/>
                <a:cs typeface="PT Sans"/>
                <a:sym typeface="PT Sans"/>
              </a:defRPr>
            </a:lvl1pPr>
          </a:lstStyle>
          <a:p>
            <a:pPr/>
            <a:r>
              <a:t>Title Text</a:t>
            </a:r>
          </a:p>
        </p:txBody>
      </p:sp>
      <p:sp>
        <p:nvSpPr>
          <p:cNvPr id="504" name="Shape 504"/>
          <p:cNvSpPr/>
          <p:nvPr>
            <p:ph type="body" sz="half" idx="1"/>
          </p:nvPr>
        </p:nvSpPr>
        <p:spPr>
          <a:xfrm>
            <a:off x="799775" y="1693140"/>
            <a:ext cx="5364399" cy="4568100"/>
          </a:xfrm>
          <a:prstGeom prst="rect">
            <a:avLst/>
          </a:prstGeom>
        </p:spPr>
        <p:txBody>
          <a:bodyPr lIns="91422" tIns="91422" rIns="91422" bIns="91422"/>
          <a:lstStyle>
            <a:lvl1pPr marL="182879" indent="-182879">
              <a:lnSpc>
                <a:spcPct val="100000"/>
              </a:lnSpc>
              <a:spcBef>
                <a:spcPts val="0"/>
              </a:spcBef>
              <a:buSzTx/>
              <a:buFontTx/>
              <a:buNone/>
              <a:defRPr>
                <a:solidFill>
                  <a:srgbClr val="54585B"/>
                </a:solidFill>
                <a:latin typeface="PT Sans"/>
                <a:ea typeface="PT Sans"/>
                <a:cs typeface="PT Sans"/>
                <a:sym typeface="PT Sans"/>
              </a:defRPr>
            </a:lvl1pPr>
            <a:lvl2pPr marL="182879" indent="-182879">
              <a:lnSpc>
                <a:spcPct val="100000"/>
              </a:lnSpc>
              <a:spcBef>
                <a:spcPts val="0"/>
              </a:spcBef>
              <a:buSzTx/>
              <a:buFontTx/>
              <a:buNone/>
              <a:defRPr>
                <a:solidFill>
                  <a:srgbClr val="54585B"/>
                </a:solidFill>
                <a:latin typeface="PT Sans"/>
                <a:ea typeface="PT Sans"/>
                <a:cs typeface="PT Sans"/>
                <a:sym typeface="PT Sans"/>
              </a:defRPr>
            </a:lvl2pPr>
            <a:lvl3pPr marL="182879" indent="-182879">
              <a:lnSpc>
                <a:spcPct val="100000"/>
              </a:lnSpc>
              <a:spcBef>
                <a:spcPts val="0"/>
              </a:spcBef>
              <a:buSzTx/>
              <a:buFontTx/>
              <a:buNone/>
              <a:defRPr>
                <a:solidFill>
                  <a:srgbClr val="54585B"/>
                </a:solidFill>
                <a:latin typeface="PT Sans"/>
                <a:ea typeface="PT Sans"/>
                <a:cs typeface="PT Sans"/>
                <a:sym typeface="PT Sans"/>
              </a:defRPr>
            </a:lvl3pPr>
            <a:lvl4pPr marL="182879" indent="-182879">
              <a:lnSpc>
                <a:spcPct val="100000"/>
              </a:lnSpc>
              <a:spcBef>
                <a:spcPts val="0"/>
              </a:spcBef>
              <a:buSzTx/>
              <a:buFontTx/>
              <a:buNone/>
              <a:defRPr>
                <a:solidFill>
                  <a:srgbClr val="54585B"/>
                </a:solidFill>
                <a:latin typeface="PT Sans"/>
                <a:ea typeface="PT Sans"/>
                <a:cs typeface="PT Sans"/>
                <a:sym typeface="PT Sans"/>
              </a:defRPr>
            </a:lvl4pPr>
            <a:lvl5pPr marL="182879" indent="-182879">
              <a:lnSpc>
                <a:spcPct val="100000"/>
              </a:lnSpc>
              <a:spcBef>
                <a:spcPts val="0"/>
              </a:spcBef>
              <a:buSzTx/>
              <a:buFontTx/>
              <a:buNone/>
              <a:defRPr>
                <a:solidFill>
                  <a:srgbClr val="54585B"/>
                </a:solidFill>
                <a:latin typeface="PT Sans"/>
                <a:ea typeface="PT Sans"/>
                <a:cs typeface="PT Sans"/>
                <a:sym typeface="PT Sans"/>
              </a:defRPr>
            </a:lvl5pPr>
          </a:lstStyle>
          <a:p>
            <a:pPr/>
            <a:r>
              <a:t>Body Level One</a:t>
            </a:r>
          </a:p>
          <a:p>
            <a:pPr lvl="1"/>
            <a:r>
              <a:t>Body Level Two</a:t>
            </a:r>
          </a:p>
          <a:p>
            <a:pPr lvl="2"/>
            <a:r>
              <a:t>Body Level Three</a:t>
            </a:r>
          </a:p>
          <a:p>
            <a:pPr lvl="3"/>
            <a:r>
              <a:t>Body Level Four</a:t>
            </a:r>
          </a:p>
          <a:p>
            <a:pPr lvl="4"/>
            <a:r>
              <a:t>Body Level Five</a:t>
            </a:r>
          </a:p>
        </p:txBody>
      </p:sp>
      <p:sp>
        <p:nvSpPr>
          <p:cNvPr id="505" name="Shape 505"/>
          <p:cNvSpPr/>
          <p:nvPr>
            <p:ph type="body" sz="half" idx="13"/>
          </p:nvPr>
        </p:nvSpPr>
        <p:spPr>
          <a:xfrm>
            <a:off x="6397364" y="1693140"/>
            <a:ext cx="5364402" cy="4568100"/>
          </a:xfrm>
          <a:prstGeom prst="rect">
            <a:avLst/>
          </a:prstGeom>
        </p:spPr>
        <p:txBody>
          <a:bodyPr lIns="91422" tIns="91422" rIns="91422" bIns="91422"/>
          <a:lstStyle/>
          <a:p>
            <a:pPr/>
          </a:p>
        </p:txBody>
      </p:sp>
      <p:sp>
        <p:nvSpPr>
          <p:cNvPr id="506" name="Shape 506"/>
          <p:cNvSpPr/>
          <p:nvPr>
            <p:ph type="sldNum" sz="quarter" idx="2"/>
          </p:nvPr>
        </p:nvSpPr>
        <p:spPr>
          <a:xfrm>
            <a:off x="11621460" y="6543380"/>
            <a:ext cx="137288" cy="127001"/>
          </a:xfrm>
          <a:prstGeom prst="rect">
            <a:avLst/>
          </a:prstGeom>
        </p:spPr>
        <p:txBody>
          <a:bodyPr lIns="0" tIns="0" rIns="0" bIns="0"/>
          <a:lstStyle>
            <a:lvl1pPr algn="ctr">
              <a:defRPr sz="900">
                <a:solidFill>
                  <a:srgbClr val="7F7F7F"/>
                </a:solidFill>
                <a:latin typeface="PT Sans"/>
                <a:ea typeface="PT Sans"/>
                <a:cs typeface="PT Sans"/>
                <a:sym typeface="PT Sans"/>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2.xml><?xml version="1.0" encoding="utf-8"?>
<p:sldLayout xmlns:a="http://schemas.openxmlformats.org/drawingml/2006/main" xmlns:r="http://schemas.openxmlformats.org/officeDocument/2006/relationships" xmlns:p="http://schemas.openxmlformats.org/presentationml/2006/main" type="tx" showMasterSp="1" showMasterPhAnim="1">
  <p:cSld name="Divider slide">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513" name="Shape 513"/>
          <p:cNvSpPr/>
          <p:nvPr/>
        </p:nvSpPr>
        <p:spPr>
          <a:xfrm>
            <a:off x="478366" y="582082"/>
            <a:ext cx="11713604" cy="6276006"/>
          </a:xfrm>
          <a:prstGeom prst="rect">
            <a:avLst/>
          </a:prstGeom>
          <a:solidFill>
            <a:srgbClr val="FFFFFF"/>
          </a:solidFill>
          <a:ln w="12700">
            <a:miter lim="400000"/>
          </a:ln>
        </p:spPr>
        <p:txBody>
          <a:bodyPr lIns="45718" tIns="45718" rIns="45718" bIns="45718" anchor="ctr"/>
          <a:lstStyle/>
          <a:p>
            <a:pPr algn="ctr">
              <a:defRPr>
                <a:solidFill>
                  <a:srgbClr val="FFFFFF"/>
                </a:solidFill>
              </a:defRPr>
            </a:pPr>
          </a:p>
        </p:txBody>
      </p:sp>
      <p:sp>
        <p:nvSpPr>
          <p:cNvPr id="514" name="Shape 514"/>
          <p:cNvSpPr/>
          <p:nvPr/>
        </p:nvSpPr>
        <p:spPr>
          <a:xfrm rot="16200000">
            <a:off x="-1045757" y="5541432"/>
            <a:ext cx="2414702" cy="2184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800">
                <a:solidFill>
                  <a:srgbClr val="54585B"/>
                </a:solidFill>
              </a:defRPr>
            </a:lvl1pPr>
          </a:lstStyle>
          <a:p>
            <a:pPr/>
            <a:r>
              <a:t>© 2015 CloudBees, Inc.  All Rights Reserved</a:t>
            </a:r>
          </a:p>
        </p:txBody>
      </p:sp>
      <p:pic>
        <p:nvPicPr>
          <p:cNvPr id="515" name="image2.png"/>
          <p:cNvPicPr>
            <a:picLocks noChangeAspect="1"/>
          </p:cNvPicPr>
          <p:nvPr/>
        </p:nvPicPr>
        <p:blipFill>
          <a:blip r:embed="rId3">
            <a:extLst/>
          </a:blip>
          <a:stretch>
            <a:fillRect/>
          </a:stretch>
        </p:blipFill>
        <p:spPr>
          <a:xfrm>
            <a:off x="10080200" y="32518"/>
            <a:ext cx="1746802" cy="562504"/>
          </a:xfrm>
          <a:prstGeom prst="rect">
            <a:avLst/>
          </a:prstGeom>
          <a:ln w="12700">
            <a:miter lim="400000"/>
          </a:ln>
        </p:spPr>
      </p:pic>
      <p:pic>
        <p:nvPicPr>
          <p:cNvPr id="516" name="image1.jpeg"/>
          <p:cNvPicPr>
            <a:picLocks noChangeAspect="1"/>
          </p:cNvPicPr>
          <p:nvPr/>
        </p:nvPicPr>
        <p:blipFill>
          <a:blip r:embed="rId2">
            <a:extLst/>
          </a:blip>
          <a:stretch>
            <a:fillRect/>
          </a:stretch>
        </p:blipFill>
        <p:spPr>
          <a:xfrm>
            <a:off x="0" y="0"/>
            <a:ext cx="12192000" cy="6858000"/>
          </a:xfrm>
          <a:prstGeom prst="rect">
            <a:avLst/>
          </a:prstGeom>
          <a:ln w="12700">
            <a:miter lim="400000"/>
          </a:ln>
        </p:spPr>
      </p:pic>
      <p:sp>
        <p:nvSpPr>
          <p:cNvPr id="517" name="Shape 517"/>
          <p:cNvSpPr/>
          <p:nvPr>
            <p:ph type="title"/>
          </p:nvPr>
        </p:nvSpPr>
        <p:spPr>
          <a:xfrm>
            <a:off x="1193521" y="2667000"/>
            <a:ext cx="8433600" cy="1358701"/>
          </a:xfrm>
          <a:prstGeom prst="rect">
            <a:avLst/>
          </a:prstGeom>
        </p:spPr>
        <p:txBody>
          <a:bodyPr lIns="91422" tIns="91422" rIns="91422" bIns="91422" anchor="b"/>
          <a:lstStyle>
            <a:lvl1pPr>
              <a:lnSpc>
                <a:spcPct val="100000"/>
              </a:lnSpc>
              <a:defRPr sz="3600">
                <a:solidFill>
                  <a:srgbClr val="CB3725"/>
                </a:solidFill>
                <a:latin typeface="PT Sans"/>
                <a:ea typeface="PT Sans"/>
                <a:cs typeface="PT Sans"/>
                <a:sym typeface="PT Sans"/>
              </a:defRPr>
            </a:lvl1pPr>
          </a:lstStyle>
          <a:p>
            <a:pPr/>
            <a:r>
              <a:t>Title Text</a:t>
            </a:r>
          </a:p>
        </p:txBody>
      </p:sp>
      <p:sp>
        <p:nvSpPr>
          <p:cNvPr id="518" name="Shape 518"/>
          <p:cNvSpPr/>
          <p:nvPr/>
        </p:nvSpPr>
        <p:spPr>
          <a:xfrm rot="16200000">
            <a:off x="-1045757" y="5541432"/>
            <a:ext cx="2414702" cy="2184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800">
                <a:solidFill>
                  <a:srgbClr val="54585B"/>
                </a:solidFill>
              </a:defRPr>
            </a:lvl1pPr>
          </a:lstStyle>
          <a:p>
            <a:pPr/>
            <a:r>
              <a:t>© 2015 CloudBees, Inc.  All Rights Reserved</a:t>
            </a:r>
          </a:p>
        </p:txBody>
      </p:sp>
      <p:pic>
        <p:nvPicPr>
          <p:cNvPr id="519" name="image2.png"/>
          <p:cNvPicPr>
            <a:picLocks noChangeAspect="1"/>
          </p:cNvPicPr>
          <p:nvPr/>
        </p:nvPicPr>
        <p:blipFill>
          <a:blip r:embed="rId3">
            <a:extLst/>
          </a:blip>
          <a:stretch>
            <a:fillRect/>
          </a:stretch>
        </p:blipFill>
        <p:spPr>
          <a:xfrm>
            <a:off x="9673800" y="273820"/>
            <a:ext cx="2147602" cy="691201"/>
          </a:xfrm>
          <a:prstGeom prst="rect">
            <a:avLst/>
          </a:prstGeom>
          <a:ln w="12700">
            <a:miter lim="400000"/>
          </a:ln>
        </p:spPr>
      </p:pic>
      <p:sp>
        <p:nvSpPr>
          <p:cNvPr id="520" name="Shape 520"/>
          <p:cNvSpPr/>
          <p:nvPr>
            <p:ph type="sldNum" sz="quarter" idx="2"/>
          </p:nvPr>
        </p:nvSpPr>
        <p:spPr>
          <a:xfrm>
            <a:off x="11621460" y="6543380"/>
            <a:ext cx="137288" cy="127001"/>
          </a:xfrm>
          <a:prstGeom prst="rect">
            <a:avLst/>
          </a:prstGeom>
        </p:spPr>
        <p:txBody>
          <a:bodyPr lIns="0" tIns="0" rIns="0" bIns="0"/>
          <a:lstStyle>
            <a:lvl1pPr algn="ctr">
              <a:defRPr sz="900">
                <a:solidFill>
                  <a:srgbClr val="7F7F7F"/>
                </a:solidFill>
                <a:latin typeface="PT Sans"/>
                <a:ea typeface="PT Sans"/>
                <a:cs typeface="PT Sans"/>
                <a:sym typeface="PT Sans"/>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3.xml><?xml version="1.0" encoding="utf-8"?>
<p:sldLayout xmlns:a="http://schemas.openxmlformats.org/drawingml/2006/main" xmlns:r="http://schemas.openxmlformats.org/officeDocument/2006/relationships" xmlns:p="http://schemas.openxmlformats.org/presentationml/2006/main" type="tx" showMasterSp="1" showMasterPhAnim="1">
  <p:cSld name="Title Only">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527" name="Shape 527"/>
          <p:cNvSpPr/>
          <p:nvPr/>
        </p:nvSpPr>
        <p:spPr>
          <a:xfrm>
            <a:off x="478366" y="582082"/>
            <a:ext cx="11713604" cy="6276006"/>
          </a:xfrm>
          <a:prstGeom prst="rect">
            <a:avLst/>
          </a:prstGeom>
          <a:solidFill>
            <a:srgbClr val="FFFFFF"/>
          </a:solidFill>
          <a:ln w="12700">
            <a:miter lim="400000"/>
          </a:ln>
        </p:spPr>
        <p:txBody>
          <a:bodyPr lIns="45718" tIns="45718" rIns="45718" bIns="45718" anchor="ctr"/>
          <a:lstStyle/>
          <a:p>
            <a:pPr algn="ctr">
              <a:defRPr>
                <a:solidFill>
                  <a:srgbClr val="FFFFFF"/>
                </a:solidFill>
              </a:defRPr>
            </a:pPr>
          </a:p>
        </p:txBody>
      </p:sp>
      <p:sp>
        <p:nvSpPr>
          <p:cNvPr id="528" name="Shape 528"/>
          <p:cNvSpPr/>
          <p:nvPr/>
        </p:nvSpPr>
        <p:spPr>
          <a:xfrm rot="16200000">
            <a:off x="-1045757" y="5541432"/>
            <a:ext cx="2414702" cy="2184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800">
                <a:solidFill>
                  <a:srgbClr val="54585B"/>
                </a:solidFill>
              </a:defRPr>
            </a:lvl1pPr>
          </a:lstStyle>
          <a:p>
            <a:pPr/>
            <a:r>
              <a:t>© 2015 CloudBees, Inc.  All Rights Reserved</a:t>
            </a:r>
          </a:p>
        </p:txBody>
      </p:sp>
      <p:pic>
        <p:nvPicPr>
          <p:cNvPr id="529" name="image2.png"/>
          <p:cNvPicPr>
            <a:picLocks noChangeAspect="1"/>
          </p:cNvPicPr>
          <p:nvPr/>
        </p:nvPicPr>
        <p:blipFill>
          <a:blip r:embed="rId3">
            <a:extLst/>
          </a:blip>
          <a:stretch>
            <a:fillRect/>
          </a:stretch>
        </p:blipFill>
        <p:spPr>
          <a:xfrm>
            <a:off x="10080200" y="32518"/>
            <a:ext cx="1746802" cy="562504"/>
          </a:xfrm>
          <a:prstGeom prst="rect">
            <a:avLst/>
          </a:prstGeom>
          <a:ln w="12700">
            <a:miter lim="400000"/>
          </a:ln>
        </p:spPr>
      </p:pic>
      <p:sp>
        <p:nvSpPr>
          <p:cNvPr id="530" name="Shape 530"/>
          <p:cNvSpPr/>
          <p:nvPr>
            <p:ph type="title"/>
          </p:nvPr>
        </p:nvSpPr>
        <p:spPr>
          <a:xfrm>
            <a:off x="798782" y="833967"/>
            <a:ext cx="10970002" cy="836099"/>
          </a:xfrm>
          <a:prstGeom prst="rect">
            <a:avLst/>
          </a:prstGeom>
        </p:spPr>
        <p:txBody>
          <a:bodyPr lIns="91422" tIns="91422" rIns="91422" bIns="91422"/>
          <a:lstStyle>
            <a:lvl1pPr>
              <a:lnSpc>
                <a:spcPct val="100000"/>
              </a:lnSpc>
              <a:defRPr sz="3600">
                <a:solidFill>
                  <a:srgbClr val="CB3725"/>
                </a:solidFill>
                <a:latin typeface="PT Sans"/>
                <a:ea typeface="PT Sans"/>
                <a:cs typeface="PT Sans"/>
                <a:sym typeface="PT Sans"/>
              </a:defRPr>
            </a:lvl1pPr>
          </a:lstStyle>
          <a:p>
            <a:pPr/>
            <a:r>
              <a:t>Title Text</a:t>
            </a:r>
          </a:p>
        </p:txBody>
      </p:sp>
      <p:sp>
        <p:nvSpPr>
          <p:cNvPr id="531" name="Shape 531"/>
          <p:cNvSpPr/>
          <p:nvPr>
            <p:ph type="sldNum" sz="quarter" idx="2"/>
          </p:nvPr>
        </p:nvSpPr>
        <p:spPr>
          <a:xfrm>
            <a:off x="11621460" y="6543380"/>
            <a:ext cx="137288" cy="127001"/>
          </a:xfrm>
          <a:prstGeom prst="rect">
            <a:avLst/>
          </a:prstGeom>
        </p:spPr>
        <p:txBody>
          <a:bodyPr lIns="0" tIns="0" rIns="0" bIns="0"/>
          <a:lstStyle>
            <a:lvl1pPr algn="ctr">
              <a:defRPr sz="900">
                <a:solidFill>
                  <a:srgbClr val="7F7F7F"/>
                </a:solidFill>
                <a:latin typeface="PT Sans"/>
                <a:ea typeface="PT Sans"/>
                <a:cs typeface="PT Sans"/>
                <a:sym typeface="PT Sans"/>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4.xml><?xml version="1.0" encoding="utf-8"?>
<p:sldLayout xmlns:a="http://schemas.openxmlformats.org/drawingml/2006/main" xmlns:r="http://schemas.openxmlformats.org/officeDocument/2006/relationships" xmlns:p="http://schemas.openxmlformats.org/presentationml/2006/main" type="tx" showMasterSp="1" showMasterPhAnim="1">
  <p:cSld name="Blank">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538" name="Shape 538"/>
          <p:cNvSpPr/>
          <p:nvPr/>
        </p:nvSpPr>
        <p:spPr>
          <a:xfrm>
            <a:off x="478366" y="582082"/>
            <a:ext cx="11713604" cy="6276006"/>
          </a:xfrm>
          <a:prstGeom prst="rect">
            <a:avLst/>
          </a:prstGeom>
          <a:solidFill>
            <a:srgbClr val="FFFFFF"/>
          </a:solidFill>
          <a:ln w="12700">
            <a:miter lim="400000"/>
          </a:ln>
        </p:spPr>
        <p:txBody>
          <a:bodyPr lIns="45718" tIns="45718" rIns="45718" bIns="45718" anchor="ctr"/>
          <a:lstStyle/>
          <a:p>
            <a:pPr algn="ctr">
              <a:defRPr>
                <a:solidFill>
                  <a:srgbClr val="FFFFFF"/>
                </a:solidFill>
              </a:defRPr>
            </a:pPr>
          </a:p>
        </p:txBody>
      </p:sp>
      <p:sp>
        <p:nvSpPr>
          <p:cNvPr id="539" name="Shape 539"/>
          <p:cNvSpPr/>
          <p:nvPr/>
        </p:nvSpPr>
        <p:spPr>
          <a:xfrm rot="16200000">
            <a:off x="-1045757" y="5541432"/>
            <a:ext cx="2414702" cy="2184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800">
                <a:solidFill>
                  <a:srgbClr val="54585B"/>
                </a:solidFill>
              </a:defRPr>
            </a:lvl1pPr>
          </a:lstStyle>
          <a:p>
            <a:pPr/>
            <a:r>
              <a:t>© 2015 CloudBees, Inc.  All Rights Reserved</a:t>
            </a:r>
          </a:p>
        </p:txBody>
      </p:sp>
      <p:pic>
        <p:nvPicPr>
          <p:cNvPr id="540" name="image2.png"/>
          <p:cNvPicPr>
            <a:picLocks noChangeAspect="1"/>
          </p:cNvPicPr>
          <p:nvPr/>
        </p:nvPicPr>
        <p:blipFill>
          <a:blip r:embed="rId3">
            <a:extLst/>
          </a:blip>
          <a:stretch>
            <a:fillRect/>
          </a:stretch>
        </p:blipFill>
        <p:spPr>
          <a:xfrm>
            <a:off x="10080200" y="32518"/>
            <a:ext cx="1746802" cy="562504"/>
          </a:xfrm>
          <a:prstGeom prst="rect">
            <a:avLst/>
          </a:prstGeom>
          <a:ln w="12700">
            <a:miter lim="400000"/>
          </a:ln>
        </p:spPr>
      </p:pic>
      <p:sp>
        <p:nvSpPr>
          <p:cNvPr id="541" name="Shape 541"/>
          <p:cNvSpPr/>
          <p:nvPr>
            <p:ph type="sldNum" sz="quarter" idx="2"/>
          </p:nvPr>
        </p:nvSpPr>
        <p:spPr>
          <a:xfrm>
            <a:off x="11621460" y="6543380"/>
            <a:ext cx="137288" cy="127001"/>
          </a:xfrm>
          <a:prstGeom prst="rect">
            <a:avLst/>
          </a:prstGeom>
        </p:spPr>
        <p:txBody>
          <a:bodyPr lIns="0" tIns="0" rIns="0" bIns="0"/>
          <a:lstStyle>
            <a:lvl1pPr algn="ctr">
              <a:defRPr sz="900">
                <a:solidFill>
                  <a:srgbClr val="7F7F7F"/>
                </a:solidFill>
                <a:latin typeface="PT Sans"/>
                <a:ea typeface="PT Sans"/>
                <a:cs typeface="PT Sans"/>
                <a:sym typeface="PT Sans"/>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5.xml><?xml version="1.0" encoding="utf-8"?>
<p:sldLayout xmlns:a="http://schemas.openxmlformats.org/drawingml/2006/main" xmlns:r="http://schemas.openxmlformats.org/officeDocument/2006/relationships" xmlns:p="http://schemas.openxmlformats.org/presentationml/2006/main" type="tx" showMasterSp="1" showMasterPhAnim="1">
  <p:cSld name="1_Text with Chart or Graphic">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548" name="Shape 548"/>
          <p:cNvSpPr/>
          <p:nvPr/>
        </p:nvSpPr>
        <p:spPr>
          <a:xfrm>
            <a:off x="478366" y="582082"/>
            <a:ext cx="11713604" cy="6276006"/>
          </a:xfrm>
          <a:prstGeom prst="rect">
            <a:avLst/>
          </a:prstGeom>
          <a:solidFill>
            <a:srgbClr val="FFFFFF"/>
          </a:solidFill>
          <a:ln w="12700">
            <a:miter lim="400000"/>
          </a:ln>
        </p:spPr>
        <p:txBody>
          <a:bodyPr lIns="45718" tIns="45718" rIns="45718" bIns="45718" anchor="ctr"/>
          <a:lstStyle/>
          <a:p>
            <a:pPr algn="ctr">
              <a:defRPr>
                <a:solidFill>
                  <a:srgbClr val="FFFFFF"/>
                </a:solidFill>
              </a:defRPr>
            </a:pPr>
          </a:p>
        </p:txBody>
      </p:sp>
      <p:sp>
        <p:nvSpPr>
          <p:cNvPr id="549" name="Shape 549"/>
          <p:cNvSpPr/>
          <p:nvPr/>
        </p:nvSpPr>
        <p:spPr>
          <a:xfrm rot="16200000">
            <a:off x="-1045757" y="5541432"/>
            <a:ext cx="2414702" cy="2184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800">
                <a:solidFill>
                  <a:srgbClr val="54585B"/>
                </a:solidFill>
              </a:defRPr>
            </a:lvl1pPr>
          </a:lstStyle>
          <a:p>
            <a:pPr/>
            <a:r>
              <a:t>© 2015 CloudBees, Inc.  All Rights Reserved</a:t>
            </a:r>
          </a:p>
        </p:txBody>
      </p:sp>
      <p:pic>
        <p:nvPicPr>
          <p:cNvPr id="550" name="image2.png"/>
          <p:cNvPicPr>
            <a:picLocks noChangeAspect="1"/>
          </p:cNvPicPr>
          <p:nvPr/>
        </p:nvPicPr>
        <p:blipFill>
          <a:blip r:embed="rId3">
            <a:extLst/>
          </a:blip>
          <a:stretch>
            <a:fillRect/>
          </a:stretch>
        </p:blipFill>
        <p:spPr>
          <a:xfrm>
            <a:off x="10080200" y="32518"/>
            <a:ext cx="1746802" cy="562504"/>
          </a:xfrm>
          <a:prstGeom prst="rect">
            <a:avLst/>
          </a:prstGeom>
          <a:ln w="12700">
            <a:miter lim="400000"/>
          </a:ln>
        </p:spPr>
      </p:pic>
      <p:sp>
        <p:nvSpPr>
          <p:cNvPr id="551" name="Shape 551"/>
          <p:cNvSpPr/>
          <p:nvPr/>
        </p:nvSpPr>
        <p:spPr>
          <a:xfrm flipH="1">
            <a:off x="5747549" y="1113364"/>
            <a:ext cx="2" cy="5181605"/>
          </a:xfrm>
          <a:prstGeom prst="line">
            <a:avLst/>
          </a:prstGeom>
          <a:ln>
            <a:solidFill>
              <a:srgbClr val="54575A"/>
            </a:solidFill>
          </a:ln>
        </p:spPr>
        <p:txBody>
          <a:bodyPr lIns="45718" tIns="45718" rIns="45718" bIns="45718"/>
          <a:lstStyle/>
          <a:p>
            <a:pPr/>
          </a:p>
        </p:txBody>
      </p:sp>
      <p:sp>
        <p:nvSpPr>
          <p:cNvPr id="552" name="Shape 552"/>
          <p:cNvSpPr/>
          <p:nvPr>
            <p:ph type="title"/>
          </p:nvPr>
        </p:nvSpPr>
        <p:spPr>
          <a:xfrm>
            <a:off x="892923" y="1070757"/>
            <a:ext cx="4542803" cy="834303"/>
          </a:xfrm>
          <a:prstGeom prst="rect">
            <a:avLst/>
          </a:prstGeom>
        </p:spPr>
        <p:txBody>
          <a:bodyPr lIns="91422" tIns="91422" rIns="91422" bIns="91422" anchor="b"/>
          <a:lstStyle>
            <a:lvl1pPr>
              <a:lnSpc>
                <a:spcPct val="100000"/>
              </a:lnSpc>
              <a:defRPr sz="3600">
                <a:solidFill>
                  <a:srgbClr val="CB3725"/>
                </a:solidFill>
                <a:latin typeface="PT Sans"/>
                <a:ea typeface="PT Sans"/>
                <a:cs typeface="PT Sans"/>
                <a:sym typeface="PT Sans"/>
              </a:defRPr>
            </a:lvl1pPr>
          </a:lstStyle>
          <a:p>
            <a:pPr/>
            <a:r>
              <a:t>Title Text</a:t>
            </a:r>
          </a:p>
        </p:txBody>
      </p:sp>
      <p:sp>
        <p:nvSpPr>
          <p:cNvPr id="553" name="Shape 553"/>
          <p:cNvSpPr/>
          <p:nvPr>
            <p:ph type="body" sz="half" idx="1"/>
          </p:nvPr>
        </p:nvSpPr>
        <p:spPr>
          <a:xfrm>
            <a:off x="6129866" y="1069678"/>
            <a:ext cx="5588002" cy="5284504"/>
          </a:xfrm>
          <a:prstGeom prst="rect">
            <a:avLst/>
          </a:prstGeom>
        </p:spPr>
        <p:txBody>
          <a:bodyPr lIns="91422" tIns="91422" rIns="91422" bIns="91422"/>
          <a:lstStyle>
            <a:lvl1pPr marL="0" indent="0">
              <a:lnSpc>
                <a:spcPct val="100000"/>
              </a:lnSpc>
              <a:spcBef>
                <a:spcPts val="0"/>
              </a:spcBef>
              <a:buSzTx/>
              <a:buFontTx/>
              <a:buNone/>
              <a:defRPr>
                <a:solidFill>
                  <a:srgbClr val="54585B"/>
                </a:solidFill>
                <a:latin typeface="PT Sans"/>
                <a:ea typeface="PT Sans"/>
                <a:cs typeface="PT Sans"/>
                <a:sym typeface="PT Sans"/>
              </a:defRPr>
            </a:lvl1pPr>
            <a:lvl2pPr marL="0" indent="0">
              <a:lnSpc>
                <a:spcPct val="100000"/>
              </a:lnSpc>
              <a:spcBef>
                <a:spcPts val="0"/>
              </a:spcBef>
              <a:buSzTx/>
              <a:buFontTx/>
              <a:buNone/>
              <a:defRPr>
                <a:solidFill>
                  <a:srgbClr val="54585B"/>
                </a:solidFill>
                <a:latin typeface="PT Sans"/>
                <a:ea typeface="PT Sans"/>
                <a:cs typeface="PT Sans"/>
                <a:sym typeface="PT Sans"/>
              </a:defRPr>
            </a:lvl2pPr>
            <a:lvl3pPr marL="0" indent="0">
              <a:lnSpc>
                <a:spcPct val="100000"/>
              </a:lnSpc>
              <a:spcBef>
                <a:spcPts val="0"/>
              </a:spcBef>
              <a:buSzTx/>
              <a:buFontTx/>
              <a:buNone/>
              <a:defRPr>
                <a:solidFill>
                  <a:srgbClr val="54585B"/>
                </a:solidFill>
                <a:latin typeface="PT Sans"/>
                <a:ea typeface="PT Sans"/>
                <a:cs typeface="PT Sans"/>
                <a:sym typeface="PT Sans"/>
              </a:defRPr>
            </a:lvl3pPr>
            <a:lvl4pPr marL="0" indent="0">
              <a:lnSpc>
                <a:spcPct val="100000"/>
              </a:lnSpc>
              <a:spcBef>
                <a:spcPts val="0"/>
              </a:spcBef>
              <a:buSzTx/>
              <a:buFontTx/>
              <a:buNone/>
              <a:defRPr>
                <a:solidFill>
                  <a:srgbClr val="54585B"/>
                </a:solidFill>
                <a:latin typeface="PT Sans"/>
                <a:ea typeface="PT Sans"/>
                <a:cs typeface="PT Sans"/>
                <a:sym typeface="PT Sans"/>
              </a:defRPr>
            </a:lvl4pPr>
            <a:lvl5pPr marL="0" indent="0">
              <a:lnSpc>
                <a:spcPct val="100000"/>
              </a:lnSpc>
              <a:spcBef>
                <a:spcPts val="0"/>
              </a:spcBef>
              <a:buSzTx/>
              <a:buFontTx/>
              <a:buNone/>
              <a:defRPr>
                <a:solidFill>
                  <a:srgbClr val="54585B"/>
                </a:solidFill>
                <a:latin typeface="PT Sans"/>
                <a:ea typeface="PT Sans"/>
                <a:cs typeface="PT Sans"/>
                <a:sym typeface="PT Sans"/>
              </a:defRPr>
            </a:lvl5pPr>
          </a:lstStyle>
          <a:p>
            <a:pPr/>
            <a:r>
              <a:t>Body Level One</a:t>
            </a:r>
          </a:p>
          <a:p>
            <a:pPr lvl="1"/>
            <a:r>
              <a:t>Body Level Two</a:t>
            </a:r>
          </a:p>
          <a:p>
            <a:pPr lvl="2"/>
            <a:r>
              <a:t>Body Level Three</a:t>
            </a:r>
          </a:p>
          <a:p>
            <a:pPr lvl="3"/>
            <a:r>
              <a:t>Body Level Four</a:t>
            </a:r>
          </a:p>
          <a:p>
            <a:pPr lvl="4"/>
            <a:r>
              <a:t>Body Level Five</a:t>
            </a:r>
          </a:p>
        </p:txBody>
      </p:sp>
      <p:sp>
        <p:nvSpPr>
          <p:cNvPr id="554" name="Shape 554"/>
          <p:cNvSpPr/>
          <p:nvPr>
            <p:ph type="body" sz="half" idx="13"/>
          </p:nvPr>
        </p:nvSpPr>
        <p:spPr>
          <a:xfrm>
            <a:off x="892922" y="1905000"/>
            <a:ext cx="4542804" cy="4448701"/>
          </a:xfrm>
          <a:prstGeom prst="rect">
            <a:avLst/>
          </a:prstGeom>
        </p:spPr>
        <p:txBody>
          <a:bodyPr lIns="91422" tIns="91422" rIns="91422" bIns="91422"/>
          <a:lstStyle/>
          <a:p>
            <a:pPr/>
          </a:p>
        </p:txBody>
      </p:sp>
      <p:sp>
        <p:nvSpPr>
          <p:cNvPr id="555" name="Shape 555"/>
          <p:cNvSpPr/>
          <p:nvPr>
            <p:ph type="sldNum" sz="quarter" idx="2"/>
          </p:nvPr>
        </p:nvSpPr>
        <p:spPr>
          <a:xfrm>
            <a:off x="11621460" y="6543380"/>
            <a:ext cx="137288" cy="127001"/>
          </a:xfrm>
          <a:prstGeom prst="rect">
            <a:avLst/>
          </a:prstGeom>
        </p:spPr>
        <p:txBody>
          <a:bodyPr lIns="0" tIns="0" rIns="0" bIns="0"/>
          <a:lstStyle>
            <a:lvl1pPr algn="ctr">
              <a:defRPr sz="900">
                <a:solidFill>
                  <a:srgbClr val="7F7F7F"/>
                </a:solidFill>
                <a:latin typeface="PT Sans"/>
                <a:ea typeface="PT Sans"/>
                <a:cs typeface="PT Sans"/>
                <a:sym typeface="PT Sans"/>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6.xml><?xml version="1.0" encoding="utf-8"?>
<p:sldLayout xmlns:a="http://schemas.openxmlformats.org/drawingml/2006/main" xmlns:r="http://schemas.openxmlformats.org/officeDocument/2006/relationships" xmlns:p="http://schemas.openxmlformats.org/presentationml/2006/main" type="tx" showMasterSp="1" showMasterPhAnim="1">
  <p:cSld name="Picture with Caption">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562" name="Shape 562"/>
          <p:cNvSpPr/>
          <p:nvPr/>
        </p:nvSpPr>
        <p:spPr>
          <a:xfrm>
            <a:off x="478366" y="582082"/>
            <a:ext cx="11713604" cy="6276006"/>
          </a:xfrm>
          <a:prstGeom prst="rect">
            <a:avLst/>
          </a:prstGeom>
          <a:solidFill>
            <a:srgbClr val="FFFFFF"/>
          </a:solidFill>
          <a:ln w="12700">
            <a:miter lim="400000"/>
          </a:ln>
        </p:spPr>
        <p:txBody>
          <a:bodyPr lIns="45718" tIns="45718" rIns="45718" bIns="45718" anchor="ctr"/>
          <a:lstStyle/>
          <a:p>
            <a:pPr algn="ctr">
              <a:defRPr>
                <a:solidFill>
                  <a:srgbClr val="FFFFFF"/>
                </a:solidFill>
              </a:defRPr>
            </a:pPr>
          </a:p>
        </p:txBody>
      </p:sp>
      <p:sp>
        <p:nvSpPr>
          <p:cNvPr id="563" name="Shape 563"/>
          <p:cNvSpPr/>
          <p:nvPr/>
        </p:nvSpPr>
        <p:spPr>
          <a:xfrm rot="16200000">
            <a:off x="-1045757" y="5541432"/>
            <a:ext cx="2414702" cy="2184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800">
                <a:solidFill>
                  <a:srgbClr val="54585B"/>
                </a:solidFill>
              </a:defRPr>
            </a:lvl1pPr>
          </a:lstStyle>
          <a:p>
            <a:pPr/>
            <a:r>
              <a:t>© 2015 CloudBees, Inc.  All Rights Reserved</a:t>
            </a:r>
          </a:p>
        </p:txBody>
      </p:sp>
      <p:pic>
        <p:nvPicPr>
          <p:cNvPr id="564" name="image2.png"/>
          <p:cNvPicPr>
            <a:picLocks noChangeAspect="1"/>
          </p:cNvPicPr>
          <p:nvPr/>
        </p:nvPicPr>
        <p:blipFill>
          <a:blip r:embed="rId3">
            <a:extLst/>
          </a:blip>
          <a:stretch>
            <a:fillRect/>
          </a:stretch>
        </p:blipFill>
        <p:spPr>
          <a:xfrm>
            <a:off x="10080200" y="32518"/>
            <a:ext cx="1746802" cy="562504"/>
          </a:xfrm>
          <a:prstGeom prst="rect">
            <a:avLst/>
          </a:prstGeom>
          <a:ln w="12700">
            <a:miter lim="400000"/>
          </a:ln>
        </p:spPr>
      </p:pic>
      <p:sp>
        <p:nvSpPr>
          <p:cNvPr id="565" name="Shape 565"/>
          <p:cNvSpPr/>
          <p:nvPr>
            <p:ph type="title"/>
          </p:nvPr>
        </p:nvSpPr>
        <p:spPr>
          <a:xfrm>
            <a:off x="719388" y="854021"/>
            <a:ext cx="5410402" cy="984900"/>
          </a:xfrm>
          <a:prstGeom prst="rect">
            <a:avLst/>
          </a:prstGeom>
        </p:spPr>
        <p:txBody>
          <a:bodyPr lIns="91422" tIns="91422" rIns="91422" bIns="91422" anchor="b"/>
          <a:lstStyle>
            <a:lvl1pPr>
              <a:lnSpc>
                <a:spcPct val="100000"/>
              </a:lnSpc>
              <a:defRPr sz="3600">
                <a:solidFill>
                  <a:srgbClr val="CB3725"/>
                </a:solidFill>
                <a:latin typeface="PT Sans"/>
                <a:ea typeface="PT Sans"/>
                <a:cs typeface="PT Sans"/>
                <a:sym typeface="PT Sans"/>
              </a:defRPr>
            </a:lvl1pPr>
          </a:lstStyle>
          <a:p>
            <a:pPr/>
            <a:r>
              <a:t>Title Text</a:t>
            </a:r>
          </a:p>
        </p:txBody>
      </p:sp>
      <p:sp>
        <p:nvSpPr>
          <p:cNvPr id="566" name="Shape 566"/>
          <p:cNvSpPr/>
          <p:nvPr>
            <p:ph type="pic" sz="quarter" idx="13"/>
          </p:nvPr>
        </p:nvSpPr>
        <p:spPr>
          <a:xfrm>
            <a:off x="6417731" y="854018"/>
            <a:ext cx="4060000" cy="3076502"/>
          </a:xfrm>
          <a:prstGeom prst="rect">
            <a:avLst/>
          </a:prstGeom>
        </p:spPr>
        <p:txBody>
          <a:bodyPr lIns="91439" tIns="45719" rIns="91439" bIns="45719">
            <a:noAutofit/>
          </a:bodyPr>
          <a:lstStyle/>
          <a:p>
            <a:pPr/>
          </a:p>
        </p:txBody>
      </p:sp>
      <p:sp>
        <p:nvSpPr>
          <p:cNvPr id="567" name="Shape 567"/>
          <p:cNvSpPr/>
          <p:nvPr>
            <p:ph type="body" sz="half" idx="1"/>
          </p:nvPr>
        </p:nvSpPr>
        <p:spPr>
          <a:xfrm>
            <a:off x="719388" y="1838872"/>
            <a:ext cx="5410402" cy="4484400"/>
          </a:xfrm>
          <a:prstGeom prst="rect">
            <a:avLst/>
          </a:prstGeom>
        </p:spPr>
        <p:txBody>
          <a:bodyPr lIns="91422" tIns="91422" rIns="91422" bIns="91422"/>
          <a:lstStyle>
            <a:lvl1pPr marL="0" indent="0">
              <a:lnSpc>
                <a:spcPct val="100000"/>
              </a:lnSpc>
              <a:spcBef>
                <a:spcPts val="0"/>
              </a:spcBef>
              <a:buSzTx/>
              <a:buFontTx/>
              <a:buNone/>
              <a:defRPr>
                <a:solidFill>
                  <a:srgbClr val="54585B"/>
                </a:solidFill>
                <a:latin typeface="PT Sans"/>
                <a:ea typeface="PT Sans"/>
                <a:cs typeface="PT Sans"/>
                <a:sym typeface="PT Sans"/>
              </a:defRPr>
            </a:lvl1pPr>
            <a:lvl2pPr marL="0" indent="0">
              <a:lnSpc>
                <a:spcPct val="100000"/>
              </a:lnSpc>
              <a:spcBef>
                <a:spcPts val="0"/>
              </a:spcBef>
              <a:buSzTx/>
              <a:buFontTx/>
              <a:buNone/>
              <a:defRPr>
                <a:solidFill>
                  <a:srgbClr val="54585B"/>
                </a:solidFill>
                <a:latin typeface="PT Sans"/>
                <a:ea typeface="PT Sans"/>
                <a:cs typeface="PT Sans"/>
                <a:sym typeface="PT Sans"/>
              </a:defRPr>
            </a:lvl2pPr>
            <a:lvl3pPr marL="0" indent="0">
              <a:lnSpc>
                <a:spcPct val="100000"/>
              </a:lnSpc>
              <a:spcBef>
                <a:spcPts val="0"/>
              </a:spcBef>
              <a:buSzTx/>
              <a:buFontTx/>
              <a:buNone/>
              <a:defRPr>
                <a:solidFill>
                  <a:srgbClr val="54585B"/>
                </a:solidFill>
                <a:latin typeface="PT Sans"/>
                <a:ea typeface="PT Sans"/>
                <a:cs typeface="PT Sans"/>
                <a:sym typeface="PT Sans"/>
              </a:defRPr>
            </a:lvl3pPr>
            <a:lvl4pPr marL="0" indent="0">
              <a:lnSpc>
                <a:spcPct val="100000"/>
              </a:lnSpc>
              <a:spcBef>
                <a:spcPts val="0"/>
              </a:spcBef>
              <a:buSzTx/>
              <a:buFontTx/>
              <a:buNone/>
              <a:defRPr>
                <a:solidFill>
                  <a:srgbClr val="54585B"/>
                </a:solidFill>
                <a:latin typeface="PT Sans"/>
                <a:ea typeface="PT Sans"/>
                <a:cs typeface="PT Sans"/>
                <a:sym typeface="PT Sans"/>
              </a:defRPr>
            </a:lvl4pPr>
            <a:lvl5pPr marL="0" indent="0">
              <a:lnSpc>
                <a:spcPct val="100000"/>
              </a:lnSpc>
              <a:spcBef>
                <a:spcPts val="0"/>
              </a:spcBef>
              <a:buSzTx/>
              <a:buFontTx/>
              <a:buNone/>
              <a:defRPr>
                <a:solidFill>
                  <a:srgbClr val="54585B"/>
                </a:solidFill>
                <a:latin typeface="PT Sans"/>
                <a:ea typeface="PT Sans"/>
                <a:cs typeface="PT Sans"/>
                <a:sym typeface="PT Sans"/>
              </a:defRPr>
            </a:lvl5pPr>
          </a:lstStyle>
          <a:p>
            <a:pPr/>
            <a:r>
              <a:t>Body Level One</a:t>
            </a:r>
          </a:p>
          <a:p>
            <a:pPr lvl="1"/>
            <a:r>
              <a:t>Body Level Two</a:t>
            </a:r>
          </a:p>
          <a:p>
            <a:pPr lvl="2"/>
            <a:r>
              <a:t>Body Level Three</a:t>
            </a:r>
          </a:p>
          <a:p>
            <a:pPr lvl="3"/>
            <a:r>
              <a:t>Body Level Four</a:t>
            </a:r>
          </a:p>
          <a:p>
            <a:pPr lvl="4"/>
            <a:r>
              <a:t>Body Level Five</a:t>
            </a:r>
          </a:p>
        </p:txBody>
      </p:sp>
      <p:sp>
        <p:nvSpPr>
          <p:cNvPr id="568" name="Shape 568"/>
          <p:cNvSpPr/>
          <p:nvPr>
            <p:ph type="sldNum" sz="quarter" idx="2"/>
          </p:nvPr>
        </p:nvSpPr>
        <p:spPr>
          <a:xfrm>
            <a:off x="11621460" y="6543380"/>
            <a:ext cx="137288" cy="127001"/>
          </a:xfrm>
          <a:prstGeom prst="rect">
            <a:avLst/>
          </a:prstGeom>
        </p:spPr>
        <p:txBody>
          <a:bodyPr lIns="0" tIns="0" rIns="0" bIns="0"/>
          <a:lstStyle>
            <a:lvl1pPr algn="ctr">
              <a:defRPr sz="900">
                <a:solidFill>
                  <a:srgbClr val="7F7F7F"/>
                </a:solidFill>
                <a:latin typeface="PT Sans"/>
                <a:ea typeface="PT Sans"/>
                <a:cs typeface="PT Sans"/>
                <a:sym typeface="PT Sans"/>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7.xml><?xml version="1.0" encoding="utf-8"?>
<p:sldLayout xmlns:a="http://schemas.openxmlformats.org/drawingml/2006/main" xmlns:r="http://schemas.openxmlformats.org/officeDocument/2006/relationships" xmlns:p="http://schemas.openxmlformats.org/presentationml/2006/main" type="tx" showMasterSp="1" showMasterPhAnim="1">
  <p:cSld name="2_Custom Layout">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575" name="Shape 575"/>
          <p:cNvSpPr/>
          <p:nvPr/>
        </p:nvSpPr>
        <p:spPr>
          <a:xfrm>
            <a:off x="478366" y="582082"/>
            <a:ext cx="11713604" cy="6276006"/>
          </a:xfrm>
          <a:prstGeom prst="rect">
            <a:avLst/>
          </a:prstGeom>
          <a:solidFill>
            <a:srgbClr val="FFFFFF"/>
          </a:solidFill>
          <a:ln w="12700">
            <a:miter lim="400000"/>
          </a:ln>
        </p:spPr>
        <p:txBody>
          <a:bodyPr lIns="45718" tIns="45718" rIns="45718" bIns="45718" anchor="ctr"/>
          <a:lstStyle/>
          <a:p>
            <a:pPr algn="ctr">
              <a:defRPr>
                <a:solidFill>
                  <a:srgbClr val="FFFFFF"/>
                </a:solidFill>
              </a:defRPr>
            </a:pPr>
          </a:p>
        </p:txBody>
      </p:sp>
      <p:sp>
        <p:nvSpPr>
          <p:cNvPr id="576" name="Shape 576"/>
          <p:cNvSpPr/>
          <p:nvPr/>
        </p:nvSpPr>
        <p:spPr>
          <a:xfrm rot="16200000">
            <a:off x="-1045757" y="5541432"/>
            <a:ext cx="2414702" cy="2184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800">
                <a:solidFill>
                  <a:srgbClr val="54585B"/>
                </a:solidFill>
              </a:defRPr>
            </a:lvl1pPr>
          </a:lstStyle>
          <a:p>
            <a:pPr/>
            <a:r>
              <a:t>© 2015 CloudBees, Inc.  All Rights Reserved</a:t>
            </a:r>
          </a:p>
        </p:txBody>
      </p:sp>
      <p:pic>
        <p:nvPicPr>
          <p:cNvPr id="577" name="image2.png"/>
          <p:cNvPicPr>
            <a:picLocks noChangeAspect="1"/>
          </p:cNvPicPr>
          <p:nvPr/>
        </p:nvPicPr>
        <p:blipFill>
          <a:blip r:embed="rId3">
            <a:extLst/>
          </a:blip>
          <a:stretch>
            <a:fillRect/>
          </a:stretch>
        </p:blipFill>
        <p:spPr>
          <a:xfrm>
            <a:off x="10080200" y="32518"/>
            <a:ext cx="1746802" cy="562504"/>
          </a:xfrm>
          <a:prstGeom prst="rect">
            <a:avLst/>
          </a:prstGeom>
          <a:ln w="12700">
            <a:miter lim="400000"/>
          </a:ln>
        </p:spPr>
      </p:pic>
      <p:sp>
        <p:nvSpPr>
          <p:cNvPr id="578" name="Shape 578"/>
          <p:cNvSpPr/>
          <p:nvPr/>
        </p:nvSpPr>
        <p:spPr>
          <a:xfrm>
            <a:off x="0" y="0"/>
            <a:ext cx="12192000" cy="6858000"/>
          </a:xfrm>
          <a:prstGeom prst="rect">
            <a:avLst/>
          </a:prstGeom>
          <a:solidFill>
            <a:srgbClr val="FFFFFF"/>
          </a:solidFill>
          <a:ln w="12700">
            <a:miter lim="400000"/>
          </a:ln>
        </p:spPr>
        <p:txBody>
          <a:bodyPr lIns="45718" tIns="45718" rIns="45718" bIns="45718" anchor="ctr"/>
          <a:lstStyle/>
          <a:p>
            <a:pPr algn="ctr">
              <a:defRPr>
                <a:solidFill>
                  <a:srgbClr val="FFFFFF"/>
                </a:solidFill>
              </a:defRPr>
            </a:pPr>
          </a:p>
        </p:txBody>
      </p:sp>
      <p:pic>
        <p:nvPicPr>
          <p:cNvPr id="579" name="image1.jpeg"/>
          <p:cNvPicPr>
            <a:picLocks noChangeAspect="1"/>
          </p:cNvPicPr>
          <p:nvPr/>
        </p:nvPicPr>
        <p:blipFill>
          <a:blip r:embed="rId2">
            <a:extLst/>
          </a:blip>
          <a:srcRect l="0" t="2" r="0" b="91998"/>
          <a:stretch>
            <a:fillRect/>
          </a:stretch>
        </p:blipFill>
        <p:spPr>
          <a:xfrm rot="10800000">
            <a:off x="0" y="6309300"/>
            <a:ext cx="12192000" cy="548702"/>
          </a:xfrm>
          <a:prstGeom prst="rect">
            <a:avLst/>
          </a:prstGeom>
          <a:ln w="12700">
            <a:miter lim="400000"/>
          </a:ln>
        </p:spPr>
      </p:pic>
      <p:sp>
        <p:nvSpPr>
          <p:cNvPr id="580" name="Shape 580"/>
          <p:cNvSpPr/>
          <p:nvPr>
            <p:ph type="title"/>
          </p:nvPr>
        </p:nvSpPr>
        <p:spPr>
          <a:xfrm>
            <a:off x="561716" y="301625"/>
            <a:ext cx="11128800" cy="836102"/>
          </a:xfrm>
          <a:prstGeom prst="rect">
            <a:avLst/>
          </a:prstGeom>
        </p:spPr>
        <p:txBody>
          <a:bodyPr lIns="91422" tIns="91422" rIns="91422" bIns="91422"/>
          <a:lstStyle>
            <a:lvl1pPr>
              <a:lnSpc>
                <a:spcPct val="100000"/>
              </a:lnSpc>
              <a:defRPr sz="3600">
                <a:solidFill>
                  <a:srgbClr val="CB3725"/>
                </a:solidFill>
                <a:latin typeface="PT Sans"/>
                <a:ea typeface="PT Sans"/>
                <a:cs typeface="PT Sans"/>
                <a:sym typeface="PT Sans"/>
              </a:defRPr>
            </a:lvl1pPr>
          </a:lstStyle>
          <a:p>
            <a:pPr/>
            <a:r>
              <a:t>Title Text</a:t>
            </a:r>
          </a:p>
        </p:txBody>
      </p:sp>
      <p:sp>
        <p:nvSpPr>
          <p:cNvPr id="581" name="Shape 581"/>
          <p:cNvSpPr/>
          <p:nvPr>
            <p:ph type="body" idx="1"/>
          </p:nvPr>
        </p:nvSpPr>
        <p:spPr>
          <a:xfrm>
            <a:off x="561716" y="1158875"/>
            <a:ext cx="11128800" cy="4886401"/>
          </a:xfrm>
          <a:prstGeom prst="rect">
            <a:avLst/>
          </a:prstGeom>
        </p:spPr>
        <p:txBody>
          <a:bodyPr lIns="91422" tIns="91422" rIns="91422" bIns="91422"/>
          <a:lstStyle>
            <a:lvl1pPr marL="169862" indent="-30162">
              <a:lnSpc>
                <a:spcPct val="100000"/>
              </a:lnSpc>
              <a:spcBef>
                <a:spcPts val="400"/>
              </a:spcBef>
              <a:buClr>
                <a:srgbClr val="54585B"/>
              </a:buClr>
              <a:defRPr>
                <a:solidFill>
                  <a:srgbClr val="54585B"/>
                </a:solidFill>
                <a:latin typeface="PT Sans"/>
                <a:ea typeface="PT Sans"/>
                <a:cs typeface="PT Sans"/>
                <a:sym typeface="PT Sans"/>
              </a:defRPr>
            </a:lvl1pPr>
            <a:lvl2pPr marL="786244" indent="-202044">
              <a:lnSpc>
                <a:spcPct val="100000"/>
              </a:lnSpc>
              <a:spcBef>
                <a:spcPts val="400"/>
              </a:spcBef>
              <a:buClr>
                <a:srgbClr val="54585B"/>
              </a:buClr>
              <a:buChar char="–"/>
              <a:defRPr>
                <a:solidFill>
                  <a:srgbClr val="54585B"/>
                </a:solidFill>
                <a:latin typeface="PT Sans"/>
                <a:ea typeface="PT Sans"/>
                <a:cs typeface="PT Sans"/>
                <a:sym typeface="PT Sans"/>
              </a:defRPr>
            </a:lvl2pPr>
            <a:lvl3pPr marL="1206500" indent="-177800">
              <a:lnSpc>
                <a:spcPct val="100000"/>
              </a:lnSpc>
              <a:spcBef>
                <a:spcPts val="400"/>
              </a:spcBef>
              <a:buClr>
                <a:srgbClr val="54585B"/>
              </a:buClr>
              <a:buChar char="o"/>
              <a:defRPr>
                <a:solidFill>
                  <a:srgbClr val="54585B"/>
                </a:solidFill>
                <a:latin typeface="PT Sans"/>
                <a:ea typeface="PT Sans"/>
                <a:cs typeface="PT Sans"/>
                <a:sym typeface="PT Sans"/>
              </a:defRPr>
            </a:lvl3pPr>
            <a:lvl4pPr marL="1676400" indent="-177800">
              <a:lnSpc>
                <a:spcPct val="100000"/>
              </a:lnSpc>
              <a:spcBef>
                <a:spcPts val="400"/>
              </a:spcBef>
              <a:buClr>
                <a:srgbClr val="54585B"/>
              </a:buClr>
              <a:buChar char="–"/>
              <a:defRPr>
                <a:solidFill>
                  <a:srgbClr val="54585B"/>
                </a:solidFill>
                <a:latin typeface="PT Sans"/>
                <a:ea typeface="PT Sans"/>
                <a:cs typeface="PT Sans"/>
                <a:sym typeface="PT Sans"/>
              </a:defRPr>
            </a:lvl4pPr>
            <a:lvl5pPr marL="2133600" indent="-177800">
              <a:lnSpc>
                <a:spcPct val="100000"/>
              </a:lnSpc>
              <a:spcBef>
                <a:spcPts val="400"/>
              </a:spcBef>
              <a:buClr>
                <a:srgbClr val="54585B"/>
              </a:buClr>
              <a:buChar char="»"/>
              <a:defRPr>
                <a:solidFill>
                  <a:srgbClr val="54585B"/>
                </a:solidFill>
                <a:latin typeface="PT Sans"/>
                <a:ea typeface="PT Sans"/>
                <a:cs typeface="PT Sans"/>
                <a:sym typeface="PT Sans"/>
              </a:defRPr>
            </a:lvl5pPr>
          </a:lstStyle>
          <a:p>
            <a:pPr/>
            <a:r>
              <a:t>Body Level One</a:t>
            </a:r>
          </a:p>
          <a:p>
            <a:pPr lvl="1"/>
            <a:r>
              <a:t>Body Level Two</a:t>
            </a:r>
          </a:p>
          <a:p>
            <a:pPr lvl="2"/>
            <a:r>
              <a:t>Body Level Three</a:t>
            </a:r>
          </a:p>
          <a:p>
            <a:pPr lvl="3"/>
            <a:r>
              <a:t>Body Level Four</a:t>
            </a:r>
          </a:p>
          <a:p>
            <a:pPr lvl="4"/>
            <a:r>
              <a:t>Body Level Five</a:t>
            </a:r>
          </a:p>
        </p:txBody>
      </p:sp>
      <p:sp>
        <p:nvSpPr>
          <p:cNvPr id="582" name="Shape 582"/>
          <p:cNvSpPr/>
          <p:nvPr/>
        </p:nvSpPr>
        <p:spPr>
          <a:xfrm>
            <a:off x="4505961" y="6503760"/>
            <a:ext cx="3220000" cy="2184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800">
                <a:solidFill>
                  <a:srgbClr val="FFFFFF"/>
                </a:solidFill>
              </a:defRPr>
            </a:lvl1pPr>
          </a:lstStyle>
          <a:p>
            <a:pPr/>
            <a:r>
              <a:t>© 2015 CloudBees, Inc.  All Rights Reserved</a:t>
            </a:r>
          </a:p>
        </p:txBody>
      </p:sp>
      <p:pic>
        <p:nvPicPr>
          <p:cNvPr id="583" name="image2.png"/>
          <p:cNvPicPr>
            <a:picLocks noChangeAspect="1"/>
          </p:cNvPicPr>
          <p:nvPr/>
        </p:nvPicPr>
        <p:blipFill>
          <a:blip r:embed="rId3">
            <a:extLst/>
          </a:blip>
          <a:stretch>
            <a:fillRect/>
          </a:stretch>
        </p:blipFill>
        <p:spPr>
          <a:xfrm>
            <a:off x="478999" y="6311900"/>
            <a:ext cx="1746801" cy="562501"/>
          </a:xfrm>
          <a:prstGeom prst="rect">
            <a:avLst/>
          </a:prstGeom>
          <a:ln w="12700">
            <a:miter lim="400000"/>
          </a:ln>
        </p:spPr>
      </p:pic>
      <p:sp>
        <p:nvSpPr>
          <p:cNvPr id="584" name="Shape 584"/>
          <p:cNvSpPr/>
          <p:nvPr>
            <p:ph type="sldNum" sz="quarter" idx="2"/>
          </p:nvPr>
        </p:nvSpPr>
        <p:spPr>
          <a:xfrm>
            <a:off x="11621460" y="6543380"/>
            <a:ext cx="137288" cy="127001"/>
          </a:xfrm>
          <a:prstGeom prst="rect">
            <a:avLst/>
          </a:prstGeom>
        </p:spPr>
        <p:txBody>
          <a:bodyPr lIns="0" tIns="0" rIns="0" bIns="0"/>
          <a:lstStyle>
            <a:lvl1pPr algn="ctr">
              <a:defRPr sz="900">
                <a:solidFill>
                  <a:srgbClr val="FFFFFF"/>
                </a:solidFill>
                <a:latin typeface="PT Sans"/>
                <a:ea typeface="PT Sans"/>
                <a:cs typeface="PT Sans"/>
                <a:sym typeface="PT Sans"/>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8.xml><?xml version="1.0" encoding="utf-8"?>
<p:sldLayout xmlns:a="http://schemas.openxmlformats.org/drawingml/2006/main" xmlns:r="http://schemas.openxmlformats.org/officeDocument/2006/relationships" xmlns:p="http://schemas.openxmlformats.org/presentationml/2006/main" type="tx" showMasterSp="1" showMasterPhAnim="1">
  <p:cSld name="Top Bar-bee">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591" name="Shape 591"/>
          <p:cNvSpPr/>
          <p:nvPr/>
        </p:nvSpPr>
        <p:spPr>
          <a:xfrm>
            <a:off x="478366" y="582082"/>
            <a:ext cx="11713604" cy="6276006"/>
          </a:xfrm>
          <a:prstGeom prst="rect">
            <a:avLst/>
          </a:prstGeom>
          <a:solidFill>
            <a:srgbClr val="FFFFFF"/>
          </a:solidFill>
          <a:ln w="12700">
            <a:miter lim="400000"/>
          </a:ln>
        </p:spPr>
        <p:txBody>
          <a:bodyPr lIns="45718" tIns="45718" rIns="45718" bIns="45718" anchor="ctr"/>
          <a:lstStyle/>
          <a:p>
            <a:pPr algn="ctr">
              <a:defRPr>
                <a:solidFill>
                  <a:srgbClr val="FFFFFF"/>
                </a:solidFill>
              </a:defRPr>
            </a:pPr>
          </a:p>
        </p:txBody>
      </p:sp>
      <p:sp>
        <p:nvSpPr>
          <p:cNvPr id="592" name="Shape 592"/>
          <p:cNvSpPr/>
          <p:nvPr/>
        </p:nvSpPr>
        <p:spPr>
          <a:xfrm rot="16200000">
            <a:off x="-1045757" y="5541432"/>
            <a:ext cx="2414702" cy="2184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800">
                <a:solidFill>
                  <a:srgbClr val="54585B"/>
                </a:solidFill>
              </a:defRPr>
            </a:lvl1pPr>
          </a:lstStyle>
          <a:p>
            <a:pPr/>
            <a:r>
              <a:t>© 2015 CloudBees, Inc.  All Rights Reserved</a:t>
            </a:r>
          </a:p>
        </p:txBody>
      </p:sp>
      <p:pic>
        <p:nvPicPr>
          <p:cNvPr id="593" name="image2.png"/>
          <p:cNvPicPr>
            <a:picLocks noChangeAspect="1"/>
          </p:cNvPicPr>
          <p:nvPr/>
        </p:nvPicPr>
        <p:blipFill>
          <a:blip r:embed="rId3">
            <a:extLst/>
          </a:blip>
          <a:stretch>
            <a:fillRect/>
          </a:stretch>
        </p:blipFill>
        <p:spPr>
          <a:xfrm>
            <a:off x="10080200" y="32518"/>
            <a:ext cx="1746802" cy="562504"/>
          </a:xfrm>
          <a:prstGeom prst="rect">
            <a:avLst/>
          </a:prstGeom>
          <a:ln w="12700">
            <a:miter lim="400000"/>
          </a:ln>
        </p:spPr>
      </p:pic>
      <p:pic>
        <p:nvPicPr>
          <p:cNvPr id="594" name="image5.jpeg"/>
          <p:cNvPicPr>
            <a:picLocks noChangeAspect="1"/>
          </p:cNvPicPr>
          <p:nvPr/>
        </p:nvPicPr>
        <p:blipFill>
          <a:blip r:embed="rId4">
            <a:extLst/>
          </a:blip>
          <a:stretch>
            <a:fillRect/>
          </a:stretch>
        </p:blipFill>
        <p:spPr>
          <a:xfrm>
            <a:off x="3810001" y="3412066"/>
            <a:ext cx="8009599" cy="2999104"/>
          </a:xfrm>
          <a:prstGeom prst="rect">
            <a:avLst/>
          </a:prstGeom>
          <a:ln w="12700">
            <a:miter lim="400000"/>
          </a:ln>
        </p:spPr>
      </p:pic>
      <p:sp>
        <p:nvSpPr>
          <p:cNvPr id="595" name="Shape 595"/>
          <p:cNvSpPr/>
          <p:nvPr>
            <p:ph type="title"/>
          </p:nvPr>
        </p:nvSpPr>
        <p:spPr>
          <a:xfrm>
            <a:off x="798782" y="833967"/>
            <a:ext cx="10970002" cy="836099"/>
          </a:xfrm>
          <a:prstGeom prst="rect">
            <a:avLst/>
          </a:prstGeom>
        </p:spPr>
        <p:txBody>
          <a:bodyPr lIns="91422" tIns="91422" rIns="91422" bIns="91422"/>
          <a:lstStyle>
            <a:lvl1pPr>
              <a:lnSpc>
                <a:spcPct val="100000"/>
              </a:lnSpc>
              <a:defRPr sz="3600">
                <a:solidFill>
                  <a:srgbClr val="CB3725"/>
                </a:solidFill>
                <a:latin typeface="PT Sans"/>
                <a:ea typeface="PT Sans"/>
                <a:cs typeface="PT Sans"/>
                <a:sym typeface="PT Sans"/>
              </a:defRPr>
            </a:lvl1pPr>
          </a:lstStyle>
          <a:p>
            <a:pPr/>
            <a:r>
              <a:t>Title Text</a:t>
            </a:r>
          </a:p>
        </p:txBody>
      </p:sp>
      <p:sp>
        <p:nvSpPr>
          <p:cNvPr id="596" name="Shape 596"/>
          <p:cNvSpPr/>
          <p:nvPr>
            <p:ph type="body" idx="1"/>
          </p:nvPr>
        </p:nvSpPr>
        <p:spPr>
          <a:xfrm>
            <a:off x="799775" y="1691863"/>
            <a:ext cx="10968799" cy="4526105"/>
          </a:xfrm>
          <a:prstGeom prst="rect">
            <a:avLst/>
          </a:prstGeom>
        </p:spPr>
        <p:txBody>
          <a:bodyPr lIns="91422" tIns="91422" rIns="91422" bIns="91422"/>
          <a:lstStyle>
            <a:lvl1pPr marL="182879" indent="-182879">
              <a:lnSpc>
                <a:spcPct val="100000"/>
              </a:lnSpc>
              <a:spcBef>
                <a:spcPts val="0"/>
              </a:spcBef>
              <a:buSzTx/>
              <a:buFontTx/>
              <a:buNone/>
              <a:defRPr>
                <a:solidFill>
                  <a:srgbClr val="54585B"/>
                </a:solidFill>
                <a:latin typeface="PT Sans"/>
                <a:ea typeface="PT Sans"/>
                <a:cs typeface="PT Sans"/>
                <a:sym typeface="PT Sans"/>
              </a:defRPr>
            </a:lvl1pPr>
            <a:lvl2pPr marL="182879" indent="-182879">
              <a:lnSpc>
                <a:spcPct val="100000"/>
              </a:lnSpc>
              <a:spcBef>
                <a:spcPts val="0"/>
              </a:spcBef>
              <a:buSzTx/>
              <a:buFontTx/>
              <a:buNone/>
              <a:defRPr>
                <a:solidFill>
                  <a:srgbClr val="54585B"/>
                </a:solidFill>
                <a:latin typeface="PT Sans"/>
                <a:ea typeface="PT Sans"/>
                <a:cs typeface="PT Sans"/>
                <a:sym typeface="PT Sans"/>
              </a:defRPr>
            </a:lvl2pPr>
            <a:lvl3pPr marL="182879" indent="-182879">
              <a:lnSpc>
                <a:spcPct val="100000"/>
              </a:lnSpc>
              <a:spcBef>
                <a:spcPts val="0"/>
              </a:spcBef>
              <a:buSzTx/>
              <a:buFontTx/>
              <a:buNone/>
              <a:defRPr>
                <a:solidFill>
                  <a:srgbClr val="54585B"/>
                </a:solidFill>
                <a:latin typeface="PT Sans"/>
                <a:ea typeface="PT Sans"/>
                <a:cs typeface="PT Sans"/>
                <a:sym typeface="PT Sans"/>
              </a:defRPr>
            </a:lvl3pPr>
            <a:lvl4pPr marL="182879" indent="-182879">
              <a:lnSpc>
                <a:spcPct val="100000"/>
              </a:lnSpc>
              <a:spcBef>
                <a:spcPts val="0"/>
              </a:spcBef>
              <a:buSzTx/>
              <a:buFontTx/>
              <a:buNone/>
              <a:defRPr>
                <a:solidFill>
                  <a:srgbClr val="54585B"/>
                </a:solidFill>
                <a:latin typeface="PT Sans"/>
                <a:ea typeface="PT Sans"/>
                <a:cs typeface="PT Sans"/>
                <a:sym typeface="PT Sans"/>
              </a:defRPr>
            </a:lvl4pPr>
            <a:lvl5pPr marL="182879" indent="-182879">
              <a:lnSpc>
                <a:spcPct val="100000"/>
              </a:lnSpc>
              <a:spcBef>
                <a:spcPts val="0"/>
              </a:spcBef>
              <a:buSzTx/>
              <a:buFontTx/>
              <a:buNone/>
              <a:defRPr>
                <a:solidFill>
                  <a:srgbClr val="54585B"/>
                </a:solidFill>
                <a:latin typeface="PT Sans"/>
                <a:ea typeface="PT Sans"/>
                <a:cs typeface="PT Sans"/>
                <a:sym typeface="PT Sans"/>
              </a:defRPr>
            </a:lvl5pPr>
          </a:lstStyle>
          <a:p>
            <a:pPr/>
            <a:r>
              <a:t>Body Level One</a:t>
            </a:r>
          </a:p>
          <a:p>
            <a:pPr lvl="1"/>
            <a:r>
              <a:t>Body Level Two</a:t>
            </a:r>
          </a:p>
          <a:p>
            <a:pPr lvl="2"/>
            <a:r>
              <a:t>Body Level Three</a:t>
            </a:r>
          </a:p>
          <a:p>
            <a:pPr lvl="3"/>
            <a:r>
              <a:t>Body Level Four</a:t>
            </a:r>
          </a:p>
          <a:p>
            <a:pPr lvl="4"/>
            <a:r>
              <a:t>Body Level Five</a:t>
            </a:r>
          </a:p>
        </p:txBody>
      </p:sp>
      <p:sp>
        <p:nvSpPr>
          <p:cNvPr id="597" name="Shape 597"/>
          <p:cNvSpPr/>
          <p:nvPr>
            <p:ph type="sldNum" sz="quarter" idx="2"/>
          </p:nvPr>
        </p:nvSpPr>
        <p:spPr>
          <a:xfrm>
            <a:off x="11621460" y="6543380"/>
            <a:ext cx="137288" cy="127001"/>
          </a:xfrm>
          <a:prstGeom prst="rect">
            <a:avLst/>
          </a:prstGeom>
        </p:spPr>
        <p:txBody>
          <a:bodyPr lIns="0" tIns="0" rIns="0" bIns="0"/>
          <a:lstStyle>
            <a:lvl1pPr algn="ctr">
              <a:defRPr sz="900">
                <a:solidFill>
                  <a:srgbClr val="7F7F7F"/>
                </a:solidFill>
                <a:latin typeface="PT Sans"/>
                <a:ea typeface="PT Sans"/>
                <a:cs typeface="PT Sans"/>
                <a:sym typeface="PT Sans"/>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9.xml><?xml version="1.0" encoding="utf-8"?>
<p:sldLayout xmlns:a="http://schemas.openxmlformats.org/drawingml/2006/main" xmlns:r="http://schemas.openxmlformats.org/officeDocument/2006/relationships" xmlns:p="http://schemas.openxmlformats.org/presentationml/2006/main" type="tx" showMasterSp="1" showMasterPhAnim="1">
  <p:cSld name="Bottom Bar-bee">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604" name="Shape 604"/>
          <p:cNvSpPr/>
          <p:nvPr/>
        </p:nvSpPr>
        <p:spPr>
          <a:xfrm>
            <a:off x="478366" y="582082"/>
            <a:ext cx="11713604" cy="6276006"/>
          </a:xfrm>
          <a:prstGeom prst="rect">
            <a:avLst/>
          </a:prstGeom>
          <a:solidFill>
            <a:srgbClr val="FFFFFF"/>
          </a:solidFill>
          <a:ln w="12700">
            <a:miter lim="400000"/>
          </a:ln>
        </p:spPr>
        <p:txBody>
          <a:bodyPr lIns="45718" tIns="45718" rIns="45718" bIns="45718" anchor="ctr"/>
          <a:lstStyle/>
          <a:p>
            <a:pPr algn="ctr">
              <a:defRPr>
                <a:solidFill>
                  <a:srgbClr val="FFFFFF"/>
                </a:solidFill>
              </a:defRPr>
            </a:pPr>
          </a:p>
        </p:txBody>
      </p:sp>
      <p:sp>
        <p:nvSpPr>
          <p:cNvPr id="605" name="Shape 605"/>
          <p:cNvSpPr/>
          <p:nvPr/>
        </p:nvSpPr>
        <p:spPr>
          <a:xfrm rot="16200000">
            <a:off x="-1045757" y="5541432"/>
            <a:ext cx="2414702" cy="2184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800">
                <a:solidFill>
                  <a:srgbClr val="54585B"/>
                </a:solidFill>
              </a:defRPr>
            </a:lvl1pPr>
          </a:lstStyle>
          <a:p>
            <a:pPr/>
            <a:r>
              <a:t>© 2015 CloudBees, Inc.  All Rights Reserved</a:t>
            </a:r>
          </a:p>
        </p:txBody>
      </p:sp>
      <p:pic>
        <p:nvPicPr>
          <p:cNvPr id="606" name="image2.png"/>
          <p:cNvPicPr>
            <a:picLocks noChangeAspect="1"/>
          </p:cNvPicPr>
          <p:nvPr/>
        </p:nvPicPr>
        <p:blipFill>
          <a:blip r:embed="rId3">
            <a:extLst/>
          </a:blip>
          <a:stretch>
            <a:fillRect/>
          </a:stretch>
        </p:blipFill>
        <p:spPr>
          <a:xfrm>
            <a:off x="10080200" y="32518"/>
            <a:ext cx="1746802" cy="562504"/>
          </a:xfrm>
          <a:prstGeom prst="rect">
            <a:avLst/>
          </a:prstGeom>
          <a:ln w="12700">
            <a:miter lim="400000"/>
          </a:ln>
        </p:spPr>
      </p:pic>
      <p:sp>
        <p:nvSpPr>
          <p:cNvPr id="607" name="Shape 607"/>
          <p:cNvSpPr/>
          <p:nvPr/>
        </p:nvSpPr>
        <p:spPr>
          <a:xfrm>
            <a:off x="0" y="0"/>
            <a:ext cx="12192000" cy="6858000"/>
          </a:xfrm>
          <a:prstGeom prst="rect">
            <a:avLst/>
          </a:prstGeom>
          <a:solidFill>
            <a:srgbClr val="FFFFFF"/>
          </a:solidFill>
          <a:ln w="12700">
            <a:miter lim="400000"/>
          </a:ln>
        </p:spPr>
        <p:txBody>
          <a:bodyPr lIns="45718" tIns="45718" rIns="45718" bIns="45718" anchor="ctr"/>
          <a:lstStyle/>
          <a:p>
            <a:pPr algn="ctr">
              <a:defRPr>
                <a:solidFill>
                  <a:srgbClr val="FFFFFF"/>
                </a:solidFill>
              </a:defRPr>
            </a:pPr>
          </a:p>
        </p:txBody>
      </p:sp>
      <p:pic>
        <p:nvPicPr>
          <p:cNvPr id="608" name="image5.jpeg"/>
          <p:cNvPicPr>
            <a:picLocks noChangeAspect="1"/>
          </p:cNvPicPr>
          <p:nvPr/>
        </p:nvPicPr>
        <p:blipFill>
          <a:blip r:embed="rId4">
            <a:extLst/>
          </a:blip>
          <a:stretch>
            <a:fillRect/>
          </a:stretch>
        </p:blipFill>
        <p:spPr>
          <a:xfrm>
            <a:off x="3810001" y="3045883"/>
            <a:ext cx="8009599" cy="2999103"/>
          </a:xfrm>
          <a:prstGeom prst="rect">
            <a:avLst/>
          </a:prstGeom>
          <a:ln w="12700">
            <a:miter lim="400000"/>
          </a:ln>
        </p:spPr>
      </p:pic>
      <p:pic>
        <p:nvPicPr>
          <p:cNvPr id="609" name="image1.jpeg"/>
          <p:cNvPicPr>
            <a:picLocks noChangeAspect="1"/>
          </p:cNvPicPr>
          <p:nvPr/>
        </p:nvPicPr>
        <p:blipFill>
          <a:blip r:embed="rId2">
            <a:extLst/>
          </a:blip>
          <a:srcRect l="0" t="2" r="0" b="91998"/>
          <a:stretch>
            <a:fillRect/>
          </a:stretch>
        </p:blipFill>
        <p:spPr>
          <a:xfrm rot="10800000">
            <a:off x="0" y="6309300"/>
            <a:ext cx="12192000" cy="548702"/>
          </a:xfrm>
          <a:prstGeom prst="rect">
            <a:avLst/>
          </a:prstGeom>
          <a:ln w="12700">
            <a:miter lim="400000"/>
          </a:ln>
        </p:spPr>
      </p:pic>
      <p:sp>
        <p:nvSpPr>
          <p:cNvPr id="610" name="Shape 610"/>
          <p:cNvSpPr/>
          <p:nvPr>
            <p:ph type="title"/>
          </p:nvPr>
        </p:nvSpPr>
        <p:spPr>
          <a:xfrm>
            <a:off x="561716" y="301625"/>
            <a:ext cx="11128800" cy="836102"/>
          </a:xfrm>
          <a:prstGeom prst="rect">
            <a:avLst/>
          </a:prstGeom>
        </p:spPr>
        <p:txBody>
          <a:bodyPr lIns="91422" tIns="91422" rIns="91422" bIns="91422"/>
          <a:lstStyle>
            <a:lvl1pPr>
              <a:lnSpc>
                <a:spcPct val="100000"/>
              </a:lnSpc>
              <a:defRPr sz="3600">
                <a:solidFill>
                  <a:srgbClr val="CB3725"/>
                </a:solidFill>
                <a:latin typeface="PT Sans"/>
                <a:ea typeface="PT Sans"/>
                <a:cs typeface="PT Sans"/>
                <a:sym typeface="PT Sans"/>
              </a:defRPr>
            </a:lvl1pPr>
          </a:lstStyle>
          <a:p>
            <a:pPr/>
            <a:r>
              <a:t>Title Text</a:t>
            </a:r>
          </a:p>
        </p:txBody>
      </p:sp>
      <p:sp>
        <p:nvSpPr>
          <p:cNvPr id="611" name="Shape 611"/>
          <p:cNvSpPr/>
          <p:nvPr>
            <p:ph type="body" idx="1"/>
          </p:nvPr>
        </p:nvSpPr>
        <p:spPr>
          <a:xfrm>
            <a:off x="561716" y="1158875"/>
            <a:ext cx="11128800" cy="4886401"/>
          </a:xfrm>
          <a:prstGeom prst="rect">
            <a:avLst/>
          </a:prstGeom>
        </p:spPr>
        <p:txBody>
          <a:bodyPr lIns="91422" tIns="91422" rIns="91422" bIns="91422"/>
          <a:lstStyle>
            <a:lvl1pPr marL="169862" indent="-30162">
              <a:lnSpc>
                <a:spcPct val="100000"/>
              </a:lnSpc>
              <a:spcBef>
                <a:spcPts val="400"/>
              </a:spcBef>
              <a:buClr>
                <a:srgbClr val="54585B"/>
              </a:buClr>
              <a:defRPr>
                <a:solidFill>
                  <a:srgbClr val="54585B"/>
                </a:solidFill>
                <a:latin typeface="PT Sans"/>
                <a:ea typeface="PT Sans"/>
                <a:cs typeface="PT Sans"/>
                <a:sym typeface="PT Sans"/>
              </a:defRPr>
            </a:lvl1pPr>
            <a:lvl2pPr marL="786244" indent="-202044">
              <a:lnSpc>
                <a:spcPct val="100000"/>
              </a:lnSpc>
              <a:spcBef>
                <a:spcPts val="400"/>
              </a:spcBef>
              <a:buClr>
                <a:srgbClr val="54585B"/>
              </a:buClr>
              <a:buChar char="–"/>
              <a:defRPr>
                <a:solidFill>
                  <a:srgbClr val="54585B"/>
                </a:solidFill>
                <a:latin typeface="PT Sans"/>
                <a:ea typeface="PT Sans"/>
                <a:cs typeface="PT Sans"/>
                <a:sym typeface="PT Sans"/>
              </a:defRPr>
            </a:lvl2pPr>
            <a:lvl3pPr marL="1206500" indent="-177800">
              <a:lnSpc>
                <a:spcPct val="100000"/>
              </a:lnSpc>
              <a:spcBef>
                <a:spcPts val="400"/>
              </a:spcBef>
              <a:buClr>
                <a:srgbClr val="54585B"/>
              </a:buClr>
              <a:buChar char="o"/>
              <a:defRPr>
                <a:solidFill>
                  <a:srgbClr val="54585B"/>
                </a:solidFill>
                <a:latin typeface="PT Sans"/>
                <a:ea typeface="PT Sans"/>
                <a:cs typeface="PT Sans"/>
                <a:sym typeface="PT Sans"/>
              </a:defRPr>
            </a:lvl3pPr>
            <a:lvl4pPr marL="1676400" indent="-177800">
              <a:lnSpc>
                <a:spcPct val="100000"/>
              </a:lnSpc>
              <a:spcBef>
                <a:spcPts val="400"/>
              </a:spcBef>
              <a:buClr>
                <a:srgbClr val="54585B"/>
              </a:buClr>
              <a:buChar char="–"/>
              <a:defRPr>
                <a:solidFill>
                  <a:srgbClr val="54585B"/>
                </a:solidFill>
                <a:latin typeface="PT Sans"/>
                <a:ea typeface="PT Sans"/>
                <a:cs typeface="PT Sans"/>
                <a:sym typeface="PT Sans"/>
              </a:defRPr>
            </a:lvl4pPr>
            <a:lvl5pPr marL="2133600" indent="-177800">
              <a:lnSpc>
                <a:spcPct val="100000"/>
              </a:lnSpc>
              <a:spcBef>
                <a:spcPts val="400"/>
              </a:spcBef>
              <a:buClr>
                <a:srgbClr val="54585B"/>
              </a:buClr>
              <a:buChar char="»"/>
              <a:defRPr>
                <a:solidFill>
                  <a:srgbClr val="54585B"/>
                </a:solidFill>
                <a:latin typeface="PT Sans"/>
                <a:ea typeface="PT Sans"/>
                <a:cs typeface="PT Sans"/>
                <a:sym typeface="PT Sans"/>
              </a:defRPr>
            </a:lvl5pPr>
          </a:lstStyle>
          <a:p>
            <a:pPr/>
            <a:r>
              <a:t>Body Level One</a:t>
            </a:r>
          </a:p>
          <a:p>
            <a:pPr lvl="1"/>
            <a:r>
              <a:t>Body Level Two</a:t>
            </a:r>
          </a:p>
          <a:p>
            <a:pPr lvl="2"/>
            <a:r>
              <a:t>Body Level Three</a:t>
            </a:r>
          </a:p>
          <a:p>
            <a:pPr lvl="3"/>
            <a:r>
              <a:t>Body Level Four</a:t>
            </a:r>
          </a:p>
          <a:p>
            <a:pPr lvl="4"/>
            <a:r>
              <a:t>Body Level Five</a:t>
            </a:r>
          </a:p>
        </p:txBody>
      </p:sp>
      <p:sp>
        <p:nvSpPr>
          <p:cNvPr id="612" name="Shape 612"/>
          <p:cNvSpPr/>
          <p:nvPr/>
        </p:nvSpPr>
        <p:spPr>
          <a:xfrm>
            <a:off x="4492416" y="6503760"/>
            <a:ext cx="3220003" cy="2184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800">
                <a:solidFill>
                  <a:srgbClr val="FFFFFF"/>
                </a:solidFill>
              </a:defRPr>
            </a:lvl1pPr>
          </a:lstStyle>
          <a:p>
            <a:pPr/>
            <a:r>
              <a:t>© 2015 CloudBees, Inc.  All Rights Reserved</a:t>
            </a:r>
          </a:p>
        </p:txBody>
      </p:sp>
      <p:pic>
        <p:nvPicPr>
          <p:cNvPr id="613" name="image2.png"/>
          <p:cNvPicPr>
            <a:picLocks noChangeAspect="1"/>
          </p:cNvPicPr>
          <p:nvPr/>
        </p:nvPicPr>
        <p:blipFill>
          <a:blip r:embed="rId3">
            <a:extLst/>
          </a:blip>
          <a:stretch>
            <a:fillRect/>
          </a:stretch>
        </p:blipFill>
        <p:spPr>
          <a:xfrm>
            <a:off x="478999" y="6311900"/>
            <a:ext cx="1746801" cy="562501"/>
          </a:xfrm>
          <a:prstGeom prst="rect">
            <a:avLst/>
          </a:prstGeom>
          <a:ln w="12700">
            <a:miter lim="400000"/>
          </a:ln>
        </p:spPr>
      </p:pic>
      <p:sp>
        <p:nvSpPr>
          <p:cNvPr id="614" name="Shape 614"/>
          <p:cNvSpPr/>
          <p:nvPr>
            <p:ph type="sldNum" sz="quarter" idx="2"/>
          </p:nvPr>
        </p:nvSpPr>
        <p:spPr>
          <a:xfrm>
            <a:off x="11621460" y="6543380"/>
            <a:ext cx="137288" cy="127001"/>
          </a:xfrm>
          <a:prstGeom prst="rect">
            <a:avLst/>
          </a:prstGeom>
        </p:spPr>
        <p:txBody>
          <a:bodyPr lIns="0" tIns="0" rIns="0" bIns="0"/>
          <a:lstStyle>
            <a:lvl1pPr algn="ctr">
              <a:defRPr sz="900">
                <a:solidFill>
                  <a:srgbClr val="FFFFFF"/>
                </a:solidFill>
                <a:latin typeface="PT Sans"/>
                <a:ea typeface="PT Sans"/>
                <a:cs typeface="PT Sans"/>
                <a:sym typeface="PT Sans"/>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Title Only">
    <p:spTree>
      <p:nvGrpSpPr>
        <p:cNvPr id="1" name=""/>
        <p:cNvGrpSpPr/>
        <p:nvPr/>
      </p:nvGrpSpPr>
      <p:grpSpPr>
        <a:xfrm>
          <a:off x="0" y="0"/>
          <a:ext cx="0" cy="0"/>
          <a:chOff x="0" y="0"/>
          <a:chExt cx="0" cy="0"/>
        </a:xfrm>
      </p:grpSpPr>
      <p:sp>
        <p:nvSpPr>
          <p:cNvPr id="48" name="Shape 48"/>
          <p:cNvSpPr/>
          <p:nvPr>
            <p:ph type="title"/>
          </p:nvPr>
        </p:nvSpPr>
        <p:spPr>
          <a:prstGeom prst="rect">
            <a:avLst/>
          </a:prstGeom>
        </p:spPr>
        <p:txBody>
          <a:bodyPr/>
          <a:lstStyle/>
          <a:p>
            <a:pPr/>
            <a:r>
              <a:t>Title Text</a:t>
            </a:r>
          </a:p>
        </p:txBody>
      </p:sp>
      <p:sp>
        <p:nvSpPr>
          <p:cNvPr id="49" name="Shape 49"/>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0.xml><?xml version="1.0" encoding="utf-8"?>
<p:sldLayout xmlns:a="http://schemas.openxmlformats.org/drawingml/2006/main" xmlns:r="http://schemas.openxmlformats.org/officeDocument/2006/relationships" xmlns:p="http://schemas.openxmlformats.org/presentationml/2006/main" type="tx" showMasterSp="1" showMasterPhAnim="1">
  <p:cSld name="3_Custom Layout">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621" name="Shape 621"/>
          <p:cNvSpPr/>
          <p:nvPr/>
        </p:nvSpPr>
        <p:spPr>
          <a:xfrm>
            <a:off x="478366" y="582082"/>
            <a:ext cx="11713604" cy="6276006"/>
          </a:xfrm>
          <a:prstGeom prst="rect">
            <a:avLst/>
          </a:prstGeom>
          <a:solidFill>
            <a:srgbClr val="FFFFFF"/>
          </a:solidFill>
          <a:ln w="12700">
            <a:miter lim="400000"/>
          </a:ln>
        </p:spPr>
        <p:txBody>
          <a:bodyPr lIns="45718" tIns="45718" rIns="45718" bIns="45718" anchor="ctr"/>
          <a:lstStyle/>
          <a:p>
            <a:pPr algn="ctr">
              <a:defRPr>
                <a:solidFill>
                  <a:srgbClr val="FFFFFF"/>
                </a:solidFill>
              </a:defRPr>
            </a:pPr>
          </a:p>
        </p:txBody>
      </p:sp>
      <p:sp>
        <p:nvSpPr>
          <p:cNvPr id="622" name="Shape 622"/>
          <p:cNvSpPr/>
          <p:nvPr/>
        </p:nvSpPr>
        <p:spPr>
          <a:xfrm rot="16200000">
            <a:off x="-1045757" y="5541432"/>
            <a:ext cx="2414702" cy="2184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800">
                <a:solidFill>
                  <a:srgbClr val="54585B"/>
                </a:solidFill>
              </a:defRPr>
            </a:lvl1pPr>
          </a:lstStyle>
          <a:p>
            <a:pPr/>
            <a:r>
              <a:t>© 2015 CloudBees, Inc.  All Rights Reserved</a:t>
            </a:r>
          </a:p>
        </p:txBody>
      </p:sp>
      <p:pic>
        <p:nvPicPr>
          <p:cNvPr id="623" name="image2.png"/>
          <p:cNvPicPr>
            <a:picLocks noChangeAspect="1"/>
          </p:cNvPicPr>
          <p:nvPr/>
        </p:nvPicPr>
        <p:blipFill>
          <a:blip r:embed="rId3">
            <a:extLst/>
          </a:blip>
          <a:stretch>
            <a:fillRect/>
          </a:stretch>
        </p:blipFill>
        <p:spPr>
          <a:xfrm>
            <a:off x="10080200" y="32518"/>
            <a:ext cx="1746802" cy="562504"/>
          </a:xfrm>
          <a:prstGeom prst="rect">
            <a:avLst/>
          </a:prstGeom>
          <a:ln w="12700">
            <a:miter lim="400000"/>
          </a:ln>
        </p:spPr>
      </p:pic>
      <p:pic>
        <p:nvPicPr>
          <p:cNvPr id="624" name="image1.jpeg"/>
          <p:cNvPicPr>
            <a:picLocks noChangeAspect="1"/>
          </p:cNvPicPr>
          <p:nvPr/>
        </p:nvPicPr>
        <p:blipFill>
          <a:blip r:embed="rId2">
            <a:extLst/>
          </a:blip>
          <a:stretch>
            <a:fillRect/>
          </a:stretch>
        </p:blipFill>
        <p:spPr>
          <a:xfrm>
            <a:off x="0" y="0"/>
            <a:ext cx="12192000" cy="6858000"/>
          </a:xfrm>
          <a:prstGeom prst="rect">
            <a:avLst/>
          </a:prstGeom>
          <a:ln w="12700">
            <a:miter lim="400000"/>
          </a:ln>
        </p:spPr>
      </p:pic>
      <p:sp>
        <p:nvSpPr>
          <p:cNvPr id="625" name="Shape 625"/>
          <p:cNvSpPr/>
          <p:nvPr/>
        </p:nvSpPr>
        <p:spPr>
          <a:xfrm rot="16200000">
            <a:off x="-1045757" y="5541432"/>
            <a:ext cx="2414702" cy="2184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800">
                <a:solidFill>
                  <a:srgbClr val="54585B"/>
                </a:solidFill>
              </a:defRPr>
            </a:lvl1pPr>
          </a:lstStyle>
          <a:p>
            <a:pPr/>
            <a:r>
              <a:t>© 2015 CloudBees, Inc.  All Rights Reserved</a:t>
            </a:r>
          </a:p>
        </p:txBody>
      </p:sp>
      <p:pic>
        <p:nvPicPr>
          <p:cNvPr id="626" name="image6.png"/>
          <p:cNvPicPr>
            <a:picLocks noChangeAspect="1"/>
          </p:cNvPicPr>
          <p:nvPr/>
        </p:nvPicPr>
        <p:blipFill>
          <a:blip r:embed="rId4">
            <a:extLst/>
          </a:blip>
          <a:stretch>
            <a:fillRect/>
          </a:stretch>
        </p:blipFill>
        <p:spPr>
          <a:xfrm>
            <a:off x="2895600" y="2400300"/>
            <a:ext cx="6400800" cy="2057700"/>
          </a:xfrm>
          <a:prstGeom prst="rect">
            <a:avLst/>
          </a:prstGeom>
          <a:ln w="12700">
            <a:miter lim="400000"/>
          </a:ln>
        </p:spPr>
      </p:pic>
      <p:sp>
        <p:nvSpPr>
          <p:cNvPr id="627" name="Shape 627"/>
          <p:cNvSpPr/>
          <p:nvPr>
            <p:ph type="sldNum" sz="quarter" idx="2"/>
          </p:nvPr>
        </p:nvSpPr>
        <p:spPr>
          <a:xfrm>
            <a:off x="8473622" y="6221732"/>
            <a:ext cx="263979" cy="269237"/>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1.xml><?xml version="1.0" encoding="utf-8"?>
<p:sldLayout xmlns:a="http://schemas.openxmlformats.org/drawingml/2006/main" xmlns:r="http://schemas.openxmlformats.org/officeDocument/2006/relationships" xmlns:p="http://schemas.openxmlformats.org/presentationml/2006/main" type="tx" showMasterSp="1" showMasterPhAnim="1">
  <p:cSld name="1_Custom Layout">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634" name="Shape 634"/>
          <p:cNvSpPr/>
          <p:nvPr/>
        </p:nvSpPr>
        <p:spPr>
          <a:xfrm>
            <a:off x="478366" y="582082"/>
            <a:ext cx="11713604" cy="6276006"/>
          </a:xfrm>
          <a:prstGeom prst="rect">
            <a:avLst/>
          </a:prstGeom>
          <a:solidFill>
            <a:srgbClr val="FFFFFF"/>
          </a:solidFill>
          <a:ln w="12700">
            <a:miter lim="400000"/>
          </a:ln>
        </p:spPr>
        <p:txBody>
          <a:bodyPr lIns="45718" tIns="45718" rIns="45718" bIns="45718" anchor="ctr"/>
          <a:lstStyle/>
          <a:p>
            <a:pPr algn="ctr">
              <a:defRPr>
                <a:solidFill>
                  <a:srgbClr val="FFFFFF"/>
                </a:solidFill>
              </a:defRPr>
            </a:pPr>
          </a:p>
        </p:txBody>
      </p:sp>
      <p:sp>
        <p:nvSpPr>
          <p:cNvPr id="635" name="Shape 635"/>
          <p:cNvSpPr/>
          <p:nvPr/>
        </p:nvSpPr>
        <p:spPr>
          <a:xfrm rot="16200000">
            <a:off x="-1045757" y="5541432"/>
            <a:ext cx="2414702" cy="2184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800">
                <a:solidFill>
                  <a:srgbClr val="54585B"/>
                </a:solidFill>
              </a:defRPr>
            </a:lvl1pPr>
          </a:lstStyle>
          <a:p>
            <a:pPr/>
            <a:r>
              <a:t>© 2015 CloudBees, Inc.  All Rights Reserved</a:t>
            </a:r>
          </a:p>
        </p:txBody>
      </p:sp>
      <p:pic>
        <p:nvPicPr>
          <p:cNvPr id="636" name="image2.png"/>
          <p:cNvPicPr>
            <a:picLocks noChangeAspect="1"/>
          </p:cNvPicPr>
          <p:nvPr/>
        </p:nvPicPr>
        <p:blipFill>
          <a:blip r:embed="rId3">
            <a:extLst/>
          </a:blip>
          <a:stretch>
            <a:fillRect/>
          </a:stretch>
        </p:blipFill>
        <p:spPr>
          <a:xfrm>
            <a:off x="10080200" y="32518"/>
            <a:ext cx="1746802" cy="562504"/>
          </a:xfrm>
          <a:prstGeom prst="rect">
            <a:avLst/>
          </a:prstGeom>
          <a:ln w="12700">
            <a:miter lim="400000"/>
          </a:ln>
        </p:spPr>
      </p:pic>
      <p:pic>
        <p:nvPicPr>
          <p:cNvPr id="637" name="image1.jpeg"/>
          <p:cNvPicPr>
            <a:picLocks noChangeAspect="1"/>
          </p:cNvPicPr>
          <p:nvPr/>
        </p:nvPicPr>
        <p:blipFill>
          <a:blip r:embed="rId2">
            <a:extLst/>
          </a:blip>
          <a:stretch>
            <a:fillRect/>
          </a:stretch>
        </p:blipFill>
        <p:spPr>
          <a:xfrm>
            <a:off x="0" y="0"/>
            <a:ext cx="12192000" cy="6858000"/>
          </a:xfrm>
          <a:prstGeom prst="rect">
            <a:avLst/>
          </a:prstGeom>
          <a:ln w="12700">
            <a:miter lim="400000"/>
          </a:ln>
        </p:spPr>
      </p:pic>
      <p:pic>
        <p:nvPicPr>
          <p:cNvPr id="638" name="image7.png"/>
          <p:cNvPicPr>
            <a:picLocks noChangeAspect="1"/>
          </p:cNvPicPr>
          <p:nvPr/>
        </p:nvPicPr>
        <p:blipFill>
          <a:blip r:embed="rId4">
            <a:extLst/>
          </a:blip>
          <a:stretch>
            <a:fillRect/>
          </a:stretch>
        </p:blipFill>
        <p:spPr>
          <a:xfrm>
            <a:off x="3947967" y="2644849"/>
            <a:ext cx="4718403" cy="1686904"/>
          </a:xfrm>
          <a:prstGeom prst="rect">
            <a:avLst/>
          </a:prstGeom>
          <a:ln w="12700">
            <a:miter lim="400000"/>
          </a:ln>
        </p:spPr>
      </p:pic>
      <p:sp>
        <p:nvSpPr>
          <p:cNvPr id="639" name="Shape 639"/>
          <p:cNvSpPr/>
          <p:nvPr/>
        </p:nvSpPr>
        <p:spPr>
          <a:xfrm rot="16200000">
            <a:off x="-1045757" y="5541432"/>
            <a:ext cx="2414702" cy="2184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800">
                <a:solidFill>
                  <a:srgbClr val="54585B"/>
                </a:solidFill>
              </a:defRPr>
            </a:lvl1pPr>
          </a:lstStyle>
          <a:p>
            <a:pPr/>
            <a:r>
              <a:t>© 2015 CloudBees, Inc.  All Rights Reserved</a:t>
            </a:r>
          </a:p>
        </p:txBody>
      </p:sp>
      <p:sp>
        <p:nvSpPr>
          <p:cNvPr id="640" name="Shape 640"/>
          <p:cNvSpPr/>
          <p:nvPr>
            <p:ph type="sldNum" sz="quarter" idx="2"/>
          </p:nvPr>
        </p:nvSpPr>
        <p:spPr>
          <a:xfrm>
            <a:off x="8473622" y="6221732"/>
            <a:ext cx="263979" cy="269237"/>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2.xml><?xml version="1.0" encoding="utf-8"?>
<p:sldLayout xmlns:a="http://schemas.openxmlformats.org/drawingml/2006/main" xmlns:r="http://schemas.openxmlformats.org/officeDocument/2006/relationships" xmlns:p="http://schemas.openxmlformats.org/presentationml/2006/main" type="tx" showMasterSp="1" showMasterPhAnim="1">
  <p:cSld name="Title Slide 1">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647" name="Shape 647"/>
          <p:cNvSpPr/>
          <p:nvPr/>
        </p:nvSpPr>
        <p:spPr>
          <a:xfrm>
            <a:off x="478366" y="582082"/>
            <a:ext cx="11713604" cy="6276006"/>
          </a:xfrm>
          <a:prstGeom prst="rect">
            <a:avLst/>
          </a:prstGeom>
          <a:solidFill>
            <a:srgbClr val="FFFFFF"/>
          </a:solidFill>
          <a:ln w="12700">
            <a:miter lim="400000"/>
          </a:ln>
        </p:spPr>
        <p:txBody>
          <a:bodyPr lIns="45718" tIns="45718" rIns="45718" bIns="45718" anchor="ctr"/>
          <a:lstStyle/>
          <a:p>
            <a:pPr algn="ctr">
              <a:defRPr>
                <a:solidFill>
                  <a:srgbClr val="FFFFFF"/>
                </a:solidFill>
              </a:defRPr>
            </a:pPr>
          </a:p>
        </p:txBody>
      </p:sp>
      <p:sp>
        <p:nvSpPr>
          <p:cNvPr id="648" name="Shape 648"/>
          <p:cNvSpPr/>
          <p:nvPr/>
        </p:nvSpPr>
        <p:spPr>
          <a:xfrm rot="16200000">
            <a:off x="-1045757" y="5541432"/>
            <a:ext cx="2414702" cy="2184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800">
                <a:solidFill>
                  <a:srgbClr val="54585B"/>
                </a:solidFill>
              </a:defRPr>
            </a:lvl1pPr>
          </a:lstStyle>
          <a:p>
            <a:pPr/>
            <a:r>
              <a:t>© 2015 CloudBees, Inc.  All Rights Reserved</a:t>
            </a:r>
          </a:p>
        </p:txBody>
      </p:sp>
      <p:pic>
        <p:nvPicPr>
          <p:cNvPr id="649" name="image2.png"/>
          <p:cNvPicPr>
            <a:picLocks noChangeAspect="1"/>
          </p:cNvPicPr>
          <p:nvPr/>
        </p:nvPicPr>
        <p:blipFill>
          <a:blip r:embed="rId3">
            <a:extLst/>
          </a:blip>
          <a:stretch>
            <a:fillRect/>
          </a:stretch>
        </p:blipFill>
        <p:spPr>
          <a:xfrm>
            <a:off x="10080200" y="32518"/>
            <a:ext cx="1746802" cy="562504"/>
          </a:xfrm>
          <a:prstGeom prst="rect">
            <a:avLst/>
          </a:prstGeom>
          <a:ln w="12700">
            <a:miter lim="400000"/>
          </a:ln>
        </p:spPr>
      </p:pic>
      <p:sp>
        <p:nvSpPr>
          <p:cNvPr id="650" name="Shape 650"/>
          <p:cNvSpPr/>
          <p:nvPr>
            <p:ph type="title"/>
          </p:nvPr>
        </p:nvSpPr>
        <p:spPr>
          <a:xfrm>
            <a:off x="914400" y="2111123"/>
            <a:ext cx="10363200" cy="1546503"/>
          </a:xfrm>
          <a:prstGeom prst="rect">
            <a:avLst/>
          </a:prstGeom>
        </p:spPr>
        <p:txBody>
          <a:bodyPr lIns="91422" tIns="91422" rIns="91422" bIns="91422" anchor="b"/>
          <a:lstStyle>
            <a:lvl1pPr algn="ctr">
              <a:lnSpc>
                <a:spcPct val="100000"/>
              </a:lnSpc>
              <a:defRPr sz="4800">
                <a:solidFill>
                  <a:srgbClr val="CB3725"/>
                </a:solidFill>
                <a:latin typeface="PT Sans"/>
                <a:ea typeface="PT Sans"/>
                <a:cs typeface="PT Sans"/>
                <a:sym typeface="PT Sans"/>
              </a:defRPr>
            </a:lvl1pPr>
          </a:lstStyle>
          <a:p>
            <a:pPr/>
            <a:r>
              <a:t>Title Text</a:t>
            </a:r>
          </a:p>
        </p:txBody>
      </p:sp>
      <p:sp>
        <p:nvSpPr>
          <p:cNvPr id="651" name="Shape 651"/>
          <p:cNvSpPr/>
          <p:nvPr>
            <p:ph type="body" sz="quarter" idx="1"/>
          </p:nvPr>
        </p:nvSpPr>
        <p:spPr>
          <a:xfrm>
            <a:off x="914400" y="3786737"/>
            <a:ext cx="10363200" cy="1046403"/>
          </a:xfrm>
          <a:prstGeom prst="rect">
            <a:avLst/>
          </a:prstGeom>
        </p:spPr>
        <p:txBody>
          <a:bodyPr lIns="91422" tIns="91422" rIns="91422" bIns="91422"/>
          <a:lstStyle>
            <a:lvl1pPr marL="0" indent="0" algn="ctr">
              <a:lnSpc>
                <a:spcPct val="100000"/>
              </a:lnSpc>
              <a:spcBef>
                <a:spcPts val="0"/>
              </a:spcBef>
              <a:buSzTx/>
              <a:buFontTx/>
              <a:buNone/>
              <a:defRPr>
                <a:solidFill>
                  <a:srgbClr val="006098"/>
                </a:solidFill>
                <a:latin typeface="PT Sans"/>
                <a:ea typeface="PT Sans"/>
                <a:cs typeface="PT Sans"/>
                <a:sym typeface="PT Sans"/>
              </a:defRPr>
            </a:lvl1pPr>
            <a:lvl2pPr marL="0" indent="0" algn="ctr">
              <a:lnSpc>
                <a:spcPct val="100000"/>
              </a:lnSpc>
              <a:spcBef>
                <a:spcPts val="0"/>
              </a:spcBef>
              <a:buSzTx/>
              <a:buFontTx/>
              <a:buNone/>
              <a:defRPr>
                <a:solidFill>
                  <a:srgbClr val="006098"/>
                </a:solidFill>
                <a:latin typeface="PT Sans"/>
                <a:ea typeface="PT Sans"/>
                <a:cs typeface="PT Sans"/>
                <a:sym typeface="PT Sans"/>
              </a:defRPr>
            </a:lvl2pPr>
            <a:lvl3pPr marL="0" indent="0" algn="ctr">
              <a:lnSpc>
                <a:spcPct val="100000"/>
              </a:lnSpc>
              <a:spcBef>
                <a:spcPts val="0"/>
              </a:spcBef>
              <a:buSzTx/>
              <a:buFontTx/>
              <a:buNone/>
              <a:defRPr>
                <a:solidFill>
                  <a:srgbClr val="006098"/>
                </a:solidFill>
                <a:latin typeface="PT Sans"/>
                <a:ea typeface="PT Sans"/>
                <a:cs typeface="PT Sans"/>
                <a:sym typeface="PT Sans"/>
              </a:defRPr>
            </a:lvl3pPr>
            <a:lvl4pPr marL="0" indent="0" algn="ctr">
              <a:lnSpc>
                <a:spcPct val="100000"/>
              </a:lnSpc>
              <a:spcBef>
                <a:spcPts val="0"/>
              </a:spcBef>
              <a:buSzTx/>
              <a:buFontTx/>
              <a:buNone/>
              <a:defRPr>
                <a:solidFill>
                  <a:srgbClr val="006098"/>
                </a:solidFill>
                <a:latin typeface="PT Sans"/>
                <a:ea typeface="PT Sans"/>
                <a:cs typeface="PT Sans"/>
                <a:sym typeface="PT Sans"/>
              </a:defRPr>
            </a:lvl4pPr>
            <a:lvl5pPr marL="0" indent="0" algn="ctr">
              <a:lnSpc>
                <a:spcPct val="100000"/>
              </a:lnSpc>
              <a:spcBef>
                <a:spcPts val="0"/>
              </a:spcBef>
              <a:buSzTx/>
              <a:buFontTx/>
              <a:buNone/>
              <a:defRPr>
                <a:solidFill>
                  <a:srgbClr val="006098"/>
                </a:solidFill>
                <a:latin typeface="PT Sans"/>
                <a:ea typeface="PT Sans"/>
                <a:cs typeface="PT Sans"/>
                <a:sym typeface="PT Sans"/>
              </a:defRPr>
            </a:lvl5pPr>
          </a:lstStyle>
          <a:p>
            <a:pPr/>
            <a:r>
              <a:t>Body Level One</a:t>
            </a:r>
          </a:p>
          <a:p>
            <a:pPr lvl="1"/>
            <a:r>
              <a:t>Body Level Two</a:t>
            </a:r>
          </a:p>
          <a:p>
            <a:pPr lvl="2"/>
            <a:r>
              <a:t>Body Level Three</a:t>
            </a:r>
          </a:p>
          <a:p>
            <a:pPr lvl="3"/>
            <a:r>
              <a:t>Body Level Four</a:t>
            </a:r>
          </a:p>
          <a:p>
            <a:pPr lvl="4"/>
            <a:r>
              <a:t>Body Level Five</a:t>
            </a:r>
          </a:p>
        </p:txBody>
      </p:sp>
      <p:sp>
        <p:nvSpPr>
          <p:cNvPr id="652" name="Shape 652"/>
          <p:cNvSpPr/>
          <p:nvPr>
            <p:ph type="sldNum" sz="quarter" idx="2"/>
          </p:nvPr>
        </p:nvSpPr>
        <p:spPr>
          <a:xfrm>
            <a:off x="11409053" y="6465873"/>
            <a:ext cx="266974" cy="259222"/>
          </a:xfrm>
          <a:prstGeom prst="rect">
            <a:avLst/>
          </a:prstGeom>
        </p:spPr>
        <p:txBody>
          <a:bodyPr lIns="0" tIns="0" rIns="0" bIns="0"/>
          <a:lstStyle>
            <a:lvl1pPr algn="l">
              <a:defRPr sz="1800">
                <a:solidFill>
                  <a:srgbClr val="54585B"/>
                </a:solidFill>
                <a:latin typeface="Arial"/>
                <a:ea typeface="Arial"/>
                <a:cs typeface="Arial"/>
                <a:sym typeface="Aria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3.xml><?xml version="1.0" encoding="utf-8"?>
<p:sldLayout xmlns:a="http://schemas.openxmlformats.org/drawingml/2006/main" xmlns:r="http://schemas.openxmlformats.org/officeDocument/2006/relationships" xmlns:p="http://schemas.openxmlformats.org/presentationml/2006/main" type="tx" showMasterSp="1" showMasterPhAnim="1">
  <p:cSld name="Divider slide">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659" name="Shape 659"/>
          <p:cNvSpPr/>
          <p:nvPr/>
        </p:nvSpPr>
        <p:spPr>
          <a:xfrm>
            <a:off x="478366" y="582082"/>
            <a:ext cx="11713604" cy="6276006"/>
          </a:xfrm>
          <a:prstGeom prst="rect">
            <a:avLst/>
          </a:prstGeom>
          <a:solidFill>
            <a:srgbClr val="FFFFFF"/>
          </a:solidFill>
          <a:ln w="12700">
            <a:miter lim="400000"/>
          </a:ln>
        </p:spPr>
        <p:txBody>
          <a:bodyPr lIns="45718" tIns="45718" rIns="45718" bIns="45718" anchor="ctr"/>
          <a:lstStyle/>
          <a:p>
            <a:pPr algn="ctr">
              <a:defRPr>
                <a:solidFill>
                  <a:srgbClr val="FFFFFF"/>
                </a:solidFill>
              </a:defRPr>
            </a:pPr>
          </a:p>
        </p:txBody>
      </p:sp>
      <p:sp>
        <p:nvSpPr>
          <p:cNvPr id="660" name="Shape 660"/>
          <p:cNvSpPr/>
          <p:nvPr/>
        </p:nvSpPr>
        <p:spPr>
          <a:xfrm rot="16200000">
            <a:off x="-1045757" y="5541432"/>
            <a:ext cx="2414702" cy="2184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800">
                <a:solidFill>
                  <a:srgbClr val="54585B"/>
                </a:solidFill>
              </a:defRPr>
            </a:lvl1pPr>
          </a:lstStyle>
          <a:p>
            <a:pPr/>
            <a:r>
              <a:t>© 2015 CloudBees, Inc.  All Rights Reserved</a:t>
            </a:r>
          </a:p>
        </p:txBody>
      </p:sp>
      <p:pic>
        <p:nvPicPr>
          <p:cNvPr id="661" name="image2.png"/>
          <p:cNvPicPr>
            <a:picLocks noChangeAspect="1"/>
          </p:cNvPicPr>
          <p:nvPr/>
        </p:nvPicPr>
        <p:blipFill>
          <a:blip r:embed="rId3">
            <a:extLst/>
          </a:blip>
          <a:stretch>
            <a:fillRect/>
          </a:stretch>
        </p:blipFill>
        <p:spPr>
          <a:xfrm>
            <a:off x="10080200" y="32518"/>
            <a:ext cx="1746802" cy="562504"/>
          </a:xfrm>
          <a:prstGeom prst="rect">
            <a:avLst/>
          </a:prstGeom>
          <a:ln w="12700">
            <a:miter lim="400000"/>
          </a:ln>
        </p:spPr>
      </p:pic>
      <p:pic>
        <p:nvPicPr>
          <p:cNvPr id="662" name="image1.jpeg"/>
          <p:cNvPicPr>
            <a:picLocks noChangeAspect="1"/>
          </p:cNvPicPr>
          <p:nvPr/>
        </p:nvPicPr>
        <p:blipFill>
          <a:blip r:embed="rId2">
            <a:extLst/>
          </a:blip>
          <a:stretch>
            <a:fillRect/>
          </a:stretch>
        </p:blipFill>
        <p:spPr>
          <a:xfrm>
            <a:off x="0" y="0"/>
            <a:ext cx="12192000" cy="6858000"/>
          </a:xfrm>
          <a:prstGeom prst="rect">
            <a:avLst/>
          </a:prstGeom>
          <a:ln w="12700">
            <a:miter lim="400000"/>
          </a:ln>
        </p:spPr>
      </p:pic>
      <p:sp>
        <p:nvSpPr>
          <p:cNvPr id="663" name="Shape 663"/>
          <p:cNvSpPr/>
          <p:nvPr>
            <p:ph type="title"/>
          </p:nvPr>
        </p:nvSpPr>
        <p:spPr>
          <a:xfrm>
            <a:off x="1193521" y="2667000"/>
            <a:ext cx="8433600" cy="1358701"/>
          </a:xfrm>
          <a:prstGeom prst="rect">
            <a:avLst/>
          </a:prstGeom>
        </p:spPr>
        <p:txBody>
          <a:bodyPr lIns="91422" tIns="91422" rIns="91422" bIns="91422" anchor="b"/>
          <a:lstStyle>
            <a:lvl1pPr>
              <a:lnSpc>
                <a:spcPct val="100000"/>
              </a:lnSpc>
              <a:defRPr sz="3600">
                <a:solidFill>
                  <a:srgbClr val="CB3725"/>
                </a:solidFill>
                <a:latin typeface="PT Sans"/>
                <a:ea typeface="PT Sans"/>
                <a:cs typeface="PT Sans"/>
                <a:sym typeface="PT Sans"/>
              </a:defRPr>
            </a:lvl1pPr>
          </a:lstStyle>
          <a:p>
            <a:pPr/>
            <a:r>
              <a:t>Title Text</a:t>
            </a:r>
          </a:p>
        </p:txBody>
      </p:sp>
      <p:sp>
        <p:nvSpPr>
          <p:cNvPr id="664" name="Shape 664"/>
          <p:cNvSpPr/>
          <p:nvPr/>
        </p:nvSpPr>
        <p:spPr>
          <a:xfrm rot="16200000">
            <a:off x="-1045757" y="5541432"/>
            <a:ext cx="2414702" cy="2184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800">
                <a:solidFill>
                  <a:srgbClr val="54585B"/>
                </a:solidFill>
              </a:defRPr>
            </a:lvl1pPr>
          </a:lstStyle>
          <a:p>
            <a:pPr/>
            <a:r>
              <a:t>© 2015 CloudBees, Inc.  All Rights Reserved</a:t>
            </a:r>
          </a:p>
        </p:txBody>
      </p:sp>
      <p:pic>
        <p:nvPicPr>
          <p:cNvPr id="665" name="image2.png"/>
          <p:cNvPicPr>
            <a:picLocks noChangeAspect="1"/>
          </p:cNvPicPr>
          <p:nvPr/>
        </p:nvPicPr>
        <p:blipFill>
          <a:blip r:embed="rId3">
            <a:extLst/>
          </a:blip>
          <a:stretch>
            <a:fillRect/>
          </a:stretch>
        </p:blipFill>
        <p:spPr>
          <a:xfrm>
            <a:off x="9673800" y="273820"/>
            <a:ext cx="2147602" cy="691201"/>
          </a:xfrm>
          <a:prstGeom prst="rect">
            <a:avLst/>
          </a:prstGeom>
          <a:ln w="12700">
            <a:miter lim="400000"/>
          </a:ln>
        </p:spPr>
      </p:pic>
      <p:sp>
        <p:nvSpPr>
          <p:cNvPr id="666" name="Shape 666"/>
          <p:cNvSpPr/>
          <p:nvPr>
            <p:ph type="sldNum" sz="quarter" idx="2"/>
          </p:nvPr>
        </p:nvSpPr>
        <p:spPr>
          <a:xfrm>
            <a:off x="11621460" y="6543380"/>
            <a:ext cx="137288" cy="127001"/>
          </a:xfrm>
          <a:prstGeom prst="rect">
            <a:avLst/>
          </a:prstGeom>
        </p:spPr>
        <p:txBody>
          <a:bodyPr lIns="0" tIns="0" rIns="0" bIns="0"/>
          <a:lstStyle>
            <a:lvl1pPr algn="ctr">
              <a:defRPr sz="900">
                <a:solidFill>
                  <a:srgbClr val="7F7F7F"/>
                </a:solidFill>
                <a:latin typeface="PT Sans"/>
                <a:ea typeface="PT Sans"/>
                <a:cs typeface="PT Sans"/>
                <a:sym typeface="PT Sans"/>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4.xml><?xml version="1.0" encoding="utf-8"?>
<p:sldLayout xmlns:a="http://schemas.openxmlformats.org/drawingml/2006/main" xmlns:r="http://schemas.openxmlformats.org/officeDocument/2006/relationships" xmlns:p="http://schemas.openxmlformats.org/presentationml/2006/main" type="tx" showMasterSp="1" showMasterPhAnim="1">
  <p:cSld name="Two Content">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673" name="Shape 673"/>
          <p:cNvSpPr/>
          <p:nvPr/>
        </p:nvSpPr>
        <p:spPr>
          <a:xfrm>
            <a:off x="478366" y="582082"/>
            <a:ext cx="11713604" cy="6276006"/>
          </a:xfrm>
          <a:prstGeom prst="rect">
            <a:avLst/>
          </a:prstGeom>
          <a:solidFill>
            <a:srgbClr val="FFFFFF"/>
          </a:solidFill>
          <a:ln w="12700">
            <a:miter lim="400000"/>
          </a:ln>
        </p:spPr>
        <p:txBody>
          <a:bodyPr lIns="45718" tIns="45718" rIns="45718" bIns="45718" anchor="ctr"/>
          <a:lstStyle/>
          <a:p>
            <a:pPr algn="ctr">
              <a:defRPr>
                <a:solidFill>
                  <a:srgbClr val="FFFFFF"/>
                </a:solidFill>
              </a:defRPr>
            </a:pPr>
          </a:p>
        </p:txBody>
      </p:sp>
      <p:sp>
        <p:nvSpPr>
          <p:cNvPr id="674" name="Shape 674"/>
          <p:cNvSpPr/>
          <p:nvPr/>
        </p:nvSpPr>
        <p:spPr>
          <a:xfrm rot="16200000">
            <a:off x="-1045757" y="5541432"/>
            <a:ext cx="2414702" cy="2184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800">
                <a:solidFill>
                  <a:srgbClr val="54585B"/>
                </a:solidFill>
              </a:defRPr>
            </a:lvl1pPr>
          </a:lstStyle>
          <a:p>
            <a:pPr/>
            <a:r>
              <a:t>© 2015 CloudBees, Inc.  All Rights Reserved</a:t>
            </a:r>
          </a:p>
        </p:txBody>
      </p:sp>
      <p:pic>
        <p:nvPicPr>
          <p:cNvPr id="675" name="image2.png"/>
          <p:cNvPicPr>
            <a:picLocks noChangeAspect="1"/>
          </p:cNvPicPr>
          <p:nvPr/>
        </p:nvPicPr>
        <p:blipFill>
          <a:blip r:embed="rId3">
            <a:extLst/>
          </a:blip>
          <a:stretch>
            <a:fillRect/>
          </a:stretch>
        </p:blipFill>
        <p:spPr>
          <a:xfrm>
            <a:off x="10080200" y="32518"/>
            <a:ext cx="1746802" cy="562504"/>
          </a:xfrm>
          <a:prstGeom prst="rect">
            <a:avLst/>
          </a:prstGeom>
          <a:ln w="12700">
            <a:miter lim="400000"/>
          </a:ln>
        </p:spPr>
      </p:pic>
      <p:sp>
        <p:nvSpPr>
          <p:cNvPr id="676" name="Shape 676"/>
          <p:cNvSpPr/>
          <p:nvPr>
            <p:ph type="title"/>
          </p:nvPr>
        </p:nvSpPr>
        <p:spPr>
          <a:xfrm>
            <a:off x="798782" y="833967"/>
            <a:ext cx="10970002" cy="836099"/>
          </a:xfrm>
          <a:prstGeom prst="rect">
            <a:avLst/>
          </a:prstGeom>
        </p:spPr>
        <p:txBody>
          <a:bodyPr lIns="91422" tIns="91422" rIns="91422" bIns="91422"/>
          <a:lstStyle>
            <a:lvl1pPr>
              <a:lnSpc>
                <a:spcPct val="100000"/>
              </a:lnSpc>
              <a:defRPr sz="3600">
                <a:solidFill>
                  <a:srgbClr val="CB3725"/>
                </a:solidFill>
                <a:latin typeface="PT Sans"/>
                <a:ea typeface="PT Sans"/>
                <a:cs typeface="PT Sans"/>
                <a:sym typeface="PT Sans"/>
              </a:defRPr>
            </a:lvl1pPr>
          </a:lstStyle>
          <a:p>
            <a:pPr/>
            <a:r>
              <a:t>Title Text</a:t>
            </a:r>
          </a:p>
        </p:txBody>
      </p:sp>
      <p:sp>
        <p:nvSpPr>
          <p:cNvPr id="677" name="Shape 677"/>
          <p:cNvSpPr/>
          <p:nvPr>
            <p:ph type="body" sz="half" idx="1"/>
          </p:nvPr>
        </p:nvSpPr>
        <p:spPr>
          <a:xfrm>
            <a:off x="799775" y="1693140"/>
            <a:ext cx="5364399" cy="4568100"/>
          </a:xfrm>
          <a:prstGeom prst="rect">
            <a:avLst/>
          </a:prstGeom>
        </p:spPr>
        <p:txBody>
          <a:bodyPr lIns="91422" tIns="91422" rIns="91422" bIns="91422"/>
          <a:lstStyle>
            <a:lvl1pPr marL="182879" indent="-182879">
              <a:lnSpc>
                <a:spcPct val="100000"/>
              </a:lnSpc>
              <a:spcBef>
                <a:spcPts val="0"/>
              </a:spcBef>
              <a:buSzTx/>
              <a:buFontTx/>
              <a:buNone/>
              <a:defRPr>
                <a:solidFill>
                  <a:srgbClr val="54585B"/>
                </a:solidFill>
                <a:latin typeface="PT Sans"/>
                <a:ea typeface="PT Sans"/>
                <a:cs typeface="PT Sans"/>
                <a:sym typeface="PT Sans"/>
              </a:defRPr>
            </a:lvl1pPr>
            <a:lvl2pPr marL="182879" indent="-182879">
              <a:lnSpc>
                <a:spcPct val="100000"/>
              </a:lnSpc>
              <a:spcBef>
                <a:spcPts val="0"/>
              </a:spcBef>
              <a:buSzTx/>
              <a:buFontTx/>
              <a:buNone/>
              <a:defRPr>
                <a:solidFill>
                  <a:srgbClr val="54585B"/>
                </a:solidFill>
                <a:latin typeface="PT Sans"/>
                <a:ea typeface="PT Sans"/>
                <a:cs typeface="PT Sans"/>
                <a:sym typeface="PT Sans"/>
              </a:defRPr>
            </a:lvl2pPr>
            <a:lvl3pPr marL="182879" indent="-182879">
              <a:lnSpc>
                <a:spcPct val="100000"/>
              </a:lnSpc>
              <a:spcBef>
                <a:spcPts val="0"/>
              </a:spcBef>
              <a:buSzTx/>
              <a:buFontTx/>
              <a:buNone/>
              <a:defRPr>
                <a:solidFill>
                  <a:srgbClr val="54585B"/>
                </a:solidFill>
                <a:latin typeface="PT Sans"/>
                <a:ea typeface="PT Sans"/>
                <a:cs typeface="PT Sans"/>
                <a:sym typeface="PT Sans"/>
              </a:defRPr>
            </a:lvl3pPr>
            <a:lvl4pPr marL="182879" indent="-182879">
              <a:lnSpc>
                <a:spcPct val="100000"/>
              </a:lnSpc>
              <a:spcBef>
                <a:spcPts val="0"/>
              </a:spcBef>
              <a:buSzTx/>
              <a:buFontTx/>
              <a:buNone/>
              <a:defRPr>
                <a:solidFill>
                  <a:srgbClr val="54585B"/>
                </a:solidFill>
                <a:latin typeface="PT Sans"/>
                <a:ea typeface="PT Sans"/>
                <a:cs typeface="PT Sans"/>
                <a:sym typeface="PT Sans"/>
              </a:defRPr>
            </a:lvl4pPr>
            <a:lvl5pPr marL="182879" indent="-182879">
              <a:lnSpc>
                <a:spcPct val="100000"/>
              </a:lnSpc>
              <a:spcBef>
                <a:spcPts val="0"/>
              </a:spcBef>
              <a:buSzTx/>
              <a:buFontTx/>
              <a:buNone/>
              <a:defRPr>
                <a:solidFill>
                  <a:srgbClr val="54585B"/>
                </a:solidFill>
                <a:latin typeface="PT Sans"/>
                <a:ea typeface="PT Sans"/>
                <a:cs typeface="PT Sans"/>
                <a:sym typeface="PT Sans"/>
              </a:defRPr>
            </a:lvl5pPr>
          </a:lstStyle>
          <a:p>
            <a:pPr/>
            <a:r>
              <a:t>Body Level One</a:t>
            </a:r>
          </a:p>
          <a:p>
            <a:pPr lvl="1"/>
            <a:r>
              <a:t>Body Level Two</a:t>
            </a:r>
          </a:p>
          <a:p>
            <a:pPr lvl="2"/>
            <a:r>
              <a:t>Body Level Three</a:t>
            </a:r>
          </a:p>
          <a:p>
            <a:pPr lvl="3"/>
            <a:r>
              <a:t>Body Level Four</a:t>
            </a:r>
          </a:p>
          <a:p>
            <a:pPr lvl="4"/>
            <a:r>
              <a:t>Body Level Five</a:t>
            </a:r>
          </a:p>
        </p:txBody>
      </p:sp>
      <p:sp>
        <p:nvSpPr>
          <p:cNvPr id="678" name="Shape 678"/>
          <p:cNvSpPr/>
          <p:nvPr>
            <p:ph type="body" sz="half" idx="13"/>
          </p:nvPr>
        </p:nvSpPr>
        <p:spPr>
          <a:xfrm>
            <a:off x="6397364" y="1693140"/>
            <a:ext cx="5364402" cy="4568100"/>
          </a:xfrm>
          <a:prstGeom prst="rect">
            <a:avLst/>
          </a:prstGeom>
        </p:spPr>
        <p:txBody>
          <a:bodyPr lIns="91422" tIns="91422" rIns="91422" bIns="91422"/>
          <a:lstStyle/>
          <a:p>
            <a:pPr/>
          </a:p>
        </p:txBody>
      </p:sp>
      <p:sp>
        <p:nvSpPr>
          <p:cNvPr id="679" name="Shape 679"/>
          <p:cNvSpPr/>
          <p:nvPr>
            <p:ph type="sldNum" sz="quarter" idx="2"/>
          </p:nvPr>
        </p:nvSpPr>
        <p:spPr>
          <a:xfrm>
            <a:off x="11621460" y="6543380"/>
            <a:ext cx="137288" cy="127001"/>
          </a:xfrm>
          <a:prstGeom prst="rect">
            <a:avLst/>
          </a:prstGeom>
        </p:spPr>
        <p:txBody>
          <a:bodyPr lIns="0" tIns="0" rIns="0" bIns="0"/>
          <a:lstStyle>
            <a:lvl1pPr algn="ctr">
              <a:defRPr sz="900">
                <a:solidFill>
                  <a:srgbClr val="7F7F7F"/>
                </a:solidFill>
                <a:latin typeface="PT Sans"/>
                <a:ea typeface="PT Sans"/>
                <a:cs typeface="PT Sans"/>
                <a:sym typeface="PT Sans"/>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5.xml><?xml version="1.0" encoding="utf-8"?>
<p:sldLayout xmlns:a="http://schemas.openxmlformats.org/drawingml/2006/main" xmlns:r="http://schemas.openxmlformats.org/officeDocument/2006/relationships" xmlns:p="http://schemas.openxmlformats.org/presentationml/2006/main" type="tx" showMasterSp="1" showMasterPhAnim="1">
  <p:cSld name="Title Slide">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686" name="Shape 686"/>
          <p:cNvSpPr/>
          <p:nvPr/>
        </p:nvSpPr>
        <p:spPr>
          <a:xfrm>
            <a:off x="478366" y="582082"/>
            <a:ext cx="11713604" cy="6276006"/>
          </a:xfrm>
          <a:prstGeom prst="rect">
            <a:avLst/>
          </a:prstGeom>
          <a:solidFill>
            <a:srgbClr val="FFFFFF"/>
          </a:solidFill>
          <a:ln w="12700">
            <a:miter lim="400000"/>
          </a:ln>
        </p:spPr>
        <p:txBody>
          <a:bodyPr lIns="45718" tIns="45718" rIns="45718" bIns="45718" anchor="ctr"/>
          <a:lstStyle/>
          <a:p>
            <a:pPr algn="ctr">
              <a:defRPr>
                <a:solidFill>
                  <a:srgbClr val="FFFFFF"/>
                </a:solidFill>
              </a:defRPr>
            </a:pPr>
          </a:p>
        </p:txBody>
      </p:sp>
      <p:sp>
        <p:nvSpPr>
          <p:cNvPr id="687" name="Shape 687"/>
          <p:cNvSpPr/>
          <p:nvPr/>
        </p:nvSpPr>
        <p:spPr>
          <a:xfrm rot="16200000">
            <a:off x="-1045757" y="5541432"/>
            <a:ext cx="2414702" cy="2184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800">
                <a:solidFill>
                  <a:srgbClr val="54585B"/>
                </a:solidFill>
              </a:defRPr>
            </a:lvl1pPr>
          </a:lstStyle>
          <a:p>
            <a:pPr/>
            <a:r>
              <a:t>© 2015 CloudBees, Inc.  All Rights Reserved</a:t>
            </a:r>
          </a:p>
        </p:txBody>
      </p:sp>
      <p:pic>
        <p:nvPicPr>
          <p:cNvPr id="688" name="image2.png"/>
          <p:cNvPicPr>
            <a:picLocks noChangeAspect="1"/>
          </p:cNvPicPr>
          <p:nvPr/>
        </p:nvPicPr>
        <p:blipFill>
          <a:blip r:embed="rId3">
            <a:extLst/>
          </a:blip>
          <a:stretch>
            <a:fillRect/>
          </a:stretch>
        </p:blipFill>
        <p:spPr>
          <a:xfrm>
            <a:off x="10080200" y="32518"/>
            <a:ext cx="1746802" cy="562504"/>
          </a:xfrm>
          <a:prstGeom prst="rect">
            <a:avLst/>
          </a:prstGeom>
          <a:ln w="12700">
            <a:miter lim="400000"/>
          </a:ln>
        </p:spPr>
      </p:pic>
      <p:pic>
        <p:nvPicPr>
          <p:cNvPr id="689" name="image3.jpeg"/>
          <p:cNvPicPr>
            <a:picLocks noChangeAspect="1"/>
          </p:cNvPicPr>
          <p:nvPr/>
        </p:nvPicPr>
        <p:blipFill>
          <a:blip r:embed="rId4">
            <a:extLst/>
          </a:blip>
          <a:stretch>
            <a:fillRect/>
          </a:stretch>
        </p:blipFill>
        <p:spPr>
          <a:xfrm>
            <a:off x="0" y="9201"/>
            <a:ext cx="12192000" cy="6858001"/>
          </a:xfrm>
          <a:prstGeom prst="rect">
            <a:avLst/>
          </a:prstGeom>
          <a:ln w="12700">
            <a:miter lim="400000"/>
          </a:ln>
        </p:spPr>
      </p:pic>
      <p:sp>
        <p:nvSpPr>
          <p:cNvPr id="690" name="Shape 690"/>
          <p:cNvSpPr/>
          <p:nvPr>
            <p:ph type="title"/>
          </p:nvPr>
        </p:nvSpPr>
        <p:spPr>
          <a:xfrm>
            <a:off x="914400" y="2127736"/>
            <a:ext cx="10464801" cy="2111103"/>
          </a:xfrm>
          <a:prstGeom prst="rect">
            <a:avLst/>
          </a:prstGeom>
        </p:spPr>
        <p:txBody>
          <a:bodyPr lIns="91422" tIns="91422" rIns="91422" bIns="91422" anchor="b"/>
          <a:lstStyle>
            <a:lvl1pPr>
              <a:lnSpc>
                <a:spcPct val="100000"/>
              </a:lnSpc>
              <a:defRPr sz="3600">
                <a:solidFill>
                  <a:srgbClr val="FFFFFF"/>
                </a:solidFill>
                <a:latin typeface="PT Sans"/>
                <a:ea typeface="PT Sans"/>
                <a:cs typeface="PT Sans"/>
                <a:sym typeface="PT Sans"/>
              </a:defRPr>
            </a:lvl1pPr>
          </a:lstStyle>
          <a:p>
            <a:pPr/>
            <a:r>
              <a:t>Title Text</a:t>
            </a:r>
          </a:p>
        </p:txBody>
      </p:sp>
      <p:sp>
        <p:nvSpPr>
          <p:cNvPr id="691" name="Shape 691"/>
          <p:cNvSpPr/>
          <p:nvPr>
            <p:ph type="body" sz="quarter" idx="1"/>
          </p:nvPr>
        </p:nvSpPr>
        <p:spPr>
          <a:xfrm>
            <a:off x="914400" y="4312137"/>
            <a:ext cx="7721600" cy="1066802"/>
          </a:xfrm>
          <a:prstGeom prst="rect">
            <a:avLst/>
          </a:prstGeom>
        </p:spPr>
        <p:txBody>
          <a:bodyPr lIns="91422" tIns="91422" rIns="91422" bIns="91422"/>
          <a:lstStyle>
            <a:lvl1pPr marL="0" indent="0">
              <a:lnSpc>
                <a:spcPct val="100000"/>
              </a:lnSpc>
              <a:spcBef>
                <a:spcPts val="400"/>
              </a:spcBef>
              <a:buSzTx/>
              <a:buFontTx/>
              <a:buNone/>
              <a:defRPr>
                <a:solidFill>
                  <a:srgbClr val="FFFFFF"/>
                </a:solidFill>
                <a:latin typeface="PT Sans"/>
                <a:ea typeface="PT Sans"/>
                <a:cs typeface="PT Sans"/>
                <a:sym typeface="PT Sans"/>
              </a:defRPr>
            </a:lvl1pPr>
            <a:lvl2pPr marL="0" indent="0">
              <a:lnSpc>
                <a:spcPct val="100000"/>
              </a:lnSpc>
              <a:spcBef>
                <a:spcPts val="400"/>
              </a:spcBef>
              <a:buSzTx/>
              <a:buFontTx/>
              <a:buNone/>
              <a:defRPr>
                <a:solidFill>
                  <a:srgbClr val="FFFFFF"/>
                </a:solidFill>
                <a:latin typeface="PT Sans"/>
                <a:ea typeface="PT Sans"/>
                <a:cs typeface="PT Sans"/>
                <a:sym typeface="PT Sans"/>
              </a:defRPr>
            </a:lvl2pPr>
            <a:lvl3pPr marL="0" indent="0">
              <a:lnSpc>
                <a:spcPct val="100000"/>
              </a:lnSpc>
              <a:spcBef>
                <a:spcPts val="400"/>
              </a:spcBef>
              <a:buSzTx/>
              <a:buFontTx/>
              <a:buNone/>
              <a:defRPr>
                <a:solidFill>
                  <a:srgbClr val="FFFFFF"/>
                </a:solidFill>
                <a:latin typeface="PT Sans"/>
                <a:ea typeface="PT Sans"/>
                <a:cs typeface="PT Sans"/>
                <a:sym typeface="PT Sans"/>
              </a:defRPr>
            </a:lvl3pPr>
            <a:lvl4pPr marL="0" indent="0">
              <a:lnSpc>
                <a:spcPct val="100000"/>
              </a:lnSpc>
              <a:spcBef>
                <a:spcPts val="400"/>
              </a:spcBef>
              <a:buSzTx/>
              <a:buFontTx/>
              <a:buNone/>
              <a:defRPr>
                <a:solidFill>
                  <a:srgbClr val="FFFFFF"/>
                </a:solidFill>
                <a:latin typeface="PT Sans"/>
                <a:ea typeface="PT Sans"/>
                <a:cs typeface="PT Sans"/>
                <a:sym typeface="PT Sans"/>
              </a:defRPr>
            </a:lvl4pPr>
            <a:lvl5pPr marL="0" indent="0">
              <a:lnSpc>
                <a:spcPct val="100000"/>
              </a:lnSpc>
              <a:spcBef>
                <a:spcPts val="400"/>
              </a:spcBef>
              <a:buSzTx/>
              <a:buFontTx/>
              <a:buNone/>
              <a:defRPr>
                <a:solidFill>
                  <a:srgbClr val="FFFFFF"/>
                </a:solidFill>
                <a:latin typeface="PT Sans"/>
                <a:ea typeface="PT Sans"/>
                <a:cs typeface="PT Sans"/>
                <a:sym typeface="PT Sans"/>
              </a:defRPr>
            </a:lvl5pPr>
          </a:lstStyle>
          <a:p>
            <a:pPr/>
            <a:r>
              <a:t>Body Level One</a:t>
            </a:r>
          </a:p>
          <a:p>
            <a:pPr lvl="1"/>
            <a:r>
              <a:t>Body Level Two</a:t>
            </a:r>
          </a:p>
          <a:p>
            <a:pPr lvl="2"/>
            <a:r>
              <a:t>Body Level Three</a:t>
            </a:r>
          </a:p>
          <a:p>
            <a:pPr lvl="3"/>
            <a:r>
              <a:t>Body Level Four</a:t>
            </a:r>
          </a:p>
          <a:p>
            <a:pPr lvl="4"/>
            <a:r>
              <a:t>Body Level Five</a:t>
            </a:r>
          </a:p>
        </p:txBody>
      </p:sp>
      <p:pic>
        <p:nvPicPr>
          <p:cNvPr id="692" name="image4.png"/>
          <p:cNvPicPr>
            <a:picLocks noChangeAspect="1"/>
          </p:cNvPicPr>
          <p:nvPr/>
        </p:nvPicPr>
        <p:blipFill>
          <a:blip r:embed="rId5">
            <a:extLst/>
          </a:blip>
          <a:stretch>
            <a:fillRect/>
          </a:stretch>
        </p:blipFill>
        <p:spPr>
          <a:xfrm>
            <a:off x="8636000" y="232712"/>
            <a:ext cx="3194001" cy="1026901"/>
          </a:xfrm>
          <a:prstGeom prst="rect">
            <a:avLst/>
          </a:prstGeom>
          <a:ln w="12700">
            <a:miter lim="400000"/>
          </a:ln>
        </p:spPr>
      </p:pic>
      <p:sp>
        <p:nvSpPr>
          <p:cNvPr id="693" name="Shape 693"/>
          <p:cNvSpPr/>
          <p:nvPr/>
        </p:nvSpPr>
        <p:spPr>
          <a:xfrm rot="16200000">
            <a:off x="-1045757" y="5541432"/>
            <a:ext cx="2414702" cy="2184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800">
                <a:solidFill>
                  <a:srgbClr val="FFFFFF"/>
                </a:solidFill>
              </a:defRPr>
            </a:lvl1pPr>
          </a:lstStyle>
          <a:p>
            <a:pPr/>
            <a:r>
              <a:t>© 2015 CloudBees, Inc.  All Rights Reserved</a:t>
            </a:r>
          </a:p>
        </p:txBody>
      </p:sp>
      <p:sp>
        <p:nvSpPr>
          <p:cNvPr id="694" name="Shape 694"/>
          <p:cNvSpPr/>
          <p:nvPr>
            <p:ph type="sldNum" sz="quarter" idx="2"/>
          </p:nvPr>
        </p:nvSpPr>
        <p:spPr>
          <a:xfrm>
            <a:off x="8473622" y="6221732"/>
            <a:ext cx="263979" cy="269237"/>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6.xml><?xml version="1.0" encoding="utf-8"?>
<p:sldLayout xmlns:a="http://schemas.openxmlformats.org/drawingml/2006/main" xmlns:r="http://schemas.openxmlformats.org/officeDocument/2006/relationships" xmlns:p="http://schemas.openxmlformats.org/presentationml/2006/main" type="tx" showMasterSp="1" showMasterPhAnim="1">
  <p:cSld name="Top Bar-bee">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701" name="Shape 701"/>
          <p:cNvSpPr/>
          <p:nvPr/>
        </p:nvSpPr>
        <p:spPr>
          <a:xfrm>
            <a:off x="478366" y="582082"/>
            <a:ext cx="11713604" cy="6276006"/>
          </a:xfrm>
          <a:prstGeom prst="rect">
            <a:avLst/>
          </a:prstGeom>
          <a:solidFill>
            <a:srgbClr val="FFFFFF"/>
          </a:solidFill>
          <a:ln w="12700">
            <a:miter lim="400000"/>
          </a:ln>
        </p:spPr>
        <p:txBody>
          <a:bodyPr lIns="45718" tIns="45718" rIns="45718" bIns="45718" anchor="ctr"/>
          <a:lstStyle/>
          <a:p>
            <a:pPr algn="ctr">
              <a:defRPr>
                <a:solidFill>
                  <a:srgbClr val="FFFFFF"/>
                </a:solidFill>
              </a:defRPr>
            </a:pPr>
          </a:p>
        </p:txBody>
      </p:sp>
      <p:sp>
        <p:nvSpPr>
          <p:cNvPr id="702" name="Shape 702"/>
          <p:cNvSpPr/>
          <p:nvPr/>
        </p:nvSpPr>
        <p:spPr>
          <a:xfrm rot="16200000">
            <a:off x="-1045757" y="5541432"/>
            <a:ext cx="2414702" cy="2184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800">
                <a:solidFill>
                  <a:srgbClr val="54585B"/>
                </a:solidFill>
              </a:defRPr>
            </a:lvl1pPr>
          </a:lstStyle>
          <a:p>
            <a:pPr/>
            <a:r>
              <a:t>© 2015 CloudBees, Inc.  All Rights Reserved</a:t>
            </a:r>
          </a:p>
        </p:txBody>
      </p:sp>
      <p:pic>
        <p:nvPicPr>
          <p:cNvPr id="703" name="image2.png"/>
          <p:cNvPicPr>
            <a:picLocks noChangeAspect="1"/>
          </p:cNvPicPr>
          <p:nvPr/>
        </p:nvPicPr>
        <p:blipFill>
          <a:blip r:embed="rId3">
            <a:extLst/>
          </a:blip>
          <a:stretch>
            <a:fillRect/>
          </a:stretch>
        </p:blipFill>
        <p:spPr>
          <a:xfrm>
            <a:off x="10080200" y="32518"/>
            <a:ext cx="1746802" cy="562504"/>
          </a:xfrm>
          <a:prstGeom prst="rect">
            <a:avLst/>
          </a:prstGeom>
          <a:ln w="12700">
            <a:miter lim="400000"/>
          </a:ln>
        </p:spPr>
      </p:pic>
      <p:pic>
        <p:nvPicPr>
          <p:cNvPr id="704" name="image5.jpeg"/>
          <p:cNvPicPr>
            <a:picLocks noChangeAspect="1"/>
          </p:cNvPicPr>
          <p:nvPr/>
        </p:nvPicPr>
        <p:blipFill>
          <a:blip r:embed="rId4">
            <a:extLst/>
          </a:blip>
          <a:stretch>
            <a:fillRect/>
          </a:stretch>
        </p:blipFill>
        <p:spPr>
          <a:xfrm>
            <a:off x="3810001" y="3412066"/>
            <a:ext cx="8009599" cy="2999104"/>
          </a:xfrm>
          <a:prstGeom prst="rect">
            <a:avLst/>
          </a:prstGeom>
          <a:ln w="12700">
            <a:miter lim="400000"/>
          </a:ln>
        </p:spPr>
      </p:pic>
      <p:sp>
        <p:nvSpPr>
          <p:cNvPr id="705" name="Shape 705"/>
          <p:cNvSpPr/>
          <p:nvPr>
            <p:ph type="title"/>
          </p:nvPr>
        </p:nvSpPr>
        <p:spPr>
          <a:xfrm>
            <a:off x="798782" y="833967"/>
            <a:ext cx="10970002" cy="836099"/>
          </a:xfrm>
          <a:prstGeom prst="rect">
            <a:avLst/>
          </a:prstGeom>
        </p:spPr>
        <p:txBody>
          <a:bodyPr lIns="91422" tIns="91422" rIns="91422" bIns="91422"/>
          <a:lstStyle>
            <a:lvl1pPr>
              <a:lnSpc>
                <a:spcPct val="100000"/>
              </a:lnSpc>
              <a:defRPr sz="3600">
                <a:solidFill>
                  <a:srgbClr val="CB3725"/>
                </a:solidFill>
                <a:latin typeface="PT Sans"/>
                <a:ea typeface="PT Sans"/>
                <a:cs typeface="PT Sans"/>
                <a:sym typeface="PT Sans"/>
              </a:defRPr>
            </a:lvl1pPr>
          </a:lstStyle>
          <a:p>
            <a:pPr/>
            <a:r>
              <a:t>Title Text</a:t>
            </a:r>
          </a:p>
        </p:txBody>
      </p:sp>
      <p:sp>
        <p:nvSpPr>
          <p:cNvPr id="706" name="Shape 706"/>
          <p:cNvSpPr/>
          <p:nvPr>
            <p:ph type="body" idx="1"/>
          </p:nvPr>
        </p:nvSpPr>
        <p:spPr>
          <a:xfrm>
            <a:off x="799775" y="1691863"/>
            <a:ext cx="10968799" cy="4526105"/>
          </a:xfrm>
          <a:prstGeom prst="rect">
            <a:avLst/>
          </a:prstGeom>
        </p:spPr>
        <p:txBody>
          <a:bodyPr lIns="91422" tIns="91422" rIns="91422" bIns="91422"/>
          <a:lstStyle>
            <a:lvl1pPr marL="182879" indent="-182879">
              <a:lnSpc>
                <a:spcPct val="100000"/>
              </a:lnSpc>
              <a:spcBef>
                <a:spcPts val="0"/>
              </a:spcBef>
              <a:buSzTx/>
              <a:buFontTx/>
              <a:buNone/>
              <a:defRPr>
                <a:solidFill>
                  <a:srgbClr val="54585B"/>
                </a:solidFill>
                <a:latin typeface="PT Sans"/>
                <a:ea typeface="PT Sans"/>
                <a:cs typeface="PT Sans"/>
                <a:sym typeface="PT Sans"/>
              </a:defRPr>
            </a:lvl1pPr>
            <a:lvl2pPr marL="182879" indent="-182879">
              <a:lnSpc>
                <a:spcPct val="100000"/>
              </a:lnSpc>
              <a:spcBef>
                <a:spcPts val="0"/>
              </a:spcBef>
              <a:buSzTx/>
              <a:buFontTx/>
              <a:buNone/>
              <a:defRPr>
                <a:solidFill>
                  <a:srgbClr val="54585B"/>
                </a:solidFill>
                <a:latin typeface="PT Sans"/>
                <a:ea typeface="PT Sans"/>
                <a:cs typeface="PT Sans"/>
                <a:sym typeface="PT Sans"/>
              </a:defRPr>
            </a:lvl2pPr>
            <a:lvl3pPr marL="182879" indent="-182879">
              <a:lnSpc>
                <a:spcPct val="100000"/>
              </a:lnSpc>
              <a:spcBef>
                <a:spcPts val="0"/>
              </a:spcBef>
              <a:buSzTx/>
              <a:buFontTx/>
              <a:buNone/>
              <a:defRPr>
                <a:solidFill>
                  <a:srgbClr val="54585B"/>
                </a:solidFill>
                <a:latin typeface="PT Sans"/>
                <a:ea typeface="PT Sans"/>
                <a:cs typeface="PT Sans"/>
                <a:sym typeface="PT Sans"/>
              </a:defRPr>
            </a:lvl3pPr>
            <a:lvl4pPr marL="182879" indent="-182879">
              <a:lnSpc>
                <a:spcPct val="100000"/>
              </a:lnSpc>
              <a:spcBef>
                <a:spcPts val="0"/>
              </a:spcBef>
              <a:buSzTx/>
              <a:buFontTx/>
              <a:buNone/>
              <a:defRPr>
                <a:solidFill>
                  <a:srgbClr val="54585B"/>
                </a:solidFill>
                <a:latin typeface="PT Sans"/>
                <a:ea typeface="PT Sans"/>
                <a:cs typeface="PT Sans"/>
                <a:sym typeface="PT Sans"/>
              </a:defRPr>
            </a:lvl4pPr>
            <a:lvl5pPr marL="182879" indent="-182879">
              <a:lnSpc>
                <a:spcPct val="100000"/>
              </a:lnSpc>
              <a:spcBef>
                <a:spcPts val="0"/>
              </a:spcBef>
              <a:buSzTx/>
              <a:buFontTx/>
              <a:buNone/>
              <a:defRPr>
                <a:solidFill>
                  <a:srgbClr val="54585B"/>
                </a:solidFill>
                <a:latin typeface="PT Sans"/>
                <a:ea typeface="PT Sans"/>
                <a:cs typeface="PT Sans"/>
                <a:sym typeface="PT Sans"/>
              </a:defRPr>
            </a:lvl5pPr>
          </a:lstStyle>
          <a:p>
            <a:pPr/>
            <a:r>
              <a:t>Body Level One</a:t>
            </a:r>
          </a:p>
          <a:p>
            <a:pPr lvl="1"/>
            <a:r>
              <a:t>Body Level Two</a:t>
            </a:r>
          </a:p>
          <a:p>
            <a:pPr lvl="2"/>
            <a:r>
              <a:t>Body Level Three</a:t>
            </a:r>
          </a:p>
          <a:p>
            <a:pPr lvl="3"/>
            <a:r>
              <a:t>Body Level Four</a:t>
            </a:r>
          </a:p>
          <a:p>
            <a:pPr lvl="4"/>
            <a:r>
              <a:t>Body Level Five</a:t>
            </a:r>
          </a:p>
        </p:txBody>
      </p:sp>
      <p:sp>
        <p:nvSpPr>
          <p:cNvPr id="707" name="Shape 707"/>
          <p:cNvSpPr/>
          <p:nvPr>
            <p:ph type="sldNum" sz="quarter" idx="2"/>
          </p:nvPr>
        </p:nvSpPr>
        <p:spPr>
          <a:xfrm>
            <a:off x="11621460" y="6543380"/>
            <a:ext cx="137288" cy="127001"/>
          </a:xfrm>
          <a:prstGeom prst="rect">
            <a:avLst/>
          </a:prstGeom>
        </p:spPr>
        <p:txBody>
          <a:bodyPr lIns="0" tIns="0" rIns="0" bIns="0"/>
          <a:lstStyle>
            <a:lvl1pPr algn="ctr">
              <a:defRPr sz="900">
                <a:solidFill>
                  <a:srgbClr val="7F7F7F"/>
                </a:solidFill>
                <a:latin typeface="PT Sans"/>
                <a:ea typeface="PT Sans"/>
                <a:cs typeface="PT Sans"/>
                <a:sym typeface="PT Sans"/>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7.xml><?xml version="1.0" encoding="utf-8"?>
<p:sldLayout xmlns:a="http://schemas.openxmlformats.org/drawingml/2006/main" xmlns:r="http://schemas.openxmlformats.org/officeDocument/2006/relationships" xmlns:p="http://schemas.openxmlformats.org/presentationml/2006/main" type="tx" showMasterSp="1" showMasterPhAnim="1">
  <p:cSld name="Title Slide">
    <p:spTree>
      <p:nvGrpSpPr>
        <p:cNvPr id="1" name=""/>
        <p:cNvGrpSpPr/>
        <p:nvPr/>
      </p:nvGrpSpPr>
      <p:grpSpPr>
        <a:xfrm>
          <a:off x="0" y="0"/>
          <a:ext cx="0" cy="0"/>
          <a:chOff x="0" y="0"/>
          <a:chExt cx="0" cy="0"/>
        </a:xfrm>
      </p:grpSpPr>
      <p:sp>
        <p:nvSpPr>
          <p:cNvPr id="714" name="Shape 714"/>
          <p:cNvSpPr/>
          <p:nvPr>
            <p:ph type="title"/>
          </p:nvPr>
        </p:nvSpPr>
        <p:spPr>
          <a:xfrm>
            <a:off x="1524000" y="1122362"/>
            <a:ext cx="9144000" cy="2387601"/>
          </a:xfrm>
          <a:prstGeom prst="rect">
            <a:avLst/>
          </a:prstGeom>
        </p:spPr>
        <p:txBody>
          <a:bodyPr anchor="b"/>
          <a:lstStyle>
            <a:lvl1pPr algn="ctr">
              <a:defRPr sz="6000"/>
            </a:lvl1pPr>
          </a:lstStyle>
          <a:p>
            <a:pPr/>
            <a:r>
              <a:t>Title Text</a:t>
            </a:r>
          </a:p>
        </p:txBody>
      </p:sp>
      <p:sp>
        <p:nvSpPr>
          <p:cNvPr id="715" name="Shape 715"/>
          <p:cNvSpPr/>
          <p:nvPr>
            <p:ph type="body" sz="quarter" idx="1"/>
          </p:nvPr>
        </p:nvSpPr>
        <p:spPr>
          <a:xfrm>
            <a:off x="1524000" y="3602037"/>
            <a:ext cx="9144000" cy="1655765"/>
          </a:xfrm>
          <a:prstGeom prst="rect">
            <a:avLst/>
          </a:prstGeom>
        </p:spPr>
        <p:txBody>
          <a:bodyPr/>
          <a:lstStyle>
            <a:lvl1pPr marL="0" indent="0" algn="ctr">
              <a:buSzTx/>
              <a:buFontTx/>
              <a:buNone/>
              <a:defRPr sz="2400"/>
            </a:lvl1pPr>
            <a:lvl2pPr marL="0" indent="0" algn="ctr">
              <a:buSzTx/>
              <a:buFontTx/>
              <a:buNone/>
              <a:defRPr sz="2400"/>
            </a:lvl2pPr>
            <a:lvl3pPr marL="0" indent="0" algn="ctr">
              <a:buSzTx/>
              <a:buFontTx/>
              <a:buNone/>
              <a:defRPr sz="2400"/>
            </a:lvl3pPr>
            <a:lvl4pPr marL="0" indent="0" algn="ctr">
              <a:buSzTx/>
              <a:buFontTx/>
              <a:buNone/>
              <a:defRPr sz="2400"/>
            </a:lvl4pPr>
            <a:lvl5pPr marL="0" indent="0" algn="ctr">
              <a:buSzTx/>
              <a:buFontTx/>
              <a:buNone/>
              <a:defRPr sz="2400"/>
            </a:lvl5pPr>
          </a:lstStyle>
          <a:p>
            <a:pPr/>
            <a:r>
              <a:t>Body Level One</a:t>
            </a:r>
          </a:p>
          <a:p>
            <a:pPr lvl="1"/>
            <a:r>
              <a:t>Body Level Two</a:t>
            </a:r>
          </a:p>
          <a:p>
            <a:pPr lvl="2"/>
            <a:r>
              <a:t>Body Level Three</a:t>
            </a:r>
          </a:p>
          <a:p>
            <a:pPr lvl="3"/>
            <a:r>
              <a:t>Body Level Four</a:t>
            </a:r>
          </a:p>
          <a:p>
            <a:pPr lvl="4"/>
            <a:r>
              <a:t>Body Level Five</a:t>
            </a:r>
          </a:p>
        </p:txBody>
      </p:sp>
      <p:sp>
        <p:nvSpPr>
          <p:cNvPr id="716" name="Shape 716"/>
          <p:cNvSpPr/>
          <p:nvPr/>
        </p:nvSpPr>
        <p:spPr>
          <a:xfrm>
            <a:off x="5464256" y="3298195"/>
            <a:ext cx="1292473" cy="243837"/>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sz="1100"/>
            </a:lvl1pPr>
          </a:lstStyle>
          <a:p>
            <a:pPr/>
            <a:r>
              <a:t>CloudBees Jenkins </a:t>
            </a:r>
          </a:p>
        </p:txBody>
      </p:sp>
      <p:sp>
        <p:nvSpPr>
          <p:cNvPr id="717" name="Shape 717"/>
          <p:cNvSpPr/>
          <p:nvPr/>
        </p:nvSpPr>
        <p:spPr>
          <a:xfrm>
            <a:off x="5464256" y="3298195"/>
            <a:ext cx="1292473" cy="243837"/>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sz="1100"/>
            </a:lvl1pPr>
          </a:lstStyle>
          <a:p>
            <a:pPr/>
            <a:r>
              <a:t>CloudBees Jenkins </a:t>
            </a:r>
          </a:p>
        </p:txBody>
      </p:sp>
      <p:sp>
        <p:nvSpPr>
          <p:cNvPr id="718" name="Shape 718"/>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8.xml><?xml version="1.0" encoding="utf-8"?>
<p:sldLayout xmlns:a="http://schemas.openxmlformats.org/drawingml/2006/main" xmlns:r="http://schemas.openxmlformats.org/officeDocument/2006/relationships" xmlns:p="http://schemas.openxmlformats.org/presentationml/2006/main" type="tx" showMasterSp="1" showMasterPhAnim="1">
  <p:cSld name="Title and Content">
    <p:spTree>
      <p:nvGrpSpPr>
        <p:cNvPr id="1" name=""/>
        <p:cNvGrpSpPr/>
        <p:nvPr/>
      </p:nvGrpSpPr>
      <p:grpSpPr>
        <a:xfrm>
          <a:off x="0" y="0"/>
          <a:ext cx="0" cy="0"/>
          <a:chOff x="0" y="0"/>
          <a:chExt cx="0" cy="0"/>
        </a:xfrm>
      </p:grpSpPr>
      <p:sp>
        <p:nvSpPr>
          <p:cNvPr id="725" name="Shape 725"/>
          <p:cNvSpPr/>
          <p:nvPr>
            <p:ph type="title"/>
          </p:nvPr>
        </p:nvSpPr>
        <p:spPr>
          <a:prstGeom prst="rect">
            <a:avLst/>
          </a:prstGeom>
        </p:spPr>
        <p:txBody>
          <a:bodyPr/>
          <a:lstStyle/>
          <a:p>
            <a:pPr/>
            <a:r>
              <a:t>Title Text</a:t>
            </a:r>
          </a:p>
        </p:txBody>
      </p:sp>
      <p:sp>
        <p:nvSpPr>
          <p:cNvPr id="726" name="Shape 726"/>
          <p:cNvSpPr/>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727" name="Shape 727"/>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9.xml><?xml version="1.0" encoding="utf-8"?>
<p:sldLayout xmlns:a="http://schemas.openxmlformats.org/drawingml/2006/main" xmlns:r="http://schemas.openxmlformats.org/officeDocument/2006/relationships" xmlns:p="http://schemas.openxmlformats.org/presentationml/2006/main" type="tx" showMasterSp="1" showMasterPhAnim="1">
  <p:cSld name="Section Header">
    <p:spTree>
      <p:nvGrpSpPr>
        <p:cNvPr id="1" name=""/>
        <p:cNvGrpSpPr/>
        <p:nvPr/>
      </p:nvGrpSpPr>
      <p:grpSpPr>
        <a:xfrm>
          <a:off x="0" y="0"/>
          <a:ext cx="0" cy="0"/>
          <a:chOff x="0" y="0"/>
          <a:chExt cx="0" cy="0"/>
        </a:xfrm>
      </p:grpSpPr>
      <p:sp>
        <p:nvSpPr>
          <p:cNvPr id="734" name="Shape 734"/>
          <p:cNvSpPr/>
          <p:nvPr>
            <p:ph type="title"/>
          </p:nvPr>
        </p:nvSpPr>
        <p:spPr>
          <a:xfrm>
            <a:off x="831850" y="1709738"/>
            <a:ext cx="10515600" cy="2852737"/>
          </a:xfrm>
          <a:prstGeom prst="rect">
            <a:avLst/>
          </a:prstGeom>
        </p:spPr>
        <p:txBody>
          <a:bodyPr anchor="b"/>
          <a:lstStyle>
            <a:lvl1pPr>
              <a:defRPr sz="6000"/>
            </a:lvl1pPr>
          </a:lstStyle>
          <a:p>
            <a:pPr/>
            <a:r>
              <a:t>Title Text</a:t>
            </a:r>
          </a:p>
        </p:txBody>
      </p:sp>
      <p:sp>
        <p:nvSpPr>
          <p:cNvPr id="735" name="Shape 735"/>
          <p:cNvSpPr/>
          <p:nvPr>
            <p:ph type="body" sz="quarter" idx="1"/>
          </p:nvPr>
        </p:nvSpPr>
        <p:spPr>
          <a:xfrm>
            <a:off x="831850" y="4589462"/>
            <a:ext cx="10515600" cy="1500190"/>
          </a:xfrm>
          <a:prstGeom prst="rect">
            <a:avLst/>
          </a:prstGeom>
        </p:spPr>
        <p:txBody>
          <a:bodyPr/>
          <a:lstStyle>
            <a:lvl1pPr marL="0" indent="0">
              <a:buSzTx/>
              <a:buFontTx/>
              <a:buNone/>
              <a:defRPr sz="2400">
                <a:solidFill>
                  <a:srgbClr val="888888"/>
                </a:solidFill>
              </a:defRPr>
            </a:lvl1pPr>
            <a:lvl2pPr marL="0" indent="0">
              <a:buSzTx/>
              <a:buFontTx/>
              <a:buNone/>
              <a:defRPr sz="2400">
                <a:solidFill>
                  <a:srgbClr val="888888"/>
                </a:solidFill>
              </a:defRPr>
            </a:lvl2pPr>
            <a:lvl3pPr marL="0" indent="0">
              <a:buSzTx/>
              <a:buFontTx/>
              <a:buNone/>
              <a:defRPr sz="2400">
                <a:solidFill>
                  <a:srgbClr val="888888"/>
                </a:solidFill>
              </a:defRPr>
            </a:lvl3pPr>
            <a:lvl4pPr marL="0" indent="0">
              <a:buSzTx/>
              <a:buFontTx/>
              <a:buNone/>
              <a:defRPr sz="2400">
                <a:solidFill>
                  <a:srgbClr val="888888"/>
                </a:solidFill>
              </a:defRPr>
            </a:lvl4pPr>
            <a:lvl5pPr marL="0" indent="0">
              <a:buSzTx/>
              <a:buFontTx/>
              <a:buNone/>
              <a:defRPr sz="2400">
                <a:solidFill>
                  <a:srgbClr val="888888"/>
                </a:solidFill>
              </a:defRPr>
            </a:lvl5pPr>
          </a:lstStyle>
          <a:p>
            <a:pPr/>
            <a:r>
              <a:t>Body Level One</a:t>
            </a:r>
          </a:p>
          <a:p>
            <a:pPr lvl="1"/>
            <a:r>
              <a:t>Body Level Two</a:t>
            </a:r>
          </a:p>
          <a:p>
            <a:pPr lvl="2"/>
            <a:r>
              <a:t>Body Level Three</a:t>
            </a:r>
          </a:p>
          <a:p>
            <a:pPr lvl="3"/>
            <a:r>
              <a:t>Body Level Four</a:t>
            </a:r>
          </a:p>
          <a:p>
            <a:pPr lvl="4"/>
            <a:r>
              <a:t>Body Level Five</a:t>
            </a:r>
          </a:p>
        </p:txBody>
      </p:sp>
      <p:sp>
        <p:nvSpPr>
          <p:cNvPr id="736" name="Shape 736"/>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Blank">
    <p:spTree>
      <p:nvGrpSpPr>
        <p:cNvPr id="1" name=""/>
        <p:cNvGrpSpPr/>
        <p:nvPr/>
      </p:nvGrpSpPr>
      <p:grpSpPr>
        <a:xfrm>
          <a:off x="0" y="0"/>
          <a:ext cx="0" cy="0"/>
          <a:chOff x="0" y="0"/>
          <a:chExt cx="0" cy="0"/>
        </a:xfrm>
      </p:grpSpPr>
      <p:sp>
        <p:nvSpPr>
          <p:cNvPr id="56" name="Shape 56"/>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0.xml><?xml version="1.0" encoding="utf-8"?>
<p:sldLayout xmlns:a="http://schemas.openxmlformats.org/drawingml/2006/main" xmlns:r="http://schemas.openxmlformats.org/officeDocument/2006/relationships" xmlns:p="http://schemas.openxmlformats.org/presentationml/2006/main" type="tx" showMasterSp="1" showMasterPhAnim="1">
  <p:cSld name="Two Content">
    <p:spTree>
      <p:nvGrpSpPr>
        <p:cNvPr id="1" name=""/>
        <p:cNvGrpSpPr/>
        <p:nvPr/>
      </p:nvGrpSpPr>
      <p:grpSpPr>
        <a:xfrm>
          <a:off x="0" y="0"/>
          <a:ext cx="0" cy="0"/>
          <a:chOff x="0" y="0"/>
          <a:chExt cx="0" cy="0"/>
        </a:xfrm>
      </p:grpSpPr>
      <p:sp>
        <p:nvSpPr>
          <p:cNvPr id="743" name="Shape 743"/>
          <p:cNvSpPr/>
          <p:nvPr>
            <p:ph type="title"/>
          </p:nvPr>
        </p:nvSpPr>
        <p:spPr>
          <a:prstGeom prst="rect">
            <a:avLst/>
          </a:prstGeom>
        </p:spPr>
        <p:txBody>
          <a:bodyPr/>
          <a:lstStyle/>
          <a:p>
            <a:pPr/>
            <a:r>
              <a:t>Title Text</a:t>
            </a:r>
          </a:p>
        </p:txBody>
      </p:sp>
      <p:sp>
        <p:nvSpPr>
          <p:cNvPr id="744" name="Shape 744"/>
          <p:cNvSpPr/>
          <p:nvPr>
            <p:ph type="body" sz="half" idx="1"/>
          </p:nvPr>
        </p:nvSpPr>
        <p:spPr>
          <a:xfrm>
            <a:off x="838200" y="1825625"/>
            <a:ext cx="5181600" cy="4351338"/>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745" name="Shape 745"/>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1.xml><?xml version="1.0" encoding="utf-8"?>
<p:sldLayout xmlns:a="http://schemas.openxmlformats.org/drawingml/2006/main" xmlns:r="http://schemas.openxmlformats.org/officeDocument/2006/relationships" xmlns:p="http://schemas.openxmlformats.org/presentationml/2006/main" type="tx" showMasterSp="1" showMasterPhAnim="1">
  <p:cSld name="Comparison">
    <p:spTree>
      <p:nvGrpSpPr>
        <p:cNvPr id="1" name=""/>
        <p:cNvGrpSpPr/>
        <p:nvPr/>
      </p:nvGrpSpPr>
      <p:grpSpPr>
        <a:xfrm>
          <a:off x="0" y="0"/>
          <a:ext cx="0" cy="0"/>
          <a:chOff x="0" y="0"/>
          <a:chExt cx="0" cy="0"/>
        </a:xfrm>
      </p:grpSpPr>
      <p:sp>
        <p:nvSpPr>
          <p:cNvPr id="752" name="Shape 752"/>
          <p:cNvSpPr/>
          <p:nvPr>
            <p:ph type="title"/>
          </p:nvPr>
        </p:nvSpPr>
        <p:spPr>
          <a:xfrm>
            <a:off x="839787" y="365125"/>
            <a:ext cx="10515601" cy="1325563"/>
          </a:xfrm>
          <a:prstGeom prst="rect">
            <a:avLst/>
          </a:prstGeom>
        </p:spPr>
        <p:txBody>
          <a:bodyPr/>
          <a:lstStyle/>
          <a:p>
            <a:pPr/>
            <a:r>
              <a:t>Title Text</a:t>
            </a:r>
          </a:p>
        </p:txBody>
      </p:sp>
      <p:sp>
        <p:nvSpPr>
          <p:cNvPr id="753" name="Shape 753"/>
          <p:cNvSpPr/>
          <p:nvPr>
            <p:ph type="body" sz="quarter" idx="1"/>
          </p:nvPr>
        </p:nvSpPr>
        <p:spPr>
          <a:xfrm>
            <a:off x="839787" y="1681163"/>
            <a:ext cx="5157790" cy="823915"/>
          </a:xfrm>
          <a:prstGeom prst="rect">
            <a:avLst/>
          </a:prstGeom>
        </p:spPr>
        <p:txBody>
          <a:bodyPr anchor="b"/>
          <a:lstStyle>
            <a:lvl1pPr marL="0" indent="0">
              <a:buSzTx/>
              <a:buFontTx/>
              <a:buNone/>
              <a:defRPr b="1" sz="2400"/>
            </a:lvl1pPr>
            <a:lvl2pPr marL="0" indent="0">
              <a:buSzTx/>
              <a:buFontTx/>
              <a:buNone/>
              <a:defRPr b="1" sz="2400"/>
            </a:lvl2pPr>
            <a:lvl3pPr marL="0" indent="0">
              <a:buSzTx/>
              <a:buFontTx/>
              <a:buNone/>
              <a:defRPr b="1" sz="2400"/>
            </a:lvl3pPr>
            <a:lvl4pPr marL="0" indent="0">
              <a:buSzTx/>
              <a:buFontTx/>
              <a:buNone/>
              <a:defRPr b="1" sz="2400"/>
            </a:lvl4pPr>
            <a:lvl5pPr marL="0" indent="0">
              <a:buSzTx/>
              <a:buFontTx/>
              <a:buNone/>
              <a:defRPr b="1" sz="2400"/>
            </a:lvl5pPr>
          </a:lstStyle>
          <a:p>
            <a:pPr/>
            <a:r>
              <a:t>Body Level One</a:t>
            </a:r>
          </a:p>
          <a:p>
            <a:pPr lvl="1"/>
            <a:r>
              <a:t>Body Level Two</a:t>
            </a:r>
          </a:p>
          <a:p>
            <a:pPr lvl="2"/>
            <a:r>
              <a:t>Body Level Three</a:t>
            </a:r>
          </a:p>
          <a:p>
            <a:pPr lvl="3"/>
            <a:r>
              <a:t>Body Level Four</a:t>
            </a:r>
          </a:p>
          <a:p>
            <a:pPr lvl="4"/>
            <a:r>
              <a:t>Body Level Five</a:t>
            </a:r>
          </a:p>
        </p:txBody>
      </p:sp>
      <p:sp>
        <p:nvSpPr>
          <p:cNvPr id="754" name="Shape 754"/>
          <p:cNvSpPr/>
          <p:nvPr>
            <p:ph type="body" sz="quarter" idx="13"/>
          </p:nvPr>
        </p:nvSpPr>
        <p:spPr>
          <a:xfrm>
            <a:off x="6172200" y="1681163"/>
            <a:ext cx="5183188" cy="823914"/>
          </a:xfrm>
          <a:prstGeom prst="rect">
            <a:avLst/>
          </a:prstGeom>
        </p:spPr>
        <p:txBody>
          <a:bodyPr anchor="b"/>
          <a:lstStyle/>
          <a:p>
            <a:pPr/>
          </a:p>
        </p:txBody>
      </p:sp>
      <p:sp>
        <p:nvSpPr>
          <p:cNvPr id="755" name="Shape 755"/>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2.xml><?xml version="1.0" encoding="utf-8"?>
<p:sldLayout xmlns:a="http://schemas.openxmlformats.org/drawingml/2006/main" xmlns:r="http://schemas.openxmlformats.org/officeDocument/2006/relationships" xmlns:p="http://schemas.openxmlformats.org/presentationml/2006/main" type="tx" showMasterSp="1" showMasterPhAnim="1">
  <p:cSld name="Title Only">
    <p:spTree>
      <p:nvGrpSpPr>
        <p:cNvPr id="1" name=""/>
        <p:cNvGrpSpPr/>
        <p:nvPr/>
      </p:nvGrpSpPr>
      <p:grpSpPr>
        <a:xfrm>
          <a:off x="0" y="0"/>
          <a:ext cx="0" cy="0"/>
          <a:chOff x="0" y="0"/>
          <a:chExt cx="0" cy="0"/>
        </a:xfrm>
      </p:grpSpPr>
      <p:sp>
        <p:nvSpPr>
          <p:cNvPr id="762" name="Shape 762"/>
          <p:cNvSpPr/>
          <p:nvPr>
            <p:ph type="title"/>
          </p:nvPr>
        </p:nvSpPr>
        <p:spPr>
          <a:prstGeom prst="rect">
            <a:avLst/>
          </a:prstGeom>
        </p:spPr>
        <p:txBody>
          <a:bodyPr/>
          <a:lstStyle/>
          <a:p>
            <a:pPr/>
            <a:r>
              <a:t>Title Text</a:t>
            </a:r>
          </a:p>
        </p:txBody>
      </p:sp>
      <p:sp>
        <p:nvSpPr>
          <p:cNvPr id="763" name="Shape 76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3.xml><?xml version="1.0" encoding="utf-8"?>
<p:sldLayout xmlns:a="http://schemas.openxmlformats.org/drawingml/2006/main" xmlns:r="http://schemas.openxmlformats.org/officeDocument/2006/relationships" xmlns:p="http://schemas.openxmlformats.org/presentationml/2006/main" type="tx" showMasterSp="1" showMasterPhAnim="1">
  <p:cSld name="Blank">
    <p:spTree>
      <p:nvGrpSpPr>
        <p:cNvPr id="1" name=""/>
        <p:cNvGrpSpPr/>
        <p:nvPr/>
      </p:nvGrpSpPr>
      <p:grpSpPr>
        <a:xfrm>
          <a:off x="0" y="0"/>
          <a:ext cx="0" cy="0"/>
          <a:chOff x="0" y="0"/>
          <a:chExt cx="0" cy="0"/>
        </a:xfrm>
      </p:grpSpPr>
      <p:sp>
        <p:nvSpPr>
          <p:cNvPr id="770" name="Shape 770"/>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4.xml><?xml version="1.0" encoding="utf-8"?>
<p:sldLayout xmlns:a="http://schemas.openxmlformats.org/drawingml/2006/main" xmlns:r="http://schemas.openxmlformats.org/officeDocument/2006/relationships" xmlns:p="http://schemas.openxmlformats.org/presentationml/2006/main" type="tx" showMasterSp="1" showMasterPhAnim="1">
  <p:cSld name="Content with Caption">
    <p:spTree>
      <p:nvGrpSpPr>
        <p:cNvPr id="1" name=""/>
        <p:cNvGrpSpPr/>
        <p:nvPr/>
      </p:nvGrpSpPr>
      <p:grpSpPr>
        <a:xfrm>
          <a:off x="0" y="0"/>
          <a:ext cx="0" cy="0"/>
          <a:chOff x="0" y="0"/>
          <a:chExt cx="0" cy="0"/>
        </a:xfrm>
      </p:grpSpPr>
      <p:sp>
        <p:nvSpPr>
          <p:cNvPr id="777" name="Shape 777"/>
          <p:cNvSpPr/>
          <p:nvPr>
            <p:ph type="title"/>
          </p:nvPr>
        </p:nvSpPr>
        <p:spPr>
          <a:xfrm>
            <a:off x="839787" y="457200"/>
            <a:ext cx="3932240" cy="1600200"/>
          </a:xfrm>
          <a:prstGeom prst="rect">
            <a:avLst/>
          </a:prstGeom>
        </p:spPr>
        <p:txBody>
          <a:bodyPr anchor="b"/>
          <a:lstStyle>
            <a:lvl1pPr>
              <a:defRPr sz="3200"/>
            </a:lvl1pPr>
          </a:lstStyle>
          <a:p>
            <a:pPr/>
            <a:r>
              <a:t>Title Text</a:t>
            </a:r>
          </a:p>
        </p:txBody>
      </p:sp>
      <p:sp>
        <p:nvSpPr>
          <p:cNvPr id="778" name="Shape 778"/>
          <p:cNvSpPr/>
          <p:nvPr>
            <p:ph type="body" sz="half" idx="1"/>
          </p:nvPr>
        </p:nvSpPr>
        <p:spPr>
          <a:xfrm>
            <a:off x="5183187" y="987425"/>
            <a:ext cx="6172203" cy="4873625"/>
          </a:xfrm>
          <a:prstGeom prst="rect">
            <a:avLst/>
          </a:prstGeom>
        </p:spPr>
        <p:txBody>
          <a:bodyPr/>
          <a:lstStyle>
            <a:lvl1pPr>
              <a:defRPr sz="3200"/>
            </a:lvl1pPr>
            <a:lvl2pPr marL="718457" indent="-261257">
              <a:defRPr sz="3200"/>
            </a:lvl2pPr>
            <a:lvl3pPr marL="1219200" indent="-304800">
              <a:defRPr sz="3200"/>
            </a:lvl3pPr>
            <a:lvl4pPr marL="1737360" indent="-365760">
              <a:defRPr sz="3200"/>
            </a:lvl4pPr>
            <a:lvl5pPr marL="2194560" indent="-365760">
              <a:defRPr sz="3200"/>
            </a:lvl5pPr>
          </a:lstStyle>
          <a:p>
            <a:pPr/>
            <a:r>
              <a:t>Body Level One</a:t>
            </a:r>
          </a:p>
          <a:p>
            <a:pPr lvl="1"/>
            <a:r>
              <a:t>Body Level Two</a:t>
            </a:r>
          </a:p>
          <a:p>
            <a:pPr lvl="2"/>
            <a:r>
              <a:t>Body Level Three</a:t>
            </a:r>
          </a:p>
          <a:p>
            <a:pPr lvl="3"/>
            <a:r>
              <a:t>Body Level Four</a:t>
            </a:r>
          </a:p>
          <a:p>
            <a:pPr lvl="4"/>
            <a:r>
              <a:t>Body Level Five</a:t>
            </a:r>
          </a:p>
        </p:txBody>
      </p:sp>
      <p:sp>
        <p:nvSpPr>
          <p:cNvPr id="779" name="Shape 779"/>
          <p:cNvSpPr/>
          <p:nvPr>
            <p:ph type="body" sz="quarter" idx="13"/>
          </p:nvPr>
        </p:nvSpPr>
        <p:spPr>
          <a:xfrm>
            <a:off x="839787" y="2057400"/>
            <a:ext cx="3932238" cy="3811588"/>
          </a:xfrm>
          <a:prstGeom prst="rect">
            <a:avLst/>
          </a:prstGeom>
        </p:spPr>
        <p:txBody>
          <a:bodyPr/>
          <a:lstStyle/>
          <a:p>
            <a:pPr/>
          </a:p>
        </p:txBody>
      </p:sp>
      <p:sp>
        <p:nvSpPr>
          <p:cNvPr id="780" name="Shape 780"/>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5.xml><?xml version="1.0" encoding="utf-8"?>
<p:sldLayout xmlns:a="http://schemas.openxmlformats.org/drawingml/2006/main" xmlns:r="http://schemas.openxmlformats.org/officeDocument/2006/relationships" xmlns:p="http://schemas.openxmlformats.org/presentationml/2006/main" type="tx" showMasterSp="1" showMasterPhAnim="1">
  <p:cSld name="Picture with Caption">
    <p:spTree>
      <p:nvGrpSpPr>
        <p:cNvPr id="1" name=""/>
        <p:cNvGrpSpPr/>
        <p:nvPr/>
      </p:nvGrpSpPr>
      <p:grpSpPr>
        <a:xfrm>
          <a:off x="0" y="0"/>
          <a:ext cx="0" cy="0"/>
          <a:chOff x="0" y="0"/>
          <a:chExt cx="0" cy="0"/>
        </a:xfrm>
      </p:grpSpPr>
      <p:sp>
        <p:nvSpPr>
          <p:cNvPr id="787" name="Shape 787"/>
          <p:cNvSpPr/>
          <p:nvPr>
            <p:ph type="title"/>
          </p:nvPr>
        </p:nvSpPr>
        <p:spPr>
          <a:xfrm>
            <a:off x="839787" y="457200"/>
            <a:ext cx="3932240" cy="1600200"/>
          </a:xfrm>
          <a:prstGeom prst="rect">
            <a:avLst/>
          </a:prstGeom>
        </p:spPr>
        <p:txBody>
          <a:bodyPr anchor="b"/>
          <a:lstStyle>
            <a:lvl1pPr>
              <a:defRPr sz="3200"/>
            </a:lvl1pPr>
          </a:lstStyle>
          <a:p>
            <a:pPr/>
            <a:r>
              <a:t>Title Text</a:t>
            </a:r>
          </a:p>
        </p:txBody>
      </p:sp>
      <p:sp>
        <p:nvSpPr>
          <p:cNvPr id="788" name="Shape 788"/>
          <p:cNvSpPr/>
          <p:nvPr>
            <p:ph type="pic" sz="half" idx="13"/>
          </p:nvPr>
        </p:nvSpPr>
        <p:spPr>
          <a:xfrm>
            <a:off x="5183187" y="987425"/>
            <a:ext cx="6172203" cy="4873625"/>
          </a:xfrm>
          <a:prstGeom prst="rect">
            <a:avLst/>
          </a:prstGeom>
        </p:spPr>
        <p:txBody>
          <a:bodyPr lIns="91439" tIns="45719" rIns="91439" bIns="45719">
            <a:noAutofit/>
          </a:bodyPr>
          <a:lstStyle/>
          <a:p>
            <a:pPr/>
          </a:p>
        </p:txBody>
      </p:sp>
      <p:sp>
        <p:nvSpPr>
          <p:cNvPr id="789" name="Shape 789"/>
          <p:cNvSpPr/>
          <p:nvPr>
            <p:ph type="body" sz="quarter" idx="1"/>
          </p:nvPr>
        </p:nvSpPr>
        <p:spPr>
          <a:xfrm>
            <a:off x="839787" y="2057400"/>
            <a:ext cx="3932240" cy="3811588"/>
          </a:xfrm>
          <a:prstGeom prst="rect">
            <a:avLst/>
          </a:prstGeom>
        </p:spPr>
        <p:txBody>
          <a:bodyPr/>
          <a:lstStyle>
            <a:lvl1pPr marL="0" indent="0">
              <a:buSzTx/>
              <a:buFontTx/>
              <a:buNone/>
              <a:defRPr sz="1600"/>
            </a:lvl1pPr>
            <a:lvl2pPr marL="0" indent="0">
              <a:buSzTx/>
              <a:buFontTx/>
              <a:buNone/>
              <a:defRPr sz="1600"/>
            </a:lvl2pPr>
            <a:lvl3pPr marL="0" indent="0">
              <a:buSzTx/>
              <a:buFontTx/>
              <a:buNone/>
              <a:defRPr sz="1600"/>
            </a:lvl3pPr>
            <a:lvl4pPr marL="0" indent="0">
              <a:buSzTx/>
              <a:buFontTx/>
              <a:buNone/>
              <a:defRPr sz="1600"/>
            </a:lvl4pPr>
            <a:lvl5pPr marL="0" indent="0">
              <a:buSzTx/>
              <a:buFontTx/>
              <a:buNone/>
              <a:defRPr sz="1600"/>
            </a:lvl5pPr>
          </a:lstStyle>
          <a:p>
            <a:pPr/>
            <a:r>
              <a:t>Body Level One</a:t>
            </a:r>
          </a:p>
          <a:p>
            <a:pPr lvl="1"/>
            <a:r>
              <a:t>Body Level Two</a:t>
            </a:r>
          </a:p>
          <a:p>
            <a:pPr lvl="2"/>
            <a:r>
              <a:t>Body Level Three</a:t>
            </a:r>
          </a:p>
          <a:p>
            <a:pPr lvl="3"/>
            <a:r>
              <a:t>Body Level Four</a:t>
            </a:r>
          </a:p>
          <a:p>
            <a:pPr lvl="4"/>
            <a:r>
              <a:t>Body Level Five</a:t>
            </a:r>
          </a:p>
        </p:txBody>
      </p:sp>
      <p:sp>
        <p:nvSpPr>
          <p:cNvPr id="790" name="Shape 790"/>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6.xml><?xml version="1.0" encoding="utf-8"?>
<p:sldLayout xmlns:a="http://schemas.openxmlformats.org/drawingml/2006/main" xmlns:r="http://schemas.openxmlformats.org/officeDocument/2006/relationships" xmlns:p="http://schemas.openxmlformats.org/presentationml/2006/main" type="tx" showMasterSp="1" showMasterPhAnim="1">
  <p:cSld name="Title and Vertical Text">
    <p:spTree>
      <p:nvGrpSpPr>
        <p:cNvPr id="1" name=""/>
        <p:cNvGrpSpPr/>
        <p:nvPr/>
      </p:nvGrpSpPr>
      <p:grpSpPr>
        <a:xfrm>
          <a:off x="0" y="0"/>
          <a:ext cx="0" cy="0"/>
          <a:chOff x="0" y="0"/>
          <a:chExt cx="0" cy="0"/>
        </a:xfrm>
      </p:grpSpPr>
      <p:sp>
        <p:nvSpPr>
          <p:cNvPr id="797" name="Shape 797"/>
          <p:cNvSpPr/>
          <p:nvPr>
            <p:ph type="title"/>
          </p:nvPr>
        </p:nvSpPr>
        <p:spPr>
          <a:prstGeom prst="rect">
            <a:avLst/>
          </a:prstGeom>
        </p:spPr>
        <p:txBody>
          <a:bodyPr/>
          <a:lstStyle/>
          <a:p>
            <a:pPr/>
            <a:r>
              <a:t>Title Text</a:t>
            </a:r>
          </a:p>
        </p:txBody>
      </p:sp>
      <p:sp>
        <p:nvSpPr>
          <p:cNvPr id="798" name="Shape 798"/>
          <p:cNvSpPr/>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799" name="Shape 799"/>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7.xml><?xml version="1.0" encoding="utf-8"?>
<p:sldLayout xmlns:a="http://schemas.openxmlformats.org/drawingml/2006/main" xmlns:r="http://schemas.openxmlformats.org/officeDocument/2006/relationships" xmlns:p="http://schemas.openxmlformats.org/presentationml/2006/main" type="tx" showMasterSp="1" showMasterPhAnim="1">
  <p:cSld name="Vertical Title and Text">
    <p:spTree>
      <p:nvGrpSpPr>
        <p:cNvPr id="1" name=""/>
        <p:cNvGrpSpPr/>
        <p:nvPr/>
      </p:nvGrpSpPr>
      <p:grpSpPr>
        <a:xfrm>
          <a:off x="0" y="0"/>
          <a:ext cx="0" cy="0"/>
          <a:chOff x="0" y="0"/>
          <a:chExt cx="0" cy="0"/>
        </a:xfrm>
      </p:grpSpPr>
      <p:sp>
        <p:nvSpPr>
          <p:cNvPr id="806" name="Shape 806"/>
          <p:cNvSpPr/>
          <p:nvPr>
            <p:ph type="title"/>
          </p:nvPr>
        </p:nvSpPr>
        <p:spPr>
          <a:xfrm>
            <a:off x="8724900" y="365125"/>
            <a:ext cx="2628900" cy="5811838"/>
          </a:xfrm>
          <a:prstGeom prst="rect">
            <a:avLst/>
          </a:prstGeom>
        </p:spPr>
        <p:txBody>
          <a:bodyPr/>
          <a:lstStyle/>
          <a:p>
            <a:pPr/>
            <a:r>
              <a:t>Title Text</a:t>
            </a:r>
          </a:p>
        </p:txBody>
      </p:sp>
      <p:sp>
        <p:nvSpPr>
          <p:cNvPr id="807" name="Shape 807"/>
          <p:cNvSpPr/>
          <p:nvPr>
            <p:ph type="body" idx="1"/>
          </p:nvPr>
        </p:nvSpPr>
        <p:spPr>
          <a:xfrm>
            <a:off x="838200" y="365125"/>
            <a:ext cx="7734300" cy="5811838"/>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808" name="Shape 808"/>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8.xml><?xml version="1.0" encoding="utf-8"?>
<p:sldLayout xmlns:a="http://schemas.openxmlformats.org/drawingml/2006/main" xmlns:r="http://schemas.openxmlformats.org/officeDocument/2006/relationships" xmlns:p="http://schemas.openxmlformats.org/presentationml/2006/main" type="tx" showMasterSp="1" showMasterPhAnim="1">
  <p:cSld name="1_Title Slide">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815" name="Shape 815"/>
          <p:cNvSpPr/>
          <p:nvPr/>
        </p:nvSpPr>
        <p:spPr>
          <a:xfrm>
            <a:off x="478366" y="582082"/>
            <a:ext cx="11713604" cy="6276006"/>
          </a:xfrm>
          <a:prstGeom prst="rect">
            <a:avLst/>
          </a:prstGeom>
          <a:solidFill>
            <a:srgbClr val="FFFFFF"/>
          </a:solidFill>
          <a:ln w="12700">
            <a:miter lim="400000"/>
          </a:ln>
        </p:spPr>
        <p:txBody>
          <a:bodyPr lIns="45718" tIns="45718" rIns="45718" bIns="45718" anchor="ctr"/>
          <a:lstStyle/>
          <a:p>
            <a:pPr algn="ctr">
              <a:defRPr>
                <a:solidFill>
                  <a:srgbClr val="FFFFFF"/>
                </a:solidFill>
              </a:defRPr>
            </a:pPr>
          </a:p>
        </p:txBody>
      </p:sp>
      <p:sp>
        <p:nvSpPr>
          <p:cNvPr id="816" name="Shape 816"/>
          <p:cNvSpPr/>
          <p:nvPr/>
        </p:nvSpPr>
        <p:spPr>
          <a:xfrm rot="16200000">
            <a:off x="-1045757" y="5541432"/>
            <a:ext cx="2414702" cy="2184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800">
                <a:solidFill>
                  <a:srgbClr val="54585B"/>
                </a:solidFill>
              </a:defRPr>
            </a:lvl1pPr>
          </a:lstStyle>
          <a:p>
            <a:pPr/>
            <a:r>
              <a:t>© 2015 CloudBees, Inc.  All Rights Reserved</a:t>
            </a:r>
          </a:p>
        </p:txBody>
      </p:sp>
      <p:pic>
        <p:nvPicPr>
          <p:cNvPr id="817" name="image2.png"/>
          <p:cNvPicPr>
            <a:picLocks noChangeAspect="1"/>
          </p:cNvPicPr>
          <p:nvPr/>
        </p:nvPicPr>
        <p:blipFill>
          <a:blip r:embed="rId3">
            <a:extLst/>
          </a:blip>
          <a:stretch>
            <a:fillRect/>
          </a:stretch>
        </p:blipFill>
        <p:spPr>
          <a:xfrm>
            <a:off x="10080200" y="32518"/>
            <a:ext cx="1746802" cy="562504"/>
          </a:xfrm>
          <a:prstGeom prst="rect">
            <a:avLst/>
          </a:prstGeom>
          <a:ln w="12700">
            <a:miter lim="400000"/>
          </a:ln>
        </p:spPr>
      </p:pic>
      <p:pic>
        <p:nvPicPr>
          <p:cNvPr id="818" name="image3.jpeg"/>
          <p:cNvPicPr>
            <a:picLocks noChangeAspect="1"/>
          </p:cNvPicPr>
          <p:nvPr/>
        </p:nvPicPr>
        <p:blipFill>
          <a:blip r:embed="rId4">
            <a:extLst/>
          </a:blip>
          <a:stretch>
            <a:fillRect/>
          </a:stretch>
        </p:blipFill>
        <p:spPr>
          <a:xfrm>
            <a:off x="0" y="9201"/>
            <a:ext cx="12192000" cy="6858001"/>
          </a:xfrm>
          <a:prstGeom prst="rect">
            <a:avLst/>
          </a:prstGeom>
          <a:ln w="12700">
            <a:miter lim="400000"/>
          </a:ln>
        </p:spPr>
      </p:pic>
      <p:sp>
        <p:nvSpPr>
          <p:cNvPr id="819" name="Shape 819"/>
          <p:cNvSpPr/>
          <p:nvPr>
            <p:ph type="title"/>
          </p:nvPr>
        </p:nvSpPr>
        <p:spPr>
          <a:xfrm>
            <a:off x="914400" y="2127736"/>
            <a:ext cx="10464801" cy="2111103"/>
          </a:xfrm>
          <a:prstGeom prst="rect">
            <a:avLst/>
          </a:prstGeom>
        </p:spPr>
        <p:txBody>
          <a:bodyPr lIns="91422" tIns="91422" rIns="91422" bIns="91422" anchor="b"/>
          <a:lstStyle>
            <a:lvl1pPr>
              <a:lnSpc>
                <a:spcPct val="100000"/>
              </a:lnSpc>
              <a:defRPr sz="3600">
                <a:solidFill>
                  <a:srgbClr val="FFFFFF"/>
                </a:solidFill>
                <a:latin typeface="PT Sans"/>
                <a:ea typeface="PT Sans"/>
                <a:cs typeface="PT Sans"/>
                <a:sym typeface="PT Sans"/>
              </a:defRPr>
            </a:lvl1pPr>
          </a:lstStyle>
          <a:p>
            <a:pPr/>
            <a:r>
              <a:t>Title Text</a:t>
            </a:r>
          </a:p>
        </p:txBody>
      </p:sp>
      <p:sp>
        <p:nvSpPr>
          <p:cNvPr id="820" name="Shape 820"/>
          <p:cNvSpPr/>
          <p:nvPr>
            <p:ph type="body" sz="quarter" idx="1"/>
          </p:nvPr>
        </p:nvSpPr>
        <p:spPr>
          <a:xfrm>
            <a:off x="914400" y="4312137"/>
            <a:ext cx="7721600" cy="1066802"/>
          </a:xfrm>
          <a:prstGeom prst="rect">
            <a:avLst/>
          </a:prstGeom>
        </p:spPr>
        <p:txBody>
          <a:bodyPr lIns="91422" tIns="91422" rIns="91422" bIns="91422"/>
          <a:lstStyle>
            <a:lvl1pPr marL="0" indent="0">
              <a:lnSpc>
                <a:spcPct val="100000"/>
              </a:lnSpc>
              <a:spcBef>
                <a:spcPts val="400"/>
              </a:spcBef>
              <a:buSzTx/>
              <a:buFontTx/>
              <a:buNone/>
              <a:defRPr>
                <a:solidFill>
                  <a:srgbClr val="FFFFFF"/>
                </a:solidFill>
                <a:latin typeface="PT Sans"/>
                <a:ea typeface="PT Sans"/>
                <a:cs typeface="PT Sans"/>
                <a:sym typeface="PT Sans"/>
              </a:defRPr>
            </a:lvl1pPr>
            <a:lvl2pPr marL="0" indent="0">
              <a:lnSpc>
                <a:spcPct val="100000"/>
              </a:lnSpc>
              <a:spcBef>
                <a:spcPts val="400"/>
              </a:spcBef>
              <a:buSzTx/>
              <a:buFontTx/>
              <a:buNone/>
              <a:defRPr>
                <a:solidFill>
                  <a:srgbClr val="FFFFFF"/>
                </a:solidFill>
                <a:latin typeface="PT Sans"/>
                <a:ea typeface="PT Sans"/>
                <a:cs typeface="PT Sans"/>
                <a:sym typeface="PT Sans"/>
              </a:defRPr>
            </a:lvl2pPr>
            <a:lvl3pPr marL="0" indent="0">
              <a:lnSpc>
                <a:spcPct val="100000"/>
              </a:lnSpc>
              <a:spcBef>
                <a:spcPts val="400"/>
              </a:spcBef>
              <a:buSzTx/>
              <a:buFontTx/>
              <a:buNone/>
              <a:defRPr>
                <a:solidFill>
                  <a:srgbClr val="FFFFFF"/>
                </a:solidFill>
                <a:latin typeface="PT Sans"/>
                <a:ea typeface="PT Sans"/>
                <a:cs typeface="PT Sans"/>
                <a:sym typeface="PT Sans"/>
              </a:defRPr>
            </a:lvl3pPr>
            <a:lvl4pPr marL="0" indent="0">
              <a:lnSpc>
                <a:spcPct val="100000"/>
              </a:lnSpc>
              <a:spcBef>
                <a:spcPts val="400"/>
              </a:spcBef>
              <a:buSzTx/>
              <a:buFontTx/>
              <a:buNone/>
              <a:defRPr>
                <a:solidFill>
                  <a:srgbClr val="FFFFFF"/>
                </a:solidFill>
                <a:latin typeface="PT Sans"/>
                <a:ea typeface="PT Sans"/>
                <a:cs typeface="PT Sans"/>
                <a:sym typeface="PT Sans"/>
              </a:defRPr>
            </a:lvl4pPr>
            <a:lvl5pPr marL="0" indent="0">
              <a:lnSpc>
                <a:spcPct val="100000"/>
              </a:lnSpc>
              <a:spcBef>
                <a:spcPts val="400"/>
              </a:spcBef>
              <a:buSzTx/>
              <a:buFontTx/>
              <a:buNone/>
              <a:defRPr>
                <a:solidFill>
                  <a:srgbClr val="FFFFFF"/>
                </a:solidFill>
                <a:latin typeface="PT Sans"/>
                <a:ea typeface="PT Sans"/>
                <a:cs typeface="PT Sans"/>
                <a:sym typeface="PT Sans"/>
              </a:defRPr>
            </a:lvl5pPr>
          </a:lstStyle>
          <a:p>
            <a:pPr/>
            <a:r>
              <a:t>Body Level One</a:t>
            </a:r>
          </a:p>
          <a:p>
            <a:pPr lvl="1"/>
            <a:r>
              <a:t>Body Level Two</a:t>
            </a:r>
          </a:p>
          <a:p>
            <a:pPr lvl="2"/>
            <a:r>
              <a:t>Body Level Three</a:t>
            </a:r>
          </a:p>
          <a:p>
            <a:pPr lvl="3"/>
            <a:r>
              <a:t>Body Level Four</a:t>
            </a:r>
          </a:p>
          <a:p>
            <a:pPr lvl="4"/>
            <a:r>
              <a:t>Body Level Five</a:t>
            </a:r>
          </a:p>
        </p:txBody>
      </p:sp>
      <p:pic>
        <p:nvPicPr>
          <p:cNvPr id="821" name="image4.png"/>
          <p:cNvPicPr>
            <a:picLocks noChangeAspect="1"/>
          </p:cNvPicPr>
          <p:nvPr/>
        </p:nvPicPr>
        <p:blipFill>
          <a:blip r:embed="rId5">
            <a:extLst/>
          </a:blip>
          <a:stretch>
            <a:fillRect/>
          </a:stretch>
        </p:blipFill>
        <p:spPr>
          <a:xfrm>
            <a:off x="8636000" y="232712"/>
            <a:ext cx="3194001" cy="1026901"/>
          </a:xfrm>
          <a:prstGeom prst="rect">
            <a:avLst/>
          </a:prstGeom>
          <a:ln w="12700">
            <a:miter lim="400000"/>
          </a:ln>
        </p:spPr>
      </p:pic>
      <p:sp>
        <p:nvSpPr>
          <p:cNvPr id="822" name="Shape 822"/>
          <p:cNvSpPr/>
          <p:nvPr/>
        </p:nvSpPr>
        <p:spPr>
          <a:xfrm rot="16200000">
            <a:off x="-1045757" y="5541432"/>
            <a:ext cx="2414702" cy="2184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800">
                <a:solidFill>
                  <a:srgbClr val="FFFFFF"/>
                </a:solidFill>
              </a:defRPr>
            </a:lvl1pPr>
          </a:lstStyle>
          <a:p>
            <a:pPr/>
            <a:r>
              <a:t>© 2015 CloudBees, Inc.  All Rights Reserved</a:t>
            </a:r>
          </a:p>
        </p:txBody>
      </p:sp>
      <p:sp>
        <p:nvSpPr>
          <p:cNvPr id="823" name="Shape 823"/>
          <p:cNvSpPr/>
          <p:nvPr>
            <p:ph type="sldNum" sz="quarter" idx="2"/>
          </p:nvPr>
        </p:nvSpPr>
        <p:spPr>
          <a:xfrm>
            <a:off x="8473622" y="6221732"/>
            <a:ext cx="263979" cy="269237"/>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9.xml><?xml version="1.0" encoding="utf-8"?>
<p:sldLayout xmlns:a="http://schemas.openxmlformats.org/drawingml/2006/main" xmlns:r="http://schemas.openxmlformats.org/officeDocument/2006/relationships" xmlns:p="http://schemas.openxmlformats.org/presentationml/2006/main" type="tx" showMasterSp="1" showMasterPhAnim="1">
  <p:cSld name="1_Title and Content">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830" name="Shape 830"/>
          <p:cNvSpPr/>
          <p:nvPr/>
        </p:nvSpPr>
        <p:spPr>
          <a:xfrm>
            <a:off x="478366" y="582082"/>
            <a:ext cx="11713604" cy="6276006"/>
          </a:xfrm>
          <a:prstGeom prst="rect">
            <a:avLst/>
          </a:prstGeom>
          <a:solidFill>
            <a:srgbClr val="FFFFFF"/>
          </a:solidFill>
          <a:ln w="12700">
            <a:miter lim="400000"/>
          </a:ln>
        </p:spPr>
        <p:txBody>
          <a:bodyPr lIns="45718" tIns="45718" rIns="45718" bIns="45718" anchor="ctr"/>
          <a:lstStyle/>
          <a:p>
            <a:pPr algn="ctr">
              <a:defRPr>
                <a:solidFill>
                  <a:srgbClr val="FFFFFF"/>
                </a:solidFill>
              </a:defRPr>
            </a:pPr>
          </a:p>
        </p:txBody>
      </p:sp>
      <p:sp>
        <p:nvSpPr>
          <p:cNvPr id="831" name="Shape 831"/>
          <p:cNvSpPr/>
          <p:nvPr/>
        </p:nvSpPr>
        <p:spPr>
          <a:xfrm rot="16200000">
            <a:off x="-1045757" y="5541432"/>
            <a:ext cx="2414702" cy="2184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800">
                <a:solidFill>
                  <a:srgbClr val="54585B"/>
                </a:solidFill>
              </a:defRPr>
            </a:lvl1pPr>
          </a:lstStyle>
          <a:p>
            <a:pPr/>
            <a:r>
              <a:t>© 2015 CloudBees, Inc.  All Rights Reserved</a:t>
            </a:r>
          </a:p>
        </p:txBody>
      </p:sp>
      <p:pic>
        <p:nvPicPr>
          <p:cNvPr id="832" name="image2.png"/>
          <p:cNvPicPr>
            <a:picLocks noChangeAspect="1"/>
          </p:cNvPicPr>
          <p:nvPr/>
        </p:nvPicPr>
        <p:blipFill>
          <a:blip r:embed="rId3">
            <a:extLst/>
          </a:blip>
          <a:stretch>
            <a:fillRect/>
          </a:stretch>
        </p:blipFill>
        <p:spPr>
          <a:xfrm>
            <a:off x="10080200" y="32518"/>
            <a:ext cx="1746802" cy="562504"/>
          </a:xfrm>
          <a:prstGeom prst="rect">
            <a:avLst/>
          </a:prstGeom>
          <a:ln w="12700">
            <a:miter lim="400000"/>
          </a:ln>
        </p:spPr>
      </p:pic>
      <p:sp>
        <p:nvSpPr>
          <p:cNvPr id="833" name="Shape 833"/>
          <p:cNvSpPr/>
          <p:nvPr>
            <p:ph type="title"/>
          </p:nvPr>
        </p:nvSpPr>
        <p:spPr>
          <a:xfrm>
            <a:off x="799775" y="845996"/>
            <a:ext cx="10884400" cy="836102"/>
          </a:xfrm>
          <a:prstGeom prst="rect">
            <a:avLst/>
          </a:prstGeom>
        </p:spPr>
        <p:txBody>
          <a:bodyPr lIns="91422" tIns="91422" rIns="91422" bIns="91422"/>
          <a:lstStyle>
            <a:lvl1pPr>
              <a:lnSpc>
                <a:spcPct val="100000"/>
              </a:lnSpc>
              <a:defRPr sz="3600">
                <a:solidFill>
                  <a:srgbClr val="CB3725"/>
                </a:solidFill>
                <a:latin typeface="PT Sans"/>
                <a:ea typeface="PT Sans"/>
                <a:cs typeface="PT Sans"/>
                <a:sym typeface="PT Sans"/>
              </a:defRPr>
            </a:lvl1pPr>
          </a:lstStyle>
          <a:p>
            <a:pPr/>
            <a:r>
              <a:t>Title Text</a:t>
            </a:r>
          </a:p>
        </p:txBody>
      </p:sp>
      <p:sp>
        <p:nvSpPr>
          <p:cNvPr id="834" name="Shape 834"/>
          <p:cNvSpPr/>
          <p:nvPr>
            <p:ph type="body" idx="1"/>
          </p:nvPr>
        </p:nvSpPr>
        <p:spPr>
          <a:xfrm>
            <a:off x="799775" y="1692211"/>
            <a:ext cx="10884400" cy="4526101"/>
          </a:xfrm>
          <a:prstGeom prst="rect">
            <a:avLst/>
          </a:prstGeom>
        </p:spPr>
        <p:txBody>
          <a:bodyPr lIns="91422" tIns="91422" rIns="91422" bIns="91422"/>
          <a:lstStyle>
            <a:lvl1pPr marL="182879" indent="-182879">
              <a:lnSpc>
                <a:spcPct val="100000"/>
              </a:lnSpc>
              <a:spcBef>
                <a:spcPts val="0"/>
              </a:spcBef>
              <a:buSzTx/>
              <a:buFontTx/>
              <a:buNone/>
              <a:defRPr>
                <a:solidFill>
                  <a:srgbClr val="54585B"/>
                </a:solidFill>
                <a:latin typeface="PT Sans"/>
                <a:ea typeface="PT Sans"/>
                <a:cs typeface="PT Sans"/>
                <a:sym typeface="PT Sans"/>
              </a:defRPr>
            </a:lvl1pPr>
            <a:lvl2pPr marL="182879" indent="-182879">
              <a:lnSpc>
                <a:spcPct val="100000"/>
              </a:lnSpc>
              <a:spcBef>
                <a:spcPts val="0"/>
              </a:spcBef>
              <a:buSzTx/>
              <a:buFontTx/>
              <a:buNone/>
              <a:defRPr>
                <a:solidFill>
                  <a:srgbClr val="54585B"/>
                </a:solidFill>
                <a:latin typeface="PT Sans"/>
                <a:ea typeface="PT Sans"/>
                <a:cs typeface="PT Sans"/>
                <a:sym typeface="PT Sans"/>
              </a:defRPr>
            </a:lvl2pPr>
            <a:lvl3pPr marL="182879" indent="-182879">
              <a:lnSpc>
                <a:spcPct val="100000"/>
              </a:lnSpc>
              <a:spcBef>
                <a:spcPts val="0"/>
              </a:spcBef>
              <a:buSzTx/>
              <a:buFontTx/>
              <a:buNone/>
              <a:defRPr>
                <a:solidFill>
                  <a:srgbClr val="54585B"/>
                </a:solidFill>
                <a:latin typeface="PT Sans"/>
                <a:ea typeface="PT Sans"/>
                <a:cs typeface="PT Sans"/>
                <a:sym typeface="PT Sans"/>
              </a:defRPr>
            </a:lvl3pPr>
            <a:lvl4pPr marL="182879" indent="-182879">
              <a:lnSpc>
                <a:spcPct val="100000"/>
              </a:lnSpc>
              <a:spcBef>
                <a:spcPts val="0"/>
              </a:spcBef>
              <a:buSzTx/>
              <a:buFontTx/>
              <a:buNone/>
              <a:defRPr>
                <a:solidFill>
                  <a:srgbClr val="54585B"/>
                </a:solidFill>
                <a:latin typeface="PT Sans"/>
                <a:ea typeface="PT Sans"/>
                <a:cs typeface="PT Sans"/>
                <a:sym typeface="PT Sans"/>
              </a:defRPr>
            </a:lvl4pPr>
            <a:lvl5pPr marL="182879" indent="-182879">
              <a:lnSpc>
                <a:spcPct val="100000"/>
              </a:lnSpc>
              <a:spcBef>
                <a:spcPts val="0"/>
              </a:spcBef>
              <a:buSzTx/>
              <a:buFontTx/>
              <a:buNone/>
              <a:defRPr>
                <a:solidFill>
                  <a:srgbClr val="54585B"/>
                </a:solidFill>
                <a:latin typeface="PT Sans"/>
                <a:ea typeface="PT Sans"/>
                <a:cs typeface="PT Sans"/>
                <a:sym typeface="PT Sans"/>
              </a:defRPr>
            </a:lvl5pPr>
          </a:lstStyle>
          <a:p>
            <a:pPr/>
            <a:r>
              <a:t>Body Level One</a:t>
            </a:r>
          </a:p>
          <a:p>
            <a:pPr lvl="1"/>
            <a:r>
              <a:t>Body Level Two</a:t>
            </a:r>
          </a:p>
          <a:p>
            <a:pPr lvl="2"/>
            <a:r>
              <a:t>Body Level Three</a:t>
            </a:r>
          </a:p>
          <a:p>
            <a:pPr lvl="3"/>
            <a:r>
              <a:t>Body Level Four</a:t>
            </a:r>
          </a:p>
          <a:p>
            <a:pPr lvl="4"/>
            <a:r>
              <a:t>Body Level Five</a:t>
            </a:r>
          </a:p>
        </p:txBody>
      </p:sp>
      <p:sp>
        <p:nvSpPr>
          <p:cNvPr id="835" name="Shape 835"/>
          <p:cNvSpPr/>
          <p:nvPr>
            <p:ph type="sldNum" sz="quarter" idx="2"/>
          </p:nvPr>
        </p:nvSpPr>
        <p:spPr>
          <a:xfrm>
            <a:off x="11621460" y="6543380"/>
            <a:ext cx="137288" cy="127001"/>
          </a:xfrm>
          <a:prstGeom prst="rect">
            <a:avLst/>
          </a:prstGeom>
        </p:spPr>
        <p:txBody>
          <a:bodyPr lIns="0" tIns="0" rIns="0" bIns="0"/>
          <a:lstStyle>
            <a:lvl1pPr algn="ctr">
              <a:defRPr sz="900">
                <a:solidFill>
                  <a:srgbClr val="7F7F7F"/>
                </a:solidFill>
                <a:latin typeface="PT Sans"/>
                <a:ea typeface="PT Sans"/>
                <a:cs typeface="PT Sans"/>
                <a:sym typeface="PT Sans"/>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Content with Caption">
    <p:spTree>
      <p:nvGrpSpPr>
        <p:cNvPr id="1" name=""/>
        <p:cNvGrpSpPr/>
        <p:nvPr/>
      </p:nvGrpSpPr>
      <p:grpSpPr>
        <a:xfrm>
          <a:off x="0" y="0"/>
          <a:ext cx="0" cy="0"/>
          <a:chOff x="0" y="0"/>
          <a:chExt cx="0" cy="0"/>
        </a:xfrm>
      </p:grpSpPr>
      <p:sp>
        <p:nvSpPr>
          <p:cNvPr id="63" name="Shape 63"/>
          <p:cNvSpPr/>
          <p:nvPr>
            <p:ph type="title"/>
          </p:nvPr>
        </p:nvSpPr>
        <p:spPr>
          <a:xfrm>
            <a:off x="839787" y="457200"/>
            <a:ext cx="3932240" cy="1600200"/>
          </a:xfrm>
          <a:prstGeom prst="rect">
            <a:avLst/>
          </a:prstGeom>
        </p:spPr>
        <p:txBody>
          <a:bodyPr anchor="b"/>
          <a:lstStyle>
            <a:lvl1pPr>
              <a:defRPr sz="3200"/>
            </a:lvl1pPr>
          </a:lstStyle>
          <a:p>
            <a:pPr/>
            <a:r>
              <a:t>Title Text</a:t>
            </a:r>
          </a:p>
        </p:txBody>
      </p:sp>
      <p:sp>
        <p:nvSpPr>
          <p:cNvPr id="64" name="Shape 64"/>
          <p:cNvSpPr/>
          <p:nvPr>
            <p:ph type="body" sz="half" idx="1"/>
          </p:nvPr>
        </p:nvSpPr>
        <p:spPr>
          <a:xfrm>
            <a:off x="5183187" y="987425"/>
            <a:ext cx="6172203" cy="4873625"/>
          </a:xfrm>
          <a:prstGeom prst="rect">
            <a:avLst/>
          </a:prstGeom>
        </p:spPr>
        <p:txBody>
          <a:bodyPr/>
          <a:lstStyle>
            <a:lvl1pPr>
              <a:defRPr sz="3200"/>
            </a:lvl1pPr>
            <a:lvl2pPr marL="718457" indent="-261257">
              <a:defRPr sz="3200"/>
            </a:lvl2pPr>
            <a:lvl3pPr marL="1219200" indent="-304800">
              <a:defRPr sz="3200"/>
            </a:lvl3pPr>
            <a:lvl4pPr marL="1737360" indent="-365760">
              <a:defRPr sz="3200"/>
            </a:lvl4pPr>
            <a:lvl5pPr marL="2194560" indent="-365760">
              <a:defRPr sz="3200"/>
            </a:lvl5pPr>
          </a:lstStyle>
          <a:p>
            <a:pPr/>
            <a:r>
              <a:t>Body Level One</a:t>
            </a:r>
          </a:p>
          <a:p>
            <a:pPr lvl="1"/>
            <a:r>
              <a:t>Body Level Two</a:t>
            </a:r>
          </a:p>
          <a:p>
            <a:pPr lvl="2"/>
            <a:r>
              <a:t>Body Level Three</a:t>
            </a:r>
          </a:p>
          <a:p>
            <a:pPr lvl="3"/>
            <a:r>
              <a:t>Body Level Four</a:t>
            </a:r>
          </a:p>
          <a:p>
            <a:pPr lvl="4"/>
            <a:r>
              <a:t>Body Level Five</a:t>
            </a:r>
          </a:p>
        </p:txBody>
      </p:sp>
      <p:sp>
        <p:nvSpPr>
          <p:cNvPr id="65" name="Shape 65"/>
          <p:cNvSpPr/>
          <p:nvPr>
            <p:ph type="body" sz="quarter" idx="13"/>
          </p:nvPr>
        </p:nvSpPr>
        <p:spPr>
          <a:xfrm>
            <a:off x="839787" y="2057400"/>
            <a:ext cx="3932238" cy="3811588"/>
          </a:xfrm>
          <a:prstGeom prst="rect">
            <a:avLst/>
          </a:prstGeom>
        </p:spPr>
        <p:txBody>
          <a:bodyPr/>
          <a:lstStyle/>
          <a:p>
            <a:pPr/>
          </a:p>
        </p:txBody>
      </p:sp>
      <p:sp>
        <p:nvSpPr>
          <p:cNvPr id="66" name="Shape 66"/>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0.xml><?xml version="1.0" encoding="utf-8"?>
<p:sldLayout xmlns:a="http://schemas.openxmlformats.org/drawingml/2006/main" xmlns:r="http://schemas.openxmlformats.org/officeDocument/2006/relationships" xmlns:p="http://schemas.openxmlformats.org/presentationml/2006/main" type="tx" showMasterSp="1" showMasterPhAnim="1">
  <p:cSld name="1_Two Content">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842" name="Shape 842"/>
          <p:cNvSpPr/>
          <p:nvPr/>
        </p:nvSpPr>
        <p:spPr>
          <a:xfrm>
            <a:off x="478366" y="582082"/>
            <a:ext cx="11713604" cy="6276006"/>
          </a:xfrm>
          <a:prstGeom prst="rect">
            <a:avLst/>
          </a:prstGeom>
          <a:solidFill>
            <a:srgbClr val="FFFFFF"/>
          </a:solidFill>
          <a:ln w="12700">
            <a:miter lim="400000"/>
          </a:ln>
        </p:spPr>
        <p:txBody>
          <a:bodyPr lIns="45718" tIns="45718" rIns="45718" bIns="45718" anchor="ctr"/>
          <a:lstStyle/>
          <a:p>
            <a:pPr algn="ctr">
              <a:defRPr>
                <a:solidFill>
                  <a:srgbClr val="FFFFFF"/>
                </a:solidFill>
              </a:defRPr>
            </a:pPr>
          </a:p>
        </p:txBody>
      </p:sp>
      <p:sp>
        <p:nvSpPr>
          <p:cNvPr id="843" name="Shape 843"/>
          <p:cNvSpPr/>
          <p:nvPr/>
        </p:nvSpPr>
        <p:spPr>
          <a:xfrm rot="16200000">
            <a:off x="-1045757" y="5541432"/>
            <a:ext cx="2414702" cy="2184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800">
                <a:solidFill>
                  <a:srgbClr val="54585B"/>
                </a:solidFill>
              </a:defRPr>
            </a:lvl1pPr>
          </a:lstStyle>
          <a:p>
            <a:pPr/>
            <a:r>
              <a:t>© 2015 CloudBees, Inc.  All Rights Reserved</a:t>
            </a:r>
          </a:p>
        </p:txBody>
      </p:sp>
      <p:pic>
        <p:nvPicPr>
          <p:cNvPr id="844" name="image2.png"/>
          <p:cNvPicPr>
            <a:picLocks noChangeAspect="1"/>
          </p:cNvPicPr>
          <p:nvPr/>
        </p:nvPicPr>
        <p:blipFill>
          <a:blip r:embed="rId3">
            <a:extLst/>
          </a:blip>
          <a:stretch>
            <a:fillRect/>
          </a:stretch>
        </p:blipFill>
        <p:spPr>
          <a:xfrm>
            <a:off x="10080200" y="32518"/>
            <a:ext cx="1746802" cy="562504"/>
          </a:xfrm>
          <a:prstGeom prst="rect">
            <a:avLst/>
          </a:prstGeom>
          <a:ln w="12700">
            <a:miter lim="400000"/>
          </a:ln>
        </p:spPr>
      </p:pic>
      <p:sp>
        <p:nvSpPr>
          <p:cNvPr id="845" name="Shape 845"/>
          <p:cNvSpPr/>
          <p:nvPr>
            <p:ph type="title"/>
          </p:nvPr>
        </p:nvSpPr>
        <p:spPr>
          <a:xfrm>
            <a:off x="798782" y="833967"/>
            <a:ext cx="10970002" cy="836099"/>
          </a:xfrm>
          <a:prstGeom prst="rect">
            <a:avLst/>
          </a:prstGeom>
        </p:spPr>
        <p:txBody>
          <a:bodyPr lIns="91422" tIns="91422" rIns="91422" bIns="91422"/>
          <a:lstStyle>
            <a:lvl1pPr>
              <a:lnSpc>
                <a:spcPct val="100000"/>
              </a:lnSpc>
              <a:defRPr sz="3600">
                <a:solidFill>
                  <a:srgbClr val="CB3725"/>
                </a:solidFill>
                <a:latin typeface="PT Sans"/>
                <a:ea typeface="PT Sans"/>
                <a:cs typeface="PT Sans"/>
                <a:sym typeface="PT Sans"/>
              </a:defRPr>
            </a:lvl1pPr>
          </a:lstStyle>
          <a:p>
            <a:pPr/>
            <a:r>
              <a:t>Title Text</a:t>
            </a:r>
          </a:p>
        </p:txBody>
      </p:sp>
      <p:sp>
        <p:nvSpPr>
          <p:cNvPr id="846" name="Shape 846"/>
          <p:cNvSpPr/>
          <p:nvPr>
            <p:ph type="body" sz="half" idx="1"/>
          </p:nvPr>
        </p:nvSpPr>
        <p:spPr>
          <a:xfrm>
            <a:off x="799775" y="1693140"/>
            <a:ext cx="5364399" cy="4568100"/>
          </a:xfrm>
          <a:prstGeom prst="rect">
            <a:avLst/>
          </a:prstGeom>
        </p:spPr>
        <p:txBody>
          <a:bodyPr lIns="91422" tIns="91422" rIns="91422" bIns="91422"/>
          <a:lstStyle>
            <a:lvl1pPr marL="182879" indent="-182879">
              <a:lnSpc>
                <a:spcPct val="100000"/>
              </a:lnSpc>
              <a:spcBef>
                <a:spcPts val="0"/>
              </a:spcBef>
              <a:buSzTx/>
              <a:buFontTx/>
              <a:buNone/>
              <a:defRPr>
                <a:solidFill>
                  <a:srgbClr val="54585B"/>
                </a:solidFill>
                <a:latin typeface="PT Sans"/>
                <a:ea typeface="PT Sans"/>
                <a:cs typeface="PT Sans"/>
                <a:sym typeface="PT Sans"/>
              </a:defRPr>
            </a:lvl1pPr>
            <a:lvl2pPr marL="182879" indent="-182879">
              <a:lnSpc>
                <a:spcPct val="100000"/>
              </a:lnSpc>
              <a:spcBef>
                <a:spcPts val="0"/>
              </a:spcBef>
              <a:buSzTx/>
              <a:buFontTx/>
              <a:buNone/>
              <a:defRPr>
                <a:solidFill>
                  <a:srgbClr val="54585B"/>
                </a:solidFill>
                <a:latin typeface="PT Sans"/>
                <a:ea typeface="PT Sans"/>
                <a:cs typeface="PT Sans"/>
                <a:sym typeface="PT Sans"/>
              </a:defRPr>
            </a:lvl2pPr>
            <a:lvl3pPr marL="182879" indent="-182879">
              <a:lnSpc>
                <a:spcPct val="100000"/>
              </a:lnSpc>
              <a:spcBef>
                <a:spcPts val="0"/>
              </a:spcBef>
              <a:buSzTx/>
              <a:buFontTx/>
              <a:buNone/>
              <a:defRPr>
                <a:solidFill>
                  <a:srgbClr val="54585B"/>
                </a:solidFill>
                <a:latin typeface="PT Sans"/>
                <a:ea typeface="PT Sans"/>
                <a:cs typeface="PT Sans"/>
                <a:sym typeface="PT Sans"/>
              </a:defRPr>
            </a:lvl3pPr>
            <a:lvl4pPr marL="182879" indent="-182879">
              <a:lnSpc>
                <a:spcPct val="100000"/>
              </a:lnSpc>
              <a:spcBef>
                <a:spcPts val="0"/>
              </a:spcBef>
              <a:buSzTx/>
              <a:buFontTx/>
              <a:buNone/>
              <a:defRPr>
                <a:solidFill>
                  <a:srgbClr val="54585B"/>
                </a:solidFill>
                <a:latin typeface="PT Sans"/>
                <a:ea typeface="PT Sans"/>
                <a:cs typeface="PT Sans"/>
                <a:sym typeface="PT Sans"/>
              </a:defRPr>
            </a:lvl4pPr>
            <a:lvl5pPr marL="182879" indent="-182879">
              <a:lnSpc>
                <a:spcPct val="100000"/>
              </a:lnSpc>
              <a:spcBef>
                <a:spcPts val="0"/>
              </a:spcBef>
              <a:buSzTx/>
              <a:buFontTx/>
              <a:buNone/>
              <a:defRPr>
                <a:solidFill>
                  <a:srgbClr val="54585B"/>
                </a:solidFill>
                <a:latin typeface="PT Sans"/>
                <a:ea typeface="PT Sans"/>
                <a:cs typeface="PT Sans"/>
                <a:sym typeface="PT Sans"/>
              </a:defRPr>
            </a:lvl5pPr>
          </a:lstStyle>
          <a:p>
            <a:pPr/>
            <a:r>
              <a:t>Body Level One</a:t>
            </a:r>
          </a:p>
          <a:p>
            <a:pPr lvl="1"/>
            <a:r>
              <a:t>Body Level Two</a:t>
            </a:r>
          </a:p>
          <a:p>
            <a:pPr lvl="2"/>
            <a:r>
              <a:t>Body Level Three</a:t>
            </a:r>
          </a:p>
          <a:p>
            <a:pPr lvl="3"/>
            <a:r>
              <a:t>Body Level Four</a:t>
            </a:r>
          </a:p>
          <a:p>
            <a:pPr lvl="4"/>
            <a:r>
              <a:t>Body Level Five</a:t>
            </a:r>
          </a:p>
        </p:txBody>
      </p:sp>
      <p:sp>
        <p:nvSpPr>
          <p:cNvPr id="847" name="Shape 847"/>
          <p:cNvSpPr/>
          <p:nvPr>
            <p:ph type="body" sz="half" idx="13"/>
          </p:nvPr>
        </p:nvSpPr>
        <p:spPr>
          <a:xfrm>
            <a:off x="6397364" y="1693140"/>
            <a:ext cx="5364402" cy="4568100"/>
          </a:xfrm>
          <a:prstGeom prst="rect">
            <a:avLst/>
          </a:prstGeom>
        </p:spPr>
        <p:txBody>
          <a:bodyPr lIns="91422" tIns="91422" rIns="91422" bIns="91422"/>
          <a:lstStyle/>
          <a:p>
            <a:pPr/>
          </a:p>
        </p:txBody>
      </p:sp>
      <p:sp>
        <p:nvSpPr>
          <p:cNvPr id="848" name="Shape 848"/>
          <p:cNvSpPr/>
          <p:nvPr>
            <p:ph type="sldNum" sz="quarter" idx="2"/>
          </p:nvPr>
        </p:nvSpPr>
        <p:spPr>
          <a:xfrm>
            <a:off x="11621460" y="6543380"/>
            <a:ext cx="137288" cy="127001"/>
          </a:xfrm>
          <a:prstGeom prst="rect">
            <a:avLst/>
          </a:prstGeom>
        </p:spPr>
        <p:txBody>
          <a:bodyPr lIns="0" tIns="0" rIns="0" bIns="0"/>
          <a:lstStyle>
            <a:lvl1pPr algn="ctr">
              <a:defRPr sz="900">
                <a:solidFill>
                  <a:srgbClr val="7F7F7F"/>
                </a:solidFill>
                <a:latin typeface="PT Sans"/>
                <a:ea typeface="PT Sans"/>
                <a:cs typeface="PT Sans"/>
                <a:sym typeface="PT Sans"/>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1.xml><?xml version="1.0" encoding="utf-8"?>
<p:sldLayout xmlns:a="http://schemas.openxmlformats.org/drawingml/2006/main" xmlns:r="http://schemas.openxmlformats.org/officeDocument/2006/relationships" xmlns:p="http://schemas.openxmlformats.org/presentationml/2006/main" type="tx" showMasterSp="1" showMasterPhAnim="1">
  <p:cSld name="Divider slide">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855" name="Shape 855"/>
          <p:cNvSpPr/>
          <p:nvPr/>
        </p:nvSpPr>
        <p:spPr>
          <a:xfrm>
            <a:off x="478366" y="582082"/>
            <a:ext cx="11713604" cy="6276006"/>
          </a:xfrm>
          <a:prstGeom prst="rect">
            <a:avLst/>
          </a:prstGeom>
          <a:solidFill>
            <a:srgbClr val="FFFFFF"/>
          </a:solidFill>
          <a:ln w="12700">
            <a:miter lim="400000"/>
          </a:ln>
        </p:spPr>
        <p:txBody>
          <a:bodyPr lIns="45718" tIns="45718" rIns="45718" bIns="45718" anchor="ctr"/>
          <a:lstStyle/>
          <a:p>
            <a:pPr algn="ctr">
              <a:defRPr>
                <a:solidFill>
                  <a:srgbClr val="FFFFFF"/>
                </a:solidFill>
              </a:defRPr>
            </a:pPr>
          </a:p>
        </p:txBody>
      </p:sp>
      <p:sp>
        <p:nvSpPr>
          <p:cNvPr id="856" name="Shape 856"/>
          <p:cNvSpPr/>
          <p:nvPr/>
        </p:nvSpPr>
        <p:spPr>
          <a:xfrm rot="16200000">
            <a:off x="-1045757" y="5541432"/>
            <a:ext cx="2414702" cy="2184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800">
                <a:solidFill>
                  <a:srgbClr val="54585B"/>
                </a:solidFill>
              </a:defRPr>
            </a:lvl1pPr>
          </a:lstStyle>
          <a:p>
            <a:pPr/>
            <a:r>
              <a:t>© 2015 CloudBees, Inc.  All Rights Reserved</a:t>
            </a:r>
          </a:p>
        </p:txBody>
      </p:sp>
      <p:pic>
        <p:nvPicPr>
          <p:cNvPr id="857" name="image2.png"/>
          <p:cNvPicPr>
            <a:picLocks noChangeAspect="1"/>
          </p:cNvPicPr>
          <p:nvPr/>
        </p:nvPicPr>
        <p:blipFill>
          <a:blip r:embed="rId3">
            <a:extLst/>
          </a:blip>
          <a:stretch>
            <a:fillRect/>
          </a:stretch>
        </p:blipFill>
        <p:spPr>
          <a:xfrm>
            <a:off x="10080200" y="32518"/>
            <a:ext cx="1746802" cy="562504"/>
          </a:xfrm>
          <a:prstGeom prst="rect">
            <a:avLst/>
          </a:prstGeom>
          <a:ln w="12700">
            <a:miter lim="400000"/>
          </a:ln>
        </p:spPr>
      </p:pic>
      <p:pic>
        <p:nvPicPr>
          <p:cNvPr id="858" name="image1.jpeg"/>
          <p:cNvPicPr>
            <a:picLocks noChangeAspect="1"/>
          </p:cNvPicPr>
          <p:nvPr/>
        </p:nvPicPr>
        <p:blipFill>
          <a:blip r:embed="rId2">
            <a:extLst/>
          </a:blip>
          <a:stretch>
            <a:fillRect/>
          </a:stretch>
        </p:blipFill>
        <p:spPr>
          <a:xfrm>
            <a:off x="0" y="0"/>
            <a:ext cx="12192000" cy="6858000"/>
          </a:xfrm>
          <a:prstGeom prst="rect">
            <a:avLst/>
          </a:prstGeom>
          <a:ln w="12700">
            <a:miter lim="400000"/>
          </a:ln>
        </p:spPr>
      </p:pic>
      <p:sp>
        <p:nvSpPr>
          <p:cNvPr id="859" name="Shape 859"/>
          <p:cNvSpPr/>
          <p:nvPr>
            <p:ph type="title"/>
          </p:nvPr>
        </p:nvSpPr>
        <p:spPr>
          <a:xfrm>
            <a:off x="1193521" y="2667000"/>
            <a:ext cx="8433600" cy="1358701"/>
          </a:xfrm>
          <a:prstGeom prst="rect">
            <a:avLst/>
          </a:prstGeom>
        </p:spPr>
        <p:txBody>
          <a:bodyPr lIns="91422" tIns="91422" rIns="91422" bIns="91422" anchor="b"/>
          <a:lstStyle>
            <a:lvl1pPr>
              <a:lnSpc>
                <a:spcPct val="100000"/>
              </a:lnSpc>
              <a:defRPr sz="3600">
                <a:solidFill>
                  <a:srgbClr val="CB3725"/>
                </a:solidFill>
                <a:latin typeface="PT Sans"/>
                <a:ea typeface="PT Sans"/>
                <a:cs typeface="PT Sans"/>
                <a:sym typeface="PT Sans"/>
              </a:defRPr>
            </a:lvl1pPr>
          </a:lstStyle>
          <a:p>
            <a:pPr/>
            <a:r>
              <a:t>Title Text</a:t>
            </a:r>
          </a:p>
        </p:txBody>
      </p:sp>
      <p:sp>
        <p:nvSpPr>
          <p:cNvPr id="860" name="Shape 860"/>
          <p:cNvSpPr/>
          <p:nvPr/>
        </p:nvSpPr>
        <p:spPr>
          <a:xfrm rot="16200000">
            <a:off x="-1045757" y="5541432"/>
            <a:ext cx="2414702" cy="2184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800">
                <a:solidFill>
                  <a:srgbClr val="54585B"/>
                </a:solidFill>
              </a:defRPr>
            </a:lvl1pPr>
          </a:lstStyle>
          <a:p>
            <a:pPr/>
            <a:r>
              <a:t>© 2015 CloudBees, Inc.  All Rights Reserved</a:t>
            </a:r>
          </a:p>
        </p:txBody>
      </p:sp>
      <p:pic>
        <p:nvPicPr>
          <p:cNvPr id="861" name="image2.png"/>
          <p:cNvPicPr>
            <a:picLocks noChangeAspect="1"/>
          </p:cNvPicPr>
          <p:nvPr/>
        </p:nvPicPr>
        <p:blipFill>
          <a:blip r:embed="rId3">
            <a:extLst/>
          </a:blip>
          <a:stretch>
            <a:fillRect/>
          </a:stretch>
        </p:blipFill>
        <p:spPr>
          <a:xfrm>
            <a:off x="9673800" y="273820"/>
            <a:ext cx="2147602" cy="691201"/>
          </a:xfrm>
          <a:prstGeom prst="rect">
            <a:avLst/>
          </a:prstGeom>
          <a:ln w="12700">
            <a:miter lim="400000"/>
          </a:ln>
        </p:spPr>
      </p:pic>
      <p:sp>
        <p:nvSpPr>
          <p:cNvPr id="862" name="Shape 862"/>
          <p:cNvSpPr/>
          <p:nvPr>
            <p:ph type="sldNum" sz="quarter" idx="2"/>
          </p:nvPr>
        </p:nvSpPr>
        <p:spPr>
          <a:xfrm>
            <a:off x="11621460" y="6543380"/>
            <a:ext cx="137288" cy="127001"/>
          </a:xfrm>
          <a:prstGeom prst="rect">
            <a:avLst/>
          </a:prstGeom>
        </p:spPr>
        <p:txBody>
          <a:bodyPr lIns="0" tIns="0" rIns="0" bIns="0"/>
          <a:lstStyle>
            <a:lvl1pPr algn="ctr">
              <a:defRPr sz="900">
                <a:solidFill>
                  <a:srgbClr val="7F7F7F"/>
                </a:solidFill>
                <a:latin typeface="PT Sans"/>
                <a:ea typeface="PT Sans"/>
                <a:cs typeface="PT Sans"/>
                <a:sym typeface="PT Sans"/>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2.xml><?xml version="1.0" encoding="utf-8"?>
<p:sldLayout xmlns:a="http://schemas.openxmlformats.org/drawingml/2006/main" xmlns:r="http://schemas.openxmlformats.org/officeDocument/2006/relationships" xmlns:p="http://schemas.openxmlformats.org/presentationml/2006/main" type="tx" showMasterSp="1" showMasterPhAnim="1">
  <p:cSld name="1_Title Only">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869" name="Shape 869"/>
          <p:cNvSpPr/>
          <p:nvPr/>
        </p:nvSpPr>
        <p:spPr>
          <a:xfrm>
            <a:off x="478366" y="582082"/>
            <a:ext cx="11713604" cy="6276006"/>
          </a:xfrm>
          <a:prstGeom prst="rect">
            <a:avLst/>
          </a:prstGeom>
          <a:solidFill>
            <a:srgbClr val="FFFFFF"/>
          </a:solidFill>
          <a:ln w="12700">
            <a:miter lim="400000"/>
          </a:ln>
        </p:spPr>
        <p:txBody>
          <a:bodyPr lIns="45718" tIns="45718" rIns="45718" bIns="45718" anchor="ctr"/>
          <a:lstStyle/>
          <a:p>
            <a:pPr algn="ctr">
              <a:defRPr>
                <a:solidFill>
                  <a:srgbClr val="FFFFFF"/>
                </a:solidFill>
              </a:defRPr>
            </a:pPr>
          </a:p>
        </p:txBody>
      </p:sp>
      <p:sp>
        <p:nvSpPr>
          <p:cNvPr id="870" name="Shape 870"/>
          <p:cNvSpPr/>
          <p:nvPr/>
        </p:nvSpPr>
        <p:spPr>
          <a:xfrm rot="16200000">
            <a:off x="-1045757" y="5541432"/>
            <a:ext cx="2414702" cy="2184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800">
                <a:solidFill>
                  <a:srgbClr val="54585B"/>
                </a:solidFill>
              </a:defRPr>
            </a:lvl1pPr>
          </a:lstStyle>
          <a:p>
            <a:pPr/>
            <a:r>
              <a:t>© 2015 CloudBees, Inc.  All Rights Reserved</a:t>
            </a:r>
          </a:p>
        </p:txBody>
      </p:sp>
      <p:pic>
        <p:nvPicPr>
          <p:cNvPr id="871" name="image2.png"/>
          <p:cNvPicPr>
            <a:picLocks noChangeAspect="1"/>
          </p:cNvPicPr>
          <p:nvPr/>
        </p:nvPicPr>
        <p:blipFill>
          <a:blip r:embed="rId3">
            <a:extLst/>
          </a:blip>
          <a:stretch>
            <a:fillRect/>
          </a:stretch>
        </p:blipFill>
        <p:spPr>
          <a:xfrm>
            <a:off x="10080200" y="32518"/>
            <a:ext cx="1746802" cy="562504"/>
          </a:xfrm>
          <a:prstGeom prst="rect">
            <a:avLst/>
          </a:prstGeom>
          <a:ln w="12700">
            <a:miter lim="400000"/>
          </a:ln>
        </p:spPr>
      </p:pic>
      <p:sp>
        <p:nvSpPr>
          <p:cNvPr id="872" name="Shape 872"/>
          <p:cNvSpPr/>
          <p:nvPr>
            <p:ph type="title"/>
          </p:nvPr>
        </p:nvSpPr>
        <p:spPr>
          <a:xfrm>
            <a:off x="798782" y="833967"/>
            <a:ext cx="10970002" cy="836099"/>
          </a:xfrm>
          <a:prstGeom prst="rect">
            <a:avLst/>
          </a:prstGeom>
        </p:spPr>
        <p:txBody>
          <a:bodyPr lIns="91422" tIns="91422" rIns="91422" bIns="91422"/>
          <a:lstStyle>
            <a:lvl1pPr>
              <a:lnSpc>
                <a:spcPct val="100000"/>
              </a:lnSpc>
              <a:defRPr sz="3600">
                <a:solidFill>
                  <a:srgbClr val="CB3725"/>
                </a:solidFill>
                <a:latin typeface="PT Sans"/>
                <a:ea typeface="PT Sans"/>
                <a:cs typeface="PT Sans"/>
                <a:sym typeface="PT Sans"/>
              </a:defRPr>
            </a:lvl1pPr>
          </a:lstStyle>
          <a:p>
            <a:pPr/>
            <a:r>
              <a:t>Title Text</a:t>
            </a:r>
          </a:p>
        </p:txBody>
      </p:sp>
      <p:sp>
        <p:nvSpPr>
          <p:cNvPr id="873" name="Shape 873"/>
          <p:cNvSpPr/>
          <p:nvPr>
            <p:ph type="sldNum" sz="quarter" idx="2"/>
          </p:nvPr>
        </p:nvSpPr>
        <p:spPr>
          <a:xfrm>
            <a:off x="11621460" y="6543380"/>
            <a:ext cx="137288" cy="127001"/>
          </a:xfrm>
          <a:prstGeom prst="rect">
            <a:avLst/>
          </a:prstGeom>
        </p:spPr>
        <p:txBody>
          <a:bodyPr lIns="0" tIns="0" rIns="0" bIns="0"/>
          <a:lstStyle>
            <a:lvl1pPr algn="ctr">
              <a:defRPr sz="900">
                <a:solidFill>
                  <a:srgbClr val="7F7F7F"/>
                </a:solidFill>
                <a:latin typeface="PT Sans"/>
                <a:ea typeface="PT Sans"/>
                <a:cs typeface="PT Sans"/>
                <a:sym typeface="PT Sans"/>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3.xml><?xml version="1.0" encoding="utf-8"?>
<p:sldLayout xmlns:a="http://schemas.openxmlformats.org/drawingml/2006/main" xmlns:r="http://schemas.openxmlformats.org/officeDocument/2006/relationships" xmlns:p="http://schemas.openxmlformats.org/presentationml/2006/main" type="tx" showMasterSp="1" showMasterPhAnim="1">
  <p:cSld name="1_Blank">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880" name="Shape 880"/>
          <p:cNvSpPr/>
          <p:nvPr/>
        </p:nvSpPr>
        <p:spPr>
          <a:xfrm>
            <a:off x="478366" y="582082"/>
            <a:ext cx="11713604" cy="6276006"/>
          </a:xfrm>
          <a:prstGeom prst="rect">
            <a:avLst/>
          </a:prstGeom>
          <a:solidFill>
            <a:srgbClr val="FFFFFF"/>
          </a:solidFill>
          <a:ln w="12700">
            <a:miter lim="400000"/>
          </a:ln>
        </p:spPr>
        <p:txBody>
          <a:bodyPr lIns="45718" tIns="45718" rIns="45718" bIns="45718" anchor="ctr"/>
          <a:lstStyle/>
          <a:p>
            <a:pPr algn="ctr">
              <a:defRPr>
                <a:solidFill>
                  <a:srgbClr val="FFFFFF"/>
                </a:solidFill>
              </a:defRPr>
            </a:pPr>
          </a:p>
        </p:txBody>
      </p:sp>
      <p:sp>
        <p:nvSpPr>
          <p:cNvPr id="881" name="Shape 881"/>
          <p:cNvSpPr/>
          <p:nvPr/>
        </p:nvSpPr>
        <p:spPr>
          <a:xfrm rot="16200000">
            <a:off x="-1045757" y="5541432"/>
            <a:ext cx="2414702" cy="2184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800">
                <a:solidFill>
                  <a:srgbClr val="54585B"/>
                </a:solidFill>
              </a:defRPr>
            </a:lvl1pPr>
          </a:lstStyle>
          <a:p>
            <a:pPr/>
            <a:r>
              <a:t>© 2015 CloudBees, Inc.  All Rights Reserved</a:t>
            </a:r>
          </a:p>
        </p:txBody>
      </p:sp>
      <p:pic>
        <p:nvPicPr>
          <p:cNvPr id="882" name="image2.png"/>
          <p:cNvPicPr>
            <a:picLocks noChangeAspect="1"/>
          </p:cNvPicPr>
          <p:nvPr/>
        </p:nvPicPr>
        <p:blipFill>
          <a:blip r:embed="rId3">
            <a:extLst/>
          </a:blip>
          <a:stretch>
            <a:fillRect/>
          </a:stretch>
        </p:blipFill>
        <p:spPr>
          <a:xfrm>
            <a:off x="10080200" y="32518"/>
            <a:ext cx="1746802" cy="562504"/>
          </a:xfrm>
          <a:prstGeom prst="rect">
            <a:avLst/>
          </a:prstGeom>
          <a:ln w="12700">
            <a:miter lim="400000"/>
          </a:ln>
        </p:spPr>
      </p:pic>
      <p:sp>
        <p:nvSpPr>
          <p:cNvPr id="883" name="Shape 883"/>
          <p:cNvSpPr/>
          <p:nvPr>
            <p:ph type="sldNum" sz="quarter" idx="2"/>
          </p:nvPr>
        </p:nvSpPr>
        <p:spPr>
          <a:xfrm>
            <a:off x="11621460" y="6543380"/>
            <a:ext cx="137288" cy="127001"/>
          </a:xfrm>
          <a:prstGeom prst="rect">
            <a:avLst/>
          </a:prstGeom>
        </p:spPr>
        <p:txBody>
          <a:bodyPr lIns="0" tIns="0" rIns="0" bIns="0"/>
          <a:lstStyle>
            <a:lvl1pPr algn="ctr">
              <a:defRPr sz="900">
                <a:solidFill>
                  <a:srgbClr val="7F7F7F"/>
                </a:solidFill>
                <a:latin typeface="PT Sans"/>
                <a:ea typeface="PT Sans"/>
                <a:cs typeface="PT Sans"/>
                <a:sym typeface="PT Sans"/>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4.xml><?xml version="1.0" encoding="utf-8"?>
<p:sldLayout xmlns:a="http://schemas.openxmlformats.org/drawingml/2006/main" xmlns:r="http://schemas.openxmlformats.org/officeDocument/2006/relationships" xmlns:p="http://schemas.openxmlformats.org/presentationml/2006/main" type="tx" showMasterSp="1" showMasterPhAnim="1">
  <p:cSld name="1_Text with Chart or Graphic">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890" name="Shape 890"/>
          <p:cNvSpPr/>
          <p:nvPr/>
        </p:nvSpPr>
        <p:spPr>
          <a:xfrm>
            <a:off x="478366" y="582082"/>
            <a:ext cx="11713604" cy="6276006"/>
          </a:xfrm>
          <a:prstGeom prst="rect">
            <a:avLst/>
          </a:prstGeom>
          <a:solidFill>
            <a:srgbClr val="FFFFFF"/>
          </a:solidFill>
          <a:ln w="12700">
            <a:miter lim="400000"/>
          </a:ln>
        </p:spPr>
        <p:txBody>
          <a:bodyPr lIns="45718" tIns="45718" rIns="45718" bIns="45718" anchor="ctr"/>
          <a:lstStyle/>
          <a:p>
            <a:pPr algn="ctr">
              <a:defRPr>
                <a:solidFill>
                  <a:srgbClr val="FFFFFF"/>
                </a:solidFill>
              </a:defRPr>
            </a:pPr>
          </a:p>
        </p:txBody>
      </p:sp>
      <p:sp>
        <p:nvSpPr>
          <p:cNvPr id="891" name="Shape 891"/>
          <p:cNvSpPr/>
          <p:nvPr/>
        </p:nvSpPr>
        <p:spPr>
          <a:xfrm rot="16200000">
            <a:off x="-1045757" y="5541432"/>
            <a:ext cx="2414702" cy="2184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800">
                <a:solidFill>
                  <a:srgbClr val="54585B"/>
                </a:solidFill>
              </a:defRPr>
            </a:lvl1pPr>
          </a:lstStyle>
          <a:p>
            <a:pPr/>
            <a:r>
              <a:t>© 2015 CloudBees, Inc.  All Rights Reserved</a:t>
            </a:r>
          </a:p>
        </p:txBody>
      </p:sp>
      <p:pic>
        <p:nvPicPr>
          <p:cNvPr id="892" name="image2.png"/>
          <p:cNvPicPr>
            <a:picLocks noChangeAspect="1"/>
          </p:cNvPicPr>
          <p:nvPr/>
        </p:nvPicPr>
        <p:blipFill>
          <a:blip r:embed="rId3">
            <a:extLst/>
          </a:blip>
          <a:stretch>
            <a:fillRect/>
          </a:stretch>
        </p:blipFill>
        <p:spPr>
          <a:xfrm>
            <a:off x="10080200" y="32518"/>
            <a:ext cx="1746802" cy="562504"/>
          </a:xfrm>
          <a:prstGeom prst="rect">
            <a:avLst/>
          </a:prstGeom>
          <a:ln w="12700">
            <a:miter lim="400000"/>
          </a:ln>
        </p:spPr>
      </p:pic>
      <p:sp>
        <p:nvSpPr>
          <p:cNvPr id="893" name="Shape 893"/>
          <p:cNvSpPr/>
          <p:nvPr/>
        </p:nvSpPr>
        <p:spPr>
          <a:xfrm flipH="1">
            <a:off x="5747549" y="1113364"/>
            <a:ext cx="2" cy="5181605"/>
          </a:xfrm>
          <a:prstGeom prst="line">
            <a:avLst/>
          </a:prstGeom>
          <a:ln>
            <a:solidFill>
              <a:srgbClr val="54575A"/>
            </a:solidFill>
          </a:ln>
        </p:spPr>
        <p:txBody>
          <a:bodyPr lIns="45718" tIns="45718" rIns="45718" bIns="45718"/>
          <a:lstStyle/>
          <a:p>
            <a:pPr/>
          </a:p>
        </p:txBody>
      </p:sp>
      <p:sp>
        <p:nvSpPr>
          <p:cNvPr id="894" name="Shape 894"/>
          <p:cNvSpPr/>
          <p:nvPr>
            <p:ph type="title"/>
          </p:nvPr>
        </p:nvSpPr>
        <p:spPr>
          <a:xfrm>
            <a:off x="892923" y="1070757"/>
            <a:ext cx="4542803" cy="834303"/>
          </a:xfrm>
          <a:prstGeom prst="rect">
            <a:avLst/>
          </a:prstGeom>
        </p:spPr>
        <p:txBody>
          <a:bodyPr lIns="91422" tIns="91422" rIns="91422" bIns="91422" anchor="b"/>
          <a:lstStyle>
            <a:lvl1pPr>
              <a:lnSpc>
                <a:spcPct val="100000"/>
              </a:lnSpc>
              <a:defRPr sz="3600">
                <a:solidFill>
                  <a:srgbClr val="CB3725"/>
                </a:solidFill>
                <a:latin typeface="PT Sans"/>
                <a:ea typeface="PT Sans"/>
                <a:cs typeface="PT Sans"/>
                <a:sym typeface="PT Sans"/>
              </a:defRPr>
            </a:lvl1pPr>
          </a:lstStyle>
          <a:p>
            <a:pPr/>
            <a:r>
              <a:t>Title Text</a:t>
            </a:r>
          </a:p>
        </p:txBody>
      </p:sp>
      <p:sp>
        <p:nvSpPr>
          <p:cNvPr id="895" name="Shape 895"/>
          <p:cNvSpPr/>
          <p:nvPr>
            <p:ph type="body" sz="half" idx="1"/>
          </p:nvPr>
        </p:nvSpPr>
        <p:spPr>
          <a:xfrm>
            <a:off x="6129866" y="1069678"/>
            <a:ext cx="5588002" cy="5284504"/>
          </a:xfrm>
          <a:prstGeom prst="rect">
            <a:avLst/>
          </a:prstGeom>
        </p:spPr>
        <p:txBody>
          <a:bodyPr lIns="91422" tIns="91422" rIns="91422" bIns="91422"/>
          <a:lstStyle>
            <a:lvl1pPr marL="0" indent="0">
              <a:lnSpc>
                <a:spcPct val="100000"/>
              </a:lnSpc>
              <a:spcBef>
                <a:spcPts val="0"/>
              </a:spcBef>
              <a:buSzTx/>
              <a:buFontTx/>
              <a:buNone/>
              <a:defRPr>
                <a:solidFill>
                  <a:srgbClr val="54585B"/>
                </a:solidFill>
                <a:latin typeface="PT Sans"/>
                <a:ea typeface="PT Sans"/>
                <a:cs typeface="PT Sans"/>
                <a:sym typeface="PT Sans"/>
              </a:defRPr>
            </a:lvl1pPr>
            <a:lvl2pPr marL="0" indent="0">
              <a:lnSpc>
                <a:spcPct val="100000"/>
              </a:lnSpc>
              <a:spcBef>
                <a:spcPts val="0"/>
              </a:spcBef>
              <a:buSzTx/>
              <a:buFontTx/>
              <a:buNone/>
              <a:defRPr>
                <a:solidFill>
                  <a:srgbClr val="54585B"/>
                </a:solidFill>
                <a:latin typeface="PT Sans"/>
                <a:ea typeface="PT Sans"/>
                <a:cs typeface="PT Sans"/>
                <a:sym typeface="PT Sans"/>
              </a:defRPr>
            </a:lvl2pPr>
            <a:lvl3pPr marL="0" indent="0">
              <a:lnSpc>
                <a:spcPct val="100000"/>
              </a:lnSpc>
              <a:spcBef>
                <a:spcPts val="0"/>
              </a:spcBef>
              <a:buSzTx/>
              <a:buFontTx/>
              <a:buNone/>
              <a:defRPr>
                <a:solidFill>
                  <a:srgbClr val="54585B"/>
                </a:solidFill>
                <a:latin typeface="PT Sans"/>
                <a:ea typeface="PT Sans"/>
                <a:cs typeface="PT Sans"/>
                <a:sym typeface="PT Sans"/>
              </a:defRPr>
            </a:lvl3pPr>
            <a:lvl4pPr marL="0" indent="0">
              <a:lnSpc>
                <a:spcPct val="100000"/>
              </a:lnSpc>
              <a:spcBef>
                <a:spcPts val="0"/>
              </a:spcBef>
              <a:buSzTx/>
              <a:buFontTx/>
              <a:buNone/>
              <a:defRPr>
                <a:solidFill>
                  <a:srgbClr val="54585B"/>
                </a:solidFill>
                <a:latin typeface="PT Sans"/>
                <a:ea typeface="PT Sans"/>
                <a:cs typeface="PT Sans"/>
                <a:sym typeface="PT Sans"/>
              </a:defRPr>
            </a:lvl4pPr>
            <a:lvl5pPr marL="0" indent="0">
              <a:lnSpc>
                <a:spcPct val="100000"/>
              </a:lnSpc>
              <a:spcBef>
                <a:spcPts val="0"/>
              </a:spcBef>
              <a:buSzTx/>
              <a:buFontTx/>
              <a:buNone/>
              <a:defRPr>
                <a:solidFill>
                  <a:srgbClr val="54585B"/>
                </a:solidFill>
                <a:latin typeface="PT Sans"/>
                <a:ea typeface="PT Sans"/>
                <a:cs typeface="PT Sans"/>
                <a:sym typeface="PT Sans"/>
              </a:defRPr>
            </a:lvl5pPr>
          </a:lstStyle>
          <a:p>
            <a:pPr/>
            <a:r>
              <a:t>Body Level One</a:t>
            </a:r>
          </a:p>
          <a:p>
            <a:pPr lvl="1"/>
            <a:r>
              <a:t>Body Level Two</a:t>
            </a:r>
          </a:p>
          <a:p>
            <a:pPr lvl="2"/>
            <a:r>
              <a:t>Body Level Three</a:t>
            </a:r>
          </a:p>
          <a:p>
            <a:pPr lvl="3"/>
            <a:r>
              <a:t>Body Level Four</a:t>
            </a:r>
          </a:p>
          <a:p>
            <a:pPr lvl="4"/>
            <a:r>
              <a:t>Body Level Five</a:t>
            </a:r>
          </a:p>
        </p:txBody>
      </p:sp>
      <p:sp>
        <p:nvSpPr>
          <p:cNvPr id="896" name="Shape 896"/>
          <p:cNvSpPr/>
          <p:nvPr>
            <p:ph type="body" sz="half" idx="13"/>
          </p:nvPr>
        </p:nvSpPr>
        <p:spPr>
          <a:xfrm>
            <a:off x="892922" y="1905000"/>
            <a:ext cx="4542804" cy="4448701"/>
          </a:xfrm>
          <a:prstGeom prst="rect">
            <a:avLst/>
          </a:prstGeom>
        </p:spPr>
        <p:txBody>
          <a:bodyPr lIns="91422" tIns="91422" rIns="91422" bIns="91422"/>
          <a:lstStyle/>
          <a:p>
            <a:pPr/>
          </a:p>
        </p:txBody>
      </p:sp>
      <p:sp>
        <p:nvSpPr>
          <p:cNvPr id="897" name="Shape 897"/>
          <p:cNvSpPr/>
          <p:nvPr>
            <p:ph type="sldNum" sz="quarter" idx="2"/>
          </p:nvPr>
        </p:nvSpPr>
        <p:spPr>
          <a:xfrm>
            <a:off x="11621460" y="6543380"/>
            <a:ext cx="137288" cy="127001"/>
          </a:xfrm>
          <a:prstGeom prst="rect">
            <a:avLst/>
          </a:prstGeom>
        </p:spPr>
        <p:txBody>
          <a:bodyPr lIns="0" tIns="0" rIns="0" bIns="0"/>
          <a:lstStyle>
            <a:lvl1pPr algn="ctr">
              <a:defRPr sz="900">
                <a:solidFill>
                  <a:srgbClr val="7F7F7F"/>
                </a:solidFill>
                <a:latin typeface="PT Sans"/>
                <a:ea typeface="PT Sans"/>
                <a:cs typeface="PT Sans"/>
                <a:sym typeface="PT Sans"/>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5.xml><?xml version="1.0" encoding="utf-8"?>
<p:sldLayout xmlns:a="http://schemas.openxmlformats.org/drawingml/2006/main" xmlns:r="http://schemas.openxmlformats.org/officeDocument/2006/relationships" xmlns:p="http://schemas.openxmlformats.org/presentationml/2006/main" type="tx" showMasterSp="1" showMasterPhAnim="1">
  <p:cSld name="1_Picture with Caption">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904" name="Shape 904"/>
          <p:cNvSpPr/>
          <p:nvPr/>
        </p:nvSpPr>
        <p:spPr>
          <a:xfrm>
            <a:off x="478366" y="582082"/>
            <a:ext cx="11713604" cy="6276006"/>
          </a:xfrm>
          <a:prstGeom prst="rect">
            <a:avLst/>
          </a:prstGeom>
          <a:solidFill>
            <a:srgbClr val="FFFFFF"/>
          </a:solidFill>
          <a:ln w="12700">
            <a:miter lim="400000"/>
          </a:ln>
        </p:spPr>
        <p:txBody>
          <a:bodyPr lIns="45718" tIns="45718" rIns="45718" bIns="45718" anchor="ctr"/>
          <a:lstStyle/>
          <a:p>
            <a:pPr algn="ctr">
              <a:defRPr>
                <a:solidFill>
                  <a:srgbClr val="FFFFFF"/>
                </a:solidFill>
              </a:defRPr>
            </a:pPr>
          </a:p>
        </p:txBody>
      </p:sp>
      <p:sp>
        <p:nvSpPr>
          <p:cNvPr id="905" name="Shape 905"/>
          <p:cNvSpPr/>
          <p:nvPr/>
        </p:nvSpPr>
        <p:spPr>
          <a:xfrm rot="16200000">
            <a:off x="-1045757" y="5541432"/>
            <a:ext cx="2414702" cy="2184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800">
                <a:solidFill>
                  <a:srgbClr val="54585B"/>
                </a:solidFill>
              </a:defRPr>
            </a:lvl1pPr>
          </a:lstStyle>
          <a:p>
            <a:pPr/>
            <a:r>
              <a:t>© 2015 CloudBees, Inc.  All Rights Reserved</a:t>
            </a:r>
          </a:p>
        </p:txBody>
      </p:sp>
      <p:pic>
        <p:nvPicPr>
          <p:cNvPr id="906" name="image2.png"/>
          <p:cNvPicPr>
            <a:picLocks noChangeAspect="1"/>
          </p:cNvPicPr>
          <p:nvPr/>
        </p:nvPicPr>
        <p:blipFill>
          <a:blip r:embed="rId3">
            <a:extLst/>
          </a:blip>
          <a:stretch>
            <a:fillRect/>
          </a:stretch>
        </p:blipFill>
        <p:spPr>
          <a:xfrm>
            <a:off x="10080200" y="32518"/>
            <a:ext cx="1746802" cy="562504"/>
          </a:xfrm>
          <a:prstGeom prst="rect">
            <a:avLst/>
          </a:prstGeom>
          <a:ln w="12700">
            <a:miter lim="400000"/>
          </a:ln>
        </p:spPr>
      </p:pic>
      <p:sp>
        <p:nvSpPr>
          <p:cNvPr id="907" name="Shape 907"/>
          <p:cNvSpPr/>
          <p:nvPr>
            <p:ph type="title"/>
          </p:nvPr>
        </p:nvSpPr>
        <p:spPr>
          <a:xfrm>
            <a:off x="719388" y="854021"/>
            <a:ext cx="5410402" cy="984900"/>
          </a:xfrm>
          <a:prstGeom prst="rect">
            <a:avLst/>
          </a:prstGeom>
        </p:spPr>
        <p:txBody>
          <a:bodyPr lIns="91422" tIns="91422" rIns="91422" bIns="91422" anchor="b"/>
          <a:lstStyle>
            <a:lvl1pPr>
              <a:lnSpc>
                <a:spcPct val="100000"/>
              </a:lnSpc>
              <a:defRPr sz="3600">
                <a:solidFill>
                  <a:srgbClr val="CB3725"/>
                </a:solidFill>
                <a:latin typeface="PT Sans"/>
                <a:ea typeface="PT Sans"/>
                <a:cs typeface="PT Sans"/>
                <a:sym typeface="PT Sans"/>
              </a:defRPr>
            </a:lvl1pPr>
          </a:lstStyle>
          <a:p>
            <a:pPr/>
            <a:r>
              <a:t>Title Text</a:t>
            </a:r>
          </a:p>
        </p:txBody>
      </p:sp>
      <p:sp>
        <p:nvSpPr>
          <p:cNvPr id="908" name="Shape 908"/>
          <p:cNvSpPr/>
          <p:nvPr>
            <p:ph type="pic" sz="quarter" idx="13"/>
          </p:nvPr>
        </p:nvSpPr>
        <p:spPr>
          <a:xfrm>
            <a:off x="6417731" y="854018"/>
            <a:ext cx="4060000" cy="3076502"/>
          </a:xfrm>
          <a:prstGeom prst="rect">
            <a:avLst/>
          </a:prstGeom>
        </p:spPr>
        <p:txBody>
          <a:bodyPr lIns="91439" tIns="45719" rIns="91439" bIns="45719">
            <a:noAutofit/>
          </a:bodyPr>
          <a:lstStyle/>
          <a:p>
            <a:pPr/>
          </a:p>
        </p:txBody>
      </p:sp>
      <p:sp>
        <p:nvSpPr>
          <p:cNvPr id="909" name="Shape 909"/>
          <p:cNvSpPr/>
          <p:nvPr>
            <p:ph type="body" sz="half" idx="1"/>
          </p:nvPr>
        </p:nvSpPr>
        <p:spPr>
          <a:xfrm>
            <a:off x="719388" y="1838872"/>
            <a:ext cx="5410402" cy="4484400"/>
          </a:xfrm>
          <a:prstGeom prst="rect">
            <a:avLst/>
          </a:prstGeom>
        </p:spPr>
        <p:txBody>
          <a:bodyPr lIns="91422" tIns="91422" rIns="91422" bIns="91422"/>
          <a:lstStyle>
            <a:lvl1pPr marL="0" indent="0">
              <a:lnSpc>
                <a:spcPct val="100000"/>
              </a:lnSpc>
              <a:spcBef>
                <a:spcPts val="0"/>
              </a:spcBef>
              <a:buSzTx/>
              <a:buFontTx/>
              <a:buNone/>
              <a:defRPr>
                <a:solidFill>
                  <a:srgbClr val="54585B"/>
                </a:solidFill>
                <a:latin typeface="PT Sans"/>
                <a:ea typeface="PT Sans"/>
                <a:cs typeface="PT Sans"/>
                <a:sym typeface="PT Sans"/>
              </a:defRPr>
            </a:lvl1pPr>
            <a:lvl2pPr marL="0" indent="0">
              <a:lnSpc>
                <a:spcPct val="100000"/>
              </a:lnSpc>
              <a:spcBef>
                <a:spcPts val="0"/>
              </a:spcBef>
              <a:buSzTx/>
              <a:buFontTx/>
              <a:buNone/>
              <a:defRPr>
                <a:solidFill>
                  <a:srgbClr val="54585B"/>
                </a:solidFill>
                <a:latin typeface="PT Sans"/>
                <a:ea typeface="PT Sans"/>
                <a:cs typeface="PT Sans"/>
                <a:sym typeface="PT Sans"/>
              </a:defRPr>
            </a:lvl2pPr>
            <a:lvl3pPr marL="0" indent="0">
              <a:lnSpc>
                <a:spcPct val="100000"/>
              </a:lnSpc>
              <a:spcBef>
                <a:spcPts val="0"/>
              </a:spcBef>
              <a:buSzTx/>
              <a:buFontTx/>
              <a:buNone/>
              <a:defRPr>
                <a:solidFill>
                  <a:srgbClr val="54585B"/>
                </a:solidFill>
                <a:latin typeface="PT Sans"/>
                <a:ea typeface="PT Sans"/>
                <a:cs typeface="PT Sans"/>
                <a:sym typeface="PT Sans"/>
              </a:defRPr>
            </a:lvl3pPr>
            <a:lvl4pPr marL="0" indent="0">
              <a:lnSpc>
                <a:spcPct val="100000"/>
              </a:lnSpc>
              <a:spcBef>
                <a:spcPts val="0"/>
              </a:spcBef>
              <a:buSzTx/>
              <a:buFontTx/>
              <a:buNone/>
              <a:defRPr>
                <a:solidFill>
                  <a:srgbClr val="54585B"/>
                </a:solidFill>
                <a:latin typeface="PT Sans"/>
                <a:ea typeface="PT Sans"/>
                <a:cs typeface="PT Sans"/>
                <a:sym typeface="PT Sans"/>
              </a:defRPr>
            </a:lvl4pPr>
            <a:lvl5pPr marL="0" indent="0">
              <a:lnSpc>
                <a:spcPct val="100000"/>
              </a:lnSpc>
              <a:spcBef>
                <a:spcPts val="0"/>
              </a:spcBef>
              <a:buSzTx/>
              <a:buFontTx/>
              <a:buNone/>
              <a:defRPr>
                <a:solidFill>
                  <a:srgbClr val="54585B"/>
                </a:solidFill>
                <a:latin typeface="PT Sans"/>
                <a:ea typeface="PT Sans"/>
                <a:cs typeface="PT Sans"/>
                <a:sym typeface="PT Sans"/>
              </a:defRPr>
            </a:lvl5pPr>
          </a:lstStyle>
          <a:p>
            <a:pPr/>
            <a:r>
              <a:t>Body Level One</a:t>
            </a:r>
          </a:p>
          <a:p>
            <a:pPr lvl="1"/>
            <a:r>
              <a:t>Body Level Two</a:t>
            </a:r>
          </a:p>
          <a:p>
            <a:pPr lvl="2"/>
            <a:r>
              <a:t>Body Level Three</a:t>
            </a:r>
          </a:p>
          <a:p>
            <a:pPr lvl="3"/>
            <a:r>
              <a:t>Body Level Four</a:t>
            </a:r>
          </a:p>
          <a:p>
            <a:pPr lvl="4"/>
            <a:r>
              <a:t>Body Level Five</a:t>
            </a:r>
          </a:p>
        </p:txBody>
      </p:sp>
      <p:sp>
        <p:nvSpPr>
          <p:cNvPr id="910" name="Shape 910"/>
          <p:cNvSpPr/>
          <p:nvPr>
            <p:ph type="sldNum" sz="quarter" idx="2"/>
          </p:nvPr>
        </p:nvSpPr>
        <p:spPr>
          <a:xfrm>
            <a:off x="11621460" y="6543380"/>
            <a:ext cx="137288" cy="127001"/>
          </a:xfrm>
          <a:prstGeom prst="rect">
            <a:avLst/>
          </a:prstGeom>
        </p:spPr>
        <p:txBody>
          <a:bodyPr lIns="0" tIns="0" rIns="0" bIns="0"/>
          <a:lstStyle>
            <a:lvl1pPr algn="ctr">
              <a:defRPr sz="900">
                <a:solidFill>
                  <a:srgbClr val="7F7F7F"/>
                </a:solidFill>
                <a:latin typeface="PT Sans"/>
                <a:ea typeface="PT Sans"/>
                <a:cs typeface="PT Sans"/>
                <a:sym typeface="PT Sans"/>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6.xml><?xml version="1.0" encoding="utf-8"?>
<p:sldLayout xmlns:a="http://schemas.openxmlformats.org/drawingml/2006/main" xmlns:r="http://schemas.openxmlformats.org/officeDocument/2006/relationships" xmlns:p="http://schemas.openxmlformats.org/presentationml/2006/main" type="tx" showMasterSp="1" showMasterPhAnim="1">
  <p:cSld name="2_Custom Layout">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917" name="Shape 917"/>
          <p:cNvSpPr/>
          <p:nvPr/>
        </p:nvSpPr>
        <p:spPr>
          <a:xfrm>
            <a:off x="478366" y="582082"/>
            <a:ext cx="11713604" cy="6276006"/>
          </a:xfrm>
          <a:prstGeom prst="rect">
            <a:avLst/>
          </a:prstGeom>
          <a:solidFill>
            <a:srgbClr val="FFFFFF"/>
          </a:solidFill>
          <a:ln w="12700">
            <a:miter lim="400000"/>
          </a:ln>
        </p:spPr>
        <p:txBody>
          <a:bodyPr lIns="45718" tIns="45718" rIns="45718" bIns="45718" anchor="ctr"/>
          <a:lstStyle/>
          <a:p>
            <a:pPr algn="ctr">
              <a:defRPr>
                <a:solidFill>
                  <a:srgbClr val="FFFFFF"/>
                </a:solidFill>
              </a:defRPr>
            </a:pPr>
          </a:p>
        </p:txBody>
      </p:sp>
      <p:sp>
        <p:nvSpPr>
          <p:cNvPr id="918" name="Shape 918"/>
          <p:cNvSpPr/>
          <p:nvPr/>
        </p:nvSpPr>
        <p:spPr>
          <a:xfrm rot="16200000">
            <a:off x="-1045757" y="5541432"/>
            <a:ext cx="2414702" cy="2184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800">
                <a:solidFill>
                  <a:srgbClr val="54585B"/>
                </a:solidFill>
              </a:defRPr>
            </a:lvl1pPr>
          </a:lstStyle>
          <a:p>
            <a:pPr/>
            <a:r>
              <a:t>© 2015 CloudBees, Inc.  All Rights Reserved</a:t>
            </a:r>
          </a:p>
        </p:txBody>
      </p:sp>
      <p:pic>
        <p:nvPicPr>
          <p:cNvPr id="919" name="image2.png"/>
          <p:cNvPicPr>
            <a:picLocks noChangeAspect="1"/>
          </p:cNvPicPr>
          <p:nvPr/>
        </p:nvPicPr>
        <p:blipFill>
          <a:blip r:embed="rId3">
            <a:extLst/>
          </a:blip>
          <a:stretch>
            <a:fillRect/>
          </a:stretch>
        </p:blipFill>
        <p:spPr>
          <a:xfrm>
            <a:off x="10080200" y="32518"/>
            <a:ext cx="1746802" cy="562504"/>
          </a:xfrm>
          <a:prstGeom prst="rect">
            <a:avLst/>
          </a:prstGeom>
          <a:ln w="12700">
            <a:miter lim="400000"/>
          </a:ln>
        </p:spPr>
      </p:pic>
      <p:sp>
        <p:nvSpPr>
          <p:cNvPr id="920" name="Shape 920"/>
          <p:cNvSpPr/>
          <p:nvPr/>
        </p:nvSpPr>
        <p:spPr>
          <a:xfrm>
            <a:off x="0" y="0"/>
            <a:ext cx="12192000" cy="6858000"/>
          </a:xfrm>
          <a:prstGeom prst="rect">
            <a:avLst/>
          </a:prstGeom>
          <a:solidFill>
            <a:srgbClr val="FFFFFF"/>
          </a:solidFill>
          <a:ln w="12700">
            <a:miter lim="400000"/>
          </a:ln>
        </p:spPr>
        <p:txBody>
          <a:bodyPr lIns="45718" tIns="45718" rIns="45718" bIns="45718" anchor="ctr"/>
          <a:lstStyle/>
          <a:p>
            <a:pPr algn="ctr">
              <a:defRPr>
                <a:solidFill>
                  <a:srgbClr val="FFFFFF"/>
                </a:solidFill>
              </a:defRPr>
            </a:pPr>
          </a:p>
        </p:txBody>
      </p:sp>
      <p:pic>
        <p:nvPicPr>
          <p:cNvPr id="921" name="image1.jpeg"/>
          <p:cNvPicPr>
            <a:picLocks noChangeAspect="1"/>
          </p:cNvPicPr>
          <p:nvPr/>
        </p:nvPicPr>
        <p:blipFill>
          <a:blip r:embed="rId2">
            <a:extLst/>
          </a:blip>
          <a:srcRect l="0" t="2" r="0" b="91998"/>
          <a:stretch>
            <a:fillRect/>
          </a:stretch>
        </p:blipFill>
        <p:spPr>
          <a:xfrm rot="10800000">
            <a:off x="0" y="6309300"/>
            <a:ext cx="12192000" cy="548702"/>
          </a:xfrm>
          <a:prstGeom prst="rect">
            <a:avLst/>
          </a:prstGeom>
          <a:ln w="12700">
            <a:miter lim="400000"/>
          </a:ln>
        </p:spPr>
      </p:pic>
      <p:sp>
        <p:nvSpPr>
          <p:cNvPr id="922" name="Shape 922"/>
          <p:cNvSpPr/>
          <p:nvPr>
            <p:ph type="title"/>
          </p:nvPr>
        </p:nvSpPr>
        <p:spPr>
          <a:xfrm>
            <a:off x="561716" y="301625"/>
            <a:ext cx="11128800" cy="836102"/>
          </a:xfrm>
          <a:prstGeom prst="rect">
            <a:avLst/>
          </a:prstGeom>
        </p:spPr>
        <p:txBody>
          <a:bodyPr lIns="91422" tIns="91422" rIns="91422" bIns="91422"/>
          <a:lstStyle>
            <a:lvl1pPr>
              <a:lnSpc>
                <a:spcPct val="100000"/>
              </a:lnSpc>
              <a:defRPr sz="3600">
                <a:solidFill>
                  <a:srgbClr val="CB3725"/>
                </a:solidFill>
                <a:latin typeface="PT Sans"/>
                <a:ea typeface="PT Sans"/>
                <a:cs typeface="PT Sans"/>
                <a:sym typeface="PT Sans"/>
              </a:defRPr>
            </a:lvl1pPr>
          </a:lstStyle>
          <a:p>
            <a:pPr/>
            <a:r>
              <a:t>Title Text</a:t>
            </a:r>
          </a:p>
        </p:txBody>
      </p:sp>
      <p:sp>
        <p:nvSpPr>
          <p:cNvPr id="923" name="Shape 923"/>
          <p:cNvSpPr/>
          <p:nvPr>
            <p:ph type="body" idx="1"/>
          </p:nvPr>
        </p:nvSpPr>
        <p:spPr>
          <a:xfrm>
            <a:off x="561716" y="1158875"/>
            <a:ext cx="11128800" cy="4886401"/>
          </a:xfrm>
          <a:prstGeom prst="rect">
            <a:avLst/>
          </a:prstGeom>
        </p:spPr>
        <p:txBody>
          <a:bodyPr lIns="91422" tIns="91422" rIns="91422" bIns="91422"/>
          <a:lstStyle>
            <a:lvl1pPr marL="169862" indent="-30162">
              <a:lnSpc>
                <a:spcPct val="100000"/>
              </a:lnSpc>
              <a:spcBef>
                <a:spcPts val="400"/>
              </a:spcBef>
              <a:buClr>
                <a:srgbClr val="54585B"/>
              </a:buClr>
              <a:defRPr>
                <a:solidFill>
                  <a:srgbClr val="54585B"/>
                </a:solidFill>
                <a:latin typeface="PT Sans"/>
                <a:ea typeface="PT Sans"/>
                <a:cs typeface="PT Sans"/>
                <a:sym typeface="PT Sans"/>
              </a:defRPr>
            </a:lvl1pPr>
            <a:lvl2pPr marL="786244" indent="-202044">
              <a:lnSpc>
                <a:spcPct val="100000"/>
              </a:lnSpc>
              <a:spcBef>
                <a:spcPts val="400"/>
              </a:spcBef>
              <a:buClr>
                <a:srgbClr val="54585B"/>
              </a:buClr>
              <a:buChar char="–"/>
              <a:defRPr>
                <a:solidFill>
                  <a:srgbClr val="54585B"/>
                </a:solidFill>
                <a:latin typeface="PT Sans"/>
                <a:ea typeface="PT Sans"/>
                <a:cs typeface="PT Sans"/>
                <a:sym typeface="PT Sans"/>
              </a:defRPr>
            </a:lvl2pPr>
            <a:lvl3pPr marL="1206500" indent="-177800">
              <a:lnSpc>
                <a:spcPct val="100000"/>
              </a:lnSpc>
              <a:spcBef>
                <a:spcPts val="400"/>
              </a:spcBef>
              <a:buClr>
                <a:srgbClr val="54585B"/>
              </a:buClr>
              <a:buChar char="o"/>
              <a:defRPr>
                <a:solidFill>
                  <a:srgbClr val="54585B"/>
                </a:solidFill>
                <a:latin typeface="PT Sans"/>
                <a:ea typeface="PT Sans"/>
                <a:cs typeface="PT Sans"/>
                <a:sym typeface="PT Sans"/>
              </a:defRPr>
            </a:lvl3pPr>
            <a:lvl4pPr marL="1676400" indent="-177800">
              <a:lnSpc>
                <a:spcPct val="100000"/>
              </a:lnSpc>
              <a:spcBef>
                <a:spcPts val="400"/>
              </a:spcBef>
              <a:buClr>
                <a:srgbClr val="54585B"/>
              </a:buClr>
              <a:buChar char="–"/>
              <a:defRPr>
                <a:solidFill>
                  <a:srgbClr val="54585B"/>
                </a:solidFill>
                <a:latin typeface="PT Sans"/>
                <a:ea typeface="PT Sans"/>
                <a:cs typeface="PT Sans"/>
                <a:sym typeface="PT Sans"/>
              </a:defRPr>
            </a:lvl4pPr>
            <a:lvl5pPr marL="2133600" indent="-177800">
              <a:lnSpc>
                <a:spcPct val="100000"/>
              </a:lnSpc>
              <a:spcBef>
                <a:spcPts val="400"/>
              </a:spcBef>
              <a:buClr>
                <a:srgbClr val="54585B"/>
              </a:buClr>
              <a:buChar char="»"/>
              <a:defRPr>
                <a:solidFill>
                  <a:srgbClr val="54585B"/>
                </a:solidFill>
                <a:latin typeface="PT Sans"/>
                <a:ea typeface="PT Sans"/>
                <a:cs typeface="PT Sans"/>
                <a:sym typeface="PT Sans"/>
              </a:defRPr>
            </a:lvl5pPr>
          </a:lstStyle>
          <a:p>
            <a:pPr/>
            <a:r>
              <a:t>Body Level One</a:t>
            </a:r>
          </a:p>
          <a:p>
            <a:pPr lvl="1"/>
            <a:r>
              <a:t>Body Level Two</a:t>
            </a:r>
          </a:p>
          <a:p>
            <a:pPr lvl="2"/>
            <a:r>
              <a:t>Body Level Three</a:t>
            </a:r>
          </a:p>
          <a:p>
            <a:pPr lvl="3"/>
            <a:r>
              <a:t>Body Level Four</a:t>
            </a:r>
          </a:p>
          <a:p>
            <a:pPr lvl="4"/>
            <a:r>
              <a:t>Body Level Five</a:t>
            </a:r>
          </a:p>
        </p:txBody>
      </p:sp>
      <p:sp>
        <p:nvSpPr>
          <p:cNvPr id="924" name="Shape 924"/>
          <p:cNvSpPr/>
          <p:nvPr/>
        </p:nvSpPr>
        <p:spPr>
          <a:xfrm>
            <a:off x="4505961" y="6503760"/>
            <a:ext cx="3220000" cy="2184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800">
                <a:solidFill>
                  <a:srgbClr val="FFFFFF"/>
                </a:solidFill>
              </a:defRPr>
            </a:lvl1pPr>
          </a:lstStyle>
          <a:p>
            <a:pPr/>
            <a:r>
              <a:t>© 2015 CloudBees, Inc.  All Rights Reserved</a:t>
            </a:r>
          </a:p>
        </p:txBody>
      </p:sp>
      <p:pic>
        <p:nvPicPr>
          <p:cNvPr id="925" name="image2.png"/>
          <p:cNvPicPr>
            <a:picLocks noChangeAspect="1"/>
          </p:cNvPicPr>
          <p:nvPr/>
        </p:nvPicPr>
        <p:blipFill>
          <a:blip r:embed="rId3">
            <a:extLst/>
          </a:blip>
          <a:stretch>
            <a:fillRect/>
          </a:stretch>
        </p:blipFill>
        <p:spPr>
          <a:xfrm>
            <a:off x="478999" y="6311900"/>
            <a:ext cx="1746801" cy="562501"/>
          </a:xfrm>
          <a:prstGeom prst="rect">
            <a:avLst/>
          </a:prstGeom>
          <a:ln w="12700">
            <a:miter lim="400000"/>
          </a:ln>
        </p:spPr>
      </p:pic>
      <p:sp>
        <p:nvSpPr>
          <p:cNvPr id="926" name="Shape 926"/>
          <p:cNvSpPr/>
          <p:nvPr>
            <p:ph type="sldNum" sz="quarter" idx="2"/>
          </p:nvPr>
        </p:nvSpPr>
        <p:spPr>
          <a:xfrm>
            <a:off x="11621460" y="6543380"/>
            <a:ext cx="137288" cy="127001"/>
          </a:xfrm>
          <a:prstGeom prst="rect">
            <a:avLst/>
          </a:prstGeom>
        </p:spPr>
        <p:txBody>
          <a:bodyPr lIns="0" tIns="0" rIns="0" bIns="0"/>
          <a:lstStyle>
            <a:lvl1pPr algn="ctr">
              <a:defRPr sz="900">
                <a:solidFill>
                  <a:srgbClr val="FFFFFF"/>
                </a:solidFill>
                <a:latin typeface="PT Sans"/>
                <a:ea typeface="PT Sans"/>
                <a:cs typeface="PT Sans"/>
                <a:sym typeface="PT Sans"/>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7.xml><?xml version="1.0" encoding="utf-8"?>
<p:sldLayout xmlns:a="http://schemas.openxmlformats.org/drawingml/2006/main" xmlns:r="http://schemas.openxmlformats.org/officeDocument/2006/relationships" xmlns:p="http://schemas.openxmlformats.org/presentationml/2006/main" type="tx" showMasterSp="1" showMasterPhAnim="1">
  <p:cSld name="Top Bar-bee">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933" name="Shape 933"/>
          <p:cNvSpPr/>
          <p:nvPr/>
        </p:nvSpPr>
        <p:spPr>
          <a:xfrm>
            <a:off x="478366" y="582082"/>
            <a:ext cx="11713604" cy="6276006"/>
          </a:xfrm>
          <a:prstGeom prst="rect">
            <a:avLst/>
          </a:prstGeom>
          <a:solidFill>
            <a:srgbClr val="FFFFFF"/>
          </a:solidFill>
          <a:ln w="12700">
            <a:miter lim="400000"/>
          </a:ln>
        </p:spPr>
        <p:txBody>
          <a:bodyPr lIns="45718" tIns="45718" rIns="45718" bIns="45718" anchor="ctr"/>
          <a:lstStyle/>
          <a:p>
            <a:pPr algn="ctr">
              <a:defRPr>
                <a:solidFill>
                  <a:srgbClr val="FFFFFF"/>
                </a:solidFill>
              </a:defRPr>
            </a:pPr>
          </a:p>
        </p:txBody>
      </p:sp>
      <p:sp>
        <p:nvSpPr>
          <p:cNvPr id="934" name="Shape 934"/>
          <p:cNvSpPr/>
          <p:nvPr/>
        </p:nvSpPr>
        <p:spPr>
          <a:xfrm rot="16200000">
            <a:off x="-1045757" y="5541432"/>
            <a:ext cx="2414702" cy="2184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800">
                <a:solidFill>
                  <a:srgbClr val="54585B"/>
                </a:solidFill>
              </a:defRPr>
            </a:lvl1pPr>
          </a:lstStyle>
          <a:p>
            <a:pPr/>
            <a:r>
              <a:t>© 2015 CloudBees, Inc.  All Rights Reserved</a:t>
            </a:r>
          </a:p>
        </p:txBody>
      </p:sp>
      <p:pic>
        <p:nvPicPr>
          <p:cNvPr id="935" name="image2.png"/>
          <p:cNvPicPr>
            <a:picLocks noChangeAspect="1"/>
          </p:cNvPicPr>
          <p:nvPr/>
        </p:nvPicPr>
        <p:blipFill>
          <a:blip r:embed="rId3">
            <a:extLst/>
          </a:blip>
          <a:stretch>
            <a:fillRect/>
          </a:stretch>
        </p:blipFill>
        <p:spPr>
          <a:xfrm>
            <a:off x="10080200" y="32518"/>
            <a:ext cx="1746802" cy="562504"/>
          </a:xfrm>
          <a:prstGeom prst="rect">
            <a:avLst/>
          </a:prstGeom>
          <a:ln w="12700">
            <a:miter lim="400000"/>
          </a:ln>
        </p:spPr>
      </p:pic>
      <p:pic>
        <p:nvPicPr>
          <p:cNvPr id="936" name="image5.jpeg"/>
          <p:cNvPicPr>
            <a:picLocks noChangeAspect="1"/>
          </p:cNvPicPr>
          <p:nvPr/>
        </p:nvPicPr>
        <p:blipFill>
          <a:blip r:embed="rId4">
            <a:extLst/>
          </a:blip>
          <a:stretch>
            <a:fillRect/>
          </a:stretch>
        </p:blipFill>
        <p:spPr>
          <a:xfrm>
            <a:off x="3810001" y="3412066"/>
            <a:ext cx="8009599" cy="2999104"/>
          </a:xfrm>
          <a:prstGeom prst="rect">
            <a:avLst/>
          </a:prstGeom>
          <a:ln w="12700">
            <a:miter lim="400000"/>
          </a:ln>
        </p:spPr>
      </p:pic>
      <p:sp>
        <p:nvSpPr>
          <p:cNvPr id="937" name="Shape 937"/>
          <p:cNvSpPr/>
          <p:nvPr>
            <p:ph type="title"/>
          </p:nvPr>
        </p:nvSpPr>
        <p:spPr>
          <a:xfrm>
            <a:off x="798782" y="833967"/>
            <a:ext cx="10970002" cy="836099"/>
          </a:xfrm>
          <a:prstGeom prst="rect">
            <a:avLst/>
          </a:prstGeom>
        </p:spPr>
        <p:txBody>
          <a:bodyPr lIns="91422" tIns="91422" rIns="91422" bIns="91422"/>
          <a:lstStyle>
            <a:lvl1pPr>
              <a:lnSpc>
                <a:spcPct val="100000"/>
              </a:lnSpc>
              <a:defRPr sz="3600">
                <a:solidFill>
                  <a:srgbClr val="CB3725"/>
                </a:solidFill>
                <a:latin typeface="PT Sans"/>
                <a:ea typeface="PT Sans"/>
                <a:cs typeface="PT Sans"/>
                <a:sym typeface="PT Sans"/>
              </a:defRPr>
            </a:lvl1pPr>
          </a:lstStyle>
          <a:p>
            <a:pPr/>
            <a:r>
              <a:t>Title Text</a:t>
            </a:r>
          </a:p>
        </p:txBody>
      </p:sp>
      <p:sp>
        <p:nvSpPr>
          <p:cNvPr id="938" name="Shape 938"/>
          <p:cNvSpPr/>
          <p:nvPr>
            <p:ph type="body" idx="1"/>
          </p:nvPr>
        </p:nvSpPr>
        <p:spPr>
          <a:xfrm>
            <a:off x="799775" y="1691863"/>
            <a:ext cx="10968799" cy="4526105"/>
          </a:xfrm>
          <a:prstGeom prst="rect">
            <a:avLst/>
          </a:prstGeom>
        </p:spPr>
        <p:txBody>
          <a:bodyPr lIns="91422" tIns="91422" rIns="91422" bIns="91422"/>
          <a:lstStyle>
            <a:lvl1pPr marL="182879" indent="-182879">
              <a:lnSpc>
                <a:spcPct val="100000"/>
              </a:lnSpc>
              <a:spcBef>
                <a:spcPts val="0"/>
              </a:spcBef>
              <a:buSzTx/>
              <a:buFontTx/>
              <a:buNone/>
              <a:defRPr>
                <a:solidFill>
                  <a:srgbClr val="54585B"/>
                </a:solidFill>
                <a:latin typeface="PT Sans"/>
                <a:ea typeface="PT Sans"/>
                <a:cs typeface="PT Sans"/>
                <a:sym typeface="PT Sans"/>
              </a:defRPr>
            </a:lvl1pPr>
            <a:lvl2pPr marL="182879" indent="-182879">
              <a:lnSpc>
                <a:spcPct val="100000"/>
              </a:lnSpc>
              <a:spcBef>
                <a:spcPts val="0"/>
              </a:spcBef>
              <a:buSzTx/>
              <a:buFontTx/>
              <a:buNone/>
              <a:defRPr>
                <a:solidFill>
                  <a:srgbClr val="54585B"/>
                </a:solidFill>
                <a:latin typeface="PT Sans"/>
                <a:ea typeface="PT Sans"/>
                <a:cs typeface="PT Sans"/>
                <a:sym typeface="PT Sans"/>
              </a:defRPr>
            </a:lvl2pPr>
            <a:lvl3pPr marL="182879" indent="-182879">
              <a:lnSpc>
                <a:spcPct val="100000"/>
              </a:lnSpc>
              <a:spcBef>
                <a:spcPts val="0"/>
              </a:spcBef>
              <a:buSzTx/>
              <a:buFontTx/>
              <a:buNone/>
              <a:defRPr>
                <a:solidFill>
                  <a:srgbClr val="54585B"/>
                </a:solidFill>
                <a:latin typeface="PT Sans"/>
                <a:ea typeface="PT Sans"/>
                <a:cs typeface="PT Sans"/>
                <a:sym typeface="PT Sans"/>
              </a:defRPr>
            </a:lvl3pPr>
            <a:lvl4pPr marL="182879" indent="-182879">
              <a:lnSpc>
                <a:spcPct val="100000"/>
              </a:lnSpc>
              <a:spcBef>
                <a:spcPts val="0"/>
              </a:spcBef>
              <a:buSzTx/>
              <a:buFontTx/>
              <a:buNone/>
              <a:defRPr>
                <a:solidFill>
                  <a:srgbClr val="54585B"/>
                </a:solidFill>
                <a:latin typeface="PT Sans"/>
                <a:ea typeface="PT Sans"/>
                <a:cs typeface="PT Sans"/>
                <a:sym typeface="PT Sans"/>
              </a:defRPr>
            </a:lvl4pPr>
            <a:lvl5pPr marL="182879" indent="-182879">
              <a:lnSpc>
                <a:spcPct val="100000"/>
              </a:lnSpc>
              <a:spcBef>
                <a:spcPts val="0"/>
              </a:spcBef>
              <a:buSzTx/>
              <a:buFontTx/>
              <a:buNone/>
              <a:defRPr>
                <a:solidFill>
                  <a:srgbClr val="54585B"/>
                </a:solidFill>
                <a:latin typeface="PT Sans"/>
                <a:ea typeface="PT Sans"/>
                <a:cs typeface="PT Sans"/>
                <a:sym typeface="PT Sans"/>
              </a:defRPr>
            </a:lvl5pPr>
          </a:lstStyle>
          <a:p>
            <a:pPr/>
            <a:r>
              <a:t>Body Level One</a:t>
            </a:r>
          </a:p>
          <a:p>
            <a:pPr lvl="1"/>
            <a:r>
              <a:t>Body Level Two</a:t>
            </a:r>
          </a:p>
          <a:p>
            <a:pPr lvl="2"/>
            <a:r>
              <a:t>Body Level Three</a:t>
            </a:r>
          </a:p>
          <a:p>
            <a:pPr lvl="3"/>
            <a:r>
              <a:t>Body Level Four</a:t>
            </a:r>
          </a:p>
          <a:p>
            <a:pPr lvl="4"/>
            <a:r>
              <a:t>Body Level Five</a:t>
            </a:r>
          </a:p>
        </p:txBody>
      </p:sp>
      <p:sp>
        <p:nvSpPr>
          <p:cNvPr id="939" name="Shape 939"/>
          <p:cNvSpPr/>
          <p:nvPr>
            <p:ph type="sldNum" sz="quarter" idx="2"/>
          </p:nvPr>
        </p:nvSpPr>
        <p:spPr>
          <a:xfrm>
            <a:off x="11621460" y="6543380"/>
            <a:ext cx="137288" cy="127001"/>
          </a:xfrm>
          <a:prstGeom prst="rect">
            <a:avLst/>
          </a:prstGeom>
        </p:spPr>
        <p:txBody>
          <a:bodyPr lIns="0" tIns="0" rIns="0" bIns="0"/>
          <a:lstStyle>
            <a:lvl1pPr algn="ctr">
              <a:defRPr sz="900">
                <a:solidFill>
                  <a:srgbClr val="7F7F7F"/>
                </a:solidFill>
                <a:latin typeface="PT Sans"/>
                <a:ea typeface="PT Sans"/>
                <a:cs typeface="PT Sans"/>
                <a:sym typeface="PT Sans"/>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8.xml><?xml version="1.0" encoding="utf-8"?>
<p:sldLayout xmlns:a="http://schemas.openxmlformats.org/drawingml/2006/main" xmlns:r="http://schemas.openxmlformats.org/officeDocument/2006/relationships" xmlns:p="http://schemas.openxmlformats.org/presentationml/2006/main" type="tx" showMasterSp="1" showMasterPhAnim="1">
  <p:cSld name="Bottom Bar-bee">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946" name="Shape 946"/>
          <p:cNvSpPr/>
          <p:nvPr/>
        </p:nvSpPr>
        <p:spPr>
          <a:xfrm>
            <a:off x="478366" y="582082"/>
            <a:ext cx="11713604" cy="6276006"/>
          </a:xfrm>
          <a:prstGeom prst="rect">
            <a:avLst/>
          </a:prstGeom>
          <a:solidFill>
            <a:srgbClr val="FFFFFF"/>
          </a:solidFill>
          <a:ln w="12700">
            <a:miter lim="400000"/>
          </a:ln>
        </p:spPr>
        <p:txBody>
          <a:bodyPr lIns="45718" tIns="45718" rIns="45718" bIns="45718" anchor="ctr"/>
          <a:lstStyle/>
          <a:p>
            <a:pPr algn="ctr">
              <a:defRPr>
                <a:solidFill>
                  <a:srgbClr val="FFFFFF"/>
                </a:solidFill>
              </a:defRPr>
            </a:pPr>
          </a:p>
        </p:txBody>
      </p:sp>
      <p:sp>
        <p:nvSpPr>
          <p:cNvPr id="947" name="Shape 947"/>
          <p:cNvSpPr/>
          <p:nvPr/>
        </p:nvSpPr>
        <p:spPr>
          <a:xfrm rot="16200000">
            <a:off x="-1045757" y="5541432"/>
            <a:ext cx="2414702" cy="2184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800">
                <a:solidFill>
                  <a:srgbClr val="54585B"/>
                </a:solidFill>
              </a:defRPr>
            </a:lvl1pPr>
          </a:lstStyle>
          <a:p>
            <a:pPr/>
            <a:r>
              <a:t>© 2015 CloudBees, Inc.  All Rights Reserved</a:t>
            </a:r>
          </a:p>
        </p:txBody>
      </p:sp>
      <p:pic>
        <p:nvPicPr>
          <p:cNvPr id="948" name="image2.png"/>
          <p:cNvPicPr>
            <a:picLocks noChangeAspect="1"/>
          </p:cNvPicPr>
          <p:nvPr/>
        </p:nvPicPr>
        <p:blipFill>
          <a:blip r:embed="rId3">
            <a:extLst/>
          </a:blip>
          <a:stretch>
            <a:fillRect/>
          </a:stretch>
        </p:blipFill>
        <p:spPr>
          <a:xfrm>
            <a:off x="10080200" y="32518"/>
            <a:ext cx="1746802" cy="562504"/>
          </a:xfrm>
          <a:prstGeom prst="rect">
            <a:avLst/>
          </a:prstGeom>
          <a:ln w="12700">
            <a:miter lim="400000"/>
          </a:ln>
        </p:spPr>
      </p:pic>
      <p:sp>
        <p:nvSpPr>
          <p:cNvPr id="949" name="Shape 949"/>
          <p:cNvSpPr/>
          <p:nvPr/>
        </p:nvSpPr>
        <p:spPr>
          <a:xfrm>
            <a:off x="0" y="0"/>
            <a:ext cx="12192000" cy="6858000"/>
          </a:xfrm>
          <a:prstGeom prst="rect">
            <a:avLst/>
          </a:prstGeom>
          <a:solidFill>
            <a:srgbClr val="FFFFFF"/>
          </a:solidFill>
          <a:ln w="12700">
            <a:miter lim="400000"/>
          </a:ln>
        </p:spPr>
        <p:txBody>
          <a:bodyPr lIns="45718" tIns="45718" rIns="45718" bIns="45718" anchor="ctr"/>
          <a:lstStyle/>
          <a:p>
            <a:pPr algn="ctr">
              <a:defRPr>
                <a:solidFill>
                  <a:srgbClr val="FFFFFF"/>
                </a:solidFill>
              </a:defRPr>
            </a:pPr>
          </a:p>
        </p:txBody>
      </p:sp>
      <p:pic>
        <p:nvPicPr>
          <p:cNvPr id="950" name="image5.jpeg"/>
          <p:cNvPicPr>
            <a:picLocks noChangeAspect="1"/>
          </p:cNvPicPr>
          <p:nvPr/>
        </p:nvPicPr>
        <p:blipFill>
          <a:blip r:embed="rId4">
            <a:extLst/>
          </a:blip>
          <a:stretch>
            <a:fillRect/>
          </a:stretch>
        </p:blipFill>
        <p:spPr>
          <a:xfrm>
            <a:off x="3810001" y="3045883"/>
            <a:ext cx="8009599" cy="2999103"/>
          </a:xfrm>
          <a:prstGeom prst="rect">
            <a:avLst/>
          </a:prstGeom>
          <a:ln w="12700">
            <a:miter lim="400000"/>
          </a:ln>
        </p:spPr>
      </p:pic>
      <p:pic>
        <p:nvPicPr>
          <p:cNvPr id="951" name="image1.jpeg"/>
          <p:cNvPicPr>
            <a:picLocks noChangeAspect="1"/>
          </p:cNvPicPr>
          <p:nvPr/>
        </p:nvPicPr>
        <p:blipFill>
          <a:blip r:embed="rId2">
            <a:extLst/>
          </a:blip>
          <a:srcRect l="0" t="2" r="0" b="91998"/>
          <a:stretch>
            <a:fillRect/>
          </a:stretch>
        </p:blipFill>
        <p:spPr>
          <a:xfrm rot="10800000">
            <a:off x="0" y="6309300"/>
            <a:ext cx="12192000" cy="548702"/>
          </a:xfrm>
          <a:prstGeom prst="rect">
            <a:avLst/>
          </a:prstGeom>
          <a:ln w="12700">
            <a:miter lim="400000"/>
          </a:ln>
        </p:spPr>
      </p:pic>
      <p:sp>
        <p:nvSpPr>
          <p:cNvPr id="952" name="Shape 952"/>
          <p:cNvSpPr/>
          <p:nvPr>
            <p:ph type="title"/>
          </p:nvPr>
        </p:nvSpPr>
        <p:spPr>
          <a:xfrm>
            <a:off x="561716" y="301625"/>
            <a:ext cx="11128800" cy="836102"/>
          </a:xfrm>
          <a:prstGeom prst="rect">
            <a:avLst/>
          </a:prstGeom>
        </p:spPr>
        <p:txBody>
          <a:bodyPr lIns="91422" tIns="91422" rIns="91422" bIns="91422"/>
          <a:lstStyle>
            <a:lvl1pPr>
              <a:lnSpc>
                <a:spcPct val="100000"/>
              </a:lnSpc>
              <a:defRPr sz="3600">
                <a:solidFill>
                  <a:srgbClr val="CB3725"/>
                </a:solidFill>
                <a:latin typeface="PT Sans"/>
                <a:ea typeface="PT Sans"/>
                <a:cs typeface="PT Sans"/>
                <a:sym typeface="PT Sans"/>
              </a:defRPr>
            </a:lvl1pPr>
          </a:lstStyle>
          <a:p>
            <a:pPr/>
            <a:r>
              <a:t>Title Text</a:t>
            </a:r>
          </a:p>
        </p:txBody>
      </p:sp>
      <p:sp>
        <p:nvSpPr>
          <p:cNvPr id="953" name="Shape 953"/>
          <p:cNvSpPr/>
          <p:nvPr>
            <p:ph type="body" idx="1"/>
          </p:nvPr>
        </p:nvSpPr>
        <p:spPr>
          <a:xfrm>
            <a:off x="561716" y="1158875"/>
            <a:ext cx="11128800" cy="4886401"/>
          </a:xfrm>
          <a:prstGeom prst="rect">
            <a:avLst/>
          </a:prstGeom>
        </p:spPr>
        <p:txBody>
          <a:bodyPr lIns="91422" tIns="91422" rIns="91422" bIns="91422"/>
          <a:lstStyle>
            <a:lvl1pPr marL="169862" indent="-30162">
              <a:lnSpc>
                <a:spcPct val="100000"/>
              </a:lnSpc>
              <a:spcBef>
                <a:spcPts val="400"/>
              </a:spcBef>
              <a:buClr>
                <a:srgbClr val="54585B"/>
              </a:buClr>
              <a:defRPr>
                <a:solidFill>
                  <a:srgbClr val="54585B"/>
                </a:solidFill>
                <a:latin typeface="PT Sans"/>
                <a:ea typeface="PT Sans"/>
                <a:cs typeface="PT Sans"/>
                <a:sym typeface="PT Sans"/>
              </a:defRPr>
            </a:lvl1pPr>
            <a:lvl2pPr marL="786244" indent="-202044">
              <a:lnSpc>
                <a:spcPct val="100000"/>
              </a:lnSpc>
              <a:spcBef>
                <a:spcPts val="400"/>
              </a:spcBef>
              <a:buClr>
                <a:srgbClr val="54585B"/>
              </a:buClr>
              <a:buChar char="–"/>
              <a:defRPr>
                <a:solidFill>
                  <a:srgbClr val="54585B"/>
                </a:solidFill>
                <a:latin typeface="PT Sans"/>
                <a:ea typeface="PT Sans"/>
                <a:cs typeface="PT Sans"/>
                <a:sym typeface="PT Sans"/>
              </a:defRPr>
            </a:lvl2pPr>
            <a:lvl3pPr marL="1206500" indent="-177800">
              <a:lnSpc>
                <a:spcPct val="100000"/>
              </a:lnSpc>
              <a:spcBef>
                <a:spcPts val="400"/>
              </a:spcBef>
              <a:buClr>
                <a:srgbClr val="54585B"/>
              </a:buClr>
              <a:buChar char="o"/>
              <a:defRPr>
                <a:solidFill>
                  <a:srgbClr val="54585B"/>
                </a:solidFill>
                <a:latin typeface="PT Sans"/>
                <a:ea typeface="PT Sans"/>
                <a:cs typeface="PT Sans"/>
                <a:sym typeface="PT Sans"/>
              </a:defRPr>
            </a:lvl3pPr>
            <a:lvl4pPr marL="1676400" indent="-177800">
              <a:lnSpc>
                <a:spcPct val="100000"/>
              </a:lnSpc>
              <a:spcBef>
                <a:spcPts val="400"/>
              </a:spcBef>
              <a:buClr>
                <a:srgbClr val="54585B"/>
              </a:buClr>
              <a:buChar char="–"/>
              <a:defRPr>
                <a:solidFill>
                  <a:srgbClr val="54585B"/>
                </a:solidFill>
                <a:latin typeface="PT Sans"/>
                <a:ea typeface="PT Sans"/>
                <a:cs typeface="PT Sans"/>
                <a:sym typeface="PT Sans"/>
              </a:defRPr>
            </a:lvl4pPr>
            <a:lvl5pPr marL="2133600" indent="-177800">
              <a:lnSpc>
                <a:spcPct val="100000"/>
              </a:lnSpc>
              <a:spcBef>
                <a:spcPts val="400"/>
              </a:spcBef>
              <a:buClr>
                <a:srgbClr val="54585B"/>
              </a:buClr>
              <a:buChar char="»"/>
              <a:defRPr>
                <a:solidFill>
                  <a:srgbClr val="54585B"/>
                </a:solidFill>
                <a:latin typeface="PT Sans"/>
                <a:ea typeface="PT Sans"/>
                <a:cs typeface="PT Sans"/>
                <a:sym typeface="PT Sans"/>
              </a:defRPr>
            </a:lvl5pPr>
          </a:lstStyle>
          <a:p>
            <a:pPr/>
            <a:r>
              <a:t>Body Level One</a:t>
            </a:r>
          </a:p>
          <a:p>
            <a:pPr lvl="1"/>
            <a:r>
              <a:t>Body Level Two</a:t>
            </a:r>
          </a:p>
          <a:p>
            <a:pPr lvl="2"/>
            <a:r>
              <a:t>Body Level Three</a:t>
            </a:r>
          </a:p>
          <a:p>
            <a:pPr lvl="3"/>
            <a:r>
              <a:t>Body Level Four</a:t>
            </a:r>
          </a:p>
          <a:p>
            <a:pPr lvl="4"/>
            <a:r>
              <a:t>Body Level Five</a:t>
            </a:r>
          </a:p>
        </p:txBody>
      </p:sp>
      <p:sp>
        <p:nvSpPr>
          <p:cNvPr id="954" name="Shape 954"/>
          <p:cNvSpPr/>
          <p:nvPr/>
        </p:nvSpPr>
        <p:spPr>
          <a:xfrm>
            <a:off x="4492416" y="6503760"/>
            <a:ext cx="3220003" cy="2184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800">
                <a:solidFill>
                  <a:srgbClr val="FFFFFF"/>
                </a:solidFill>
              </a:defRPr>
            </a:lvl1pPr>
          </a:lstStyle>
          <a:p>
            <a:pPr/>
            <a:r>
              <a:t>© 2015 CloudBees, Inc.  All Rights Reserved</a:t>
            </a:r>
          </a:p>
        </p:txBody>
      </p:sp>
      <p:pic>
        <p:nvPicPr>
          <p:cNvPr id="955" name="image2.png"/>
          <p:cNvPicPr>
            <a:picLocks noChangeAspect="1"/>
          </p:cNvPicPr>
          <p:nvPr/>
        </p:nvPicPr>
        <p:blipFill>
          <a:blip r:embed="rId3">
            <a:extLst/>
          </a:blip>
          <a:stretch>
            <a:fillRect/>
          </a:stretch>
        </p:blipFill>
        <p:spPr>
          <a:xfrm>
            <a:off x="478999" y="6311900"/>
            <a:ext cx="1746801" cy="562501"/>
          </a:xfrm>
          <a:prstGeom prst="rect">
            <a:avLst/>
          </a:prstGeom>
          <a:ln w="12700">
            <a:miter lim="400000"/>
          </a:ln>
        </p:spPr>
      </p:pic>
      <p:sp>
        <p:nvSpPr>
          <p:cNvPr id="956" name="Shape 956"/>
          <p:cNvSpPr/>
          <p:nvPr>
            <p:ph type="sldNum" sz="quarter" idx="2"/>
          </p:nvPr>
        </p:nvSpPr>
        <p:spPr>
          <a:xfrm>
            <a:off x="11621460" y="6543380"/>
            <a:ext cx="137288" cy="127001"/>
          </a:xfrm>
          <a:prstGeom prst="rect">
            <a:avLst/>
          </a:prstGeom>
        </p:spPr>
        <p:txBody>
          <a:bodyPr lIns="0" tIns="0" rIns="0" bIns="0"/>
          <a:lstStyle>
            <a:lvl1pPr algn="ctr">
              <a:defRPr sz="900">
                <a:solidFill>
                  <a:srgbClr val="FFFFFF"/>
                </a:solidFill>
                <a:latin typeface="PT Sans"/>
                <a:ea typeface="PT Sans"/>
                <a:cs typeface="PT Sans"/>
                <a:sym typeface="PT Sans"/>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9.xml><?xml version="1.0" encoding="utf-8"?>
<p:sldLayout xmlns:a="http://schemas.openxmlformats.org/drawingml/2006/main" xmlns:r="http://schemas.openxmlformats.org/officeDocument/2006/relationships" xmlns:p="http://schemas.openxmlformats.org/presentationml/2006/main" type="tx" showMasterSp="1" showMasterPhAnim="1">
  <p:cSld name="3_Custom Layout">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963" name="Shape 963"/>
          <p:cNvSpPr/>
          <p:nvPr/>
        </p:nvSpPr>
        <p:spPr>
          <a:xfrm>
            <a:off x="478366" y="582082"/>
            <a:ext cx="11713604" cy="6276006"/>
          </a:xfrm>
          <a:prstGeom prst="rect">
            <a:avLst/>
          </a:prstGeom>
          <a:solidFill>
            <a:srgbClr val="FFFFFF"/>
          </a:solidFill>
          <a:ln w="12700">
            <a:miter lim="400000"/>
          </a:ln>
        </p:spPr>
        <p:txBody>
          <a:bodyPr lIns="45718" tIns="45718" rIns="45718" bIns="45718" anchor="ctr"/>
          <a:lstStyle/>
          <a:p>
            <a:pPr algn="ctr">
              <a:defRPr>
                <a:solidFill>
                  <a:srgbClr val="FFFFFF"/>
                </a:solidFill>
              </a:defRPr>
            </a:pPr>
          </a:p>
        </p:txBody>
      </p:sp>
      <p:sp>
        <p:nvSpPr>
          <p:cNvPr id="964" name="Shape 964"/>
          <p:cNvSpPr/>
          <p:nvPr/>
        </p:nvSpPr>
        <p:spPr>
          <a:xfrm rot="16200000">
            <a:off x="-1045757" y="5541432"/>
            <a:ext cx="2414702" cy="2184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800">
                <a:solidFill>
                  <a:srgbClr val="54585B"/>
                </a:solidFill>
              </a:defRPr>
            </a:lvl1pPr>
          </a:lstStyle>
          <a:p>
            <a:pPr/>
            <a:r>
              <a:t>© 2015 CloudBees, Inc.  All Rights Reserved</a:t>
            </a:r>
          </a:p>
        </p:txBody>
      </p:sp>
      <p:pic>
        <p:nvPicPr>
          <p:cNvPr id="965" name="image2.png"/>
          <p:cNvPicPr>
            <a:picLocks noChangeAspect="1"/>
          </p:cNvPicPr>
          <p:nvPr/>
        </p:nvPicPr>
        <p:blipFill>
          <a:blip r:embed="rId3">
            <a:extLst/>
          </a:blip>
          <a:stretch>
            <a:fillRect/>
          </a:stretch>
        </p:blipFill>
        <p:spPr>
          <a:xfrm>
            <a:off x="10080200" y="32518"/>
            <a:ext cx="1746802" cy="562504"/>
          </a:xfrm>
          <a:prstGeom prst="rect">
            <a:avLst/>
          </a:prstGeom>
          <a:ln w="12700">
            <a:miter lim="400000"/>
          </a:ln>
        </p:spPr>
      </p:pic>
      <p:pic>
        <p:nvPicPr>
          <p:cNvPr id="966" name="image1.jpeg"/>
          <p:cNvPicPr>
            <a:picLocks noChangeAspect="1"/>
          </p:cNvPicPr>
          <p:nvPr/>
        </p:nvPicPr>
        <p:blipFill>
          <a:blip r:embed="rId2">
            <a:extLst/>
          </a:blip>
          <a:stretch>
            <a:fillRect/>
          </a:stretch>
        </p:blipFill>
        <p:spPr>
          <a:xfrm>
            <a:off x="0" y="0"/>
            <a:ext cx="12192000" cy="6858000"/>
          </a:xfrm>
          <a:prstGeom prst="rect">
            <a:avLst/>
          </a:prstGeom>
          <a:ln w="12700">
            <a:miter lim="400000"/>
          </a:ln>
        </p:spPr>
      </p:pic>
      <p:sp>
        <p:nvSpPr>
          <p:cNvPr id="967" name="Shape 967"/>
          <p:cNvSpPr/>
          <p:nvPr/>
        </p:nvSpPr>
        <p:spPr>
          <a:xfrm rot="16200000">
            <a:off x="-1045757" y="5541432"/>
            <a:ext cx="2414702" cy="2184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800">
                <a:solidFill>
                  <a:srgbClr val="54585B"/>
                </a:solidFill>
              </a:defRPr>
            </a:lvl1pPr>
          </a:lstStyle>
          <a:p>
            <a:pPr/>
            <a:r>
              <a:t>© 2015 CloudBees, Inc.  All Rights Reserved</a:t>
            </a:r>
          </a:p>
        </p:txBody>
      </p:sp>
      <p:pic>
        <p:nvPicPr>
          <p:cNvPr id="968" name="image6.png"/>
          <p:cNvPicPr>
            <a:picLocks noChangeAspect="1"/>
          </p:cNvPicPr>
          <p:nvPr/>
        </p:nvPicPr>
        <p:blipFill>
          <a:blip r:embed="rId4">
            <a:extLst/>
          </a:blip>
          <a:stretch>
            <a:fillRect/>
          </a:stretch>
        </p:blipFill>
        <p:spPr>
          <a:xfrm>
            <a:off x="2895600" y="2400300"/>
            <a:ext cx="6400800" cy="2057700"/>
          </a:xfrm>
          <a:prstGeom prst="rect">
            <a:avLst/>
          </a:prstGeom>
          <a:ln w="12700">
            <a:miter lim="400000"/>
          </a:ln>
        </p:spPr>
      </p:pic>
      <p:sp>
        <p:nvSpPr>
          <p:cNvPr id="969" name="Shape 969"/>
          <p:cNvSpPr/>
          <p:nvPr>
            <p:ph type="sldNum" sz="quarter" idx="2"/>
          </p:nvPr>
        </p:nvSpPr>
        <p:spPr>
          <a:xfrm>
            <a:off x="8473622" y="6221732"/>
            <a:ext cx="263979" cy="269237"/>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Picture with Caption">
    <p:spTree>
      <p:nvGrpSpPr>
        <p:cNvPr id="1" name=""/>
        <p:cNvGrpSpPr/>
        <p:nvPr/>
      </p:nvGrpSpPr>
      <p:grpSpPr>
        <a:xfrm>
          <a:off x="0" y="0"/>
          <a:ext cx="0" cy="0"/>
          <a:chOff x="0" y="0"/>
          <a:chExt cx="0" cy="0"/>
        </a:xfrm>
      </p:grpSpPr>
      <p:sp>
        <p:nvSpPr>
          <p:cNvPr id="73" name="Shape 73"/>
          <p:cNvSpPr/>
          <p:nvPr>
            <p:ph type="title"/>
          </p:nvPr>
        </p:nvSpPr>
        <p:spPr>
          <a:xfrm>
            <a:off x="839787" y="457200"/>
            <a:ext cx="3932240" cy="1600200"/>
          </a:xfrm>
          <a:prstGeom prst="rect">
            <a:avLst/>
          </a:prstGeom>
        </p:spPr>
        <p:txBody>
          <a:bodyPr anchor="b"/>
          <a:lstStyle>
            <a:lvl1pPr>
              <a:defRPr sz="3200"/>
            </a:lvl1pPr>
          </a:lstStyle>
          <a:p>
            <a:pPr/>
            <a:r>
              <a:t>Title Text</a:t>
            </a:r>
          </a:p>
        </p:txBody>
      </p:sp>
      <p:sp>
        <p:nvSpPr>
          <p:cNvPr id="74" name="Shape 74"/>
          <p:cNvSpPr/>
          <p:nvPr>
            <p:ph type="pic" sz="half" idx="13"/>
          </p:nvPr>
        </p:nvSpPr>
        <p:spPr>
          <a:xfrm>
            <a:off x="5183187" y="987425"/>
            <a:ext cx="6172203" cy="4873625"/>
          </a:xfrm>
          <a:prstGeom prst="rect">
            <a:avLst/>
          </a:prstGeom>
        </p:spPr>
        <p:txBody>
          <a:bodyPr lIns="91439" tIns="45719" rIns="91439" bIns="45719">
            <a:noAutofit/>
          </a:bodyPr>
          <a:lstStyle/>
          <a:p>
            <a:pPr/>
          </a:p>
        </p:txBody>
      </p:sp>
      <p:sp>
        <p:nvSpPr>
          <p:cNvPr id="75" name="Shape 75"/>
          <p:cNvSpPr/>
          <p:nvPr>
            <p:ph type="body" sz="quarter" idx="1"/>
          </p:nvPr>
        </p:nvSpPr>
        <p:spPr>
          <a:xfrm>
            <a:off x="839787" y="2057400"/>
            <a:ext cx="3932240" cy="3811588"/>
          </a:xfrm>
          <a:prstGeom prst="rect">
            <a:avLst/>
          </a:prstGeom>
        </p:spPr>
        <p:txBody>
          <a:bodyPr/>
          <a:lstStyle>
            <a:lvl1pPr marL="0" indent="0">
              <a:buSzTx/>
              <a:buFontTx/>
              <a:buNone/>
              <a:defRPr sz="1600"/>
            </a:lvl1pPr>
            <a:lvl2pPr marL="0" indent="0">
              <a:buSzTx/>
              <a:buFontTx/>
              <a:buNone/>
              <a:defRPr sz="1600"/>
            </a:lvl2pPr>
            <a:lvl3pPr marL="0" indent="0">
              <a:buSzTx/>
              <a:buFontTx/>
              <a:buNone/>
              <a:defRPr sz="1600"/>
            </a:lvl3pPr>
            <a:lvl4pPr marL="0" indent="0">
              <a:buSzTx/>
              <a:buFontTx/>
              <a:buNone/>
              <a:defRPr sz="1600"/>
            </a:lvl4pPr>
            <a:lvl5pPr marL="0" indent="0">
              <a:buSzTx/>
              <a:buFontTx/>
              <a:buNone/>
              <a:defRPr sz="1600"/>
            </a:lvl5pPr>
          </a:lstStyle>
          <a:p>
            <a:pPr/>
            <a:r>
              <a:t>Body Level One</a:t>
            </a:r>
          </a:p>
          <a:p>
            <a:pPr lvl="1"/>
            <a:r>
              <a:t>Body Level Two</a:t>
            </a:r>
          </a:p>
          <a:p>
            <a:pPr lvl="2"/>
            <a:r>
              <a:t>Body Level Three</a:t>
            </a:r>
          </a:p>
          <a:p>
            <a:pPr lvl="3"/>
            <a:r>
              <a:t>Body Level Four</a:t>
            </a:r>
          </a:p>
          <a:p>
            <a:pPr lvl="4"/>
            <a:r>
              <a:t>Body Level Five</a:t>
            </a:r>
          </a:p>
        </p:txBody>
      </p:sp>
      <p:sp>
        <p:nvSpPr>
          <p:cNvPr id="76" name="Shape 76"/>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0.xml><?xml version="1.0" encoding="utf-8"?>
<p:sldLayout xmlns:a="http://schemas.openxmlformats.org/drawingml/2006/main" xmlns:r="http://schemas.openxmlformats.org/officeDocument/2006/relationships" xmlns:p="http://schemas.openxmlformats.org/presentationml/2006/main" type="tx" showMasterSp="1" showMasterPhAnim="1">
  <p:cSld name="1_Custom Layout">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976" name="Shape 976"/>
          <p:cNvSpPr/>
          <p:nvPr/>
        </p:nvSpPr>
        <p:spPr>
          <a:xfrm>
            <a:off x="478366" y="582082"/>
            <a:ext cx="11713604" cy="6276006"/>
          </a:xfrm>
          <a:prstGeom prst="rect">
            <a:avLst/>
          </a:prstGeom>
          <a:solidFill>
            <a:srgbClr val="FFFFFF"/>
          </a:solidFill>
          <a:ln w="12700">
            <a:miter lim="400000"/>
          </a:ln>
        </p:spPr>
        <p:txBody>
          <a:bodyPr lIns="45718" tIns="45718" rIns="45718" bIns="45718" anchor="ctr"/>
          <a:lstStyle/>
          <a:p>
            <a:pPr algn="ctr">
              <a:defRPr>
                <a:solidFill>
                  <a:srgbClr val="FFFFFF"/>
                </a:solidFill>
              </a:defRPr>
            </a:pPr>
          </a:p>
        </p:txBody>
      </p:sp>
      <p:sp>
        <p:nvSpPr>
          <p:cNvPr id="977" name="Shape 977"/>
          <p:cNvSpPr/>
          <p:nvPr/>
        </p:nvSpPr>
        <p:spPr>
          <a:xfrm rot="16200000">
            <a:off x="-1045757" y="5541432"/>
            <a:ext cx="2414702" cy="2184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800">
                <a:solidFill>
                  <a:srgbClr val="54585B"/>
                </a:solidFill>
              </a:defRPr>
            </a:lvl1pPr>
          </a:lstStyle>
          <a:p>
            <a:pPr/>
            <a:r>
              <a:t>© 2015 CloudBees, Inc.  All Rights Reserved</a:t>
            </a:r>
          </a:p>
        </p:txBody>
      </p:sp>
      <p:pic>
        <p:nvPicPr>
          <p:cNvPr id="978" name="image2.png"/>
          <p:cNvPicPr>
            <a:picLocks noChangeAspect="1"/>
          </p:cNvPicPr>
          <p:nvPr/>
        </p:nvPicPr>
        <p:blipFill>
          <a:blip r:embed="rId3">
            <a:extLst/>
          </a:blip>
          <a:stretch>
            <a:fillRect/>
          </a:stretch>
        </p:blipFill>
        <p:spPr>
          <a:xfrm>
            <a:off x="10080200" y="32518"/>
            <a:ext cx="1746802" cy="562504"/>
          </a:xfrm>
          <a:prstGeom prst="rect">
            <a:avLst/>
          </a:prstGeom>
          <a:ln w="12700">
            <a:miter lim="400000"/>
          </a:ln>
        </p:spPr>
      </p:pic>
      <p:pic>
        <p:nvPicPr>
          <p:cNvPr id="979" name="image1.jpeg"/>
          <p:cNvPicPr>
            <a:picLocks noChangeAspect="1"/>
          </p:cNvPicPr>
          <p:nvPr/>
        </p:nvPicPr>
        <p:blipFill>
          <a:blip r:embed="rId2">
            <a:extLst/>
          </a:blip>
          <a:stretch>
            <a:fillRect/>
          </a:stretch>
        </p:blipFill>
        <p:spPr>
          <a:xfrm>
            <a:off x="0" y="0"/>
            <a:ext cx="12192000" cy="6858000"/>
          </a:xfrm>
          <a:prstGeom prst="rect">
            <a:avLst/>
          </a:prstGeom>
          <a:ln w="12700">
            <a:miter lim="400000"/>
          </a:ln>
        </p:spPr>
      </p:pic>
      <p:pic>
        <p:nvPicPr>
          <p:cNvPr id="980" name="image7.png"/>
          <p:cNvPicPr>
            <a:picLocks noChangeAspect="1"/>
          </p:cNvPicPr>
          <p:nvPr/>
        </p:nvPicPr>
        <p:blipFill>
          <a:blip r:embed="rId4">
            <a:extLst/>
          </a:blip>
          <a:stretch>
            <a:fillRect/>
          </a:stretch>
        </p:blipFill>
        <p:spPr>
          <a:xfrm>
            <a:off x="3947967" y="2644849"/>
            <a:ext cx="4718403" cy="1686904"/>
          </a:xfrm>
          <a:prstGeom prst="rect">
            <a:avLst/>
          </a:prstGeom>
          <a:ln w="12700">
            <a:miter lim="400000"/>
          </a:ln>
        </p:spPr>
      </p:pic>
      <p:sp>
        <p:nvSpPr>
          <p:cNvPr id="981" name="Shape 981"/>
          <p:cNvSpPr/>
          <p:nvPr/>
        </p:nvSpPr>
        <p:spPr>
          <a:xfrm rot="16200000">
            <a:off x="-1045757" y="5541432"/>
            <a:ext cx="2414702" cy="2184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800">
                <a:solidFill>
                  <a:srgbClr val="54585B"/>
                </a:solidFill>
              </a:defRPr>
            </a:lvl1pPr>
          </a:lstStyle>
          <a:p>
            <a:pPr/>
            <a:r>
              <a:t>© 2015 CloudBees, Inc.  All Rights Reserved</a:t>
            </a:r>
          </a:p>
        </p:txBody>
      </p:sp>
      <p:sp>
        <p:nvSpPr>
          <p:cNvPr id="982" name="Shape 982"/>
          <p:cNvSpPr/>
          <p:nvPr>
            <p:ph type="sldNum" sz="quarter" idx="2"/>
          </p:nvPr>
        </p:nvSpPr>
        <p:spPr>
          <a:xfrm>
            <a:off x="8473622" y="6221732"/>
            <a:ext cx="263979" cy="269237"/>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1.xml><?xml version="1.0" encoding="utf-8"?>
<p:sldLayout xmlns:a="http://schemas.openxmlformats.org/drawingml/2006/main" xmlns:r="http://schemas.openxmlformats.org/officeDocument/2006/relationships" xmlns:p="http://schemas.openxmlformats.org/presentationml/2006/main" type="tx" showMasterSp="1" showMasterPhAnim="1">
  <p:cSld name="Title Slide 1">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989" name="Shape 989"/>
          <p:cNvSpPr/>
          <p:nvPr/>
        </p:nvSpPr>
        <p:spPr>
          <a:xfrm>
            <a:off x="478366" y="582082"/>
            <a:ext cx="11713604" cy="6276006"/>
          </a:xfrm>
          <a:prstGeom prst="rect">
            <a:avLst/>
          </a:prstGeom>
          <a:solidFill>
            <a:srgbClr val="FFFFFF"/>
          </a:solidFill>
          <a:ln w="12700">
            <a:miter lim="400000"/>
          </a:ln>
        </p:spPr>
        <p:txBody>
          <a:bodyPr lIns="45718" tIns="45718" rIns="45718" bIns="45718" anchor="ctr"/>
          <a:lstStyle/>
          <a:p>
            <a:pPr algn="ctr">
              <a:defRPr>
                <a:solidFill>
                  <a:srgbClr val="FFFFFF"/>
                </a:solidFill>
              </a:defRPr>
            </a:pPr>
          </a:p>
        </p:txBody>
      </p:sp>
      <p:sp>
        <p:nvSpPr>
          <p:cNvPr id="990" name="Shape 990"/>
          <p:cNvSpPr/>
          <p:nvPr/>
        </p:nvSpPr>
        <p:spPr>
          <a:xfrm rot="16200000">
            <a:off x="-1045757" y="5541432"/>
            <a:ext cx="2414702" cy="2184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800">
                <a:solidFill>
                  <a:srgbClr val="54585B"/>
                </a:solidFill>
              </a:defRPr>
            </a:lvl1pPr>
          </a:lstStyle>
          <a:p>
            <a:pPr/>
            <a:r>
              <a:t>© 2015 CloudBees, Inc.  All Rights Reserved</a:t>
            </a:r>
          </a:p>
        </p:txBody>
      </p:sp>
      <p:pic>
        <p:nvPicPr>
          <p:cNvPr id="991" name="image2.png"/>
          <p:cNvPicPr>
            <a:picLocks noChangeAspect="1"/>
          </p:cNvPicPr>
          <p:nvPr/>
        </p:nvPicPr>
        <p:blipFill>
          <a:blip r:embed="rId3">
            <a:extLst/>
          </a:blip>
          <a:stretch>
            <a:fillRect/>
          </a:stretch>
        </p:blipFill>
        <p:spPr>
          <a:xfrm>
            <a:off x="10080200" y="32518"/>
            <a:ext cx="1746802" cy="562504"/>
          </a:xfrm>
          <a:prstGeom prst="rect">
            <a:avLst/>
          </a:prstGeom>
          <a:ln w="12700">
            <a:miter lim="400000"/>
          </a:ln>
        </p:spPr>
      </p:pic>
      <p:sp>
        <p:nvSpPr>
          <p:cNvPr id="992" name="Shape 992"/>
          <p:cNvSpPr/>
          <p:nvPr>
            <p:ph type="title"/>
          </p:nvPr>
        </p:nvSpPr>
        <p:spPr>
          <a:xfrm>
            <a:off x="914400" y="2111123"/>
            <a:ext cx="10363200" cy="1546503"/>
          </a:xfrm>
          <a:prstGeom prst="rect">
            <a:avLst/>
          </a:prstGeom>
        </p:spPr>
        <p:txBody>
          <a:bodyPr lIns="91422" tIns="91422" rIns="91422" bIns="91422" anchor="b"/>
          <a:lstStyle>
            <a:lvl1pPr algn="ctr">
              <a:lnSpc>
                <a:spcPct val="100000"/>
              </a:lnSpc>
              <a:defRPr sz="4800">
                <a:solidFill>
                  <a:srgbClr val="CB3725"/>
                </a:solidFill>
                <a:latin typeface="PT Sans"/>
                <a:ea typeface="PT Sans"/>
                <a:cs typeface="PT Sans"/>
                <a:sym typeface="PT Sans"/>
              </a:defRPr>
            </a:lvl1pPr>
          </a:lstStyle>
          <a:p>
            <a:pPr/>
            <a:r>
              <a:t>Title Text</a:t>
            </a:r>
          </a:p>
        </p:txBody>
      </p:sp>
      <p:sp>
        <p:nvSpPr>
          <p:cNvPr id="993" name="Shape 993"/>
          <p:cNvSpPr/>
          <p:nvPr>
            <p:ph type="body" sz="quarter" idx="1"/>
          </p:nvPr>
        </p:nvSpPr>
        <p:spPr>
          <a:xfrm>
            <a:off x="914400" y="3786737"/>
            <a:ext cx="10363200" cy="1046403"/>
          </a:xfrm>
          <a:prstGeom prst="rect">
            <a:avLst/>
          </a:prstGeom>
        </p:spPr>
        <p:txBody>
          <a:bodyPr lIns="91422" tIns="91422" rIns="91422" bIns="91422"/>
          <a:lstStyle>
            <a:lvl1pPr marL="0" indent="0" algn="ctr">
              <a:lnSpc>
                <a:spcPct val="100000"/>
              </a:lnSpc>
              <a:spcBef>
                <a:spcPts val="0"/>
              </a:spcBef>
              <a:buSzTx/>
              <a:buFontTx/>
              <a:buNone/>
              <a:defRPr>
                <a:solidFill>
                  <a:srgbClr val="006098"/>
                </a:solidFill>
                <a:latin typeface="PT Sans"/>
                <a:ea typeface="PT Sans"/>
                <a:cs typeface="PT Sans"/>
                <a:sym typeface="PT Sans"/>
              </a:defRPr>
            </a:lvl1pPr>
            <a:lvl2pPr marL="0" indent="0" algn="ctr">
              <a:lnSpc>
                <a:spcPct val="100000"/>
              </a:lnSpc>
              <a:spcBef>
                <a:spcPts val="0"/>
              </a:spcBef>
              <a:buSzTx/>
              <a:buFontTx/>
              <a:buNone/>
              <a:defRPr>
                <a:solidFill>
                  <a:srgbClr val="006098"/>
                </a:solidFill>
                <a:latin typeface="PT Sans"/>
                <a:ea typeface="PT Sans"/>
                <a:cs typeface="PT Sans"/>
                <a:sym typeface="PT Sans"/>
              </a:defRPr>
            </a:lvl2pPr>
            <a:lvl3pPr marL="0" indent="0" algn="ctr">
              <a:lnSpc>
                <a:spcPct val="100000"/>
              </a:lnSpc>
              <a:spcBef>
                <a:spcPts val="0"/>
              </a:spcBef>
              <a:buSzTx/>
              <a:buFontTx/>
              <a:buNone/>
              <a:defRPr>
                <a:solidFill>
                  <a:srgbClr val="006098"/>
                </a:solidFill>
                <a:latin typeface="PT Sans"/>
                <a:ea typeface="PT Sans"/>
                <a:cs typeface="PT Sans"/>
                <a:sym typeface="PT Sans"/>
              </a:defRPr>
            </a:lvl3pPr>
            <a:lvl4pPr marL="0" indent="0" algn="ctr">
              <a:lnSpc>
                <a:spcPct val="100000"/>
              </a:lnSpc>
              <a:spcBef>
                <a:spcPts val="0"/>
              </a:spcBef>
              <a:buSzTx/>
              <a:buFontTx/>
              <a:buNone/>
              <a:defRPr>
                <a:solidFill>
                  <a:srgbClr val="006098"/>
                </a:solidFill>
                <a:latin typeface="PT Sans"/>
                <a:ea typeface="PT Sans"/>
                <a:cs typeface="PT Sans"/>
                <a:sym typeface="PT Sans"/>
              </a:defRPr>
            </a:lvl4pPr>
            <a:lvl5pPr marL="0" indent="0" algn="ctr">
              <a:lnSpc>
                <a:spcPct val="100000"/>
              </a:lnSpc>
              <a:spcBef>
                <a:spcPts val="0"/>
              </a:spcBef>
              <a:buSzTx/>
              <a:buFontTx/>
              <a:buNone/>
              <a:defRPr>
                <a:solidFill>
                  <a:srgbClr val="006098"/>
                </a:solidFill>
                <a:latin typeface="PT Sans"/>
                <a:ea typeface="PT Sans"/>
                <a:cs typeface="PT Sans"/>
                <a:sym typeface="PT Sans"/>
              </a:defRPr>
            </a:lvl5pPr>
          </a:lstStyle>
          <a:p>
            <a:pPr/>
            <a:r>
              <a:t>Body Level One</a:t>
            </a:r>
          </a:p>
          <a:p>
            <a:pPr lvl="1"/>
            <a:r>
              <a:t>Body Level Two</a:t>
            </a:r>
          </a:p>
          <a:p>
            <a:pPr lvl="2"/>
            <a:r>
              <a:t>Body Level Three</a:t>
            </a:r>
          </a:p>
          <a:p>
            <a:pPr lvl="3"/>
            <a:r>
              <a:t>Body Level Four</a:t>
            </a:r>
          </a:p>
          <a:p>
            <a:pPr lvl="4"/>
            <a:r>
              <a:t>Body Level Five</a:t>
            </a:r>
          </a:p>
        </p:txBody>
      </p:sp>
      <p:sp>
        <p:nvSpPr>
          <p:cNvPr id="994" name="Shape 994"/>
          <p:cNvSpPr/>
          <p:nvPr>
            <p:ph type="sldNum" sz="quarter" idx="2"/>
          </p:nvPr>
        </p:nvSpPr>
        <p:spPr>
          <a:xfrm>
            <a:off x="11409053" y="6465873"/>
            <a:ext cx="266974" cy="259222"/>
          </a:xfrm>
          <a:prstGeom prst="rect">
            <a:avLst/>
          </a:prstGeom>
        </p:spPr>
        <p:txBody>
          <a:bodyPr lIns="0" tIns="0" rIns="0" bIns="0"/>
          <a:lstStyle>
            <a:lvl1pPr algn="l">
              <a:defRPr sz="1800">
                <a:solidFill>
                  <a:srgbClr val="54585B"/>
                </a:solidFill>
                <a:latin typeface="Arial"/>
                <a:ea typeface="Arial"/>
                <a:cs typeface="Arial"/>
                <a:sym typeface="Aria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2.xml><?xml version="1.0" encoding="utf-8"?>
<p:sldLayout xmlns:a="http://schemas.openxmlformats.org/drawingml/2006/main" xmlns:r="http://schemas.openxmlformats.org/officeDocument/2006/relationships" xmlns:p="http://schemas.openxmlformats.org/presentationml/2006/main" type="tx" showMasterSp="1" showMasterPhAnim="1">
  <p:cSld name="2_Title and Content">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001" name="Shape 1001"/>
          <p:cNvSpPr/>
          <p:nvPr/>
        </p:nvSpPr>
        <p:spPr>
          <a:xfrm>
            <a:off x="478366" y="582082"/>
            <a:ext cx="11713604" cy="6276006"/>
          </a:xfrm>
          <a:prstGeom prst="rect">
            <a:avLst/>
          </a:prstGeom>
          <a:solidFill>
            <a:srgbClr val="FFFFFF"/>
          </a:solidFill>
          <a:ln w="12700">
            <a:miter lim="400000"/>
          </a:ln>
        </p:spPr>
        <p:txBody>
          <a:bodyPr lIns="45718" tIns="45718" rIns="45718" bIns="45718" anchor="ctr"/>
          <a:lstStyle/>
          <a:p>
            <a:pPr algn="ctr">
              <a:defRPr>
                <a:solidFill>
                  <a:srgbClr val="FFFFFF"/>
                </a:solidFill>
              </a:defRPr>
            </a:pPr>
          </a:p>
        </p:txBody>
      </p:sp>
      <p:sp>
        <p:nvSpPr>
          <p:cNvPr id="1002" name="Shape 1002"/>
          <p:cNvSpPr/>
          <p:nvPr/>
        </p:nvSpPr>
        <p:spPr>
          <a:xfrm rot="16200000">
            <a:off x="-1045757" y="5541432"/>
            <a:ext cx="2414702" cy="2184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800">
                <a:solidFill>
                  <a:srgbClr val="54585B"/>
                </a:solidFill>
              </a:defRPr>
            </a:lvl1pPr>
          </a:lstStyle>
          <a:p>
            <a:pPr/>
            <a:r>
              <a:t>© 2015 CloudBees, Inc.  All Rights Reserved</a:t>
            </a:r>
          </a:p>
        </p:txBody>
      </p:sp>
      <p:pic>
        <p:nvPicPr>
          <p:cNvPr id="1003" name="image2.png"/>
          <p:cNvPicPr>
            <a:picLocks noChangeAspect="1"/>
          </p:cNvPicPr>
          <p:nvPr/>
        </p:nvPicPr>
        <p:blipFill>
          <a:blip r:embed="rId3">
            <a:extLst/>
          </a:blip>
          <a:stretch>
            <a:fillRect/>
          </a:stretch>
        </p:blipFill>
        <p:spPr>
          <a:xfrm>
            <a:off x="10080200" y="32518"/>
            <a:ext cx="1746802" cy="562504"/>
          </a:xfrm>
          <a:prstGeom prst="rect">
            <a:avLst/>
          </a:prstGeom>
          <a:ln w="12700">
            <a:miter lim="400000"/>
          </a:ln>
        </p:spPr>
      </p:pic>
      <p:sp>
        <p:nvSpPr>
          <p:cNvPr id="1004" name="Shape 1004"/>
          <p:cNvSpPr/>
          <p:nvPr>
            <p:ph type="title"/>
          </p:nvPr>
        </p:nvSpPr>
        <p:spPr>
          <a:xfrm>
            <a:off x="799775" y="845996"/>
            <a:ext cx="10884400" cy="836102"/>
          </a:xfrm>
          <a:prstGeom prst="rect">
            <a:avLst/>
          </a:prstGeom>
        </p:spPr>
        <p:txBody>
          <a:bodyPr lIns="91422" tIns="91422" rIns="91422" bIns="91422"/>
          <a:lstStyle>
            <a:lvl1pPr>
              <a:lnSpc>
                <a:spcPct val="100000"/>
              </a:lnSpc>
              <a:defRPr sz="3600">
                <a:solidFill>
                  <a:srgbClr val="CB3725"/>
                </a:solidFill>
                <a:latin typeface="PT Sans"/>
                <a:ea typeface="PT Sans"/>
                <a:cs typeface="PT Sans"/>
                <a:sym typeface="PT Sans"/>
              </a:defRPr>
            </a:lvl1pPr>
          </a:lstStyle>
          <a:p>
            <a:pPr/>
            <a:r>
              <a:t>Title Text</a:t>
            </a:r>
          </a:p>
        </p:txBody>
      </p:sp>
      <p:sp>
        <p:nvSpPr>
          <p:cNvPr id="1005" name="Shape 1005"/>
          <p:cNvSpPr/>
          <p:nvPr>
            <p:ph type="body" idx="1"/>
          </p:nvPr>
        </p:nvSpPr>
        <p:spPr>
          <a:xfrm>
            <a:off x="799775" y="1692211"/>
            <a:ext cx="10884400" cy="4526101"/>
          </a:xfrm>
          <a:prstGeom prst="rect">
            <a:avLst/>
          </a:prstGeom>
        </p:spPr>
        <p:txBody>
          <a:bodyPr lIns="91422" tIns="91422" rIns="91422" bIns="91422"/>
          <a:lstStyle>
            <a:lvl1pPr marL="182879" indent="-182879">
              <a:lnSpc>
                <a:spcPct val="100000"/>
              </a:lnSpc>
              <a:spcBef>
                <a:spcPts val="0"/>
              </a:spcBef>
              <a:buSzTx/>
              <a:buFontTx/>
              <a:buNone/>
              <a:defRPr>
                <a:solidFill>
                  <a:srgbClr val="54585B"/>
                </a:solidFill>
                <a:latin typeface="PT Sans"/>
                <a:ea typeface="PT Sans"/>
                <a:cs typeface="PT Sans"/>
                <a:sym typeface="PT Sans"/>
              </a:defRPr>
            </a:lvl1pPr>
            <a:lvl2pPr marL="182879" indent="-182879">
              <a:lnSpc>
                <a:spcPct val="100000"/>
              </a:lnSpc>
              <a:spcBef>
                <a:spcPts val="0"/>
              </a:spcBef>
              <a:buSzTx/>
              <a:buFontTx/>
              <a:buNone/>
              <a:defRPr>
                <a:solidFill>
                  <a:srgbClr val="54585B"/>
                </a:solidFill>
                <a:latin typeface="PT Sans"/>
                <a:ea typeface="PT Sans"/>
                <a:cs typeface="PT Sans"/>
                <a:sym typeface="PT Sans"/>
              </a:defRPr>
            </a:lvl2pPr>
            <a:lvl3pPr marL="182879" indent="-182879">
              <a:lnSpc>
                <a:spcPct val="100000"/>
              </a:lnSpc>
              <a:spcBef>
                <a:spcPts val="0"/>
              </a:spcBef>
              <a:buSzTx/>
              <a:buFontTx/>
              <a:buNone/>
              <a:defRPr>
                <a:solidFill>
                  <a:srgbClr val="54585B"/>
                </a:solidFill>
                <a:latin typeface="PT Sans"/>
                <a:ea typeface="PT Sans"/>
                <a:cs typeface="PT Sans"/>
                <a:sym typeface="PT Sans"/>
              </a:defRPr>
            </a:lvl3pPr>
            <a:lvl4pPr marL="182879" indent="-182879">
              <a:lnSpc>
                <a:spcPct val="100000"/>
              </a:lnSpc>
              <a:spcBef>
                <a:spcPts val="0"/>
              </a:spcBef>
              <a:buSzTx/>
              <a:buFontTx/>
              <a:buNone/>
              <a:defRPr>
                <a:solidFill>
                  <a:srgbClr val="54585B"/>
                </a:solidFill>
                <a:latin typeface="PT Sans"/>
                <a:ea typeface="PT Sans"/>
                <a:cs typeface="PT Sans"/>
                <a:sym typeface="PT Sans"/>
              </a:defRPr>
            </a:lvl4pPr>
            <a:lvl5pPr marL="182879" indent="-182879">
              <a:lnSpc>
                <a:spcPct val="100000"/>
              </a:lnSpc>
              <a:spcBef>
                <a:spcPts val="0"/>
              </a:spcBef>
              <a:buSzTx/>
              <a:buFontTx/>
              <a:buNone/>
              <a:defRPr>
                <a:solidFill>
                  <a:srgbClr val="54585B"/>
                </a:solidFill>
                <a:latin typeface="PT Sans"/>
                <a:ea typeface="PT Sans"/>
                <a:cs typeface="PT Sans"/>
                <a:sym typeface="PT Sans"/>
              </a:defRPr>
            </a:lvl5pPr>
          </a:lstStyle>
          <a:p>
            <a:pPr/>
            <a:r>
              <a:t>Body Level One</a:t>
            </a:r>
          </a:p>
          <a:p>
            <a:pPr lvl="1"/>
            <a:r>
              <a:t>Body Level Two</a:t>
            </a:r>
          </a:p>
          <a:p>
            <a:pPr lvl="2"/>
            <a:r>
              <a:t>Body Level Three</a:t>
            </a:r>
          </a:p>
          <a:p>
            <a:pPr lvl="3"/>
            <a:r>
              <a:t>Body Level Four</a:t>
            </a:r>
          </a:p>
          <a:p>
            <a:pPr lvl="4"/>
            <a:r>
              <a:t>Body Level Five</a:t>
            </a:r>
          </a:p>
        </p:txBody>
      </p:sp>
      <p:sp>
        <p:nvSpPr>
          <p:cNvPr id="1006" name="Shape 1006"/>
          <p:cNvSpPr/>
          <p:nvPr>
            <p:ph type="sldNum" sz="quarter" idx="2"/>
          </p:nvPr>
        </p:nvSpPr>
        <p:spPr>
          <a:xfrm>
            <a:off x="11621460" y="6543380"/>
            <a:ext cx="137288" cy="127001"/>
          </a:xfrm>
          <a:prstGeom prst="rect">
            <a:avLst/>
          </a:prstGeom>
        </p:spPr>
        <p:txBody>
          <a:bodyPr lIns="0" tIns="0" rIns="0" bIns="0"/>
          <a:lstStyle>
            <a:lvl1pPr algn="ctr">
              <a:defRPr sz="900">
                <a:solidFill>
                  <a:srgbClr val="7F7F7F"/>
                </a:solidFill>
                <a:latin typeface="PT Sans"/>
                <a:ea typeface="PT Sans"/>
                <a:cs typeface="PT Sans"/>
                <a:sym typeface="PT Sans"/>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3.xml><?xml version="1.0" encoding="utf-8"?>
<p:sldLayout xmlns:a="http://schemas.openxmlformats.org/drawingml/2006/main" xmlns:r="http://schemas.openxmlformats.org/officeDocument/2006/relationships" xmlns:p="http://schemas.openxmlformats.org/presentationml/2006/main" type="tx" showMasterSp="1" showMasterPhAnim="1">
  <p:cSld name="2_Two Content">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013" name="Shape 1013"/>
          <p:cNvSpPr/>
          <p:nvPr/>
        </p:nvSpPr>
        <p:spPr>
          <a:xfrm>
            <a:off x="478366" y="582082"/>
            <a:ext cx="11713604" cy="6276006"/>
          </a:xfrm>
          <a:prstGeom prst="rect">
            <a:avLst/>
          </a:prstGeom>
          <a:solidFill>
            <a:srgbClr val="FFFFFF"/>
          </a:solidFill>
          <a:ln w="12700">
            <a:miter lim="400000"/>
          </a:ln>
        </p:spPr>
        <p:txBody>
          <a:bodyPr lIns="45718" tIns="45718" rIns="45718" bIns="45718" anchor="ctr"/>
          <a:lstStyle/>
          <a:p>
            <a:pPr algn="ctr">
              <a:defRPr>
                <a:solidFill>
                  <a:srgbClr val="FFFFFF"/>
                </a:solidFill>
              </a:defRPr>
            </a:pPr>
          </a:p>
        </p:txBody>
      </p:sp>
      <p:sp>
        <p:nvSpPr>
          <p:cNvPr id="1014" name="Shape 1014"/>
          <p:cNvSpPr/>
          <p:nvPr/>
        </p:nvSpPr>
        <p:spPr>
          <a:xfrm rot="16200000">
            <a:off x="-1045757" y="5541432"/>
            <a:ext cx="2414702" cy="2184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800">
                <a:solidFill>
                  <a:srgbClr val="54585B"/>
                </a:solidFill>
              </a:defRPr>
            </a:lvl1pPr>
          </a:lstStyle>
          <a:p>
            <a:pPr/>
            <a:r>
              <a:t>© 2015 CloudBees, Inc.  All Rights Reserved</a:t>
            </a:r>
          </a:p>
        </p:txBody>
      </p:sp>
      <p:pic>
        <p:nvPicPr>
          <p:cNvPr id="1015" name="image2.png"/>
          <p:cNvPicPr>
            <a:picLocks noChangeAspect="1"/>
          </p:cNvPicPr>
          <p:nvPr/>
        </p:nvPicPr>
        <p:blipFill>
          <a:blip r:embed="rId3">
            <a:extLst/>
          </a:blip>
          <a:stretch>
            <a:fillRect/>
          </a:stretch>
        </p:blipFill>
        <p:spPr>
          <a:xfrm>
            <a:off x="10080200" y="32518"/>
            <a:ext cx="1746802" cy="562504"/>
          </a:xfrm>
          <a:prstGeom prst="rect">
            <a:avLst/>
          </a:prstGeom>
          <a:ln w="12700">
            <a:miter lim="400000"/>
          </a:ln>
        </p:spPr>
      </p:pic>
      <p:sp>
        <p:nvSpPr>
          <p:cNvPr id="1016" name="Shape 1016"/>
          <p:cNvSpPr/>
          <p:nvPr>
            <p:ph type="title"/>
          </p:nvPr>
        </p:nvSpPr>
        <p:spPr>
          <a:xfrm>
            <a:off x="798782" y="833967"/>
            <a:ext cx="10970002" cy="836099"/>
          </a:xfrm>
          <a:prstGeom prst="rect">
            <a:avLst/>
          </a:prstGeom>
        </p:spPr>
        <p:txBody>
          <a:bodyPr lIns="91422" tIns="91422" rIns="91422" bIns="91422"/>
          <a:lstStyle>
            <a:lvl1pPr>
              <a:lnSpc>
                <a:spcPct val="100000"/>
              </a:lnSpc>
              <a:defRPr sz="3600">
                <a:solidFill>
                  <a:srgbClr val="CB3725"/>
                </a:solidFill>
                <a:latin typeface="PT Sans"/>
                <a:ea typeface="PT Sans"/>
                <a:cs typeface="PT Sans"/>
                <a:sym typeface="PT Sans"/>
              </a:defRPr>
            </a:lvl1pPr>
          </a:lstStyle>
          <a:p>
            <a:pPr/>
            <a:r>
              <a:t>Title Text</a:t>
            </a:r>
          </a:p>
        </p:txBody>
      </p:sp>
      <p:sp>
        <p:nvSpPr>
          <p:cNvPr id="1017" name="Shape 1017"/>
          <p:cNvSpPr/>
          <p:nvPr>
            <p:ph type="body" sz="half" idx="1"/>
          </p:nvPr>
        </p:nvSpPr>
        <p:spPr>
          <a:xfrm>
            <a:off x="799775" y="1693140"/>
            <a:ext cx="5364399" cy="4568100"/>
          </a:xfrm>
          <a:prstGeom prst="rect">
            <a:avLst/>
          </a:prstGeom>
        </p:spPr>
        <p:txBody>
          <a:bodyPr lIns="91422" tIns="91422" rIns="91422" bIns="91422"/>
          <a:lstStyle>
            <a:lvl1pPr marL="182879" indent="-182879">
              <a:lnSpc>
                <a:spcPct val="100000"/>
              </a:lnSpc>
              <a:spcBef>
                <a:spcPts val="0"/>
              </a:spcBef>
              <a:buSzTx/>
              <a:buFontTx/>
              <a:buNone/>
              <a:defRPr>
                <a:solidFill>
                  <a:srgbClr val="54585B"/>
                </a:solidFill>
                <a:latin typeface="PT Sans"/>
                <a:ea typeface="PT Sans"/>
                <a:cs typeface="PT Sans"/>
                <a:sym typeface="PT Sans"/>
              </a:defRPr>
            </a:lvl1pPr>
            <a:lvl2pPr marL="182879" indent="-182879">
              <a:lnSpc>
                <a:spcPct val="100000"/>
              </a:lnSpc>
              <a:spcBef>
                <a:spcPts val="0"/>
              </a:spcBef>
              <a:buSzTx/>
              <a:buFontTx/>
              <a:buNone/>
              <a:defRPr>
                <a:solidFill>
                  <a:srgbClr val="54585B"/>
                </a:solidFill>
                <a:latin typeface="PT Sans"/>
                <a:ea typeface="PT Sans"/>
                <a:cs typeface="PT Sans"/>
                <a:sym typeface="PT Sans"/>
              </a:defRPr>
            </a:lvl2pPr>
            <a:lvl3pPr marL="182879" indent="-182879">
              <a:lnSpc>
                <a:spcPct val="100000"/>
              </a:lnSpc>
              <a:spcBef>
                <a:spcPts val="0"/>
              </a:spcBef>
              <a:buSzTx/>
              <a:buFontTx/>
              <a:buNone/>
              <a:defRPr>
                <a:solidFill>
                  <a:srgbClr val="54585B"/>
                </a:solidFill>
                <a:latin typeface="PT Sans"/>
                <a:ea typeface="PT Sans"/>
                <a:cs typeface="PT Sans"/>
                <a:sym typeface="PT Sans"/>
              </a:defRPr>
            </a:lvl3pPr>
            <a:lvl4pPr marL="182879" indent="-182879">
              <a:lnSpc>
                <a:spcPct val="100000"/>
              </a:lnSpc>
              <a:spcBef>
                <a:spcPts val="0"/>
              </a:spcBef>
              <a:buSzTx/>
              <a:buFontTx/>
              <a:buNone/>
              <a:defRPr>
                <a:solidFill>
                  <a:srgbClr val="54585B"/>
                </a:solidFill>
                <a:latin typeface="PT Sans"/>
                <a:ea typeface="PT Sans"/>
                <a:cs typeface="PT Sans"/>
                <a:sym typeface="PT Sans"/>
              </a:defRPr>
            </a:lvl4pPr>
            <a:lvl5pPr marL="182879" indent="-182879">
              <a:lnSpc>
                <a:spcPct val="100000"/>
              </a:lnSpc>
              <a:spcBef>
                <a:spcPts val="0"/>
              </a:spcBef>
              <a:buSzTx/>
              <a:buFontTx/>
              <a:buNone/>
              <a:defRPr>
                <a:solidFill>
                  <a:srgbClr val="54585B"/>
                </a:solidFill>
                <a:latin typeface="PT Sans"/>
                <a:ea typeface="PT Sans"/>
                <a:cs typeface="PT Sans"/>
                <a:sym typeface="PT Sans"/>
              </a:defRPr>
            </a:lvl5pPr>
          </a:lstStyle>
          <a:p>
            <a:pPr/>
            <a:r>
              <a:t>Body Level One</a:t>
            </a:r>
          </a:p>
          <a:p>
            <a:pPr lvl="1"/>
            <a:r>
              <a:t>Body Level Two</a:t>
            </a:r>
          </a:p>
          <a:p>
            <a:pPr lvl="2"/>
            <a:r>
              <a:t>Body Level Three</a:t>
            </a:r>
          </a:p>
          <a:p>
            <a:pPr lvl="3"/>
            <a:r>
              <a:t>Body Level Four</a:t>
            </a:r>
          </a:p>
          <a:p>
            <a:pPr lvl="4"/>
            <a:r>
              <a:t>Body Level Five</a:t>
            </a:r>
          </a:p>
        </p:txBody>
      </p:sp>
      <p:sp>
        <p:nvSpPr>
          <p:cNvPr id="1018" name="Shape 1018"/>
          <p:cNvSpPr/>
          <p:nvPr>
            <p:ph type="body" sz="half" idx="13"/>
          </p:nvPr>
        </p:nvSpPr>
        <p:spPr>
          <a:xfrm>
            <a:off x="6397364" y="1693140"/>
            <a:ext cx="5364402" cy="4568100"/>
          </a:xfrm>
          <a:prstGeom prst="rect">
            <a:avLst/>
          </a:prstGeom>
        </p:spPr>
        <p:txBody>
          <a:bodyPr lIns="91422" tIns="91422" rIns="91422" bIns="91422"/>
          <a:lstStyle/>
          <a:p>
            <a:pPr/>
          </a:p>
        </p:txBody>
      </p:sp>
      <p:sp>
        <p:nvSpPr>
          <p:cNvPr id="1019" name="Shape 1019"/>
          <p:cNvSpPr/>
          <p:nvPr>
            <p:ph type="sldNum" sz="quarter" idx="2"/>
          </p:nvPr>
        </p:nvSpPr>
        <p:spPr>
          <a:xfrm>
            <a:off x="11621460" y="6543380"/>
            <a:ext cx="137288" cy="127001"/>
          </a:xfrm>
          <a:prstGeom prst="rect">
            <a:avLst/>
          </a:prstGeom>
        </p:spPr>
        <p:txBody>
          <a:bodyPr lIns="0" tIns="0" rIns="0" bIns="0"/>
          <a:lstStyle>
            <a:lvl1pPr algn="ctr">
              <a:defRPr sz="900">
                <a:solidFill>
                  <a:srgbClr val="7F7F7F"/>
                </a:solidFill>
                <a:latin typeface="PT Sans"/>
                <a:ea typeface="PT Sans"/>
                <a:cs typeface="PT Sans"/>
                <a:sym typeface="PT Sans"/>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4.xml><?xml version="1.0" encoding="utf-8"?>
<p:sldLayout xmlns:a="http://schemas.openxmlformats.org/drawingml/2006/main" xmlns:r="http://schemas.openxmlformats.org/officeDocument/2006/relationships" xmlns:p="http://schemas.openxmlformats.org/presentationml/2006/main" type="tx" showMasterSp="1" showMasterPhAnim="1">
  <p:cSld name="1_Divider slide">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026" name="Shape 1026"/>
          <p:cNvSpPr/>
          <p:nvPr/>
        </p:nvSpPr>
        <p:spPr>
          <a:xfrm>
            <a:off x="478366" y="582082"/>
            <a:ext cx="11713604" cy="6276006"/>
          </a:xfrm>
          <a:prstGeom prst="rect">
            <a:avLst/>
          </a:prstGeom>
          <a:solidFill>
            <a:srgbClr val="FFFFFF"/>
          </a:solidFill>
          <a:ln w="12700">
            <a:miter lim="400000"/>
          </a:ln>
        </p:spPr>
        <p:txBody>
          <a:bodyPr lIns="45718" tIns="45718" rIns="45718" bIns="45718" anchor="ctr"/>
          <a:lstStyle/>
          <a:p>
            <a:pPr algn="ctr">
              <a:defRPr>
                <a:solidFill>
                  <a:srgbClr val="FFFFFF"/>
                </a:solidFill>
              </a:defRPr>
            </a:pPr>
          </a:p>
        </p:txBody>
      </p:sp>
      <p:sp>
        <p:nvSpPr>
          <p:cNvPr id="1027" name="Shape 1027"/>
          <p:cNvSpPr/>
          <p:nvPr/>
        </p:nvSpPr>
        <p:spPr>
          <a:xfrm rot="16200000">
            <a:off x="-1045757" y="5541432"/>
            <a:ext cx="2414702" cy="2184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800">
                <a:solidFill>
                  <a:srgbClr val="54585B"/>
                </a:solidFill>
              </a:defRPr>
            </a:lvl1pPr>
          </a:lstStyle>
          <a:p>
            <a:pPr/>
            <a:r>
              <a:t>© 2015 CloudBees, Inc.  All Rights Reserved</a:t>
            </a:r>
          </a:p>
        </p:txBody>
      </p:sp>
      <p:pic>
        <p:nvPicPr>
          <p:cNvPr id="1028" name="image2.png"/>
          <p:cNvPicPr>
            <a:picLocks noChangeAspect="1"/>
          </p:cNvPicPr>
          <p:nvPr/>
        </p:nvPicPr>
        <p:blipFill>
          <a:blip r:embed="rId3">
            <a:extLst/>
          </a:blip>
          <a:stretch>
            <a:fillRect/>
          </a:stretch>
        </p:blipFill>
        <p:spPr>
          <a:xfrm>
            <a:off x="10080200" y="32518"/>
            <a:ext cx="1746802" cy="562504"/>
          </a:xfrm>
          <a:prstGeom prst="rect">
            <a:avLst/>
          </a:prstGeom>
          <a:ln w="12700">
            <a:miter lim="400000"/>
          </a:ln>
        </p:spPr>
      </p:pic>
      <p:pic>
        <p:nvPicPr>
          <p:cNvPr id="1029" name="image1.jpeg"/>
          <p:cNvPicPr>
            <a:picLocks noChangeAspect="1"/>
          </p:cNvPicPr>
          <p:nvPr/>
        </p:nvPicPr>
        <p:blipFill>
          <a:blip r:embed="rId2">
            <a:extLst/>
          </a:blip>
          <a:stretch>
            <a:fillRect/>
          </a:stretch>
        </p:blipFill>
        <p:spPr>
          <a:xfrm>
            <a:off x="0" y="0"/>
            <a:ext cx="12192000" cy="6858000"/>
          </a:xfrm>
          <a:prstGeom prst="rect">
            <a:avLst/>
          </a:prstGeom>
          <a:ln w="12700">
            <a:miter lim="400000"/>
          </a:ln>
        </p:spPr>
      </p:pic>
      <p:sp>
        <p:nvSpPr>
          <p:cNvPr id="1030" name="Shape 1030"/>
          <p:cNvSpPr/>
          <p:nvPr>
            <p:ph type="title"/>
          </p:nvPr>
        </p:nvSpPr>
        <p:spPr>
          <a:xfrm>
            <a:off x="1193521" y="2667000"/>
            <a:ext cx="8433600" cy="1358701"/>
          </a:xfrm>
          <a:prstGeom prst="rect">
            <a:avLst/>
          </a:prstGeom>
        </p:spPr>
        <p:txBody>
          <a:bodyPr lIns="91422" tIns="91422" rIns="91422" bIns="91422" anchor="b"/>
          <a:lstStyle>
            <a:lvl1pPr>
              <a:lnSpc>
                <a:spcPct val="100000"/>
              </a:lnSpc>
              <a:defRPr sz="3600">
                <a:solidFill>
                  <a:srgbClr val="CB3725"/>
                </a:solidFill>
                <a:latin typeface="PT Sans"/>
                <a:ea typeface="PT Sans"/>
                <a:cs typeface="PT Sans"/>
                <a:sym typeface="PT Sans"/>
              </a:defRPr>
            </a:lvl1pPr>
          </a:lstStyle>
          <a:p>
            <a:pPr/>
            <a:r>
              <a:t>Title Text</a:t>
            </a:r>
          </a:p>
        </p:txBody>
      </p:sp>
      <p:sp>
        <p:nvSpPr>
          <p:cNvPr id="1031" name="Shape 1031"/>
          <p:cNvSpPr/>
          <p:nvPr/>
        </p:nvSpPr>
        <p:spPr>
          <a:xfrm rot="16200000">
            <a:off x="-1045757" y="5541432"/>
            <a:ext cx="2414702" cy="2184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800">
                <a:solidFill>
                  <a:srgbClr val="54585B"/>
                </a:solidFill>
              </a:defRPr>
            </a:lvl1pPr>
          </a:lstStyle>
          <a:p>
            <a:pPr/>
            <a:r>
              <a:t>© 2015 CloudBees, Inc.  All Rights Reserved</a:t>
            </a:r>
          </a:p>
        </p:txBody>
      </p:sp>
      <p:pic>
        <p:nvPicPr>
          <p:cNvPr id="1032" name="image2.png"/>
          <p:cNvPicPr>
            <a:picLocks noChangeAspect="1"/>
          </p:cNvPicPr>
          <p:nvPr/>
        </p:nvPicPr>
        <p:blipFill>
          <a:blip r:embed="rId3">
            <a:extLst/>
          </a:blip>
          <a:stretch>
            <a:fillRect/>
          </a:stretch>
        </p:blipFill>
        <p:spPr>
          <a:xfrm>
            <a:off x="9673800" y="273820"/>
            <a:ext cx="2147602" cy="691201"/>
          </a:xfrm>
          <a:prstGeom prst="rect">
            <a:avLst/>
          </a:prstGeom>
          <a:ln w="12700">
            <a:miter lim="400000"/>
          </a:ln>
        </p:spPr>
      </p:pic>
      <p:sp>
        <p:nvSpPr>
          <p:cNvPr id="1033" name="Shape 1033"/>
          <p:cNvSpPr/>
          <p:nvPr>
            <p:ph type="sldNum" sz="quarter" idx="2"/>
          </p:nvPr>
        </p:nvSpPr>
        <p:spPr>
          <a:xfrm>
            <a:off x="11621460" y="6543380"/>
            <a:ext cx="137288" cy="127001"/>
          </a:xfrm>
          <a:prstGeom prst="rect">
            <a:avLst/>
          </a:prstGeom>
        </p:spPr>
        <p:txBody>
          <a:bodyPr lIns="0" tIns="0" rIns="0" bIns="0"/>
          <a:lstStyle>
            <a:lvl1pPr algn="ctr">
              <a:defRPr sz="900">
                <a:solidFill>
                  <a:srgbClr val="7F7F7F"/>
                </a:solidFill>
                <a:latin typeface="PT Sans"/>
                <a:ea typeface="PT Sans"/>
                <a:cs typeface="PT Sans"/>
                <a:sym typeface="PT Sans"/>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5.xml><?xml version="1.0" encoding="utf-8"?>
<p:sldLayout xmlns:a="http://schemas.openxmlformats.org/drawingml/2006/main" xmlns:r="http://schemas.openxmlformats.org/officeDocument/2006/relationships" xmlns:p="http://schemas.openxmlformats.org/presentationml/2006/main" type="tx" showMasterSp="1" showMasterPhAnim="1">
  <p:cSld name="2_Title Only">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040" name="Shape 1040"/>
          <p:cNvSpPr/>
          <p:nvPr/>
        </p:nvSpPr>
        <p:spPr>
          <a:xfrm>
            <a:off x="478366" y="582082"/>
            <a:ext cx="11713604" cy="6276006"/>
          </a:xfrm>
          <a:prstGeom prst="rect">
            <a:avLst/>
          </a:prstGeom>
          <a:solidFill>
            <a:srgbClr val="FFFFFF"/>
          </a:solidFill>
          <a:ln w="12700">
            <a:miter lim="400000"/>
          </a:ln>
        </p:spPr>
        <p:txBody>
          <a:bodyPr lIns="45718" tIns="45718" rIns="45718" bIns="45718" anchor="ctr"/>
          <a:lstStyle/>
          <a:p>
            <a:pPr algn="ctr">
              <a:defRPr>
                <a:solidFill>
                  <a:srgbClr val="FFFFFF"/>
                </a:solidFill>
              </a:defRPr>
            </a:pPr>
          </a:p>
        </p:txBody>
      </p:sp>
      <p:sp>
        <p:nvSpPr>
          <p:cNvPr id="1041" name="Shape 1041"/>
          <p:cNvSpPr/>
          <p:nvPr/>
        </p:nvSpPr>
        <p:spPr>
          <a:xfrm rot="16200000">
            <a:off x="-1045757" y="5541432"/>
            <a:ext cx="2414702" cy="2184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800">
                <a:solidFill>
                  <a:srgbClr val="54585B"/>
                </a:solidFill>
              </a:defRPr>
            </a:lvl1pPr>
          </a:lstStyle>
          <a:p>
            <a:pPr/>
            <a:r>
              <a:t>© 2015 CloudBees, Inc.  All Rights Reserved</a:t>
            </a:r>
          </a:p>
        </p:txBody>
      </p:sp>
      <p:pic>
        <p:nvPicPr>
          <p:cNvPr id="1042" name="image2.png"/>
          <p:cNvPicPr>
            <a:picLocks noChangeAspect="1"/>
          </p:cNvPicPr>
          <p:nvPr/>
        </p:nvPicPr>
        <p:blipFill>
          <a:blip r:embed="rId3">
            <a:extLst/>
          </a:blip>
          <a:stretch>
            <a:fillRect/>
          </a:stretch>
        </p:blipFill>
        <p:spPr>
          <a:xfrm>
            <a:off x="10080200" y="32518"/>
            <a:ext cx="1746802" cy="562504"/>
          </a:xfrm>
          <a:prstGeom prst="rect">
            <a:avLst/>
          </a:prstGeom>
          <a:ln w="12700">
            <a:miter lim="400000"/>
          </a:ln>
        </p:spPr>
      </p:pic>
      <p:sp>
        <p:nvSpPr>
          <p:cNvPr id="1043" name="Shape 1043"/>
          <p:cNvSpPr/>
          <p:nvPr>
            <p:ph type="title"/>
          </p:nvPr>
        </p:nvSpPr>
        <p:spPr>
          <a:xfrm>
            <a:off x="798782" y="833967"/>
            <a:ext cx="10970002" cy="836099"/>
          </a:xfrm>
          <a:prstGeom prst="rect">
            <a:avLst/>
          </a:prstGeom>
        </p:spPr>
        <p:txBody>
          <a:bodyPr lIns="91422" tIns="91422" rIns="91422" bIns="91422"/>
          <a:lstStyle>
            <a:lvl1pPr>
              <a:lnSpc>
                <a:spcPct val="100000"/>
              </a:lnSpc>
              <a:defRPr sz="3600">
                <a:solidFill>
                  <a:srgbClr val="CB3725"/>
                </a:solidFill>
                <a:latin typeface="PT Sans"/>
                <a:ea typeface="PT Sans"/>
                <a:cs typeface="PT Sans"/>
                <a:sym typeface="PT Sans"/>
              </a:defRPr>
            </a:lvl1pPr>
          </a:lstStyle>
          <a:p>
            <a:pPr/>
            <a:r>
              <a:t>Title Text</a:t>
            </a:r>
          </a:p>
        </p:txBody>
      </p:sp>
      <p:sp>
        <p:nvSpPr>
          <p:cNvPr id="1044" name="Shape 1044"/>
          <p:cNvSpPr/>
          <p:nvPr>
            <p:ph type="sldNum" sz="quarter" idx="2"/>
          </p:nvPr>
        </p:nvSpPr>
        <p:spPr>
          <a:xfrm>
            <a:off x="11621460" y="6543380"/>
            <a:ext cx="137288" cy="127001"/>
          </a:xfrm>
          <a:prstGeom prst="rect">
            <a:avLst/>
          </a:prstGeom>
        </p:spPr>
        <p:txBody>
          <a:bodyPr lIns="0" tIns="0" rIns="0" bIns="0"/>
          <a:lstStyle>
            <a:lvl1pPr algn="ctr">
              <a:defRPr sz="900">
                <a:solidFill>
                  <a:srgbClr val="7F7F7F"/>
                </a:solidFill>
                <a:latin typeface="PT Sans"/>
                <a:ea typeface="PT Sans"/>
                <a:cs typeface="PT Sans"/>
                <a:sym typeface="PT Sans"/>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6.xml><?xml version="1.0" encoding="utf-8"?>
<p:sldLayout xmlns:a="http://schemas.openxmlformats.org/drawingml/2006/main" xmlns:r="http://schemas.openxmlformats.org/officeDocument/2006/relationships" xmlns:p="http://schemas.openxmlformats.org/presentationml/2006/main" type="tx" showMasterSp="1" showMasterPhAnim="1">
  <p:cSld name="2_Blank">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051" name="Shape 1051"/>
          <p:cNvSpPr/>
          <p:nvPr/>
        </p:nvSpPr>
        <p:spPr>
          <a:xfrm>
            <a:off x="478366" y="582082"/>
            <a:ext cx="11713604" cy="6276006"/>
          </a:xfrm>
          <a:prstGeom prst="rect">
            <a:avLst/>
          </a:prstGeom>
          <a:solidFill>
            <a:srgbClr val="FFFFFF"/>
          </a:solidFill>
          <a:ln w="12700">
            <a:miter lim="400000"/>
          </a:ln>
        </p:spPr>
        <p:txBody>
          <a:bodyPr lIns="45718" tIns="45718" rIns="45718" bIns="45718" anchor="ctr"/>
          <a:lstStyle/>
          <a:p>
            <a:pPr algn="ctr">
              <a:defRPr>
                <a:solidFill>
                  <a:srgbClr val="FFFFFF"/>
                </a:solidFill>
              </a:defRPr>
            </a:pPr>
          </a:p>
        </p:txBody>
      </p:sp>
      <p:sp>
        <p:nvSpPr>
          <p:cNvPr id="1052" name="Shape 1052"/>
          <p:cNvSpPr/>
          <p:nvPr/>
        </p:nvSpPr>
        <p:spPr>
          <a:xfrm rot="16200000">
            <a:off x="-1045757" y="5541432"/>
            <a:ext cx="2414702" cy="2184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800">
                <a:solidFill>
                  <a:srgbClr val="54585B"/>
                </a:solidFill>
              </a:defRPr>
            </a:lvl1pPr>
          </a:lstStyle>
          <a:p>
            <a:pPr/>
            <a:r>
              <a:t>© 2015 CloudBees, Inc.  All Rights Reserved</a:t>
            </a:r>
          </a:p>
        </p:txBody>
      </p:sp>
      <p:pic>
        <p:nvPicPr>
          <p:cNvPr id="1053" name="image2.png"/>
          <p:cNvPicPr>
            <a:picLocks noChangeAspect="1"/>
          </p:cNvPicPr>
          <p:nvPr/>
        </p:nvPicPr>
        <p:blipFill>
          <a:blip r:embed="rId3">
            <a:extLst/>
          </a:blip>
          <a:stretch>
            <a:fillRect/>
          </a:stretch>
        </p:blipFill>
        <p:spPr>
          <a:xfrm>
            <a:off x="10080200" y="32518"/>
            <a:ext cx="1746802" cy="562504"/>
          </a:xfrm>
          <a:prstGeom prst="rect">
            <a:avLst/>
          </a:prstGeom>
          <a:ln w="12700">
            <a:miter lim="400000"/>
          </a:ln>
        </p:spPr>
      </p:pic>
      <p:sp>
        <p:nvSpPr>
          <p:cNvPr id="1054" name="Shape 1054"/>
          <p:cNvSpPr/>
          <p:nvPr>
            <p:ph type="sldNum" sz="quarter" idx="2"/>
          </p:nvPr>
        </p:nvSpPr>
        <p:spPr>
          <a:xfrm>
            <a:off x="11621460" y="6543380"/>
            <a:ext cx="137288" cy="127001"/>
          </a:xfrm>
          <a:prstGeom prst="rect">
            <a:avLst/>
          </a:prstGeom>
        </p:spPr>
        <p:txBody>
          <a:bodyPr lIns="0" tIns="0" rIns="0" bIns="0"/>
          <a:lstStyle>
            <a:lvl1pPr algn="ctr">
              <a:defRPr sz="900">
                <a:solidFill>
                  <a:srgbClr val="7F7F7F"/>
                </a:solidFill>
                <a:latin typeface="PT Sans"/>
                <a:ea typeface="PT Sans"/>
                <a:cs typeface="PT Sans"/>
                <a:sym typeface="PT Sans"/>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7.xml><?xml version="1.0" encoding="utf-8"?>
<p:sldLayout xmlns:a="http://schemas.openxmlformats.org/drawingml/2006/main" xmlns:r="http://schemas.openxmlformats.org/officeDocument/2006/relationships" xmlns:p="http://schemas.openxmlformats.org/presentationml/2006/main" type="tx" showMasterSp="1" showMasterPhAnim="1">
  <p:cSld name="2_Text with Chart or Graphic">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061" name="Shape 1061"/>
          <p:cNvSpPr/>
          <p:nvPr/>
        </p:nvSpPr>
        <p:spPr>
          <a:xfrm>
            <a:off x="478366" y="582082"/>
            <a:ext cx="11713604" cy="6276006"/>
          </a:xfrm>
          <a:prstGeom prst="rect">
            <a:avLst/>
          </a:prstGeom>
          <a:solidFill>
            <a:srgbClr val="FFFFFF"/>
          </a:solidFill>
          <a:ln w="12700">
            <a:miter lim="400000"/>
          </a:ln>
        </p:spPr>
        <p:txBody>
          <a:bodyPr lIns="45718" tIns="45718" rIns="45718" bIns="45718" anchor="ctr"/>
          <a:lstStyle/>
          <a:p>
            <a:pPr algn="ctr">
              <a:defRPr>
                <a:solidFill>
                  <a:srgbClr val="FFFFFF"/>
                </a:solidFill>
              </a:defRPr>
            </a:pPr>
          </a:p>
        </p:txBody>
      </p:sp>
      <p:sp>
        <p:nvSpPr>
          <p:cNvPr id="1062" name="Shape 1062"/>
          <p:cNvSpPr/>
          <p:nvPr/>
        </p:nvSpPr>
        <p:spPr>
          <a:xfrm rot="16200000">
            <a:off x="-1045757" y="5541432"/>
            <a:ext cx="2414702" cy="2184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800">
                <a:solidFill>
                  <a:srgbClr val="54585B"/>
                </a:solidFill>
              </a:defRPr>
            </a:lvl1pPr>
          </a:lstStyle>
          <a:p>
            <a:pPr/>
            <a:r>
              <a:t>© 2015 CloudBees, Inc.  All Rights Reserved</a:t>
            </a:r>
          </a:p>
        </p:txBody>
      </p:sp>
      <p:pic>
        <p:nvPicPr>
          <p:cNvPr id="1063" name="image2.png"/>
          <p:cNvPicPr>
            <a:picLocks noChangeAspect="1"/>
          </p:cNvPicPr>
          <p:nvPr/>
        </p:nvPicPr>
        <p:blipFill>
          <a:blip r:embed="rId3">
            <a:extLst/>
          </a:blip>
          <a:stretch>
            <a:fillRect/>
          </a:stretch>
        </p:blipFill>
        <p:spPr>
          <a:xfrm>
            <a:off x="10080200" y="32518"/>
            <a:ext cx="1746802" cy="562504"/>
          </a:xfrm>
          <a:prstGeom prst="rect">
            <a:avLst/>
          </a:prstGeom>
          <a:ln w="12700">
            <a:miter lim="400000"/>
          </a:ln>
        </p:spPr>
      </p:pic>
      <p:sp>
        <p:nvSpPr>
          <p:cNvPr id="1064" name="Shape 1064"/>
          <p:cNvSpPr/>
          <p:nvPr/>
        </p:nvSpPr>
        <p:spPr>
          <a:xfrm flipH="1">
            <a:off x="5747549" y="1113364"/>
            <a:ext cx="2" cy="5181605"/>
          </a:xfrm>
          <a:prstGeom prst="line">
            <a:avLst/>
          </a:prstGeom>
          <a:ln>
            <a:solidFill>
              <a:srgbClr val="54575A"/>
            </a:solidFill>
          </a:ln>
        </p:spPr>
        <p:txBody>
          <a:bodyPr lIns="45718" tIns="45718" rIns="45718" bIns="45718"/>
          <a:lstStyle/>
          <a:p>
            <a:pPr/>
          </a:p>
        </p:txBody>
      </p:sp>
      <p:sp>
        <p:nvSpPr>
          <p:cNvPr id="1065" name="Shape 1065"/>
          <p:cNvSpPr/>
          <p:nvPr>
            <p:ph type="title"/>
          </p:nvPr>
        </p:nvSpPr>
        <p:spPr>
          <a:xfrm>
            <a:off x="892923" y="1070757"/>
            <a:ext cx="4542803" cy="834303"/>
          </a:xfrm>
          <a:prstGeom prst="rect">
            <a:avLst/>
          </a:prstGeom>
        </p:spPr>
        <p:txBody>
          <a:bodyPr lIns="91422" tIns="91422" rIns="91422" bIns="91422" anchor="b"/>
          <a:lstStyle>
            <a:lvl1pPr>
              <a:lnSpc>
                <a:spcPct val="100000"/>
              </a:lnSpc>
              <a:defRPr sz="3600">
                <a:solidFill>
                  <a:srgbClr val="CB3725"/>
                </a:solidFill>
                <a:latin typeface="PT Sans"/>
                <a:ea typeface="PT Sans"/>
                <a:cs typeface="PT Sans"/>
                <a:sym typeface="PT Sans"/>
              </a:defRPr>
            </a:lvl1pPr>
          </a:lstStyle>
          <a:p>
            <a:pPr/>
            <a:r>
              <a:t>Title Text</a:t>
            </a:r>
          </a:p>
        </p:txBody>
      </p:sp>
      <p:sp>
        <p:nvSpPr>
          <p:cNvPr id="1066" name="Shape 1066"/>
          <p:cNvSpPr/>
          <p:nvPr>
            <p:ph type="body" sz="half" idx="1"/>
          </p:nvPr>
        </p:nvSpPr>
        <p:spPr>
          <a:xfrm>
            <a:off x="6129866" y="1069678"/>
            <a:ext cx="5588002" cy="5284504"/>
          </a:xfrm>
          <a:prstGeom prst="rect">
            <a:avLst/>
          </a:prstGeom>
        </p:spPr>
        <p:txBody>
          <a:bodyPr lIns="91422" tIns="91422" rIns="91422" bIns="91422"/>
          <a:lstStyle>
            <a:lvl1pPr marL="0" indent="0">
              <a:lnSpc>
                <a:spcPct val="100000"/>
              </a:lnSpc>
              <a:spcBef>
                <a:spcPts val="0"/>
              </a:spcBef>
              <a:buSzTx/>
              <a:buFontTx/>
              <a:buNone/>
              <a:defRPr>
                <a:solidFill>
                  <a:srgbClr val="54585B"/>
                </a:solidFill>
                <a:latin typeface="PT Sans"/>
                <a:ea typeface="PT Sans"/>
                <a:cs typeface="PT Sans"/>
                <a:sym typeface="PT Sans"/>
              </a:defRPr>
            </a:lvl1pPr>
            <a:lvl2pPr marL="0" indent="0">
              <a:lnSpc>
                <a:spcPct val="100000"/>
              </a:lnSpc>
              <a:spcBef>
                <a:spcPts val="0"/>
              </a:spcBef>
              <a:buSzTx/>
              <a:buFontTx/>
              <a:buNone/>
              <a:defRPr>
                <a:solidFill>
                  <a:srgbClr val="54585B"/>
                </a:solidFill>
                <a:latin typeface="PT Sans"/>
                <a:ea typeface="PT Sans"/>
                <a:cs typeface="PT Sans"/>
                <a:sym typeface="PT Sans"/>
              </a:defRPr>
            </a:lvl2pPr>
            <a:lvl3pPr marL="0" indent="0">
              <a:lnSpc>
                <a:spcPct val="100000"/>
              </a:lnSpc>
              <a:spcBef>
                <a:spcPts val="0"/>
              </a:spcBef>
              <a:buSzTx/>
              <a:buFontTx/>
              <a:buNone/>
              <a:defRPr>
                <a:solidFill>
                  <a:srgbClr val="54585B"/>
                </a:solidFill>
                <a:latin typeface="PT Sans"/>
                <a:ea typeface="PT Sans"/>
                <a:cs typeface="PT Sans"/>
                <a:sym typeface="PT Sans"/>
              </a:defRPr>
            </a:lvl3pPr>
            <a:lvl4pPr marL="0" indent="0">
              <a:lnSpc>
                <a:spcPct val="100000"/>
              </a:lnSpc>
              <a:spcBef>
                <a:spcPts val="0"/>
              </a:spcBef>
              <a:buSzTx/>
              <a:buFontTx/>
              <a:buNone/>
              <a:defRPr>
                <a:solidFill>
                  <a:srgbClr val="54585B"/>
                </a:solidFill>
                <a:latin typeface="PT Sans"/>
                <a:ea typeface="PT Sans"/>
                <a:cs typeface="PT Sans"/>
                <a:sym typeface="PT Sans"/>
              </a:defRPr>
            </a:lvl4pPr>
            <a:lvl5pPr marL="0" indent="0">
              <a:lnSpc>
                <a:spcPct val="100000"/>
              </a:lnSpc>
              <a:spcBef>
                <a:spcPts val="0"/>
              </a:spcBef>
              <a:buSzTx/>
              <a:buFontTx/>
              <a:buNone/>
              <a:defRPr>
                <a:solidFill>
                  <a:srgbClr val="54585B"/>
                </a:solidFill>
                <a:latin typeface="PT Sans"/>
                <a:ea typeface="PT Sans"/>
                <a:cs typeface="PT Sans"/>
                <a:sym typeface="PT Sans"/>
              </a:defRPr>
            </a:lvl5pPr>
          </a:lstStyle>
          <a:p>
            <a:pPr/>
            <a:r>
              <a:t>Body Level One</a:t>
            </a:r>
          </a:p>
          <a:p>
            <a:pPr lvl="1"/>
            <a:r>
              <a:t>Body Level Two</a:t>
            </a:r>
          </a:p>
          <a:p>
            <a:pPr lvl="2"/>
            <a:r>
              <a:t>Body Level Three</a:t>
            </a:r>
          </a:p>
          <a:p>
            <a:pPr lvl="3"/>
            <a:r>
              <a:t>Body Level Four</a:t>
            </a:r>
          </a:p>
          <a:p>
            <a:pPr lvl="4"/>
            <a:r>
              <a:t>Body Level Five</a:t>
            </a:r>
          </a:p>
        </p:txBody>
      </p:sp>
      <p:sp>
        <p:nvSpPr>
          <p:cNvPr id="1067" name="Shape 1067"/>
          <p:cNvSpPr/>
          <p:nvPr>
            <p:ph type="body" sz="half" idx="13"/>
          </p:nvPr>
        </p:nvSpPr>
        <p:spPr>
          <a:xfrm>
            <a:off x="892922" y="1905000"/>
            <a:ext cx="4542804" cy="4448701"/>
          </a:xfrm>
          <a:prstGeom prst="rect">
            <a:avLst/>
          </a:prstGeom>
        </p:spPr>
        <p:txBody>
          <a:bodyPr lIns="91422" tIns="91422" rIns="91422" bIns="91422"/>
          <a:lstStyle/>
          <a:p>
            <a:pPr/>
          </a:p>
        </p:txBody>
      </p:sp>
      <p:sp>
        <p:nvSpPr>
          <p:cNvPr id="1068" name="Shape 1068"/>
          <p:cNvSpPr/>
          <p:nvPr>
            <p:ph type="sldNum" sz="quarter" idx="2"/>
          </p:nvPr>
        </p:nvSpPr>
        <p:spPr>
          <a:xfrm>
            <a:off x="11621460" y="6543380"/>
            <a:ext cx="137288" cy="127001"/>
          </a:xfrm>
          <a:prstGeom prst="rect">
            <a:avLst/>
          </a:prstGeom>
        </p:spPr>
        <p:txBody>
          <a:bodyPr lIns="0" tIns="0" rIns="0" bIns="0"/>
          <a:lstStyle>
            <a:lvl1pPr algn="ctr">
              <a:defRPr sz="900">
                <a:solidFill>
                  <a:srgbClr val="7F7F7F"/>
                </a:solidFill>
                <a:latin typeface="PT Sans"/>
                <a:ea typeface="PT Sans"/>
                <a:cs typeface="PT Sans"/>
                <a:sym typeface="PT Sans"/>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8.xml><?xml version="1.0" encoding="utf-8"?>
<p:sldLayout xmlns:a="http://schemas.openxmlformats.org/drawingml/2006/main" xmlns:r="http://schemas.openxmlformats.org/officeDocument/2006/relationships" xmlns:p="http://schemas.openxmlformats.org/presentationml/2006/main" type="tx" showMasterSp="1" showMasterPhAnim="1">
  <p:cSld name="2_Picture with Caption">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075" name="Shape 1075"/>
          <p:cNvSpPr/>
          <p:nvPr/>
        </p:nvSpPr>
        <p:spPr>
          <a:xfrm>
            <a:off x="478366" y="582082"/>
            <a:ext cx="11713604" cy="6276006"/>
          </a:xfrm>
          <a:prstGeom prst="rect">
            <a:avLst/>
          </a:prstGeom>
          <a:solidFill>
            <a:srgbClr val="FFFFFF"/>
          </a:solidFill>
          <a:ln w="12700">
            <a:miter lim="400000"/>
          </a:ln>
        </p:spPr>
        <p:txBody>
          <a:bodyPr lIns="45718" tIns="45718" rIns="45718" bIns="45718" anchor="ctr"/>
          <a:lstStyle/>
          <a:p>
            <a:pPr algn="ctr">
              <a:defRPr>
                <a:solidFill>
                  <a:srgbClr val="FFFFFF"/>
                </a:solidFill>
              </a:defRPr>
            </a:pPr>
          </a:p>
        </p:txBody>
      </p:sp>
      <p:sp>
        <p:nvSpPr>
          <p:cNvPr id="1076" name="Shape 1076"/>
          <p:cNvSpPr/>
          <p:nvPr/>
        </p:nvSpPr>
        <p:spPr>
          <a:xfrm rot="16200000">
            <a:off x="-1045757" y="5541432"/>
            <a:ext cx="2414702" cy="2184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800">
                <a:solidFill>
                  <a:srgbClr val="54585B"/>
                </a:solidFill>
              </a:defRPr>
            </a:lvl1pPr>
          </a:lstStyle>
          <a:p>
            <a:pPr/>
            <a:r>
              <a:t>© 2015 CloudBees, Inc.  All Rights Reserved</a:t>
            </a:r>
          </a:p>
        </p:txBody>
      </p:sp>
      <p:pic>
        <p:nvPicPr>
          <p:cNvPr id="1077" name="image2.png"/>
          <p:cNvPicPr>
            <a:picLocks noChangeAspect="1"/>
          </p:cNvPicPr>
          <p:nvPr/>
        </p:nvPicPr>
        <p:blipFill>
          <a:blip r:embed="rId3">
            <a:extLst/>
          </a:blip>
          <a:stretch>
            <a:fillRect/>
          </a:stretch>
        </p:blipFill>
        <p:spPr>
          <a:xfrm>
            <a:off x="10080200" y="32518"/>
            <a:ext cx="1746802" cy="562504"/>
          </a:xfrm>
          <a:prstGeom prst="rect">
            <a:avLst/>
          </a:prstGeom>
          <a:ln w="12700">
            <a:miter lim="400000"/>
          </a:ln>
        </p:spPr>
      </p:pic>
      <p:sp>
        <p:nvSpPr>
          <p:cNvPr id="1078" name="Shape 1078"/>
          <p:cNvSpPr/>
          <p:nvPr>
            <p:ph type="title"/>
          </p:nvPr>
        </p:nvSpPr>
        <p:spPr>
          <a:xfrm>
            <a:off x="719388" y="854021"/>
            <a:ext cx="5410402" cy="984900"/>
          </a:xfrm>
          <a:prstGeom prst="rect">
            <a:avLst/>
          </a:prstGeom>
        </p:spPr>
        <p:txBody>
          <a:bodyPr lIns="91422" tIns="91422" rIns="91422" bIns="91422" anchor="b"/>
          <a:lstStyle>
            <a:lvl1pPr>
              <a:lnSpc>
                <a:spcPct val="100000"/>
              </a:lnSpc>
              <a:defRPr sz="3600">
                <a:solidFill>
                  <a:srgbClr val="CB3725"/>
                </a:solidFill>
                <a:latin typeface="PT Sans"/>
                <a:ea typeface="PT Sans"/>
                <a:cs typeface="PT Sans"/>
                <a:sym typeface="PT Sans"/>
              </a:defRPr>
            </a:lvl1pPr>
          </a:lstStyle>
          <a:p>
            <a:pPr/>
            <a:r>
              <a:t>Title Text</a:t>
            </a:r>
          </a:p>
        </p:txBody>
      </p:sp>
      <p:sp>
        <p:nvSpPr>
          <p:cNvPr id="1079" name="Shape 1079"/>
          <p:cNvSpPr/>
          <p:nvPr>
            <p:ph type="pic" sz="quarter" idx="13"/>
          </p:nvPr>
        </p:nvSpPr>
        <p:spPr>
          <a:xfrm>
            <a:off x="6417731" y="854018"/>
            <a:ext cx="4060000" cy="3076502"/>
          </a:xfrm>
          <a:prstGeom prst="rect">
            <a:avLst/>
          </a:prstGeom>
        </p:spPr>
        <p:txBody>
          <a:bodyPr lIns="91439" tIns="45719" rIns="91439" bIns="45719">
            <a:noAutofit/>
          </a:bodyPr>
          <a:lstStyle/>
          <a:p>
            <a:pPr/>
          </a:p>
        </p:txBody>
      </p:sp>
      <p:sp>
        <p:nvSpPr>
          <p:cNvPr id="1080" name="Shape 1080"/>
          <p:cNvSpPr/>
          <p:nvPr>
            <p:ph type="body" sz="half" idx="1"/>
          </p:nvPr>
        </p:nvSpPr>
        <p:spPr>
          <a:xfrm>
            <a:off x="719388" y="1838872"/>
            <a:ext cx="5410402" cy="4484400"/>
          </a:xfrm>
          <a:prstGeom prst="rect">
            <a:avLst/>
          </a:prstGeom>
        </p:spPr>
        <p:txBody>
          <a:bodyPr lIns="91422" tIns="91422" rIns="91422" bIns="91422"/>
          <a:lstStyle>
            <a:lvl1pPr marL="0" indent="0">
              <a:lnSpc>
                <a:spcPct val="100000"/>
              </a:lnSpc>
              <a:spcBef>
                <a:spcPts val="0"/>
              </a:spcBef>
              <a:buSzTx/>
              <a:buFontTx/>
              <a:buNone/>
              <a:defRPr>
                <a:solidFill>
                  <a:srgbClr val="54585B"/>
                </a:solidFill>
                <a:latin typeface="PT Sans"/>
                <a:ea typeface="PT Sans"/>
                <a:cs typeface="PT Sans"/>
                <a:sym typeface="PT Sans"/>
              </a:defRPr>
            </a:lvl1pPr>
            <a:lvl2pPr marL="0" indent="0">
              <a:lnSpc>
                <a:spcPct val="100000"/>
              </a:lnSpc>
              <a:spcBef>
                <a:spcPts val="0"/>
              </a:spcBef>
              <a:buSzTx/>
              <a:buFontTx/>
              <a:buNone/>
              <a:defRPr>
                <a:solidFill>
                  <a:srgbClr val="54585B"/>
                </a:solidFill>
                <a:latin typeface="PT Sans"/>
                <a:ea typeface="PT Sans"/>
                <a:cs typeface="PT Sans"/>
                <a:sym typeface="PT Sans"/>
              </a:defRPr>
            </a:lvl2pPr>
            <a:lvl3pPr marL="0" indent="0">
              <a:lnSpc>
                <a:spcPct val="100000"/>
              </a:lnSpc>
              <a:spcBef>
                <a:spcPts val="0"/>
              </a:spcBef>
              <a:buSzTx/>
              <a:buFontTx/>
              <a:buNone/>
              <a:defRPr>
                <a:solidFill>
                  <a:srgbClr val="54585B"/>
                </a:solidFill>
                <a:latin typeface="PT Sans"/>
                <a:ea typeface="PT Sans"/>
                <a:cs typeface="PT Sans"/>
                <a:sym typeface="PT Sans"/>
              </a:defRPr>
            </a:lvl3pPr>
            <a:lvl4pPr marL="0" indent="0">
              <a:lnSpc>
                <a:spcPct val="100000"/>
              </a:lnSpc>
              <a:spcBef>
                <a:spcPts val="0"/>
              </a:spcBef>
              <a:buSzTx/>
              <a:buFontTx/>
              <a:buNone/>
              <a:defRPr>
                <a:solidFill>
                  <a:srgbClr val="54585B"/>
                </a:solidFill>
                <a:latin typeface="PT Sans"/>
                <a:ea typeface="PT Sans"/>
                <a:cs typeface="PT Sans"/>
                <a:sym typeface="PT Sans"/>
              </a:defRPr>
            </a:lvl4pPr>
            <a:lvl5pPr marL="0" indent="0">
              <a:lnSpc>
                <a:spcPct val="100000"/>
              </a:lnSpc>
              <a:spcBef>
                <a:spcPts val="0"/>
              </a:spcBef>
              <a:buSzTx/>
              <a:buFontTx/>
              <a:buNone/>
              <a:defRPr>
                <a:solidFill>
                  <a:srgbClr val="54585B"/>
                </a:solidFill>
                <a:latin typeface="PT Sans"/>
                <a:ea typeface="PT Sans"/>
                <a:cs typeface="PT Sans"/>
                <a:sym typeface="PT Sans"/>
              </a:defRPr>
            </a:lvl5pPr>
          </a:lstStyle>
          <a:p>
            <a:pPr/>
            <a:r>
              <a:t>Body Level One</a:t>
            </a:r>
          </a:p>
          <a:p>
            <a:pPr lvl="1"/>
            <a:r>
              <a:t>Body Level Two</a:t>
            </a:r>
          </a:p>
          <a:p>
            <a:pPr lvl="2"/>
            <a:r>
              <a:t>Body Level Three</a:t>
            </a:r>
          </a:p>
          <a:p>
            <a:pPr lvl="3"/>
            <a:r>
              <a:t>Body Level Four</a:t>
            </a:r>
          </a:p>
          <a:p>
            <a:pPr lvl="4"/>
            <a:r>
              <a:t>Body Level Five</a:t>
            </a:r>
          </a:p>
        </p:txBody>
      </p:sp>
      <p:sp>
        <p:nvSpPr>
          <p:cNvPr id="1081" name="Shape 1081"/>
          <p:cNvSpPr/>
          <p:nvPr>
            <p:ph type="sldNum" sz="quarter" idx="2"/>
          </p:nvPr>
        </p:nvSpPr>
        <p:spPr>
          <a:xfrm>
            <a:off x="11621460" y="6543380"/>
            <a:ext cx="137288" cy="127001"/>
          </a:xfrm>
          <a:prstGeom prst="rect">
            <a:avLst/>
          </a:prstGeom>
        </p:spPr>
        <p:txBody>
          <a:bodyPr lIns="0" tIns="0" rIns="0" bIns="0"/>
          <a:lstStyle>
            <a:lvl1pPr algn="ctr">
              <a:defRPr sz="900">
                <a:solidFill>
                  <a:srgbClr val="7F7F7F"/>
                </a:solidFill>
                <a:latin typeface="PT Sans"/>
                <a:ea typeface="PT Sans"/>
                <a:cs typeface="PT Sans"/>
                <a:sym typeface="PT Sans"/>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9.xml><?xml version="1.0" encoding="utf-8"?>
<p:sldLayout xmlns:a="http://schemas.openxmlformats.org/drawingml/2006/main" xmlns:r="http://schemas.openxmlformats.org/officeDocument/2006/relationships" xmlns:p="http://schemas.openxmlformats.org/presentationml/2006/main" type="tx" showMasterSp="1" showMasterPhAnim="1">
  <p:cSld name="4_Custom Layout">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088" name="Shape 1088"/>
          <p:cNvSpPr/>
          <p:nvPr/>
        </p:nvSpPr>
        <p:spPr>
          <a:xfrm>
            <a:off x="478366" y="582082"/>
            <a:ext cx="11713604" cy="6276006"/>
          </a:xfrm>
          <a:prstGeom prst="rect">
            <a:avLst/>
          </a:prstGeom>
          <a:solidFill>
            <a:srgbClr val="FFFFFF"/>
          </a:solidFill>
          <a:ln w="12700">
            <a:miter lim="400000"/>
          </a:ln>
        </p:spPr>
        <p:txBody>
          <a:bodyPr lIns="45718" tIns="45718" rIns="45718" bIns="45718" anchor="ctr"/>
          <a:lstStyle/>
          <a:p>
            <a:pPr algn="ctr">
              <a:defRPr>
                <a:solidFill>
                  <a:srgbClr val="FFFFFF"/>
                </a:solidFill>
              </a:defRPr>
            </a:pPr>
          </a:p>
        </p:txBody>
      </p:sp>
      <p:sp>
        <p:nvSpPr>
          <p:cNvPr id="1089" name="Shape 1089"/>
          <p:cNvSpPr/>
          <p:nvPr/>
        </p:nvSpPr>
        <p:spPr>
          <a:xfrm rot="16200000">
            <a:off x="-1045757" y="5541432"/>
            <a:ext cx="2414702" cy="2184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800">
                <a:solidFill>
                  <a:srgbClr val="54585B"/>
                </a:solidFill>
              </a:defRPr>
            </a:lvl1pPr>
          </a:lstStyle>
          <a:p>
            <a:pPr/>
            <a:r>
              <a:t>© 2015 CloudBees, Inc.  All Rights Reserved</a:t>
            </a:r>
          </a:p>
        </p:txBody>
      </p:sp>
      <p:pic>
        <p:nvPicPr>
          <p:cNvPr id="1090" name="image2.png"/>
          <p:cNvPicPr>
            <a:picLocks noChangeAspect="1"/>
          </p:cNvPicPr>
          <p:nvPr/>
        </p:nvPicPr>
        <p:blipFill>
          <a:blip r:embed="rId3">
            <a:extLst/>
          </a:blip>
          <a:stretch>
            <a:fillRect/>
          </a:stretch>
        </p:blipFill>
        <p:spPr>
          <a:xfrm>
            <a:off x="10080200" y="32518"/>
            <a:ext cx="1746802" cy="562504"/>
          </a:xfrm>
          <a:prstGeom prst="rect">
            <a:avLst/>
          </a:prstGeom>
          <a:ln w="12700">
            <a:miter lim="400000"/>
          </a:ln>
        </p:spPr>
      </p:pic>
      <p:sp>
        <p:nvSpPr>
          <p:cNvPr id="1091" name="Shape 1091"/>
          <p:cNvSpPr/>
          <p:nvPr/>
        </p:nvSpPr>
        <p:spPr>
          <a:xfrm>
            <a:off x="0" y="0"/>
            <a:ext cx="12192000" cy="6858000"/>
          </a:xfrm>
          <a:prstGeom prst="rect">
            <a:avLst/>
          </a:prstGeom>
          <a:solidFill>
            <a:srgbClr val="FFFFFF"/>
          </a:solidFill>
          <a:ln w="12700">
            <a:miter lim="400000"/>
          </a:ln>
        </p:spPr>
        <p:txBody>
          <a:bodyPr lIns="45718" tIns="45718" rIns="45718" bIns="45718" anchor="ctr"/>
          <a:lstStyle/>
          <a:p>
            <a:pPr algn="ctr">
              <a:defRPr>
                <a:solidFill>
                  <a:srgbClr val="FFFFFF"/>
                </a:solidFill>
              </a:defRPr>
            </a:pPr>
          </a:p>
        </p:txBody>
      </p:sp>
      <p:pic>
        <p:nvPicPr>
          <p:cNvPr id="1092" name="image1.jpeg"/>
          <p:cNvPicPr>
            <a:picLocks noChangeAspect="1"/>
          </p:cNvPicPr>
          <p:nvPr/>
        </p:nvPicPr>
        <p:blipFill>
          <a:blip r:embed="rId2">
            <a:extLst/>
          </a:blip>
          <a:srcRect l="0" t="2" r="0" b="91998"/>
          <a:stretch>
            <a:fillRect/>
          </a:stretch>
        </p:blipFill>
        <p:spPr>
          <a:xfrm rot="10800000">
            <a:off x="0" y="6309300"/>
            <a:ext cx="12192000" cy="548702"/>
          </a:xfrm>
          <a:prstGeom prst="rect">
            <a:avLst/>
          </a:prstGeom>
          <a:ln w="12700">
            <a:miter lim="400000"/>
          </a:ln>
        </p:spPr>
      </p:pic>
      <p:sp>
        <p:nvSpPr>
          <p:cNvPr id="1093" name="Shape 1093"/>
          <p:cNvSpPr/>
          <p:nvPr>
            <p:ph type="title"/>
          </p:nvPr>
        </p:nvSpPr>
        <p:spPr>
          <a:xfrm>
            <a:off x="561716" y="301625"/>
            <a:ext cx="11128800" cy="836102"/>
          </a:xfrm>
          <a:prstGeom prst="rect">
            <a:avLst/>
          </a:prstGeom>
        </p:spPr>
        <p:txBody>
          <a:bodyPr lIns="91422" tIns="91422" rIns="91422" bIns="91422"/>
          <a:lstStyle>
            <a:lvl1pPr>
              <a:lnSpc>
                <a:spcPct val="100000"/>
              </a:lnSpc>
              <a:defRPr sz="3600">
                <a:solidFill>
                  <a:srgbClr val="CB3725"/>
                </a:solidFill>
                <a:latin typeface="PT Sans"/>
                <a:ea typeface="PT Sans"/>
                <a:cs typeface="PT Sans"/>
                <a:sym typeface="PT Sans"/>
              </a:defRPr>
            </a:lvl1pPr>
          </a:lstStyle>
          <a:p>
            <a:pPr/>
            <a:r>
              <a:t>Title Text</a:t>
            </a:r>
          </a:p>
        </p:txBody>
      </p:sp>
      <p:sp>
        <p:nvSpPr>
          <p:cNvPr id="1094" name="Shape 1094"/>
          <p:cNvSpPr/>
          <p:nvPr>
            <p:ph type="body" idx="1"/>
          </p:nvPr>
        </p:nvSpPr>
        <p:spPr>
          <a:xfrm>
            <a:off x="561716" y="1158875"/>
            <a:ext cx="11128800" cy="4886401"/>
          </a:xfrm>
          <a:prstGeom prst="rect">
            <a:avLst/>
          </a:prstGeom>
        </p:spPr>
        <p:txBody>
          <a:bodyPr lIns="91422" tIns="91422" rIns="91422" bIns="91422"/>
          <a:lstStyle>
            <a:lvl1pPr marL="169862" indent="-30162">
              <a:lnSpc>
                <a:spcPct val="100000"/>
              </a:lnSpc>
              <a:spcBef>
                <a:spcPts val="400"/>
              </a:spcBef>
              <a:buClr>
                <a:srgbClr val="54585B"/>
              </a:buClr>
              <a:defRPr>
                <a:solidFill>
                  <a:srgbClr val="54585B"/>
                </a:solidFill>
                <a:latin typeface="PT Sans"/>
                <a:ea typeface="PT Sans"/>
                <a:cs typeface="PT Sans"/>
                <a:sym typeface="PT Sans"/>
              </a:defRPr>
            </a:lvl1pPr>
            <a:lvl2pPr marL="786244" indent="-202044">
              <a:lnSpc>
                <a:spcPct val="100000"/>
              </a:lnSpc>
              <a:spcBef>
                <a:spcPts val="400"/>
              </a:spcBef>
              <a:buClr>
                <a:srgbClr val="54585B"/>
              </a:buClr>
              <a:buChar char="–"/>
              <a:defRPr>
                <a:solidFill>
                  <a:srgbClr val="54585B"/>
                </a:solidFill>
                <a:latin typeface="PT Sans"/>
                <a:ea typeface="PT Sans"/>
                <a:cs typeface="PT Sans"/>
                <a:sym typeface="PT Sans"/>
              </a:defRPr>
            </a:lvl2pPr>
            <a:lvl3pPr marL="1206500" indent="-177800">
              <a:lnSpc>
                <a:spcPct val="100000"/>
              </a:lnSpc>
              <a:spcBef>
                <a:spcPts val="400"/>
              </a:spcBef>
              <a:buClr>
                <a:srgbClr val="54585B"/>
              </a:buClr>
              <a:buChar char="o"/>
              <a:defRPr>
                <a:solidFill>
                  <a:srgbClr val="54585B"/>
                </a:solidFill>
                <a:latin typeface="PT Sans"/>
                <a:ea typeface="PT Sans"/>
                <a:cs typeface="PT Sans"/>
                <a:sym typeface="PT Sans"/>
              </a:defRPr>
            </a:lvl3pPr>
            <a:lvl4pPr marL="1676400" indent="-177800">
              <a:lnSpc>
                <a:spcPct val="100000"/>
              </a:lnSpc>
              <a:spcBef>
                <a:spcPts val="400"/>
              </a:spcBef>
              <a:buClr>
                <a:srgbClr val="54585B"/>
              </a:buClr>
              <a:buChar char="–"/>
              <a:defRPr>
                <a:solidFill>
                  <a:srgbClr val="54585B"/>
                </a:solidFill>
                <a:latin typeface="PT Sans"/>
                <a:ea typeface="PT Sans"/>
                <a:cs typeface="PT Sans"/>
                <a:sym typeface="PT Sans"/>
              </a:defRPr>
            </a:lvl4pPr>
            <a:lvl5pPr marL="2133600" indent="-177800">
              <a:lnSpc>
                <a:spcPct val="100000"/>
              </a:lnSpc>
              <a:spcBef>
                <a:spcPts val="400"/>
              </a:spcBef>
              <a:buClr>
                <a:srgbClr val="54585B"/>
              </a:buClr>
              <a:buChar char="»"/>
              <a:defRPr>
                <a:solidFill>
                  <a:srgbClr val="54585B"/>
                </a:solidFill>
                <a:latin typeface="PT Sans"/>
                <a:ea typeface="PT Sans"/>
                <a:cs typeface="PT Sans"/>
                <a:sym typeface="PT Sans"/>
              </a:defRPr>
            </a:lvl5pPr>
          </a:lstStyle>
          <a:p>
            <a:pPr/>
            <a:r>
              <a:t>Body Level One</a:t>
            </a:r>
          </a:p>
          <a:p>
            <a:pPr lvl="1"/>
            <a:r>
              <a:t>Body Level Two</a:t>
            </a:r>
          </a:p>
          <a:p>
            <a:pPr lvl="2"/>
            <a:r>
              <a:t>Body Level Three</a:t>
            </a:r>
          </a:p>
          <a:p>
            <a:pPr lvl="3"/>
            <a:r>
              <a:t>Body Level Four</a:t>
            </a:r>
          </a:p>
          <a:p>
            <a:pPr lvl="4"/>
            <a:r>
              <a:t>Body Level Five</a:t>
            </a:r>
          </a:p>
        </p:txBody>
      </p:sp>
      <p:sp>
        <p:nvSpPr>
          <p:cNvPr id="1095" name="Shape 1095"/>
          <p:cNvSpPr/>
          <p:nvPr/>
        </p:nvSpPr>
        <p:spPr>
          <a:xfrm>
            <a:off x="4505961" y="6503760"/>
            <a:ext cx="3220000" cy="2184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800">
                <a:solidFill>
                  <a:srgbClr val="FFFFFF"/>
                </a:solidFill>
              </a:defRPr>
            </a:lvl1pPr>
          </a:lstStyle>
          <a:p>
            <a:pPr/>
            <a:r>
              <a:t>© 2015 CloudBees, Inc.  All Rights Reserved</a:t>
            </a:r>
          </a:p>
        </p:txBody>
      </p:sp>
      <p:pic>
        <p:nvPicPr>
          <p:cNvPr id="1096" name="image2.png"/>
          <p:cNvPicPr>
            <a:picLocks noChangeAspect="1"/>
          </p:cNvPicPr>
          <p:nvPr/>
        </p:nvPicPr>
        <p:blipFill>
          <a:blip r:embed="rId3">
            <a:extLst/>
          </a:blip>
          <a:stretch>
            <a:fillRect/>
          </a:stretch>
        </p:blipFill>
        <p:spPr>
          <a:xfrm>
            <a:off x="478999" y="6311900"/>
            <a:ext cx="1746801" cy="562501"/>
          </a:xfrm>
          <a:prstGeom prst="rect">
            <a:avLst/>
          </a:prstGeom>
          <a:ln w="12700">
            <a:miter lim="400000"/>
          </a:ln>
        </p:spPr>
      </p:pic>
      <p:sp>
        <p:nvSpPr>
          <p:cNvPr id="1097" name="Shape 1097"/>
          <p:cNvSpPr/>
          <p:nvPr>
            <p:ph type="sldNum" sz="quarter" idx="2"/>
          </p:nvPr>
        </p:nvSpPr>
        <p:spPr>
          <a:xfrm>
            <a:off x="11621460" y="6543380"/>
            <a:ext cx="137288" cy="127001"/>
          </a:xfrm>
          <a:prstGeom prst="rect">
            <a:avLst/>
          </a:prstGeom>
        </p:spPr>
        <p:txBody>
          <a:bodyPr lIns="0" tIns="0" rIns="0" bIns="0"/>
          <a:lstStyle>
            <a:lvl1pPr algn="ctr">
              <a:defRPr sz="900">
                <a:solidFill>
                  <a:srgbClr val="FFFFFF"/>
                </a:solidFill>
                <a:latin typeface="PT Sans"/>
                <a:ea typeface="PT Sans"/>
                <a:cs typeface="PT Sans"/>
                <a:sym typeface="PT Sans"/>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Title and Vertical Text">
    <p:spTree>
      <p:nvGrpSpPr>
        <p:cNvPr id="1" name=""/>
        <p:cNvGrpSpPr/>
        <p:nvPr/>
      </p:nvGrpSpPr>
      <p:grpSpPr>
        <a:xfrm>
          <a:off x="0" y="0"/>
          <a:ext cx="0" cy="0"/>
          <a:chOff x="0" y="0"/>
          <a:chExt cx="0" cy="0"/>
        </a:xfrm>
      </p:grpSpPr>
      <p:sp>
        <p:nvSpPr>
          <p:cNvPr id="83" name="Shape 83"/>
          <p:cNvSpPr/>
          <p:nvPr>
            <p:ph type="title"/>
          </p:nvPr>
        </p:nvSpPr>
        <p:spPr>
          <a:prstGeom prst="rect">
            <a:avLst/>
          </a:prstGeom>
        </p:spPr>
        <p:txBody>
          <a:bodyPr/>
          <a:lstStyle/>
          <a:p>
            <a:pPr/>
            <a:r>
              <a:t>Title Text</a:t>
            </a:r>
          </a:p>
        </p:txBody>
      </p:sp>
      <p:sp>
        <p:nvSpPr>
          <p:cNvPr id="84" name="Shape 84"/>
          <p:cNvSpPr/>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85" name="Shape 85"/>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0.xml><?xml version="1.0" encoding="utf-8"?>
<p:sldLayout xmlns:a="http://schemas.openxmlformats.org/drawingml/2006/main" xmlns:r="http://schemas.openxmlformats.org/officeDocument/2006/relationships" xmlns:p="http://schemas.openxmlformats.org/presentationml/2006/main" type="tx" showMasterSp="1" showMasterPhAnim="1">
  <p:cSld name="1_Top Bar-bee">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104" name="Shape 1104"/>
          <p:cNvSpPr/>
          <p:nvPr/>
        </p:nvSpPr>
        <p:spPr>
          <a:xfrm>
            <a:off x="478366" y="582082"/>
            <a:ext cx="11713604" cy="6276006"/>
          </a:xfrm>
          <a:prstGeom prst="rect">
            <a:avLst/>
          </a:prstGeom>
          <a:solidFill>
            <a:srgbClr val="FFFFFF"/>
          </a:solidFill>
          <a:ln w="12700">
            <a:miter lim="400000"/>
          </a:ln>
        </p:spPr>
        <p:txBody>
          <a:bodyPr lIns="45718" tIns="45718" rIns="45718" bIns="45718" anchor="ctr"/>
          <a:lstStyle/>
          <a:p>
            <a:pPr algn="ctr">
              <a:defRPr>
                <a:solidFill>
                  <a:srgbClr val="FFFFFF"/>
                </a:solidFill>
              </a:defRPr>
            </a:pPr>
          </a:p>
        </p:txBody>
      </p:sp>
      <p:sp>
        <p:nvSpPr>
          <p:cNvPr id="1105" name="Shape 1105"/>
          <p:cNvSpPr/>
          <p:nvPr/>
        </p:nvSpPr>
        <p:spPr>
          <a:xfrm rot="16200000">
            <a:off x="-1045757" y="5541432"/>
            <a:ext cx="2414702" cy="2184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800">
                <a:solidFill>
                  <a:srgbClr val="54585B"/>
                </a:solidFill>
              </a:defRPr>
            </a:lvl1pPr>
          </a:lstStyle>
          <a:p>
            <a:pPr/>
            <a:r>
              <a:t>© 2015 CloudBees, Inc.  All Rights Reserved</a:t>
            </a:r>
          </a:p>
        </p:txBody>
      </p:sp>
      <p:pic>
        <p:nvPicPr>
          <p:cNvPr id="1106" name="image2.png"/>
          <p:cNvPicPr>
            <a:picLocks noChangeAspect="1"/>
          </p:cNvPicPr>
          <p:nvPr/>
        </p:nvPicPr>
        <p:blipFill>
          <a:blip r:embed="rId3">
            <a:extLst/>
          </a:blip>
          <a:stretch>
            <a:fillRect/>
          </a:stretch>
        </p:blipFill>
        <p:spPr>
          <a:xfrm>
            <a:off x="10080200" y="32518"/>
            <a:ext cx="1746802" cy="562504"/>
          </a:xfrm>
          <a:prstGeom prst="rect">
            <a:avLst/>
          </a:prstGeom>
          <a:ln w="12700">
            <a:miter lim="400000"/>
          </a:ln>
        </p:spPr>
      </p:pic>
      <p:pic>
        <p:nvPicPr>
          <p:cNvPr id="1107" name="image5.jpeg"/>
          <p:cNvPicPr>
            <a:picLocks noChangeAspect="1"/>
          </p:cNvPicPr>
          <p:nvPr/>
        </p:nvPicPr>
        <p:blipFill>
          <a:blip r:embed="rId4">
            <a:extLst/>
          </a:blip>
          <a:stretch>
            <a:fillRect/>
          </a:stretch>
        </p:blipFill>
        <p:spPr>
          <a:xfrm>
            <a:off x="3810001" y="3412066"/>
            <a:ext cx="8009599" cy="2999104"/>
          </a:xfrm>
          <a:prstGeom prst="rect">
            <a:avLst/>
          </a:prstGeom>
          <a:ln w="12700">
            <a:miter lim="400000"/>
          </a:ln>
        </p:spPr>
      </p:pic>
      <p:sp>
        <p:nvSpPr>
          <p:cNvPr id="1108" name="Shape 1108"/>
          <p:cNvSpPr/>
          <p:nvPr>
            <p:ph type="title"/>
          </p:nvPr>
        </p:nvSpPr>
        <p:spPr>
          <a:xfrm>
            <a:off x="798782" y="833967"/>
            <a:ext cx="10970002" cy="836099"/>
          </a:xfrm>
          <a:prstGeom prst="rect">
            <a:avLst/>
          </a:prstGeom>
        </p:spPr>
        <p:txBody>
          <a:bodyPr lIns="91422" tIns="91422" rIns="91422" bIns="91422"/>
          <a:lstStyle>
            <a:lvl1pPr>
              <a:lnSpc>
                <a:spcPct val="100000"/>
              </a:lnSpc>
              <a:defRPr sz="3600">
                <a:solidFill>
                  <a:srgbClr val="CB3725"/>
                </a:solidFill>
                <a:latin typeface="PT Sans"/>
                <a:ea typeface="PT Sans"/>
                <a:cs typeface="PT Sans"/>
                <a:sym typeface="PT Sans"/>
              </a:defRPr>
            </a:lvl1pPr>
          </a:lstStyle>
          <a:p>
            <a:pPr/>
            <a:r>
              <a:t>Title Text</a:t>
            </a:r>
          </a:p>
        </p:txBody>
      </p:sp>
      <p:sp>
        <p:nvSpPr>
          <p:cNvPr id="1109" name="Shape 1109"/>
          <p:cNvSpPr/>
          <p:nvPr>
            <p:ph type="body" idx="1"/>
          </p:nvPr>
        </p:nvSpPr>
        <p:spPr>
          <a:xfrm>
            <a:off x="799775" y="1691863"/>
            <a:ext cx="10968799" cy="4526105"/>
          </a:xfrm>
          <a:prstGeom prst="rect">
            <a:avLst/>
          </a:prstGeom>
        </p:spPr>
        <p:txBody>
          <a:bodyPr lIns="91422" tIns="91422" rIns="91422" bIns="91422"/>
          <a:lstStyle>
            <a:lvl1pPr marL="182879" indent="-182879">
              <a:lnSpc>
                <a:spcPct val="100000"/>
              </a:lnSpc>
              <a:spcBef>
                <a:spcPts val="0"/>
              </a:spcBef>
              <a:buSzTx/>
              <a:buFontTx/>
              <a:buNone/>
              <a:defRPr>
                <a:solidFill>
                  <a:srgbClr val="54585B"/>
                </a:solidFill>
                <a:latin typeface="PT Sans"/>
                <a:ea typeface="PT Sans"/>
                <a:cs typeface="PT Sans"/>
                <a:sym typeface="PT Sans"/>
              </a:defRPr>
            </a:lvl1pPr>
            <a:lvl2pPr marL="182879" indent="-182879">
              <a:lnSpc>
                <a:spcPct val="100000"/>
              </a:lnSpc>
              <a:spcBef>
                <a:spcPts val="0"/>
              </a:spcBef>
              <a:buSzTx/>
              <a:buFontTx/>
              <a:buNone/>
              <a:defRPr>
                <a:solidFill>
                  <a:srgbClr val="54585B"/>
                </a:solidFill>
                <a:latin typeface="PT Sans"/>
                <a:ea typeface="PT Sans"/>
                <a:cs typeface="PT Sans"/>
                <a:sym typeface="PT Sans"/>
              </a:defRPr>
            </a:lvl2pPr>
            <a:lvl3pPr marL="182879" indent="-182879">
              <a:lnSpc>
                <a:spcPct val="100000"/>
              </a:lnSpc>
              <a:spcBef>
                <a:spcPts val="0"/>
              </a:spcBef>
              <a:buSzTx/>
              <a:buFontTx/>
              <a:buNone/>
              <a:defRPr>
                <a:solidFill>
                  <a:srgbClr val="54585B"/>
                </a:solidFill>
                <a:latin typeface="PT Sans"/>
                <a:ea typeface="PT Sans"/>
                <a:cs typeface="PT Sans"/>
                <a:sym typeface="PT Sans"/>
              </a:defRPr>
            </a:lvl3pPr>
            <a:lvl4pPr marL="182879" indent="-182879">
              <a:lnSpc>
                <a:spcPct val="100000"/>
              </a:lnSpc>
              <a:spcBef>
                <a:spcPts val="0"/>
              </a:spcBef>
              <a:buSzTx/>
              <a:buFontTx/>
              <a:buNone/>
              <a:defRPr>
                <a:solidFill>
                  <a:srgbClr val="54585B"/>
                </a:solidFill>
                <a:latin typeface="PT Sans"/>
                <a:ea typeface="PT Sans"/>
                <a:cs typeface="PT Sans"/>
                <a:sym typeface="PT Sans"/>
              </a:defRPr>
            </a:lvl4pPr>
            <a:lvl5pPr marL="182879" indent="-182879">
              <a:lnSpc>
                <a:spcPct val="100000"/>
              </a:lnSpc>
              <a:spcBef>
                <a:spcPts val="0"/>
              </a:spcBef>
              <a:buSzTx/>
              <a:buFontTx/>
              <a:buNone/>
              <a:defRPr>
                <a:solidFill>
                  <a:srgbClr val="54585B"/>
                </a:solidFill>
                <a:latin typeface="PT Sans"/>
                <a:ea typeface="PT Sans"/>
                <a:cs typeface="PT Sans"/>
                <a:sym typeface="PT Sans"/>
              </a:defRPr>
            </a:lvl5pPr>
          </a:lstStyle>
          <a:p>
            <a:pPr/>
            <a:r>
              <a:t>Body Level One</a:t>
            </a:r>
          </a:p>
          <a:p>
            <a:pPr lvl="1"/>
            <a:r>
              <a:t>Body Level Two</a:t>
            </a:r>
          </a:p>
          <a:p>
            <a:pPr lvl="2"/>
            <a:r>
              <a:t>Body Level Three</a:t>
            </a:r>
          </a:p>
          <a:p>
            <a:pPr lvl="3"/>
            <a:r>
              <a:t>Body Level Four</a:t>
            </a:r>
          </a:p>
          <a:p>
            <a:pPr lvl="4"/>
            <a:r>
              <a:t>Body Level Five</a:t>
            </a:r>
          </a:p>
        </p:txBody>
      </p:sp>
      <p:sp>
        <p:nvSpPr>
          <p:cNvPr id="1110" name="Shape 1110"/>
          <p:cNvSpPr/>
          <p:nvPr>
            <p:ph type="sldNum" sz="quarter" idx="2"/>
          </p:nvPr>
        </p:nvSpPr>
        <p:spPr>
          <a:xfrm>
            <a:off x="11621460" y="6543380"/>
            <a:ext cx="137288" cy="127001"/>
          </a:xfrm>
          <a:prstGeom prst="rect">
            <a:avLst/>
          </a:prstGeom>
        </p:spPr>
        <p:txBody>
          <a:bodyPr lIns="0" tIns="0" rIns="0" bIns="0"/>
          <a:lstStyle>
            <a:lvl1pPr algn="ctr">
              <a:defRPr sz="900">
                <a:solidFill>
                  <a:srgbClr val="7F7F7F"/>
                </a:solidFill>
                <a:latin typeface="PT Sans"/>
                <a:ea typeface="PT Sans"/>
                <a:cs typeface="PT Sans"/>
                <a:sym typeface="PT Sans"/>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1.xml><?xml version="1.0" encoding="utf-8"?>
<p:sldLayout xmlns:a="http://schemas.openxmlformats.org/drawingml/2006/main" xmlns:r="http://schemas.openxmlformats.org/officeDocument/2006/relationships" xmlns:p="http://schemas.openxmlformats.org/presentationml/2006/main" type="tx" showMasterSp="1" showMasterPhAnim="1">
  <p:cSld name="1_Bottom Bar-bee">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117" name="Shape 1117"/>
          <p:cNvSpPr/>
          <p:nvPr/>
        </p:nvSpPr>
        <p:spPr>
          <a:xfrm>
            <a:off x="478366" y="582082"/>
            <a:ext cx="11713604" cy="6276006"/>
          </a:xfrm>
          <a:prstGeom prst="rect">
            <a:avLst/>
          </a:prstGeom>
          <a:solidFill>
            <a:srgbClr val="FFFFFF"/>
          </a:solidFill>
          <a:ln w="12700">
            <a:miter lim="400000"/>
          </a:ln>
        </p:spPr>
        <p:txBody>
          <a:bodyPr lIns="45718" tIns="45718" rIns="45718" bIns="45718" anchor="ctr"/>
          <a:lstStyle/>
          <a:p>
            <a:pPr algn="ctr">
              <a:defRPr>
                <a:solidFill>
                  <a:srgbClr val="FFFFFF"/>
                </a:solidFill>
              </a:defRPr>
            </a:pPr>
          </a:p>
        </p:txBody>
      </p:sp>
      <p:sp>
        <p:nvSpPr>
          <p:cNvPr id="1118" name="Shape 1118"/>
          <p:cNvSpPr/>
          <p:nvPr/>
        </p:nvSpPr>
        <p:spPr>
          <a:xfrm rot="16200000">
            <a:off x="-1045757" y="5541432"/>
            <a:ext cx="2414702" cy="2184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800">
                <a:solidFill>
                  <a:srgbClr val="54585B"/>
                </a:solidFill>
              </a:defRPr>
            </a:lvl1pPr>
          </a:lstStyle>
          <a:p>
            <a:pPr/>
            <a:r>
              <a:t>© 2015 CloudBees, Inc.  All Rights Reserved</a:t>
            </a:r>
          </a:p>
        </p:txBody>
      </p:sp>
      <p:pic>
        <p:nvPicPr>
          <p:cNvPr id="1119" name="image2.png"/>
          <p:cNvPicPr>
            <a:picLocks noChangeAspect="1"/>
          </p:cNvPicPr>
          <p:nvPr/>
        </p:nvPicPr>
        <p:blipFill>
          <a:blip r:embed="rId3">
            <a:extLst/>
          </a:blip>
          <a:stretch>
            <a:fillRect/>
          </a:stretch>
        </p:blipFill>
        <p:spPr>
          <a:xfrm>
            <a:off x="10080200" y="32518"/>
            <a:ext cx="1746802" cy="562504"/>
          </a:xfrm>
          <a:prstGeom prst="rect">
            <a:avLst/>
          </a:prstGeom>
          <a:ln w="12700">
            <a:miter lim="400000"/>
          </a:ln>
        </p:spPr>
      </p:pic>
      <p:sp>
        <p:nvSpPr>
          <p:cNvPr id="1120" name="Shape 1120"/>
          <p:cNvSpPr/>
          <p:nvPr/>
        </p:nvSpPr>
        <p:spPr>
          <a:xfrm>
            <a:off x="0" y="0"/>
            <a:ext cx="12192000" cy="6858000"/>
          </a:xfrm>
          <a:prstGeom prst="rect">
            <a:avLst/>
          </a:prstGeom>
          <a:solidFill>
            <a:srgbClr val="FFFFFF"/>
          </a:solidFill>
          <a:ln w="12700">
            <a:miter lim="400000"/>
          </a:ln>
        </p:spPr>
        <p:txBody>
          <a:bodyPr lIns="45718" tIns="45718" rIns="45718" bIns="45718" anchor="ctr"/>
          <a:lstStyle/>
          <a:p>
            <a:pPr algn="ctr">
              <a:defRPr>
                <a:solidFill>
                  <a:srgbClr val="FFFFFF"/>
                </a:solidFill>
              </a:defRPr>
            </a:pPr>
          </a:p>
        </p:txBody>
      </p:sp>
      <p:pic>
        <p:nvPicPr>
          <p:cNvPr id="1121" name="image5.jpeg"/>
          <p:cNvPicPr>
            <a:picLocks noChangeAspect="1"/>
          </p:cNvPicPr>
          <p:nvPr/>
        </p:nvPicPr>
        <p:blipFill>
          <a:blip r:embed="rId4">
            <a:extLst/>
          </a:blip>
          <a:stretch>
            <a:fillRect/>
          </a:stretch>
        </p:blipFill>
        <p:spPr>
          <a:xfrm>
            <a:off x="3810001" y="3045883"/>
            <a:ext cx="8009599" cy="2999103"/>
          </a:xfrm>
          <a:prstGeom prst="rect">
            <a:avLst/>
          </a:prstGeom>
          <a:ln w="12700">
            <a:miter lim="400000"/>
          </a:ln>
        </p:spPr>
      </p:pic>
      <p:pic>
        <p:nvPicPr>
          <p:cNvPr id="1122" name="image1.jpeg"/>
          <p:cNvPicPr>
            <a:picLocks noChangeAspect="1"/>
          </p:cNvPicPr>
          <p:nvPr/>
        </p:nvPicPr>
        <p:blipFill>
          <a:blip r:embed="rId2">
            <a:extLst/>
          </a:blip>
          <a:srcRect l="0" t="2" r="0" b="91998"/>
          <a:stretch>
            <a:fillRect/>
          </a:stretch>
        </p:blipFill>
        <p:spPr>
          <a:xfrm rot="10800000">
            <a:off x="0" y="6309300"/>
            <a:ext cx="12192000" cy="548702"/>
          </a:xfrm>
          <a:prstGeom prst="rect">
            <a:avLst/>
          </a:prstGeom>
          <a:ln w="12700">
            <a:miter lim="400000"/>
          </a:ln>
        </p:spPr>
      </p:pic>
      <p:sp>
        <p:nvSpPr>
          <p:cNvPr id="1123" name="Shape 1123"/>
          <p:cNvSpPr/>
          <p:nvPr>
            <p:ph type="title"/>
          </p:nvPr>
        </p:nvSpPr>
        <p:spPr>
          <a:xfrm>
            <a:off x="561716" y="301625"/>
            <a:ext cx="11128800" cy="836102"/>
          </a:xfrm>
          <a:prstGeom prst="rect">
            <a:avLst/>
          </a:prstGeom>
        </p:spPr>
        <p:txBody>
          <a:bodyPr lIns="91422" tIns="91422" rIns="91422" bIns="91422"/>
          <a:lstStyle>
            <a:lvl1pPr>
              <a:lnSpc>
                <a:spcPct val="100000"/>
              </a:lnSpc>
              <a:defRPr sz="3600">
                <a:solidFill>
                  <a:srgbClr val="CB3725"/>
                </a:solidFill>
                <a:latin typeface="PT Sans"/>
                <a:ea typeface="PT Sans"/>
                <a:cs typeface="PT Sans"/>
                <a:sym typeface="PT Sans"/>
              </a:defRPr>
            </a:lvl1pPr>
          </a:lstStyle>
          <a:p>
            <a:pPr/>
            <a:r>
              <a:t>Title Text</a:t>
            </a:r>
          </a:p>
        </p:txBody>
      </p:sp>
      <p:sp>
        <p:nvSpPr>
          <p:cNvPr id="1124" name="Shape 1124"/>
          <p:cNvSpPr/>
          <p:nvPr>
            <p:ph type="body" idx="1"/>
          </p:nvPr>
        </p:nvSpPr>
        <p:spPr>
          <a:xfrm>
            <a:off x="561716" y="1158875"/>
            <a:ext cx="11128800" cy="4886401"/>
          </a:xfrm>
          <a:prstGeom prst="rect">
            <a:avLst/>
          </a:prstGeom>
        </p:spPr>
        <p:txBody>
          <a:bodyPr lIns="91422" tIns="91422" rIns="91422" bIns="91422"/>
          <a:lstStyle>
            <a:lvl1pPr marL="169862" indent="-30162">
              <a:lnSpc>
                <a:spcPct val="100000"/>
              </a:lnSpc>
              <a:spcBef>
                <a:spcPts val="400"/>
              </a:spcBef>
              <a:buClr>
                <a:srgbClr val="54585B"/>
              </a:buClr>
              <a:defRPr>
                <a:solidFill>
                  <a:srgbClr val="54585B"/>
                </a:solidFill>
                <a:latin typeface="PT Sans"/>
                <a:ea typeface="PT Sans"/>
                <a:cs typeface="PT Sans"/>
                <a:sym typeface="PT Sans"/>
              </a:defRPr>
            </a:lvl1pPr>
            <a:lvl2pPr marL="786244" indent="-202044">
              <a:lnSpc>
                <a:spcPct val="100000"/>
              </a:lnSpc>
              <a:spcBef>
                <a:spcPts val="400"/>
              </a:spcBef>
              <a:buClr>
                <a:srgbClr val="54585B"/>
              </a:buClr>
              <a:buChar char="–"/>
              <a:defRPr>
                <a:solidFill>
                  <a:srgbClr val="54585B"/>
                </a:solidFill>
                <a:latin typeface="PT Sans"/>
                <a:ea typeface="PT Sans"/>
                <a:cs typeface="PT Sans"/>
                <a:sym typeface="PT Sans"/>
              </a:defRPr>
            </a:lvl2pPr>
            <a:lvl3pPr marL="1206500" indent="-177800">
              <a:lnSpc>
                <a:spcPct val="100000"/>
              </a:lnSpc>
              <a:spcBef>
                <a:spcPts val="400"/>
              </a:spcBef>
              <a:buClr>
                <a:srgbClr val="54585B"/>
              </a:buClr>
              <a:buChar char="o"/>
              <a:defRPr>
                <a:solidFill>
                  <a:srgbClr val="54585B"/>
                </a:solidFill>
                <a:latin typeface="PT Sans"/>
                <a:ea typeface="PT Sans"/>
                <a:cs typeface="PT Sans"/>
                <a:sym typeface="PT Sans"/>
              </a:defRPr>
            </a:lvl3pPr>
            <a:lvl4pPr marL="1676400" indent="-177800">
              <a:lnSpc>
                <a:spcPct val="100000"/>
              </a:lnSpc>
              <a:spcBef>
                <a:spcPts val="400"/>
              </a:spcBef>
              <a:buClr>
                <a:srgbClr val="54585B"/>
              </a:buClr>
              <a:buChar char="–"/>
              <a:defRPr>
                <a:solidFill>
                  <a:srgbClr val="54585B"/>
                </a:solidFill>
                <a:latin typeface="PT Sans"/>
                <a:ea typeface="PT Sans"/>
                <a:cs typeface="PT Sans"/>
                <a:sym typeface="PT Sans"/>
              </a:defRPr>
            </a:lvl4pPr>
            <a:lvl5pPr marL="2133600" indent="-177800">
              <a:lnSpc>
                <a:spcPct val="100000"/>
              </a:lnSpc>
              <a:spcBef>
                <a:spcPts val="400"/>
              </a:spcBef>
              <a:buClr>
                <a:srgbClr val="54585B"/>
              </a:buClr>
              <a:buChar char="»"/>
              <a:defRPr>
                <a:solidFill>
                  <a:srgbClr val="54585B"/>
                </a:solidFill>
                <a:latin typeface="PT Sans"/>
                <a:ea typeface="PT Sans"/>
                <a:cs typeface="PT Sans"/>
                <a:sym typeface="PT Sans"/>
              </a:defRPr>
            </a:lvl5pPr>
          </a:lstStyle>
          <a:p>
            <a:pPr/>
            <a:r>
              <a:t>Body Level One</a:t>
            </a:r>
          </a:p>
          <a:p>
            <a:pPr lvl="1"/>
            <a:r>
              <a:t>Body Level Two</a:t>
            </a:r>
          </a:p>
          <a:p>
            <a:pPr lvl="2"/>
            <a:r>
              <a:t>Body Level Three</a:t>
            </a:r>
          </a:p>
          <a:p>
            <a:pPr lvl="3"/>
            <a:r>
              <a:t>Body Level Four</a:t>
            </a:r>
          </a:p>
          <a:p>
            <a:pPr lvl="4"/>
            <a:r>
              <a:t>Body Level Five</a:t>
            </a:r>
          </a:p>
        </p:txBody>
      </p:sp>
      <p:sp>
        <p:nvSpPr>
          <p:cNvPr id="1125" name="Shape 1125"/>
          <p:cNvSpPr/>
          <p:nvPr/>
        </p:nvSpPr>
        <p:spPr>
          <a:xfrm>
            <a:off x="4492416" y="6503760"/>
            <a:ext cx="3220003" cy="2184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800">
                <a:solidFill>
                  <a:srgbClr val="FFFFFF"/>
                </a:solidFill>
              </a:defRPr>
            </a:lvl1pPr>
          </a:lstStyle>
          <a:p>
            <a:pPr/>
            <a:r>
              <a:t>© 2015 CloudBees, Inc.  All Rights Reserved</a:t>
            </a:r>
          </a:p>
        </p:txBody>
      </p:sp>
      <p:pic>
        <p:nvPicPr>
          <p:cNvPr id="1126" name="image2.png"/>
          <p:cNvPicPr>
            <a:picLocks noChangeAspect="1"/>
          </p:cNvPicPr>
          <p:nvPr/>
        </p:nvPicPr>
        <p:blipFill>
          <a:blip r:embed="rId3">
            <a:extLst/>
          </a:blip>
          <a:stretch>
            <a:fillRect/>
          </a:stretch>
        </p:blipFill>
        <p:spPr>
          <a:xfrm>
            <a:off x="478999" y="6311900"/>
            <a:ext cx="1746801" cy="562501"/>
          </a:xfrm>
          <a:prstGeom prst="rect">
            <a:avLst/>
          </a:prstGeom>
          <a:ln w="12700">
            <a:miter lim="400000"/>
          </a:ln>
        </p:spPr>
      </p:pic>
      <p:sp>
        <p:nvSpPr>
          <p:cNvPr id="1127" name="Shape 1127"/>
          <p:cNvSpPr/>
          <p:nvPr>
            <p:ph type="sldNum" sz="quarter" idx="2"/>
          </p:nvPr>
        </p:nvSpPr>
        <p:spPr>
          <a:xfrm>
            <a:off x="11621460" y="6543380"/>
            <a:ext cx="137288" cy="127001"/>
          </a:xfrm>
          <a:prstGeom prst="rect">
            <a:avLst/>
          </a:prstGeom>
        </p:spPr>
        <p:txBody>
          <a:bodyPr lIns="0" tIns="0" rIns="0" bIns="0"/>
          <a:lstStyle>
            <a:lvl1pPr algn="ctr">
              <a:defRPr sz="900">
                <a:solidFill>
                  <a:srgbClr val="FFFFFF"/>
                </a:solidFill>
                <a:latin typeface="PT Sans"/>
                <a:ea typeface="PT Sans"/>
                <a:cs typeface="PT Sans"/>
                <a:sym typeface="PT Sans"/>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2.xml><?xml version="1.0" encoding="utf-8"?>
<p:sldLayout xmlns:a="http://schemas.openxmlformats.org/drawingml/2006/main" xmlns:r="http://schemas.openxmlformats.org/officeDocument/2006/relationships" xmlns:p="http://schemas.openxmlformats.org/presentationml/2006/main" type="tx" showMasterSp="1" showMasterPhAnim="1">
  <p:cSld name="5_Custom Layout">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134" name="Shape 1134"/>
          <p:cNvSpPr/>
          <p:nvPr/>
        </p:nvSpPr>
        <p:spPr>
          <a:xfrm>
            <a:off x="478366" y="582082"/>
            <a:ext cx="11713604" cy="6276006"/>
          </a:xfrm>
          <a:prstGeom prst="rect">
            <a:avLst/>
          </a:prstGeom>
          <a:solidFill>
            <a:srgbClr val="FFFFFF"/>
          </a:solidFill>
          <a:ln w="12700">
            <a:miter lim="400000"/>
          </a:ln>
        </p:spPr>
        <p:txBody>
          <a:bodyPr lIns="45718" tIns="45718" rIns="45718" bIns="45718" anchor="ctr"/>
          <a:lstStyle/>
          <a:p>
            <a:pPr algn="ctr">
              <a:defRPr>
                <a:solidFill>
                  <a:srgbClr val="FFFFFF"/>
                </a:solidFill>
              </a:defRPr>
            </a:pPr>
          </a:p>
        </p:txBody>
      </p:sp>
      <p:sp>
        <p:nvSpPr>
          <p:cNvPr id="1135" name="Shape 1135"/>
          <p:cNvSpPr/>
          <p:nvPr/>
        </p:nvSpPr>
        <p:spPr>
          <a:xfrm rot="16200000">
            <a:off x="-1045757" y="5541432"/>
            <a:ext cx="2414702" cy="2184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800">
                <a:solidFill>
                  <a:srgbClr val="54585B"/>
                </a:solidFill>
              </a:defRPr>
            </a:lvl1pPr>
          </a:lstStyle>
          <a:p>
            <a:pPr/>
            <a:r>
              <a:t>© 2015 CloudBees, Inc.  All Rights Reserved</a:t>
            </a:r>
          </a:p>
        </p:txBody>
      </p:sp>
      <p:pic>
        <p:nvPicPr>
          <p:cNvPr id="1136" name="image2.png"/>
          <p:cNvPicPr>
            <a:picLocks noChangeAspect="1"/>
          </p:cNvPicPr>
          <p:nvPr/>
        </p:nvPicPr>
        <p:blipFill>
          <a:blip r:embed="rId3">
            <a:extLst/>
          </a:blip>
          <a:stretch>
            <a:fillRect/>
          </a:stretch>
        </p:blipFill>
        <p:spPr>
          <a:xfrm>
            <a:off x="10080200" y="32518"/>
            <a:ext cx="1746802" cy="562504"/>
          </a:xfrm>
          <a:prstGeom prst="rect">
            <a:avLst/>
          </a:prstGeom>
          <a:ln w="12700">
            <a:miter lim="400000"/>
          </a:ln>
        </p:spPr>
      </p:pic>
      <p:pic>
        <p:nvPicPr>
          <p:cNvPr id="1137" name="image1.jpeg"/>
          <p:cNvPicPr>
            <a:picLocks noChangeAspect="1"/>
          </p:cNvPicPr>
          <p:nvPr/>
        </p:nvPicPr>
        <p:blipFill>
          <a:blip r:embed="rId2">
            <a:extLst/>
          </a:blip>
          <a:stretch>
            <a:fillRect/>
          </a:stretch>
        </p:blipFill>
        <p:spPr>
          <a:xfrm>
            <a:off x="0" y="0"/>
            <a:ext cx="12192000" cy="6858000"/>
          </a:xfrm>
          <a:prstGeom prst="rect">
            <a:avLst/>
          </a:prstGeom>
          <a:ln w="12700">
            <a:miter lim="400000"/>
          </a:ln>
        </p:spPr>
      </p:pic>
      <p:sp>
        <p:nvSpPr>
          <p:cNvPr id="1138" name="Shape 1138"/>
          <p:cNvSpPr/>
          <p:nvPr/>
        </p:nvSpPr>
        <p:spPr>
          <a:xfrm rot="16200000">
            <a:off x="-1045757" y="5541432"/>
            <a:ext cx="2414702" cy="2184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800">
                <a:solidFill>
                  <a:srgbClr val="54585B"/>
                </a:solidFill>
              </a:defRPr>
            </a:lvl1pPr>
          </a:lstStyle>
          <a:p>
            <a:pPr/>
            <a:r>
              <a:t>© 2015 CloudBees, Inc.  All Rights Reserved</a:t>
            </a:r>
          </a:p>
        </p:txBody>
      </p:sp>
      <p:pic>
        <p:nvPicPr>
          <p:cNvPr id="1139" name="image6.png"/>
          <p:cNvPicPr>
            <a:picLocks noChangeAspect="1"/>
          </p:cNvPicPr>
          <p:nvPr/>
        </p:nvPicPr>
        <p:blipFill>
          <a:blip r:embed="rId4">
            <a:extLst/>
          </a:blip>
          <a:stretch>
            <a:fillRect/>
          </a:stretch>
        </p:blipFill>
        <p:spPr>
          <a:xfrm>
            <a:off x="2895600" y="2400300"/>
            <a:ext cx="6400800" cy="2057700"/>
          </a:xfrm>
          <a:prstGeom prst="rect">
            <a:avLst/>
          </a:prstGeom>
          <a:ln w="12700">
            <a:miter lim="400000"/>
          </a:ln>
        </p:spPr>
      </p:pic>
      <p:sp>
        <p:nvSpPr>
          <p:cNvPr id="1140" name="Shape 1140"/>
          <p:cNvSpPr/>
          <p:nvPr>
            <p:ph type="sldNum" sz="quarter" idx="2"/>
          </p:nvPr>
        </p:nvSpPr>
        <p:spPr>
          <a:xfrm>
            <a:off x="8473622" y="6221732"/>
            <a:ext cx="263979" cy="269237"/>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3.xml><?xml version="1.0" encoding="utf-8"?>
<p:sldLayout xmlns:a="http://schemas.openxmlformats.org/drawingml/2006/main" xmlns:r="http://schemas.openxmlformats.org/officeDocument/2006/relationships" xmlns:p="http://schemas.openxmlformats.org/presentationml/2006/main" type="tx" showMasterSp="1" showMasterPhAnim="1">
  <p:cSld name="6_Custom Layout">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147" name="Shape 1147"/>
          <p:cNvSpPr/>
          <p:nvPr/>
        </p:nvSpPr>
        <p:spPr>
          <a:xfrm>
            <a:off x="478366" y="582082"/>
            <a:ext cx="11713604" cy="6276006"/>
          </a:xfrm>
          <a:prstGeom prst="rect">
            <a:avLst/>
          </a:prstGeom>
          <a:solidFill>
            <a:srgbClr val="FFFFFF"/>
          </a:solidFill>
          <a:ln w="12700">
            <a:miter lim="400000"/>
          </a:ln>
        </p:spPr>
        <p:txBody>
          <a:bodyPr lIns="45718" tIns="45718" rIns="45718" bIns="45718" anchor="ctr"/>
          <a:lstStyle/>
          <a:p>
            <a:pPr algn="ctr">
              <a:defRPr>
                <a:solidFill>
                  <a:srgbClr val="FFFFFF"/>
                </a:solidFill>
              </a:defRPr>
            </a:pPr>
          </a:p>
        </p:txBody>
      </p:sp>
      <p:sp>
        <p:nvSpPr>
          <p:cNvPr id="1148" name="Shape 1148"/>
          <p:cNvSpPr/>
          <p:nvPr/>
        </p:nvSpPr>
        <p:spPr>
          <a:xfrm rot="16200000">
            <a:off x="-1045757" y="5541432"/>
            <a:ext cx="2414702" cy="2184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800">
                <a:solidFill>
                  <a:srgbClr val="54585B"/>
                </a:solidFill>
              </a:defRPr>
            </a:lvl1pPr>
          </a:lstStyle>
          <a:p>
            <a:pPr/>
            <a:r>
              <a:t>© 2015 CloudBees, Inc.  All Rights Reserved</a:t>
            </a:r>
          </a:p>
        </p:txBody>
      </p:sp>
      <p:pic>
        <p:nvPicPr>
          <p:cNvPr id="1149" name="image2.png"/>
          <p:cNvPicPr>
            <a:picLocks noChangeAspect="1"/>
          </p:cNvPicPr>
          <p:nvPr/>
        </p:nvPicPr>
        <p:blipFill>
          <a:blip r:embed="rId3">
            <a:extLst/>
          </a:blip>
          <a:stretch>
            <a:fillRect/>
          </a:stretch>
        </p:blipFill>
        <p:spPr>
          <a:xfrm>
            <a:off x="10080200" y="32518"/>
            <a:ext cx="1746802" cy="562504"/>
          </a:xfrm>
          <a:prstGeom prst="rect">
            <a:avLst/>
          </a:prstGeom>
          <a:ln w="12700">
            <a:miter lim="400000"/>
          </a:ln>
        </p:spPr>
      </p:pic>
      <p:pic>
        <p:nvPicPr>
          <p:cNvPr id="1150" name="image1.jpeg"/>
          <p:cNvPicPr>
            <a:picLocks noChangeAspect="1"/>
          </p:cNvPicPr>
          <p:nvPr/>
        </p:nvPicPr>
        <p:blipFill>
          <a:blip r:embed="rId2">
            <a:extLst/>
          </a:blip>
          <a:stretch>
            <a:fillRect/>
          </a:stretch>
        </p:blipFill>
        <p:spPr>
          <a:xfrm>
            <a:off x="0" y="0"/>
            <a:ext cx="12192000" cy="6858000"/>
          </a:xfrm>
          <a:prstGeom prst="rect">
            <a:avLst/>
          </a:prstGeom>
          <a:ln w="12700">
            <a:miter lim="400000"/>
          </a:ln>
        </p:spPr>
      </p:pic>
      <p:pic>
        <p:nvPicPr>
          <p:cNvPr id="1151" name="image7.png"/>
          <p:cNvPicPr>
            <a:picLocks noChangeAspect="1"/>
          </p:cNvPicPr>
          <p:nvPr/>
        </p:nvPicPr>
        <p:blipFill>
          <a:blip r:embed="rId4">
            <a:extLst/>
          </a:blip>
          <a:stretch>
            <a:fillRect/>
          </a:stretch>
        </p:blipFill>
        <p:spPr>
          <a:xfrm>
            <a:off x="3947967" y="2644849"/>
            <a:ext cx="4718403" cy="1686904"/>
          </a:xfrm>
          <a:prstGeom prst="rect">
            <a:avLst/>
          </a:prstGeom>
          <a:ln w="12700">
            <a:miter lim="400000"/>
          </a:ln>
        </p:spPr>
      </p:pic>
      <p:sp>
        <p:nvSpPr>
          <p:cNvPr id="1152" name="Shape 1152"/>
          <p:cNvSpPr/>
          <p:nvPr/>
        </p:nvSpPr>
        <p:spPr>
          <a:xfrm rot="16200000">
            <a:off x="-1045757" y="5541432"/>
            <a:ext cx="2414702" cy="2184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800">
                <a:solidFill>
                  <a:srgbClr val="54585B"/>
                </a:solidFill>
              </a:defRPr>
            </a:lvl1pPr>
          </a:lstStyle>
          <a:p>
            <a:pPr/>
            <a:r>
              <a:t>© 2015 CloudBees, Inc.  All Rights Reserved</a:t>
            </a:r>
          </a:p>
        </p:txBody>
      </p:sp>
      <p:sp>
        <p:nvSpPr>
          <p:cNvPr id="1153" name="Shape 1153"/>
          <p:cNvSpPr/>
          <p:nvPr>
            <p:ph type="sldNum" sz="quarter" idx="2"/>
          </p:nvPr>
        </p:nvSpPr>
        <p:spPr>
          <a:xfrm>
            <a:off x="8473622" y="6221732"/>
            <a:ext cx="263979" cy="269237"/>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4.xml><?xml version="1.0" encoding="utf-8"?>
<p:sldLayout xmlns:a="http://schemas.openxmlformats.org/drawingml/2006/main" xmlns:r="http://schemas.openxmlformats.org/officeDocument/2006/relationships" xmlns:p="http://schemas.openxmlformats.org/presentationml/2006/main" type="tx" showMasterSp="1" showMasterPhAnim="1">
  <p:cSld name="1_Title Slide 1">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160" name="Shape 1160"/>
          <p:cNvSpPr/>
          <p:nvPr/>
        </p:nvSpPr>
        <p:spPr>
          <a:xfrm>
            <a:off x="478366" y="582082"/>
            <a:ext cx="11713604" cy="6276006"/>
          </a:xfrm>
          <a:prstGeom prst="rect">
            <a:avLst/>
          </a:prstGeom>
          <a:solidFill>
            <a:srgbClr val="FFFFFF"/>
          </a:solidFill>
          <a:ln w="12700">
            <a:miter lim="400000"/>
          </a:ln>
        </p:spPr>
        <p:txBody>
          <a:bodyPr lIns="45718" tIns="45718" rIns="45718" bIns="45718" anchor="ctr"/>
          <a:lstStyle/>
          <a:p>
            <a:pPr algn="ctr">
              <a:defRPr>
                <a:solidFill>
                  <a:srgbClr val="FFFFFF"/>
                </a:solidFill>
              </a:defRPr>
            </a:pPr>
          </a:p>
        </p:txBody>
      </p:sp>
      <p:sp>
        <p:nvSpPr>
          <p:cNvPr id="1161" name="Shape 1161"/>
          <p:cNvSpPr/>
          <p:nvPr/>
        </p:nvSpPr>
        <p:spPr>
          <a:xfrm rot="16200000">
            <a:off x="-1045757" y="5541432"/>
            <a:ext cx="2414702" cy="2184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800">
                <a:solidFill>
                  <a:srgbClr val="54585B"/>
                </a:solidFill>
              </a:defRPr>
            </a:lvl1pPr>
          </a:lstStyle>
          <a:p>
            <a:pPr/>
            <a:r>
              <a:t>© 2015 CloudBees, Inc.  All Rights Reserved</a:t>
            </a:r>
          </a:p>
        </p:txBody>
      </p:sp>
      <p:pic>
        <p:nvPicPr>
          <p:cNvPr id="1162" name="image2.png"/>
          <p:cNvPicPr>
            <a:picLocks noChangeAspect="1"/>
          </p:cNvPicPr>
          <p:nvPr/>
        </p:nvPicPr>
        <p:blipFill>
          <a:blip r:embed="rId3">
            <a:extLst/>
          </a:blip>
          <a:stretch>
            <a:fillRect/>
          </a:stretch>
        </p:blipFill>
        <p:spPr>
          <a:xfrm>
            <a:off x="10080200" y="32518"/>
            <a:ext cx="1746802" cy="562504"/>
          </a:xfrm>
          <a:prstGeom prst="rect">
            <a:avLst/>
          </a:prstGeom>
          <a:ln w="12700">
            <a:miter lim="400000"/>
          </a:ln>
        </p:spPr>
      </p:pic>
      <p:sp>
        <p:nvSpPr>
          <p:cNvPr id="1163" name="Shape 1163"/>
          <p:cNvSpPr/>
          <p:nvPr>
            <p:ph type="title"/>
          </p:nvPr>
        </p:nvSpPr>
        <p:spPr>
          <a:xfrm>
            <a:off x="914400" y="2111123"/>
            <a:ext cx="10363200" cy="1546503"/>
          </a:xfrm>
          <a:prstGeom prst="rect">
            <a:avLst/>
          </a:prstGeom>
        </p:spPr>
        <p:txBody>
          <a:bodyPr lIns="91422" tIns="91422" rIns="91422" bIns="91422" anchor="b"/>
          <a:lstStyle>
            <a:lvl1pPr algn="ctr">
              <a:lnSpc>
                <a:spcPct val="100000"/>
              </a:lnSpc>
              <a:defRPr sz="4800">
                <a:solidFill>
                  <a:srgbClr val="CB3725"/>
                </a:solidFill>
                <a:latin typeface="PT Sans"/>
                <a:ea typeface="PT Sans"/>
                <a:cs typeface="PT Sans"/>
                <a:sym typeface="PT Sans"/>
              </a:defRPr>
            </a:lvl1pPr>
          </a:lstStyle>
          <a:p>
            <a:pPr/>
            <a:r>
              <a:t>Title Text</a:t>
            </a:r>
          </a:p>
        </p:txBody>
      </p:sp>
      <p:sp>
        <p:nvSpPr>
          <p:cNvPr id="1164" name="Shape 1164"/>
          <p:cNvSpPr/>
          <p:nvPr>
            <p:ph type="body" sz="quarter" idx="1"/>
          </p:nvPr>
        </p:nvSpPr>
        <p:spPr>
          <a:xfrm>
            <a:off x="914400" y="3786737"/>
            <a:ext cx="10363200" cy="1046403"/>
          </a:xfrm>
          <a:prstGeom prst="rect">
            <a:avLst/>
          </a:prstGeom>
        </p:spPr>
        <p:txBody>
          <a:bodyPr lIns="91422" tIns="91422" rIns="91422" bIns="91422"/>
          <a:lstStyle>
            <a:lvl1pPr marL="0" indent="0" algn="ctr">
              <a:lnSpc>
                <a:spcPct val="100000"/>
              </a:lnSpc>
              <a:spcBef>
                <a:spcPts val="0"/>
              </a:spcBef>
              <a:buSzTx/>
              <a:buFontTx/>
              <a:buNone/>
              <a:defRPr>
                <a:solidFill>
                  <a:srgbClr val="006098"/>
                </a:solidFill>
                <a:latin typeface="PT Sans"/>
                <a:ea typeface="PT Sans"/>
                <a:cs typeface="PT Sans"/>
                <a:sym typeface="PT Sans"/>
              </a:defRPr>
            </a:lvl1pPr>
            <a:lvl2pPr marL="0" indent="0" algn="ctr">
              <a:lnSpc>
                <a:spcPct val="100000"/>
              </a:lnSpc>
              <a:spcBef>
                <a:spcPts val="0"/>
              </a:spcBef>
              <a:buSzTx/>
              <a:buFontTx/>
              <a:buNone/>
              <a:defRPr>
                <a:solidFill>
                  <a:srgbClr val="006098"/>
                </a:solidFill>
                <a:latin typeface="PT Sans"/>
                <a:ea typeface="PT Sans"/>
                <a:cs typeface="PT Sans"/>
                <a:sym typeface="PT Sans"/>
              </a:defRPr>
            </a:lvl2pPr>
            <a:lvl3pPr marL="0" indent="0" algn="ctr">
              <a:lnSpc>
                <a:spcPct val="100000"/>
              </a:lnSpc>
              <a:spcBef>
                <a:spcPts val="0"/>
              </a:spcBef>
              <a:buSzTx/>
              <a:buFontTx/>
              <a:buNone/>
              <a:defRPr>
                <a:solidFill>
                  <a:srgbClr val="006098"/>
                </a:solidFill>
                <a:latin typeface="PT Sans"/>
                <a:ea typeface="PT Sans"/>
                <a:cs typeface="PT Sans"/>
                <a:sym typeface="PT Sans"/>
              </a:defRPr>
            </a:lvl3pPr>
            <a:lvl4pPr marL="0" indent="0" algn="ctr">
              <a:lnSpc>
                <a:spcPct val="100000"/>
              </a:lnSpc>
              <a:spcBef>
                <a:spcPts val="0"/>
              </a:spcBef>
              <a:buSzTx/>
              <a:buFontTx/>
              <a:buNone/>
              <a:defRPr>
                <a:solidFill>
                  <a:srgbClr val="006098"/>
                </a:solidFill>
                <a:latin typeface="PT Sans"/>
                <a:ea typeface="PT Sans"/>
                <a:cs typeface="PT Sans"/>
                <a:sym typeface="PT Sans"/>
              </a:defRPr>
            </a:lvl4pPr>
            <a:lvl5pPr marL="0" indent="0" algn="ctr">
              <a:lnSpc>
                <a:spcPct val="100000"/>
              </a:lnSpc>
              <a:spcBef>
                <a:spcPts val="0"/>
              </a:spcBef>
              <a:buSzTx/>
              <a:buFontTx/>
              <a:buNone/>
              <a:defRPr>
                <a:solidFill>
                  <a:srgbClr val="006098"/>
                </a:solidFill>
                <a:latin typeface="PT Sans"/>
                <a:ea typeface="PT Sans"/>
                <a:cs typeface="PT Sans"/>
                <a:sym typeface="PT Sans"/>
              </a:defRPr>
            </a:lvl5pPr>
          </a:lstStyle>
          <a:p>
            <a:pPr/>
            <a:r>
              <a:t>Body Level One</a:t>
            </a:r>
          </a:p>
          <a:p>
            <a:pPr lvl="1"/>
            <a:r>
              <a:t>Body Level Two</a:t>
            </a:r>
          </a:p>
          <a:p>
            <a:pPr lvl="2"/>
            <a:r>
              <a:t>Body Level Three</a:t>
            </a:r>
          </a:p>
          <a:p>
            <a:pPr lvl="3"/>
            <a:r>
              <a:t>Body Level Four</a:t>
            </a:r>
          </a:p>
          <a:p>
            <a:pPr lvl="4"/>
            <a:r>
              <a:t>Body Level Five</a:t>
            </a:r>
          </a:p>
        </p:txBody>
      </p:sp>
      <p:sp>
        <p:nvSpPr>
          <p:cNvPr id="1165" name="Shape 1165"/>
          <p:cNvSpPr/>
          <p:nvPr>
            <p:ph type="sldNum" sz="quarter" idx="2"/>
          </p:nvPr>
        </p:nvSpPr>
        <p:spPr>
          <a:xfrm>
            <a:off x="11409053" y="6465873"/>
            <a:ext cx="266974" cy="259222"/>
          </a:xfrm>
          <a:prstGeom prst="rect">
            <a:avLst/>
          </a:prstGeom>
        </p:spPr>
        <p:txBody>
          <a:bodyPr lIns="0" tIns="0" rIns="0" bIns="0"/>
          <a:lstStyle>
            <a:lvl1pPr algn="l">
              <a:defRPr sz="1800">
                <a:solidFill>
                  <a:srgbClr val="54585B"/>
                </a:solidFill>
                <a:latin typeface="Arial"/>
                <a:ea typeface="Arial"/>
                <a:cs typeface="Arial"/>
                <a:sym typeface="Aria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5.xml><?xml version="1.0" encoding="utf-8"?>
<p:sldLayout xmlns:a="http://schemas.openxmlformats.org/drawingml/2006/main" xmlns:r="http://schemas.openxmlformats.org/officeDocument/2006/relationships" xmlns:p="http://schemas.openxmlformats.org/presentationml/2006/main" type="tx" showMasterSp="1" showMasterPhAnim="1">
  <p:cSld name="2_Title Slide">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172" name="Shape 1172"/>
          <p:cNvSpPr/>
          <p:nvPr/>
        </p:nvSpPr>
        <p:spPr>
          <a:xfrm>
            <a:off x="478366" y="582082"/>
            <a:ext cx="11713604" cy="6276006"/>
          </a:xfrm>
          <a:prstGeom prst="rect">
            <a:avLst/>
          </a:prstGeom>
          <a:solidFill>
            <a:srgbClr val="FFFFFF"/>
          </a:solidFill>
          <a:ln w="12700">
            <a:miter lim="400000"/>
          </a:ln>
        </p:spPr>
        <p:txBody>
          <a:bodyPr lIns="45718" tIns="45718" rIns="45718" bIns="45718" anchor="ctr"/>
          <a:lstStyle/>
          <a:p>
            <a:pPr algn="ctr">
              <a:defRPr>
                <a:solidFill>
                  <a:srgbClr val="FFFFFF"/>
                </a:solidFill>
              </a:defRPr>
            </a:pPr>
          </a:p>
        </p:txBody>
      </p:sp>
      <p:sp>
        <p:nvSpPr>
          <p:cNvPr id="1173" name="Shape 1173"/>
          <p:cNvSpPr/>
          <p:nvPr/>
        </p:nvSpPr>
        <p:spPr>
          <a:xfrm rot="16200000">
            <a:off x="-1045757" y="5541432"/>
            <a:ext cx="2414702" cy="2184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800">
                <a:solidFill>
                  <a:srgbClr val="54585B"/>
                </a:solidFill>
              </a:defRPr>
            </a:lvl1pPr>
          </a:lstStyle>
          <a:p>
            <a:pPr/>
            <a:r>
              <a:t>© 2015 CloudBees, Inc.  All Rights Reserved</a:t>
            </a:r>
          </a:p>
        </p:txBody>
      </p:sp>
      <p:pic>
        <p:nvPicPr>
          <p:cNvPr id="1174" name="image2.png"/>
          <p:cNvPicPr>
            <a:picLocks noChangeAspect="1"/>
          </p:cNvPicPr>
          <p:nvPr/>
        </p:nvPicPr>
        <p:blipFill>
          <a:blip r:embed="rId3">
            <a:extLst/>
          </a:blip>
          <a:stretch>
            <a:fillRect/>
          </a:stretch>
        </p:blipFill>
        <p:spPr>
          <a:xfrm>
            <a:off x="10080200" y="32518"/>
            <a:ext cx="1746802" cy="562504"/>
          </a:xfrm>
          <a:prstGeom prst="rect">
            <a:avLst/>
          </a:prstGeom>
          <a:ln w="12700">
            <a:miter lim="400000"/>
          </a:ln>
        </p:spPr>
      </p:pic>
      <p:pic>
        <p:nvPicPr>
          <p:cNvPr id="1175" name="image3.jpeg"/>
          <p:cNvPicPr>
            <a:picLocks noChangeAspect="1"/>
          </p:cNvPicPr>
          <p:nvPr/>
        </p:nvPicPr>
        <p:blipFill>
          <a:blip r:embed="rId4">
            <a:extLst/>
          </a:blip>
          <a:stretch>
            <a:fillRect/>
          </a:stretch>
        </p:blipFill>
        <p:spPr>
          <a:xfrm>
            <a:off x="0" y="9201"/>
            <a:ext cx="12192000" cy="6858001"/>
          </a:xfrm>
          <a:prstGeom prst="rect">
            <a:avLst/>
          </a:prstGeom>
          <a:ln w="12700">
            <a:miter lim="400000"/>
          </a:ln>
        </p:spPr>
      </p:pic>
      <p:sp>
        <p:nvSpPr>
          <p:cNvPr id="1176" name="Shape 1176"/>
          <p:cNvSpPr/>
          <p:nvPr>
            <p:ph type="title"/>
          </p:nvPr>
        </p:nvSpPr>
        <p:spPr>
          <a:xfrm>
            <a:off x="914400" y="2127736"/>
            <a:ext cx="10464801" cy="2111103"/>
          </a:xfrm>
          <a:prstGeom prst="rect">
            <a:avLst/>
          </a:prstGeom>
        </p:spPr>
        <p:txBody>
          <a:bodyPr lIns="91422" tIns="91422" rIns="91422" bIns="91422" anchor="b"/>
          <a:lstStyle>
            <a:lvl1pPr>
              <a:lnSpc>
                <a:spcPct val="100000"/>
              </a:lnSpc>
              <a:defRPr sz="3600">
                <a:solidFill>
                  <a:srgbClr val="FFFFFF"/>
                </a:solidFill>
                <a:latin typeface="PT Sans"/>
                <a:ea typeface="PT Sans"/>
                <a:cs typeface="PT Sans"/>
                <a:sym typeface="PT Sans"/>
              </a:defRPr>
            </a:lvl1pPr>
          </a:lstStyle>
          <a:p>
            <a:pPr/>
            <a:r>
              <a:t>Title Text</a:t>
            </a:r>
          </a:p>
        </p:txBody>
      </p:sp>
      <p:sp>
        <p:nvSpPr>
          <p:cNvPr id="1177" name="Shape 1177"/>
          <p:cNvSpPr/>
          <p:nvPr>
            <p:ph type="body" sz="quarter" idx="1"/>
          </p:nvPr>
        </p:nvSpPr>
        <p:spPr>
          <a:xfrm>
            <a:off x="914400" y="4312137"/>
            <a:ext cx="7721600" cy="1066802"/>
          </a:xfrm>
          <a:prstGeom prst="rect">
            <a:avLst/>
          </a:prstGeom>
        </p:spPr>
        <p:txBody>
          <a:bodyPr lIns="91422" tIns="91422" rIns="91422" bIns="91422"/>
          <a:lstStyle>
            <a:lvl1pPr marL="0" indent="0">
              <a:lnSpc>
                <a:spcPct val="100000"/>
              </a:lnSpc>
              <a:spcBef>
                <a:spcPts val="400"/>
              </a:spcBef>
              <a:buSzTx/>
              <a:buFontTx/>
              <a:buNone/>
              <a:defRPr>
                <a:solidFill>
                  <a:srgbClr val="FFFFFF"/>
                </a:solidFill>
                <a:latin typeface="PT Sans"/>
                <a:ea typeface="PT Sans"/>
                <a:cs typeface="PT Sans"/>
                <a:sym typeface="PT Sans"/>
              </a:defRPr>
            </a:lvl1pPr>
            <a:lvl2pPr marL="0" indent="0">
              <a:lnSpc>
                <a:spcPct val="100000"/>
              </a:lnSpc>
              <a:spcBef>
                <a:spcPts val="400"/>
              </a:spcBef>
              <a:buSzTx/>
              <a:buFontTx/>
              <a:buNone/>
              <a:defRPr>
                <a:solidFill>
                  <a:srgbClr val="FFFFFF"/>
                </a:solidFill>
                <a:latin typeface="PT Sans"/>
                <a:ea typeface="PT Sans"/>
                <a:cs typeface="PT Sans"/>
                <a:sym typeface="PT Sans"/>
              </a:defRPr>
            </a:lvl2pPr>
            <a:lvl3pPr marL="0" indent="0">
              <a:lnSpc>
                <a:spcPct val="100000"/>
              </a:lnSpc>
              <a:spcBef>
                <a:spcPts val="400"/>
              </a:spcBef>
              <a:buSzTx/>
              <a:buFontTx/>
              <a:buNone/>
              <a:defRPr>
                <a:solidFill>
                  <a:srgbClr val="FFFFFF"/>
                </a:solidFill>
                <a:latin typeface="PT Sans"/>
                <a:ea typeface="PT Sans"/>
                <a:cs typeface="PT Sans"/>
                <a:sym typeface="PT Sans"/>
              </a:defRPr>
            </a:lvl3pPr>
            <a:lvl4pPr marL="0" indent="0">
              <a:lnSpc>
                <a:spcPct val="100000"/>
              </a:lnSpc>
              <a:spcBef>
                <a:spcPts val="400"/>
              </a:spcBef>
              <a:buSzTx/>
              <a:buFontTx/>
              <a:buNone/>
              <a:defRPr>
                <a:solidFill>
                  <a:srgbClr val="FFFFFF"/>
                </a:solidFill>
                <a:latin typeface="PT Sans"/>
                <a:ea typeface="PT Sans"/>
                <a:cs typeface="PT Sans"/>
                <a:sym typeface="PT Sans"/>
              </a:defRPr>
            </a:lvl4pPr>
            <a:lvl5pPr marL="0" indent="0">
              <a:lnSpc>
                <a:spcPct val="100000"/>
              </a:lnSpc>
              <a:spcBef>
                <a:spcPts val="400"/>
              </a:spcBef>
              <a:buSzTx/>
              <a:buFontTx/>
              <a:buNone/>
              <a:defRPr>
                <a:solidFill>
                  <a:srgbClr val="FFFFFF"/>
                </a:solidFill>
                <a:latin typeface="PT Sans"/>
                <a:ea typeface="PT Sans"/>
                <a:cs typeface="PT Sans"/>
                <a:sym typeface="PT Sans"/>
              </a:defRPr>
            </a:lvl5pPr>
          </a:lstStyle>
          <a:p>
            <a:pPr/>
            <a:r>
              <a:t>Body Level One</a:t>
            </a:r>
          </a:p>
          <a:p>
            <a:pPr lvl="1"/>
            <a:r>
              <a:t>Body Level Two</a:t>
            </a:r>
          </a:p>
          <a:p>
            <a:pPr lvl="2"/>
            <a:r>
              <a:t>Body Level Three</a:t>
            </a:r>
          </a:p>
          <a:p>
            <a:pPr lvl="3"/>
            <a:r>
              <a:t>Body Level Four</a:t>
            </a:r>
          </a:p>
          <a:p>
            <a:pPr lvl="4"/>
            <a:r>
              <a:t>Body Level Five</a:t>
            </a:r>
          </a:p>
        </p:txBody>
      </p:sp>
      <p:pic>
        <p:nvPicPr>
          <p:cNvPr id="1178" name="image4.png"/>
          <p:cNvPicPr>
            <a:picLocks noChangeAspect="1"/>
          </p:cNvPicPr>
          <p:nvPr/>
        </p:nvPicPr>
        <p:blipFill>
          <a:blip r:embed="rId5">
            <a:extLst/>
          </a:blip>
          <a:stretch>
            <a:fillRect/>
          </a:stretch>
        </p:blipFill>
        <p:spPr>
          <a:xfrm>
            <a:off x="8636000" y="232712"/>
            <a:ext cx="3194001" cy="1026901"/>
          </a:xfrm>
          <a:prstGeom prst="rect">
            <a:avLst/>
          </a:prstGeom>
          <a:ln w="12700">
            <a:miter lim="400000"/>
          </a:ln>
        </p:spPr>
      </p:pic>
      <p:sp>
        <p:nvSpPr>
          <p:cNvPr id="1179" name="Shape 1179"/>
          <p:cNvSpPr/>
          <p:nvPr/>
        </p:nvSpPr>
        <p:spPr>
          <a:xfrm rot="16200000">
            <a:off x="-1045757" y="5541432"/>
            <a:ext cx="2414702" cy="2184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800">
                <a:solidFill>
                  <a:srgbClr val="FFFFFF"/>
                </a:solidFill>
              </a:defRPr>
            </a:lvl1pPr>
          </a:lstStyle>
          <a:p>
            <a:pPr/>
            <a:r>
              <a:t>© 2015 CloudBees, Inc.  All Rights Reserved</a:t>
            </a:r>
          </a:p>
        </p:txBody>
      </p:sp>
      <p:sp>
        <p:nvSpPr>
          <p:cNvPr id="1180" name="Shape 1180"/>
          <p:cNvSpPr/>
          <p:nvPr>
            <p:ph type="sldNum" sz="quarter" idx="2"/>
          </p:nvPr>
        </p:nvSpPr>
        <p:spPr>
          <a:xfrm>
            <a:off x="8473622" y="6221732"/>
            <a:ext cx="263979" cy="269237"/>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6.xml><?xml version="1.0" encoding="utf-8"?>
<p:sldLayout xmlns:a="http://schemas.openxmlformats.org/drawingml/2006/main" xmlns:r="http://schemas.openxmlformats.org/officeDocument/2006/relationships" xmlns:p="http://schemas.openxmlformats.org/presentationml/2006/main" type="tx" showMasterSp="1" showMasterPhAnim="1">
  <p:cSld name="3_Title Slide">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187" name="Shape 1187"/>
          <p:cNvSpPr/>
          <p:nvPr/>
        </p:nvSpPr>
        <p:spPr>
          <a:xfrm>
            <a:off x="478366" y="582082"/>
            <a:ext cx="11713604" cy="6276006"/>
          </a:xfrm>
          <a:prstGeom prst="rect">
            <a:avLst/>
          </a:prstGeom>
          <a:solidFill>
            <a:srgbClr val="FFFFFF"/>
          </a:solidFill>
          <a:ln w="12700">
            <a:miter lim="400000"/>
          </a:ln>
        </p:spPr>
        <p:txBody>
          <a:bodyPr lIns="45718" tIns="45718" rIns="45718" bIns="45718" anchor="ctr"/>
          <a:lstStyle/>
          <a:p>
            <a:pPr algn="ctr">
              <a:defRPr>
                <a:solidFill>
                  <a:srgbClr val="FFFFFF"/>
                </a:solidFill>
              </a:defRPr>
            </a:pPr>
          </a:p>
        </p:txBody>
      </p:sp>
      <p:sp>
        <p:nvSpPr>
          <p:cNvPr id="1188" name="Shape 1188"/>
          <p:cNvSpPr/>
          <p:nvPr/>
        </p:nvSpPr>
        <p:spPr>
          <a:xfrm rot="16200000">
            <a:off x="-1045757" y="5541432"/>
            <a:ext cx="2414702" cy="2184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800">
                <a:solidFill>
                  <a:srgbClr val="54585B"/>
                </a:solidFill>
              </a:defRPr>
            </a:lvl1pPr>
          </a:lstStyle>
          <a:p>
            <a:pPr/>
            <a:r>
              <a:t>© 2015 CloudBees, Inc.  All Rights Reserved</a:t>
            </a:r>
          </a:p>
        </p:txBody>
      </p:sp>
      <p:pic>
        <p:nvPicPr>
          <p:cNvPr id="1189" name="image2.png"/>
          <p:cNvPicPr>
            <a:picLocks noChangeAspect="1"/>
          </p:cNvPicPr>
          <p:nvPr/>
        </p:nvPicPr>
        <p:blipFill>
          <a:blip r:embed="rId3">
            <a:extLst/>
          </a:blip>
          <a:stretch>
            <a:fillRect/>
          </a:stretch>
        </p:blipFill>
        <p:spPr>
          <a:xfrm>
            <a:off x="10080200" y="32518"/>
            <a:ext cx="1746802" cy="562504"/>
          </a:xfrm>
          <a:prstGeom prst="rect">
            <a:avLst/>
          </a:prstGeom>
          <a:ln w="12700">
            <a:miter lim="400000"/>
          </a:ln>
        </p:spPr>
      </p:pic>
      <p:pic>
        <p:nvPicPr>
          <p:cNvPr id="1190" name="image3.jpeg"/>
          <p:cNvPicPr>
            <a:picLocks noChangeAspect="1"/>
          </p:cNvPicPr>
          <p:nvPr/>
        </p:nvPicPr>
        <p:blipFill>
          <a:blip r:embed="rId4">
            <a:extLst/>
          </a:blip>
          <a:stretch>
            <a:fillRect/>
          </a:stretch>
        </p:blipFill>
        <p:spPr>
          <a:xfrm>
            <a:off x="0" y="9201"/>
            <a:ext cx="12192000" cy="6858001"/>
          </a:xfrm>
          <a:prstGeom prst="rect">
            <a:avLst/>
          </a:prstGeom>
          <a:ln w="12700">
            <a:miter lim="400000"/>
          </a:ln>
        </p:spPr>
      </p:pic>
      <p:sp>
        <p:nvSpPr>
          <p:cNvPr id="1191" name="Shape 1191"/>
          <p:cNvSpPr/>
          <p:nvPr>
            <p:ph type="title"/>
          </p:nvPr>
        </p:nvSpPr>
        <p:spPr>
          <a:xfrm>
            <a:off x="914400" y="2127736"/>
            <a:ext cx="10464801" cy="2111103"/>
          </a:xfrm>
          <a:prstGeom prst="rect">
            <a:avLst/>
          </a:prstGeom>
        </p:spPr>
        <p:txBody>
          <a:bodyPr lIns="91422" tIns="91422" rIns="91422" bIns="91422" anchor="b"/>
          <a:lstStyle>
            <a:lvl1pPr>
              <a:lnSpc>
                <a:spcPct val="100000"/>
              </a:lnSpc>
              <a:defRPr sz="3600">
                <a:solidFill>
                  <a:srgbClr val="FFFFFF"/>
                </a:solidFill>
                <a:latin typeface="PT Sans"/>
                <a:ea typeface="PT Sans"/>
                <a:cs typeface="PT Sans"/>
                <a:sym typeface="PT Sans"/>
              </a:defRPr>
            </a:lvl1pPr>
          </a:lstStyle>
          <a:p>
            <a:pPr/>
            <a:r>
              <a:t>Title Text</a:t>
            </a:r>
          </a:p>
        </p:txBody>
      </p:sp>
      <p:sp>
        <p:nvSpPr>
          <p:cNvPr id="1192" name="Shape 1192"/>
          <p:cNvSpPr/>
          <p:nvPr>
            <p:ph type="body" sz="quarter" idx="1"/>
          </p:nvPr>
        </p:nvSpPr>
        <p:spPr>
          <a:xfrm>
            <a:off x="914400" y="4312137"/>
            <a:ext cx="7721600" cy="1066802"/>
          </a:xfrm>
          <a:prstGeom prst="rect">
            <a:avLst/>
          </a:prstGeom>
        </p:spPr>
        <p:txBody>
          <a:bodyPr lIns="91422" tIns="91422" rIns="91422" bIns="91422"/>
          <a:lstStyle>
            <a:lvl1pPr marL="0" indent="0">
              <a:lnSpc>
                <a:spcPct val="100000"/>
              </a:lnSpc>
              <a:spcBef>
                <a:spcPts val="400"/>
              </a:spcBef>
              <a:buSzTx/>
              <a:buFontTx/>
              <a:buNone/>
              <a:defRPr>
                <a:solidFill>
                  <a:srgbClr val="FFFFFF"/>
                </a:solidFill>
                <a:latin typeface="PT Sans"/>
                <a:ea typeface="PT Sans"/>
                <a:cs typeface="PT Sans"/>
                <a:sym typeface="PT Sans"/>
              </a:defRPr>
            </a:lvl1pPr>
            <a:lvl2pPr marL="0" indent="0">
              <a:lnSpc>
                <a:spcPct val="100000"/>
              </a:lnSpc>
              <a:spcBef>
                <a:spcPts val="400"/>
              </a:spcBef>
              <a:buSzTx/>
              <a:buFontTx/>
              <a:buNone/>
              <a:defRPr>
                <a:solidFill>
                  <a:srgbClr val="FFFFFF"/>
                </a:solidFill>
                <a:latin typeface="PT Sans"/>
                <a:ea typeface="PT Sans"/>
                <a:cs typeface="PT Sans"/>
                <a:sym typeface="PT Sans"/>
              </a:defRPr>
            </a:lvl2pPr>
            <a:lvl3pPr marL="0" indent="0">
              <a:lnSpc>
                <a:spcPct val="100000"/>
              </a:lnSpc>
              <a:spcBef>
                <a:spcPts val="400"/>
              </a:spcBef>
              <a:buSzTx/>
              <a:buFontTx/>
              <a:buNone/>
              <a:defRPr>
                <a:solidFill>
                  <a:srgbClr val="FFFFFF"/>
                </a:solidFill>
                <a:latin typeface="PT Sans"/>
                <a:ea typeface="PT Sans"/>
                <a:cs typeface="PT Sans"/>
                <a:sym typeface="PT Sans"/>
              </a:defRPr>
            </a:lvl3pPr>
            <a:lvl4pPr marL="0" indent="0">
              <a:lnSpc>
                <a:spcPct val="100000"/>
              </a:lnSpc>
              <a:spcBef>
                <a:spcPts val="400"/>
              </a:spcBef>
              <a:buSzTx/>
              <a:buFontTx/>
              <a:buNone/>
              <a:defRPr>
                <a:solidFill>
                  <a:srgbClr val="FFFFFF"/>
                </a:solidFill>
                <a:latin typeface="PT Sans"/>
                <a:ea typeface="PT Sans"/>
                <a:cs typeface="PT Sans"/>
                <a:sym typeface="PT Sans"/>
              </a:defRPr>
            </a:lvl4pPr>
            <a:lvl5pPr marL="0" indent="0">
              <a:lnSpc>
                <a:spcPct val="100000"/>
              </a:lnSpc>
              <a:spcBef>
                <a:spcPts val="400"/>
              </a:spcBef>
              <a:buSzTx/>
              <a:buFontTx/>
              <a:buNone/>
              <a:defRPr>
                <a:solidFill>
                  <a:srgbClr val="FFFFFF"/>
                </a:solidFill>
                <a:latin typeface="PT Sans"/>
                <a:ea typeface="PT Sans"/>
                <a:cs typeface="PT Sans"/>
                <a:sym typeface="PT Sans"/>
              </a:defRPr>
            </a:lvl5pPr>
          </a:lstStyle>
          <a:p>
            <a:pPr/>
            <a:r>
              <a:t>Body Level One</a:t>
            </a:r>
          </a:p>
          <a:p>
            <a:pPr lvl="1"/>
            <a:r>
              <a:t>Body Level Two</a:t>
            </a:r>
          </a:p>
          <a:p>
            <a:pPr lvl="2"/>
            <a:r>
              <a:t>Body Level Three</a:t>
            </a:r>
          </a:p>
          <a:p>
            <a:pPr lvl="3"/>
            <a:r>
              <a:t>Body Level Four</a:t>
            </a:r>
          </a:p>
          <a:p>
            <a:pPr lvl="4"/>
            <a:r>
              <a:t>Body Level Five</a:t>
            </a:r>
          </a:p>
        </p:txBody>
      </p:sp>
      <p:pic>
        <p:nvPicPr>
          <p:cNvPr id="1193" name="image4.png"/>
          <p:cNvPicPr>
            <a:picLocks noChangeAspect="1"/>
          </p:cNvPicPr>
          <p:nvPr/>
        </p:nvPicPr>
        <p:blipFill>
          <a:blip r:embed="rId5">
            <a:extLst/>
          </a:blip>
          <a:stretch>
            <a:fillRect/>
          </a:stretch>
        </p:blipFill>
        <p:spPr>
          <a:xfrm>
            <a:off x="8636000" y="232712"/>
            <a:ext cx="3194001" cy="1026901"/>
          </a:xfrm>
          <a:prstGeom prst="rect">
            <a:avLst/>
          </a:prstGeom>
          <a:ln w="12700">
            <a:miter lim="400000"/>
          </a:ln>
        </p:spPr>
      </p:pic>
      <p:sp>
        <p:nvSpPr>
          <p:cNvPr id="1194" name="Shape 1194"/>
          <p:cNvSpPr/>
          <p:nvPr/>
        </p:nvSpPr>
        <p:spPr>
          <a:xfrm rot="16200000">
            <a:off x="-1045757" y="5541432"/>
            <a:ext cx="2414702" cy="2184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800">
                <a:solidFill>
                  <a:srgbClr val="FFFFFF"/>
                </a:solidFill>
              </a:defRPr>
            </a:lvl1pPr>
          </a:lstStyle>
          <a:p>
            <a:pPr/>
            <a:r>
              <a:t>© 2015 CloudBees, Inc.  All Rights Reserved</a:t>
            </a:r>
          </a:p>
        </p:txBody>
      </p:sp>
      <p:sp>
        <p:nvSpPr>
          <p:cNvPr id="1195" name="Shape 1195"/>
          <p:cNvSpPr/>
          <p:nvPr>
            <p:ph type="sldNum" sz="quarter" idx="2"/>
          </p:nvPr>
        </p:nvSpPr>
        <p:spPr>
          <a:xfrm>
            <a:off x="8473622" y="6221732"/>
            <a:ext cx="263979" cy="269237"/>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7.xml><?xml version="1.0" encoding="utf-8"?>
<p:sldLayout xmlns:a="http://schemas.openxmlformats.org/drawingml/2006/main" xmlns:r="http://schemas.openxmlformats.org/officeDocument/2006/relationships" xmlns:p="http://schemas.openxmlformats.org/presentationml/2006/main" type="tx" showMasterSp="1" showMasterPhAnim="1">
  <p:cSld name="3_Title and Content">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202" name="Shape 1202"/>
          <p:cNvSpPr/>
          <p:nvPr/>
        </p:nvSpPr>
        <p:spPr>
          <a:xfrm>
            <a:off x="478366" y="582082"/>
            <a:ext cx="11713604" cy="6276006"/>
          </a:xfrm>
          <a:prstGeom prst="rect">
            <a:avLst/>
          </a:prstGeom>
          <a:solidFill>
            <a:srgbClr val="FFFFFF"/>
          </a:solidFill>
          <a:ln w="12700">
            <a:miter lim="400000"/>
          </a:ln>
        </p:spPr>
        <p:txBody>
          <a:bodyPr lIns="45718" tIns="45718" rIns="45718" bIns="45718" anchor="ctr"/>
          <a:lstStyle/>
          <a:p>
            <a:pPr algn="ctr">
              <a:defRPr>
                <a:solidFill>
                  <a:srgbClr val="FFFFFF"/>
                </a:solidFill>
              </a:defRPr>
            </a:pPr>
          </a:p>
        </p:txBody>
      </p:sp>
      <p:sp>
        <p:nvSpPr>
          <p:cNvPr id="1203" name="Shape 1203"/>
          <p:cNvSpPr/>
          <p:nvPr/>
        </p:nvSpPr>
        <p:spPr>
          <a:xfrm rot="16200000">
            <a:off x="-1045757" y="5541432"/>
            <a:ext cx="2414702" cy="2184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800">
                <a:solidFill>
                  <a:srgbClr val="54585B"/>
                </a:solidFill>
              </a:defRPr>
            </a:lvl1pPr>
          </a:lstStyle>
          <a:p>
            <a:pPr/>
            <a:r>
              <a:t>© 2015 CloudBees, Inc.  All Rights Reserved</a:t>
            </a:r>
          </a:p>
        </p:txBody>
      </p:sp>
      <p:pic>
        <p:nvPicPr>
          <p:cNvPr id="1204" name="image2.png"/>
          <p:cNvPicPr>
            <a:picLocks noChangeAspect="1"/>
          </p:cNvPicPr>
          <p:nvPr/>
        </p:nvPicPr>
        <p:blipFill>
          <a:blip r:embed="rId3">
            <a:extLst/>
          </a:blip>
          <a:stretch>
            <a:fillRect/>
          </a:stretch>
        </p:blipFill>
        <p:spPr>
          <a:xfrm>
            <a:off x="10080200" y="32518"/>
            <a:ext cx="1746802" cy="562504"/>
          </a:xfrm>
          <a:prstGeom prst="rect">
            <a:avLst/>
          </a:prstGeom>
          <a:ln w="12700">
            <a:miter lim="400000"/>
          </a:ln>
        </p:spPr>
      </p:pic>
      <p:sp>
        <p:nvSpPr>
          <p:cNvPr id="1205" name="Shape 1205"/>
          <p:cNvSpPr/>
          <p:nvPr>
            <p:ph type="title"/>
          </p:nvPr>
        </p:nvSpPr>
        <p:spPr>
          <a:xfrm>
            <a:off x="799775" y="845996"/>
            <a:ext cx="10884400" cy="836102"/>
          </a:xfrm>
          <a:prstGeom prst="rect">
            <a:avLst/>
          </a:prstGeom>
        </p:spPr>
        <p:txBody>
          <a:bodyPr lIns="91422" tIns="91422" rIns="91422" bIns="91422"/>
          <a:lstStyle>
            <a:lvl1pPr>
              <a:lnSpc>
                <a:spcPct val="100000"/>
              </a:lnSpc>
              <a:defRPr sz="3600">
                <a:solidFill>
                  <a:srgbClr val="CB3725"/>
                </a:solidFill>
                <a:latin typeface="PT Sans"/>
                <a:ea typeface="PT Sans"/>
                <a:cs typeface="PT Sans"/>
                <a:sym typeface="PT Sans"/>
              </a:defRPr>
            </a:lvl1pPr>
          </a:lstStyle>
          <a:p>
            <a:pPr/>
            <a:r>
              <a:t>Title Text</a:t>
            </a:r>
          </a:p>
        </p:txBody>
      </p:sp>
      <p:sp>
        <p:nvSpPr>
          <p:cNvPr id="1206" name="Shape 1206"/>
          <p:cNvSpPr/>
          <p:nvPr>
            <p:ph type="body" idx="1"/>
          </p:nvPr>
        </p:nvSpPr>
        <p:spPr>
          <a:xfrm>
            <a:off x="799775" y="1692211"/>
            <a:ext cx="10884400" cy="4526101"/>
          </a:xfrm>
          <a:prstGeom prst="rect">
            <a:avLst/>
          </a:prstGeom>
        </p:spPr>
        <p:txBody>
          <a:bodyPr lIns="91422" tIns="91422" rIns="91422" bIns="91422"/>
          <a:lstStyle>
            <a:lvl1pPr marL="182879" indent="-182879">
              <a:lnSpc>
                <a:spcPct val="100000"/>
              </a:lnSpc>
              <a:spcBef>
                <a:spcPts val="0"/>
              </a:spcBef>
              <a:buSzTx/>
              <a:buFontTx/>
              <a:buNone/>
              <a:defRPr>
                <a:solidFill>
                  <a:srgbClr val="54585B"/>
                </a:solidFill>
                <a:latin typeface="PT Sans"/>
                <a:ea typeface="PT Sans"/>
                <a:cs typeface="PT Sans"/>
                <a:sym typeface="PT Sans"/>
              </a:defRPr>
            </a:lvl1pPr>
            <a:lvl2pPr marL="182879" indent="-182879">
              <a:lnSpc>
                <a:spcPct val="100000"/>
              </a:lnSpc>
              <a:spcBef>
                <a:spcPts val="0"/>
              </a:spcBef>
              <a:buSzTx/>
              <a:buFontTx/>
              <a:buNone/>
              <a:defRPr>
                <a:solidFill>
                  <a:srgbClr val="54585B"/>
                </a:solidFill>
                <a:latin typeface="PT Sans"/>
                <a:ea typeface="PT Sans"/>
                <a:cs typeface="PT Sans"/>
                <a:sym typeface="PT Sans"/>
              </a:defRPr>
            </a:lvl2pPr>
            <a:lvl3pPr marL="182879" indent="-182879">
              <a:lnSpc>
                <a:spcPct val="100000"/>
              </a:lnSpc>
              <a:spcBef>
                <a:spcPts val="0"/>
              </a:spcBef>
              <a:buSzTx/>
              <a:buFontTx/>
              <a:buNone/>
              <a:defRPr>
                <a:solidFill>
                  <a:srgbClr val="54585B"/>
                </a:solidFill>
                <a:latin typeface="PT Sans"/>
                <a:ea typeface="PT Sans"/>
                <a:cs typeface="PT Sans"/>
                <a:sym typeface="PT Sans"/>
              </a:defRPr>
            </a:lvl3pPr>
            <a:lvl4pPr marL="182879" indent="-182879">
              <a:lnSpc>
                <a:spcPct val="100000"/>
              </a:lnSpc>
              <a:spcBef>
                <a:spcPts val="0"/>
              </a:spcBef>
              <a:buSzTx/>
              <a:buFontTx/>
              <a:buNone/>
              <a:defRPr>
                <a:solidFill>
                  <a:srgbClr val="54585B"/>
                </a:solidFill>
                <a:latin typeface="PT Sans"/>
                <a:ea typeface="PT Sans"/>
                <a:cs typeface="PT Sans"/>
                <a:sym typeface="PT Sans"/>
              </a:defRPr>
            </a:lvl4pPr>
            <a:lvl5pPr marL="182879" indent="-182879">
              <a:lnSpc>
                <a:spcPct val="100000"/>
              </a:lnSpc>
              <a:spcBef>
                <a:spcPts val="0"/>
              </a:spcBef>
              <a:buSzTx/>
              <a:buFontTx/>
              <a:buNone/>
              <a:defRPr>
                <a:solidFill>
                  <a:srgbClr val="54585B"/>
                </a:solidFill>
                <a:latin typeface="PT Sans"/>
                <a:ea typeface="PT Sans"/>
                <a:cs typeface="PT Sans"/>
                <a:sym typeface="PT Sans"/>
              </a:defRPr>
            </a:lvl5pPr>
          </a:lstStyle>
          <a:p>
            <a:pPr/>
            <a:r>
              <a:t>Body Level One</a:t>
            </a:r>
          </a:p>
          <a:p>
            <a:pPr lvl="1"/>
            <a:r>
              <a:t>Body Level Two</a:t>
            </a:r>
          </a:p>
          <a:p>
            <a:pPr lvl="2"/>
            <a:r>
              <a:t>Body Level Three</a:t>
            </a:r>
          </a:p>
          <a:p>
            <a:pPr lvl="3"/>
            <a:r>
              <a:t>Body Level Four</a:t>
            </a:r>
          </a:p>
          <a:p>
            <a:pPr lvl="4"/>
            <a:r>
              <a:t>Body Level Five</a:t>
            </a:r>
          </a:p>
        </p:txBody>
      </p:sp>
      <p:sp>
        <p:nvSpPr>
          <p:cNvPr id="1207" name="Shape 1207"/>
          <p:cNvSpPr/>
          <p:nvPr>
            <p:ph type="sldNum" sz="quarter" idx="2"/>
          </p:nvPr>
        </p:nvSpPr>
        <p:spPr>
          <a:xfrm>
            <a:off x="11621460" y="6543380"/>
            <a:ext cx="137288" cy="127001"/>
          </a:xfrm>
          <a:prstGeom prst="rect">
            <a:avLst/>
          </a:prstGeom>
        </p:spPr>
        <p:txBody>
          <a:bodyPr lIns="0" tIns="0" rIns="0" bIns="0"/>
          <a:lstStyle>
            <a:lvl1pPr algn="ctr">
              <a:defRPr sz="900">
                <a:solidFill>
                  <a:srgbClr val="7F7F7F"/>
                </a:solidFill>
                <a:latin typeface="PT Sans"/>
                <a:ea typeface="PT Sans"/>
                <a:cs typeface="PT Sans"/>
                <a:sym typeface="PT Sans"/>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8.xml><?xml version="1.0" encoding="utf-8"?>
<p:sldLayout xmlns:a="http://schemas.openxmlformats.org/drawingml/2006/main" xmlns:r="http://schemas.openxmlformats.org/officeDocument/2006/relationships" xmlns:p="http://schemas.openxmlformats.org/presentationml/2006/main" type="tx" showMasterSp="1" showMasterPhAnim="1">
  <p:cSld name="3_Two Content">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214" name="Shape 1214"/>
          <p:cNvSpPr/>
          <p:nvPr/>
        </p:nvSpPr>
        <p:spPr>
          <a:xfrm>
            <a:off x="478366" y="582082"/>
            <a:ext cx="11713604" cy="6276006"/>
          </a:xfrm>
          <a:prstGeom prst="rect">
            <a:avLst/>
          </a:prstGeom>
          <a:solidFill>
            <a:srgbClr val="FFFFFF"/>
          </a:solidFill>
          <a:ln w="12700">
            <a:miter lim="400000"/>
          </a:ln>
        </p:spPr>
        <p:txBody>
          <a:bodyPr lIns="45718" tIns="45718" rIns="45718" bIns="45718" anchor="ctr"/>
          <a:lstStyle/>
          <a:p>
            <a:pPr algn="ctr">
              <a:defRPr>
                <a:solidFill>
                  <a:srgbClr val="FFFFFF"/>
                </a:solidFill>
              </a:defRPr>
            </a:pPr>
          </a:p>
        </p:txBody>
      </p:sp>
      <p:sp>
        <p:nvSpPr>
          <p:cNvPr id="1215" name="Shape 1215"/>
          <p:cNvSpPr/>
          <p:nvPr/>
        </p:nvSpPr>
        <p:spPr>
          <a:xfrm rot="16200000">
            <a:off x="-1045757" y="5541432"/>
            <a:ext cx="2414702" cy="2184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800">
                <a:solidFill>
                  <a:srgbClr val="54585B"/>
                </a:solidFill>
              </a:defRPr>
            </a:lvl1pPr>
          </a:lstStyle>
          <a:p>
            <a:pPr/>
            <a:r>
              <a:t>© 2015 CloudBees, Inc.  All Rights Reserved</a:t>
            </a:r>
          </a:p>
        </p:txBody>
      </p:sp>
      <p:pic>
        <p:nvPicPr>
          <p:cNvPr id="1216" name="image2.png"/>
          <p:cNvPicPr>
            <a:picLocks noChangeAspect="1"/>
          </p:cNvPicPr>
          <p:nvPr/>
        </p:nvPicPr>
        <p:blipFill>
          <a:blip r:embed="rId3">
            <a:extLst/>
          </a:blip>
          <a:stretch>
            <a:fillRect/>
          </a:stretch>
        </p:blipFill>
        <p:spPr>
          <a:xfrm>
            <a:off x="10080200" y="32518"/>
            <a:ext cx="1746802" cy="562504"/>
          </a:xfrm>
          <a:prstGeom prst="rect">
            <a:avLst/>
          </a:prstGeom>
          <a:ln w="12700">
            <a:miter lim="400000"/>
          </a:ln>
        </p:spPr>
      </p:pic>
      <p:sp>
        <p:nvSpPr>
          <p:cNvPr id="1217" name="Shape 1217"/>
          <p:cNvSpPr/>
          <p:nvPr>
            <p:ph type="title"/>
          </p:nvPr>
        </p:nvSpPr>
        <p:spPr>
          <a:xfrm>
            <a:off x="798782" y="833967"/>
            <a:ext cx="10970002" cy="836099"/>
          </a:xfrm>
          <a:prstGeom prst="rect">
            <a:avLst/>
          </a:prstGeom>
        </p:spPr>
        <p:txBody>
          <a:bodyPr lIns="91422" tIns="91422" rIns="91422" bIns="91422"/>
          <a:lstStyle>
            <a:lvl1pPr>
              <a:lnSpc>
                <a:spcPct val="100000"/>
              </a:lnSpc>
              <a:defRPr sz="3600">
                <a:solidFill>
                  <a:srgbClr val="CB3725"/>
                </a:solidFill>
                <a:latin typeface="PT Sans"/>
                <a:ea typeface="PT Sans"/>
                <a:cs typeface="PT Sans"/>
                <a:sym typeface="PT Sans"/>
              </a:defRPr>
            </a:lvl1pPr>
          </a:lstStyle>
          <a:p>
            <a:pPr/>
            <a:r>
              <a:t>Title Text</a:t>
            </a:r>
          </a:p>
        </p:txBody>
      </p:sp>
      <p:sp>
        <p:nvSpPr>
          <p:cNvPr id="1218" name="Shape 1218"/>
          <p:cNvSpPr/>
          <p:nvPr>
            <p:ph type="body" sz="half" idx="1"/>
          </p:nvPr>
        </p:nvSpPr>
        <p:spPr>
          <a:xfrm>
            <a:off x="799775" y="1693140"/>
            <a:ext cx="5364399" cy="4568100"/>
          </a:xfrm>
          <a:prstGeom prst="rect">
            <a:avLst/>
          </a:prstGeom>
        </p:spPr>
        <p:txBody>
          <a:bodyPr lIns="91422" tIns="91422" rIns="91422" bIns="91422"/>
          <a:lstStyle>
            <a:lvl1pPr marL="182879" indent="-182879">
              <a:lnSpc>
                <a:spcPct val="100000"/>
              </a:lnSpc>
              <a:spcBef>
                <a:spcPts val="0"/>
              </a:spcBef>
              <a:buSzTx/>
              <a:buFontTx/>
              <a:buNone/>
              <a:defRPr>
                <a:solidFill>
                  <a:srgbClr val="54585B"/>
                </a:solidFill>
                <a:latin typeface="PT Sans"/>
                <a:ea typeface="PT Sans"/>
                <a:cs typeface="PT Sans"/>
                <a:sym typeface="PT Sans"/>
              </a:defRPr>
            </a:lvl1pPr>
            <a:lvl2pPr marL="182879" indent="-182879">
              <a:lnSpc>
                <a:spcPct val="100000"/>
              </a:lnSpc>
              <a:spcBef>
                <a:spcPts val="0"/>
              </a:spcBef>
              <a:buSzTx/>
              <a:buFontTx/>
              <a:buNone/>
              <a:defRPr>
                <a:solidFill>
                  <a:srgbClr val="54585B"/>
                </a:solidFill>
                <a:latin typeface="PT Sans"/>
                <a:ea typeface="PT Sans"/>
                <a:cs typeface="PT Sans"/>
                <a:sym typeface="PT Sans"/>
              </a:defRPr>
            </a:lvl2pPr>
            <a:lvl3pPr marL="182879" indent="-182879">
              <a:lnSpc>
                <a:spcPct val="100000"/>
              </a:lnSpc>
              <a:spcBef>
                <a:spcPts val="0"/>
              </a:spcBef>
              <a:buSzTx/>
              <a:buFontTx/>
              <a:buNone/>
              <a:defRPr>
                <a:solidFill>
                  <a:srgbClr val="54585B"/>
                </a:solidFill>
                <a:latin typeface="PT Sans"/>
                <a:ea typeface="PT Sans"/>
                <a:cs typeface="PT Sans"/>
                <a:sym typeface="PT Sans"/>
              </a:defRPr>
            </a:lvl3pPr>
            <a:lvl4pPr marL="182879" indent="-182879">
              <a:lnSpc>
                <a:spcPct val="100000"/>
              </a:lnSpc>
              <a:spcBef>
                <a:spcPts val="0"/>
              </a:spcBef>
              <a:buSzTx/>
              <a:buFontTx/>
              <a:buNone/>
              <a:defRPr>
                <a:solidFill>
                  <a:srgbClr val="54585B"/>
                </a:solidFill>
                <a:latin typeface="PT Sans"/>
                <a:ea typeface="PT Sans"/>
                <a:cs typeface="PT Sans"/>
                <a:sym typeface="PT Sans"/>
              </a:defRPr>
            </a:lvl4pPr>
            <a:lvl5pPr marL="182879" indent="-182879">
              <a:lnSpc>
                <a:spcPct val="100000"/>
              </a:lnSpc>
              <a:spcBef>
                <a:spcPts val="0"/>
              </a:spcBef>
              <a:buSzTx/>
              <a:buFontTx/>
              <a:buNone/>
              <a:defRPr>
                <a:solidFill>
                  <a:srgbClr val="54585B"/>
                </a:solidFill>
                <a:latin typeface="PT Sans"/>
                <a:ea typeface="PT Sans"/>
                <a:cs typeface="PT Sans"/>
                <a:sym typeface="PT Sans"/>
              </a:defRPr>
            </a:lvl5pPr>
          </a:lstStyle>
          <a:p>
            <a:pPr/>
            <a:r>
              <a:t>Body Level One</a:t>
            </a:r>
          </a:p>
          <a:p>
            <a:pPr lvl="1"/>
            <a:r>
              <a:t>Body Level Two</a:t>
            </a:r>
          </a:p>
          <a:p>
            <a:pPr lvl="2"/>
            <a:r>
              <a:t>Body Level Three</a:t>
            </a:r>
          </a:p>
          <a:p>
            <a:pPr lvl="3"/>
            <a:r>
              <a:t>Body Level Four</a:t>
            </a:r>
          </a:p>
          <a:p>
            <a:pPr lvl="4"/>
            <a:r>
              <a:t>Body Level Five</a:t>
            </a:r>
          </a:p>
        </p:txBody>
      </p:sp>
      <p:sp>
        <p:nvSpPr>
          <p:cNvPr id="1219" name="Shape 1219"/>
          <p:cNvSpPr/>
          <p:nvPr>
            <p:ph type="body" sz="half" idx="13"/>
          </p:nvPr>
        </p:nvSpPr>
        <p:spPr>
          <a:xfrm>
            <a:off x="6397364" y="1693140"/>
            <a:ext cx="5364402" cy="4568100"/>
          </a:xfrm>
          <a:prstGeom prst="rect">
            <a:avLst/>
          </a:prstGeom>
        </p:spPr>
        <p:txBody>
          <a:bodyPr lIns="91422" tIns="91422" rIns="91422" bIns="91422"/>
          <a:lstStyle/>
          <a:p>
            <a:pPr/>
          </a:p>
        </p:txBody>
      </p:sp>
      <p:sp>
        <p:nvSpPr>
          <p:cNvPr id="1220" name="Shape 1220"/>
          <p:cNvSpPr/>
          <p:nvPr>
            <p:ph type="sldNum" sz="quarter" idx="2"/>
          </p:nvPr>
        </p:nvSpPr>
        <p:spPr>
          <a:xfrm>
            <a:off x="11621460" y="6543380"/>
            <a:ext cx="137288" cy="127001"/>
          </a:xfrm>
          <a:prstGeom prst="rect">
            <a:avLst/>
          </a:prstGeom>
        </p:spPr>
        <p:txBody>
          <a:bodyPr lIns="0" tIns="0" rIns="0" bIns="0"/>
          <a:lstStyle>
            <a:lvl1pPr algn="ctr">
              <a:defRPr sz="900">
                <a:solidFill>
                  <a:srgbClr val="7F7F7F"/>
                </a:solidFill>
                <a:latin typeface="PT Sans"/>
                <a:ea typeface="PT Sans"/>
                <a:cs typeface="PT Sans"/>
                <a:sym typeface="PT Sans"/>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9.xml><?xml version="1.0" encoding="utf-8"?>
<p:sldLayout xmlns:a="http://schemas.openxmlformats.org/drawingml/2006/main" xmlns:r="http://schemas.openxmlformats.org/officeDocument/2006/relationships" xmlns:p="http://schemas.openxmlformats.org/presentationml/2006/main" type="tx" showMasterSp="1" showMasterPhAnim="1">
  <p:cSld name="2_Divider slide">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227" name="Shape 1227"/>
          <p:cNvSpPr/>
          <p:nvPr/>
        </p:nvSpPr>
        <p:spPr>
          <a:xfrm>
            <a:off x="478366" y="582082"/>
            <a:ext cx="11713604" cy="6276006"/>
          </a:xfrm>
          <a:prstGeom prst="rect">
            <a:avLst/>
          </a:prstGeom>
          <a:solidFill>
            <a:srgbClr val="FFFFFF"/>
          </a:solidFill>
          <a:ln w="12700">
            <a:miter lim="400000"/>
          </a:ln>
        </p:spPr>
        <p:txBody>
          <a:bodyPr lIns="45718" tIns="45718" rIns="45718" bIns="45718" anchor="ctr"/>
          <a:lstStyle/>
          <a:p>
            <a:pPr algn="ctr">
              <a:defRPr>
                <a:solidFill>
                  <a:srgbClr val="FFFFFF"/>
                </a:solidFill>
              </a:defRPr>
            </a:pPr>
          </a:p>
        </p:txBody>
      </p:sp>
      <p:sp>
        <p:nvSpPr>
          <p:cNvPr id="1228" name="Shape 1228"/>
          <p:cNvSpPr/>
          <p:nvPr/>
        </p:nvSpPr>
        <p:spPr>
          <a:xfrm rot="16200000">
            <a:off x="-1045757" y="5541432"/>
            <a:ext cx="2414702" cy="2184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800">
                <a:solidFill>
                  <a:srgbClr val="54585B"/>
                </a:solidFill>
              </a:defRPr>
            </a:lvl1pPr>
          </a:lstStyle>
          <a:p>
            <a:pPr/>
            <a:r>
              <a:t>© 2015 CloudBees, Inc.  All Rights Reserved</a:t>
            </a:r>
          </a:p>
        </p:txBody>
      </p:sp>
      <p:pic>
        <p:nvPicPr>
          <p:cNvPr id="1229" name="image2.png"/>
          <p:cNvPicPr>
            <a:picLocks noChangeAspect="1"/>
          </p:cNvPicPr>
          <p:nvPr/>
        </p:nvPicPr>
        <p:blipFill>
          <a:blip r:embed="rId3">
            <a:extLst/>
          </a:blip>
          <a:stretch>
            <a:fillRect/>
          </a:stretch>
        </p:blipFill>
        <p:spPr>
          <a:xfrm>
            <a:off x="10080200" y="32518"/>
            <a:ext cx="1746802" cy="562504"/>
          </a:xfrm>
          <a:prstGeom prst="rect">
            <a:avLst/>
          </a:prstGeom>
          <a:ln w="12700">
            <a:miter lim="400000"/>
          </a:ln>
        </p:spPr>
      </p:pic>
      <p:pic>
        <p:nvPicPr>
          <p:cNvPr id="1230" name="image1.jpeg"/>
          <p:cNvPicPr>
            <a:picLocks noChangeAspect="1"/>
          </p:cNvPicPr>
          <p:nvPr/>
        </p:nvPicPr>
        <p:blipFill>
          <a:blip r:embed="rId2">
            <a:extLst/>
          </a:blip>
          <a:stretch>
            <a:fillRect/>
          </a:stretch>
        </p:blipFill>
        <p:spPr>
          <a:xfrm>
            <a:off x="0" y="0"/>
            <a:ext cx="12192000" cy="6858000"/>
          </a:xfrm>
          <a:prstGeom prst="rect">
            <a:avLst/>
          </a:prstGeom>
          <a:ln w="12700">
            <a:miter lim="400000"/>
          </a:ln>
        </p:spPr>
      </p:pic>
      <p:sp>
        <p:nvSpPr>
          <p:cNvPr id="1231" name="Shape 1231"/>
          <p:cNvSpPr/>
          <p:nvPr>
            <p:ph type="title"/>
          </p:nvPr>
        </p:nvSpPr>
        <p:spPr>
          <a:xfrm>
            <a:off x="1193521" y="2667000"/>
            <a:ext cx="8433600" cy="1358701"/>
          </a:xfrm>
          <a:prstGeom prst="rect">
            <a:avLst/>
          </a:prstGeom>
        </p:spPr>
        <p:txBody>
          <a:bodyPr lIns="91422" tIns="91422" rIns="91422" bIns="91422" anchor="b"/>
          <a:lstStyle>
            <a:lvl1pPr>
              <a:lnSpc>
                <a:spcPct val="100000"/>
              </a:lnSpc>
              <a:defRPr sz="3600">
                <a:solidFill>
                  <a:srgbClr val="CB3725"/>
                </a:solidFill>
                <a:latin typeface="PT Sans"/>
                <a:ea typeface="PT Sans"/>
                <a:cs typeface="PT Sans"/>
                <a:sym typeface="PT Sans"/>
              </a:defRPr>
            </a:lvl1pPr>
          </a:lstStyle>
          <a:p>
            <a:pPr/>
            <a:r>
              <a:t>Title Text</a:t>
            </a:r>
          </a:p>
        </p:txBody>
      </p:sp>
      <p:sp>
        <p:nvSpPr>
          <p:cNvPr id="1232" name="Shape 1232"/>
          <p:cNvSpPr/>
          <p:nvPr/>
        </p:nvSpPr>
        <p:spPr>
          <a:xfrm rot="16200000">
            <a:off x="-1045757" y="5541432"/>
            <a:ext cx="2414702" cy="2184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800">
                <a:solidFill>
                  <a:srgbClr val="54585B"/>
                </a:solidFill>
              </a:defRPr>
            </a:lvl1pPr>
          </a:lstStyle>
          <a:p>
            <a:pPr/>
            <a:r>
              <a:t>© 2015 CloudBees, Inc.  All Rights Reserved</a:t>
            </a:r>
          </a:p>
        </p:txBody>
      </p:sp>
      <p:pic>
        <p:nvPicPr>
          <p:cNvPr id="1233" name="image2.png"/>
          <p:cNvPicPr>
            <a:picLocks noChangeAspect="1"/>
          </p:cNvPicPr>
          <p:nvPr/>
        </p:nvPicPr>
        <p:blipFill>
          <a:blip r:embed="rId3">
            <a:extLst/>
          </a:blip>
          <a:stretch>
            <a:fillRect/>
          </a:stretch>
        </p:blipFill>
        <p:spPr>
          <a:xfrm>
            <a:off x="9673800" y="273820"/>
            <a:ext cx="2147602" cy="691201"/>
          </a:xfrm>
          <a:prstGeom prst="rect">
            <a:avLst/>
          </a:prstGeom>
          <a:ln w="12700">
            <a:miter lim="400000"/>
          </a:ln>
        </p:spPr>
      </p:pic>
      <p:sp>
        <p:nvSpPr>
          <p:cNvPr id="1234" name="Shape 1234"/>
          <p:cNvSpPr/>
          <p:nvPr>
            <p:ph type="sldNum" sz="quarter" idx="2"/>
          </p:nvPr>
        </p:nvSpPr>
        <p:spPr>
          <a:xfrm>
            <a:off x="11621460" y="6543380"/>
            <a:ext cx="137288" cy="127001"/>
          </a:xfrm>
          <a:prstGeom prst="rect">
            <a:avLst/>
          </a:prstGeom>
        </p:spPr>
        <p:txBody>
          <a:bodyPr lIns="0" tIns="0" rIns="0" bIns="0"/>
          <a:lstStyle>
            <a:lvl1pPr algn="ctr">
              <a:defRPr sz="900">
                <a:solidFill>
                  <a:srgbClr val="7F7F7F"/>
                </a:solidFill>
                <a:latin typeface="PT Sans"/>
                <a:ea typeface="PT Sans"/>
                <a:cs typeface="PT Sans"/>
                <a:sym typeface="PT Sans"/>
              </a:defRPr>
            </a:lvl1p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 Id="rId17" Type="http://schemas.openxmlformats.org/officeDocument/2006/relationships/slideLayout" Target="../slideLayouts/slideLayout16.xml"/><Relationship Id="rId18" Type="http://schemas.openxmlformats.org/officeDocument/2006/relationships/slideLayout" Target="../slideLayouts/slideLayout17.xml"/><Relationship Id="rId19" Type="http://schemas.openxmlformats.org/officeDocument/2006/relationships/slideLayout" Target="../slideLayouts/slideLayout18.xml"/><Relationship Id="rId20" Type="http://schemas.openxmlformats.org/officeDocument/2006/relationships/slideLayout" Target="../slideLayouts/slideLayout19.xml"/><Relationship Id="rId21" Type="http://schemas.openxmlformats.org/officeDocument/2006/relationships/slideLayout" Target="../slideLayouts/slideLayout20.xml"/><Relationship Id="rId22" Type="http://schemas.openxmlformats.org/officeDocument/2006/relationships/slideLayout" Target="../slideLayouts/slideLayout21.xml"/><Relationship Id="rId23" Type="http://schemas.openxmlformats.org/officeDocument/2006/relationships/slideLayout" Target="../slideLayouts/slideLayout22.xml"/><Relationship Id="rId24" Type="http://schemas.openxmlformats.org/officeDocument/2006/relationships/slideLayout" Target="../slideLayouts/slideLayout23.xml"/><Relationship Id="rId25" Type="http://schemas.openxmlformats.org/officeDocument/2006/relationships/slideLayout" Target="../slideLayouts/slideLayout24.xml"/><Relationship Id="rId26" Type="http://schemas.openxmlformats.org/officeDocument/2006/relationships/slideLayout" Target="../slideLayouts/slideLayout25.xml"/><Relationship Id="rId27" Type="http://schemas.openxmlformats.org/officeDocument/2006/relationships/slideLayout" Target="../slideLayouts/slideLayout26.xml"/><Relationship Id="rId28" Type="http://schemas.openxmlformats.org/officeDocument/2006/relationships/slideLayout" Target="../slideLayouts/slideLayout27.xml"/><Relationship Id="rId29" Type="http://schemas.openxmlformats.org/officeDocument/2006/relationships/slideLayout" Target="../slideLayouts/slideLayout28.xml"/><Relationship Id="rId30" Type="http://schemas.openxmlformats.org/officeDocument/2006/relationships/slideLayout" Target="../slideLayouts/slideLayout29.xml"/><Relationship Id="rId31" Type="http://schemas.openxmlformats.org/officeDocument/2006/relationships/slideLayout" Target="../slideLayouts/slideLayout30.xml"/><Relationship Id="rId32" Type="http://schemas.openxmlformats.org/officeDocument/2006/relationships/slideLayout" Target="../slideLayouts/slideLayout31.xml"/><Relationship Id="rId33" Type="http://schemas.openxmlformats.org/officeDocument/2006/relationships/slideLayout" Target="../slideLayouts/slideLayout32.xml"/><Relationship Id="rId34" Type="http://schemas.openxmlformats.org/officeDocument/2006/relationships/slideLayout" Target="../slideLayouts/slideLayout33.xml"/><Relationship Id="rId35" Type="http://schemas.openxmlformats.org/officeDocument/2006/relationships/slideLayout" Target="../slideLayouts/slideLayout34.xml"/><Relationship Id="rId36" Type="http://schemas.openxmlformats.org/officeDocument/2006/relationships/slideLayout" Target="../slideLayouts/slideLayout35.xml"/><Relationship Id="rId37" Type="http://schemas.openxmlformats.org/officeDocument/2006/relationships/slideLayout" Target="../slideLayouts/slideLayout36.xml"/><Relationship Id="rId38" Type="http://schemas.openxmlformats.org/officeDocument/2006/relationships/slideLayout" Target="../slideLayouts/slideLayout37.xml"/><Relationship Id="rId39" Type="http://schemas.openxmlformats.org/officeDocument/2006/relationships/slideLayout" Target="../slideLayouts/slideLayout38.xml"/><Relationship Id="rId40" Type="http://schemas.openxmlformats.org/officeDocument/2006/relationships/slideLayout" Target="../slideLayouts/slideLayout39.xml"/><Relationship Id="rId41" Type="http://schemas.openxmlformats.org/officeDocument/2006/relationships/slideLayout" Target="../slideLayouts/slideLayout40.xml"/><Relationship Id="rId42" Type="http://schemas.openxmlformats.org/officeDocument/2006/relationships/slideLayout" Target="../slideLayouts/slideLayout41.xml"/><Relationship Id="rId43" Type="http://schemas.openxmlformats.org/officeDocument/2006/relationships/slideLayout" Target="../slideLayouts/slideLayout42.xml"/><Relationship Id="rId44" Type="http://schemas.openxmlformats.org/officeDocument/2006/relationships/slideLayout" Target="../slideLayouts/slideLayout43.xml"/><Relationship Id="rId45" Type="http://schemas.openxmlformats.org/officeDocument/2006/relationships/slideLayout" Target="../slideLayouts/slideLayout44.xml"/><Relationship Id="rId46" Type="http://schemas.openxmlformats.org/officeDocument/2006/relationships/slideLayout" Target="../slideLayouts/slideLayout45.xml"/><Relationship Id="rId47" Type="http://schemas.openxmlformats.org/officeDocument/2006/relationships/slideLayout" Target="../slideLayouts/slideLayout46.xml"/><Relationship Id="rId48" Type="http://schemas.openxmlformats.org/officeDocument/2006/relationships/slideLayout" Target="../slideLayouts/slideLayout47.xml"/><Relationship Id="rId49" Type="http://schemas.openxmlformats.org/officeDocument/2006/relationships/slideLayout" Target="../slideLayouts/slideLayout48.xml"/><Relationship Id="rId50" Type="http://schemas.openxmlformats.org/officeDocument/2006/relationships/slideLayout" Target="../slideLayouts/slideLayout49.xml"/><Relationship Id="rId51" Type="http://schemas.openxmlformats.org/officeDocument/2006/relationships/slideLayout" Target="../slideLayouts/slideLayout50.xml"/><Relationship Id="rId52" Type="http://schemas.openxmlformats.org/officeDocument/2006/relationships/slideLayout" Target="../slideLayouts/slideLayout51.xml"/><Relationship Id="rId53" Type="http://schemas.openxmlformats.org/officeDocument/2006/relationships/slideLayout" Target="../slideLayouts/slideLayout52.xml"/><Relationship Id="rId54" Type="http://schemas.openxmlformats.org/officeDocument/2006/relationships/slideLayout" Target="../slideLayouts/slideLayout53.xml"/><Relationship Id="rId55" Type="http://schemas.openxmlformats.org/officeDocument/2006/relationships/slideLayout" Target="../slideLayouts/slideLayout54.xml"/><Relationship Id="rId56" Type="http://schemas.openxmlformats.org/officeDocument/2006/relationships/slideLayout" Target="../slideLayouts/slideLayout55.xml"/><Relationship Id="rId57" Type="http://schemas.openxmlformats.org/officeDocument/2006/relationships/slideLayout" Target="../slideLayouts/slideLayout56.xml"/><Relationship Id="rId58" Type="http://schemas.openxmlformats.org/officeDocument/2006/relationships/slideLayout" Target="../slideLayouts/slideLayout57.xml"/><Relationship Id="rId59" Type="http://schemas.openxmlformats.org/officeDocument/2006/relationships/slideLayout" Target="../slideLayouts/slideLayout58.xml"/><Relationship Id="rId60" Type="http://schemas.openxmlformats.org/officeDocument/2006/relationships/slideLayout" Target="../slideLayouts/slideLayout59.xml"/><Relationship Id="rId61" Type="http://schemas.openxmlformats.org/officeDocument/2006/relationships/slideLayout" Target="../slideLayouts/slideLayout60.xml"/><Relationship Id="rId62" Type="http://schemas.openxmlformats.org/officeDocument/2006/relationships/slideLayout" Target="../slideLayouts/slideLayout61.xml"/><Relationship Id="rId63" Type="http://schemas.openxmlformats.org/officeDocument/2006/relationships/slideLayout" Target="../slideLayouts/slideLayout62.xml"/><Relationship Id="rId64" Type="http://schemas.openxmlformats.org/officeDocument/2006/relationships/slideLayout" Target="../slideLayouts/slideLayout63.xml"/><Relationship Id="rId65" Type="http://schemas.openxmlformats.org/officeDocument/2006/relationships/slideLayout" Target="../slideLayouts/slideLayout64.xml"/><Relationship Id="rId66" Type="http://schemas.openxmlformats.org/officeDocument/2006/relationships/slideLayout" Target="../slideLayouts/slideLayout65.xml"/><Relationship Id="rId67" Type="http://schemas.openxmlformats.org/officeDocument/2006/relationships/slideLayout" Target="../slideLayouts/slideLayout66.xml"/><Relationship Id="rId68" Type="http://schemas.openxmlformats.org/officeDocument/2006/relationships/slideLayout" Target="../slideLayouts/slideLayout67.xml"/><Relationship Id="rId69" Type="http://schemas.openxmlformats.org/officeDocument/2006/relationships/slideLayout" Target="../slideLayouts/slideLayout68.xml"/><Relationship Id="rId70" Type="http://schemas.openxmlformats.org/officeDocument/2006/relationships/slideLayout" Target="../slideLayouts/slideLayout69.xml"/><Relationship Id="rId71" Type="http://schemas.openxmlformats.org/officeDocument/2006/relationships/slideLayout" Target="../slideLayouts/slideLayout70.xml"/><Relationship Id="rId72" Type="http://schemas.openxmlformats.org/officeDocument/2006/relationships/slideLayout" Target="../slideLayouts/slideLayout71.xml"/><Relationship Id="rId73" Type="http://schemas.openxmlformats.org/officeDocument/2006/relationships/slideLayout" Target="../slideLayouts/slideLayout72.xml"/><Relationship Id="rId74" Type="http://schemas.openxmlformats.org/officeDocument/2006/relationships/slideLayout" Target="../slideLayouts/slideLayout73.xml"/><Relationship Id="rId75" Type="http://schemas.openxmlformats.org/officeDocument/2006/relationships/slideLayout" Target="../slideLayouts/slideLayout74.xml"/><Relationship Id="rId76" Type="http://schemas.openxmlformats.org/officeDocument/2006/relationships/slideLayout" Target="../slideLayouts/slideLayout75.xml"/><Relationship Id="rId77" Type="http://schemas.openxmlformats.org/officeDocument/2006/relationships/slideLayout" Target="../slideLayouts/slideLayout76.xml"/><Relationship Id="rId78" Type="http://schemas.openxmlformats.org/officeDocument/2006/relationships/slideLayout" Target="../slideLayouts/slideLayout77.xml"/><Relationship Id="rId79" Type="http://schemas.openxmlformats.org/officeDocument/2006/relationships/slideLayout" Target="../slideLayouts/slideLayout78.xml"/><Relationship Id="rId80" Type="http://schemas.openxmlformats.org/officeDocument/2006/relationships/slideLayout" Target="../slideLayouts/slideLayout79.xml"/><Relationship Id="rId81" Type="http://schemas.openxmlformats.org/officeDocument/2006/relationships/slideLayout" Target="../slideLayouts/slideLayout80.xml"/><Relationship Id="rId82" Type="http://schemas.openxmlformats.org/officeDocument/2006/relationships/slideLayout" Target="../slideLayouts/slideLayout81.xml"/><Relationship Id="rId83" Type="http://schemas.openxmlformats.org/officeDocument/2006/relationships/slideLayout" Target="../slideLayouts/slideLayout82.xml"/><Relationship Id="rId84" Type="http://schemas.openxmlformats.org/officeDocument/2006/relationships/slideLayout" Target="../slideLayouts/slideLayout83.xml"/><Relationship Id="rId85" Type="http://schemas.openxmlformats.org/officeDocument/2006/relationships/slideLayout" Target="../slideLayouts/slideLayout84.xml"/><Relationship Id="rId86" Type="http://schemas.openxmlformats.org/officeDocument/2006/relationships/slideLayout" Target="../slideLayouts/slideLayout85.xml"/><Relationship Id="rId87" Type="http://schemas.openxmlformats.org/officeDocument/2006/relationships/slideLayout" Target="../slideLayouts/slideLayout86.xml"/><Relationship Id="rId88" Type="http://schemas.openxmlformats.org/officeDocument/2006/relationships/slideLayout" Target="../slideLayouts/slideLayout87.xml"/><Relationship Id="rId89" Type="http://schemas.openxmlformats.org/officeDocument/2006/relationships/slideLayout" Target="../slideLayouts/slideLayout88.xml"/><Relationship Id="rId90" Type="http://schemas.openxmlformats.org/officeDocument/2006/relationships/slideLayout" Target="../slideLayouts/slideLayout89.xml"/><Relationship Id="rId91" Type="http://schemas.openxmlformats.org/officeDocument/2006/relationships/slideLayout" Target="../slideLayouts/slideLayout90.xml"/><Relationship Id="rId92" Type="http://schemas.openxmlformats.org/officeDocument/2006/relationships/slideLayout" Target="../slideLayouts/slideLayout91.xml"/><Relationship Id="rId93" Type="http://schemas.openxmlformats.org/officeDocument/2006/relationships/slideLayout" Target="../slideLayouts/slideLayout92.xml"/><Relationship Id="rId94" Type="http://schemas.openxmlformats.org/officeDocument/2006/relationships/slideLayout" Target="../slideLayouts/slideLayout93.xml"/><Relationship Id="rId95" Type="http://schemas.openxmlformats.org/officeDocument/2006/relationships/slideLayout" Target="../slideLayouts/slideLayout94.xml"/><Relationship Id="rId96" Type="http://schemas.openxmlformats.org/officeDocument/2006/relationships/slideLayout" Target="../slideLayouts/slideLayout95.xml"/><Relationship Id="rId97" Type="http://schemas.openxmlformats.org/officeDocument/2006/relationships/slideLayout" Target="../slideLayouts/slideLayout96.xml"/><Relationship Id="rId98" Type="http://schemas.openxmlformats.org/officeDocument/2006/relationships/slideLayout" Target="../slideLayouts/slideLayout97.xml"/><Relationship Id="rId99" Type="http://schemas.openxmlformats.org/officeDocument/2006/relationships/slideLayout" Target="../slideLayouts/slideLayout98.xml"/><Relationship Id="rId100" Type="http://schemas.openxmlformats.org/officeDocument/2006/relationships/slideLayout" Target="../slideLayouts/slideLayout99.xml"/><Relationship Id="rId101" Type="http://schemas.openxmlformats.org/officeDocument/2006/relationships/slideLayout" Target="../slideLayouts/slideLayout100.xml"/><Relationship Id="rId102" Type="http://schemas.openxmlformats.org/officeDocument/2006/relationships/slideLayout" Target="../slideLayouts/slideLayout101.xml"/><Relationship Id="rId103" Type="http://schemas.openxmlformats.org/officeDocument/2006/relationships/slideLayout" Target="../slideLayouts/slideLayout102.xml"/><Relationship Id="rId104" Type="http://schemas.openxmlformats.org/officeDocument/2006/relationships/slideLayout" Target="../slideLayouts/slideLayout103.xml"/><Relationship Id="rId105" Type="http://schemas.openxmlformats.org/officeDocument/2006/relationships/slideLayout" Target="../slideLayouts/slideLayout104.xml"/><Relationship Id="rId106" Type="http://schemas.openxmlformats.org/officeDocument/2006/relationships/slideLayout" Target="../slideLayouts/slideLayout105.xml"/><Relationship Id="rId107" Type="http://schemas.openxmlformats.org/officeDocument/2006/relationships/slideLayout" Target="../slideLayouts/slideLayout106.xml"/><Relationship Id="rId108" Type="http://schemas.openxmlformats.org/officeDocument/2006/relationships/slideLayout" Target="../slideLayouts/slideLayout107.xml"/><Relationship Id="rId109" Type="http://schemas.openxmlformats.org/officeDocument/2006/relationships/slideLayout" Target="../slideLayouts/slideLayout108.xml"/><Relationship Id="rId110" Type="http://schemas.openxmlformats.org/officeDocument/2006/relationships/slideLayout" Target="../slideLayouts/slideLayout109.xml"/><Relationship Id="rId111" Type="http://schemas.openxmlformats.org/officeDocument/2006/relationships/slideLayout" Target="../slideLayouts/slideLayout110.xml"/><Relationship Id="rId112" Type="http://schemas.openxmlformats.org/officeDocument/2006/relationships/slideLayout" Target="../slideLayouts/slideLayout111.xml"/><Relationship Id="rId113" Type="http://schemas.openxmlformats.org/officeDocument/2006/relationships/slideLayout" Target="../slideLayouts/slideLayout112.xml"/><Relationship Id="rId114" Type="http://schemas.openxmlformats.org/officeDocument/2006/relationships/slideLayout" Target="../slideLayouts/slideLayout113.xml"/><Relationship Id="rId115" Type="http://schemas.openxmlformats.org/officeDocument/2006/relationships/slideLayout" Target="../slideLayouts/slideLayout114.xml"/><Relationship Id="rId116" Type="http://schemas.openxmlformats.org/officeDocument/2006/relationships/slideLayout" Target="../slideLayouts/slideLayout115.xml"/><Relationship Id="rId117" Type="http://schemas.openxmlformats.org/officeDocument/2006/relationships/slideLayout" Target="../slideLayouts/slideLayout116.xml"/><Relationship Id="rId118" Type="http://schemas.openxmlformats.org/officeDocument/2006/relationships/slideLayout" Target="../slideLayouts/slideLayout117.xml"/><Relationship Id="rId119" Type="http://schemas.openxmlformats.org/officeDocument/2006/relationships/slideLayout" Target="../slideLayouts/slideLayout118.xml"/><Relationship Id="rId120" Type="http://schemas.openxmlformats.org/officeDocument/2006/relationships/slideLayout" Target="../slideLayouts/slideLayout119.xml"/><Relationship Id="rId121" Type="http://schemas.openxmlformats.org/officeDocument/2006/relationships/slideLayout" Target="../slideLayouts/slideLayout120.xml"/><Relationship Id="rId122" Type="http://schemas.openxmlformats.org/officeDocument/2006/relationships/slideLayout" Target="../slideLayouts/slideLayout121.xml"/><Relationship Id="rId123" Type="http://schemas.openxmlformats.org/officeDocument/2006/relationships/slideLayout" Target="../slideLayouts/slideLayout122.xml"/><Relationship Id="rId124" Type="http://schemas.openxmlformats.org/officeDocument/2006/relationships/slideLayout" Target="../slideLayouts/slideLayout123.xml"/><Relationship Id="rId125" Type="http://schemas.openxmlformats.org/officeDocument/2006/relationships/slideLayout" Target="../slideLayouts/slideLayout124.xml"/><Relationship Id="rId126" Type="http://schemas.openxmlformats.org/officeDocument/2006/relationships/slideLayout" Target="../slideLayouts/slideLayout125.xml"/><Relationship Id="rId127" Type="http://schemas.openxmlformats.org/officeDocument/2006/relationships/slideLayout" Target="../slideLayouts/slideLayout126.xml"/><Relationship Id="rId128" Type="http://schemas.openxmlformats.org/officeDocument/2006/relationships/slideLayout" Target="../slideLayouts/slideLayout127.xml"/><Relationship Id="rId129" Type="http://schemas.openxmlformats.org/officeDocument/2006/relationships/slideLayout" Target="../slideLayouts/slideLayout128.xml"/><Relationship Id="rId130" Type="http://schemas.openxmlformats.org/officeDocument/2006/relationships/slideLayout" Target="../slideLayouts/slideLayout129.xml"/><Relationship Id="rId131" Type="http://schemas.openxmlformats.org/officeDocument/2006/relationships/slideLayout" Target="../slideLayouts/slideLayout130.xml"/><Relationship Id="rId132" Type="http://schemas.openxmlformats.org/officeDocument/2006/relationships/slideLayout" Target="../slideLayouts/slideLayout131.xml"/><Relationship Id="rId133" Type="http://schemas.openxmlformats.org/officeDocument/2006/relationships/slideLayout" Target="../slideLayouts/slideLayout132.xml"/><Relationship Id="rId134" Type="http://schemas.openxmlformats.org/officeDocument/2006/relationships/slideLayout" Target="../slideLayouts/slideLayout133.xml"/><Relationship Id="rId135" Type="http://schemas.openxmlformats.org/officeDocument/2006/relationships/slideLayout" Target="../slideLayouts/slideLayout134.xml"/><Relationship Id="rId136" Type="http://schemas.openxmlformats.org/officeDocument/2006/relationships/slideLayout" Target="../slideLayouts/slideLayout135.xml"/><Relationship Id="rId137" Type="http://schemas.openxmlformats.org/officeDocument/2006/relationships/slideLayout" Target="../slideLayouts/slideLayout136.xml"/><Relationship Id="rId138" Type="http://schemas.openxmlformats.org/officeDocument/2006/relationships/slideLayout" Target="../slideLayouts/slideLayout137.xml"/><Relationship Id="rId139" Type="http://schemas.openxmlformats.org/officeDocument/2006/relationships/slideLayout" Target="../slideLayouts/slideLayout138.xml"/><Relationship Id="rId140" Type="http://schemas.openxmlformats.org/officeDocument/2006/relationships/slideLayout" Target="../slideLayouts/slideLayout139.xml"/><Relationship Id="rId141" Type="http://schemas.openxmlformats.org/officeDocument/2006/relationships/slideLayout" Target="../slideLayouts/slideLayout140.xml"/><Relationship Id="rId142" Type="http://schemas.openxmlformats.org/officeDocument/2006/relationships/slideLayout" Target="../slideLayouts/slideLayout141.xml"/><Relationship Id="rId143" Type="http://schemas.openxmlformats.org/officeDocument/2006/relationships/slideLayout" Target="../slideLayouts/slideLayout142.xml"/><Relationship Id="rId144" Type="http://schemas.openxmlformats.org/officeDocument/2006/relationships/slideLayout" Target="../slideLayouts/slideLayout143.xml"/><Relationship Id="rId145" Type="http://schemas.openxmlformats.org/officeDocument/2006/relationships/slideLayout" Target="../slideLayouts/slideLayout144.xml"/><Relationship Id="rId146" Type="http://schemas.openxmlformats.org/officeDocument/2006/relationships/slideLayout" Target="../slideLayouts/slideLayout145.xml"/><Relationship Id="rId147" Type="http://schemas.openxmlformats.org/officeDocument/2006/relationships/slideLayout" Target="../slideLayouts/slideLayout146.xml"/><Relationship Id="rId148" Type="http://schemas.openxmlformats.org/officeDocument/2006/relationships/slideLayout" Target="../slideLayouts/slideLayout147.xml"/><Relationship Id="rId149" Type="http://schemas.openxmlformats.org/officeDocument/2006/relationships/slideLayout" Target="../slideLayouts/slideLayout148.xml"/><Relationship Id="rId150" Type="http://schemas.openxmlformats.org/officeDocument/2006/relationships/slideLayout" Target="../slideLayouts/slideLayout149.xml"/><Relationship Id="rId151" Type="http://schemas.openxmlformats.org/officeDocument/2006/relationships/slideLayout" Target="../slideLayouts/slideLayout150.xml"/><Relationship Id="rId152" Type="http://schemas.openxmlformats.org/officeDocument/2006/relationships/slideLayout" Target="../slideLayouts/slideLayout151.xml"/><Relationship Id="rId153" Type="http://schemas.openxmlformats.org/officeDocument/2006/relationships/slideLayout" Target="../slideLayouts/slideLayout152.xml"/><Relationship Id="rId154" Type="http://schemas.openxmlformats.org/officeDocument/2006/relationships/slideLayout" Target="../slideLayouts/slideLayout153.xml"/><Relationship Id="rId155" Type="http://schemas.openxmlformats.org/officeDocument/2006/relationships/slideLayout" Target="../slideLayouts/slideLayout154.xml"/><Relationship Id="rId156" Type="http://schemas.openxmlformats.org/officeDocument/2006/relationships/slideLayout" Target="../slideLayouts/slideLayout155.xml"/><Relationship Id="rId157" Type="http://schemas.openxmlformats.org/officeDocument/2006/relationships/slideLayout" Target="../slideLayouts/slideLayout156.xml"/><Relationship Id="rId158" Type="http://schemas.openxmlformats.org/officeDocument/2006/relationships/slideLayout" Target="../slideLayouts/slideLayout157.xml"/><Relationship Id="rId159" Type="http://schemas.openxmlformats.org/officeDocument/2006/relationships/slideLayout" Target="../slideLayouts/slideLayout158.xml"/><Relationship Id="rId160" Type="http://schemas.openxmlformats.org/officeDocument/2006/relationships/slideLayout" Target="../slideLayouts/slideLayout159.xml"/><Relationship Id="rId161" Type="http://schemas.openxmlformats.org/officeDocument/2006/relationships/slideLayout" Target="../slideLayouts/slideLayout160.xml"/><Relationship Id="rId162" Type="http://schemas.openxmlformats.org/officeDocument/2006/relationships/slideLayout" Target="../slideLayouts/slideLayout161.xml"/><Relationship Id="rId163" Type="http://schemas.openxmlformats.org/officeDocument/2006/relationships/slideLayout" Target="../slideLayouts/slideLayout162.xml"/><Relationship Id="rId164" Type="http://schemas.openxmlformats.org/officeDocument/2006/relationships/slideLayout" Target="../slideLayouts/slideLayout163.xml"/><Relationship Id="rId165" Type="http://schemas.openxmlformats.org/officeDocument/2006/relationships/slideLayout" Target="../slideLayouts/slideLayout164.xml"/><Relationship Id="rId166" Type="http://schemas.openxmlformats.org/officeDocument/2006/relationships/slideLayout" Target="../slideLayouts/slideLayout165.xml"/><Relationship Id="rId167" Type="http://schemas.openxmlformats.org/officeDocument/2006/relationships/slideLayout" Target="../slideLayouts/slideLayout166.xml"/><Relationship Id="rId168" Type="http://schemas.openxmlformats.org/officeDocument/2006/relationships/slideLayout" Target="../slideLayouts/slideLayout167.xml"/><Relationship Id="rId169" Type="http://schemas.openxmlformats.org/officeDocument/2006/relationships/slideLayout" Target="../slideLayouts/slideLayout168.xml"/><Relationship Id="rId170" Type="http://schemas.openxmlformats.org/officeDocument/2006/relationships/slideLayout" Target="../slideLayouts/slideLayout169.xml"/><Relationship Id="rId171" Type="http://schemas.openxmlformats.org/officeDocument/2006/relationships/slideLayout" Target="../slideLayouts/slideLayout170.xml"/><Relationship Id="rId172" Type="http://schemas.openxmlformats.org/officeDocument/2006/relationships/slideLayout" Target="../slideLayouts/slideLayout171.xml"/><Relationship Id="rId173" Type="http://schemas.openxmlformats.org/officeDocument/2006/relationships/slideLayout" Target="../slideLayouts/slideLayout172.xml"/><Relationship Id="rId174" Type="http://schemas.openxmlformats.org/officeDocument/2006/relationships/slideLayout" Target="../slideLayouts/slideLayout173.xml"/><Relationship Id="rId175" Type="http://schemas.openxmlformats.org/officeDocument/2006/relationships/slideLayout" Target="../slideLayouts/slideLayout174.xml"/><Relationship Id="rId176" Type="http://schemas.openxmlformats.org/officeDocument/2006/relationships/slideLayout" Target="../slideLayouts/slideLayout175.xml"/><Relationship Id="rId177" Type="http://schemas.openxmlformats.org/officeDocument/2006/relationships/slideLayout" Target="../slideLayouts/slideLayout176.xml"/><Relationship Id="rId178" Type="http://schemas.openxmlformats.org/officeDocument/2006/relationships/slideLayout" Target="../slideLayouts/slideLayout177.xml"/><Relationship Id="rId179" Type="http://schemas.openxmlformats.org/officeDocument/2006/relationships/slideLayout" Target="../slideLayouts/slideLayout178.xml"/><Relationship Id="rId180" Type="http://schemas.openxmlformats.org/officeDocument/2006/relationships/slideLayout" Target="../slideLayouts/slideLayout179.xml"/><Relationship Id="rId181" Type="http://schemas.openxmlformats.org/officeDocument/2006/relationships/slideLayout" Target="../slideLayouts/slideLayout180.xml"/><Relationship Id="rId182" Type="http://schemas.openxmlformats.org/officeDocument/2006/relationships/slideLayout" Target="../slideLayouts/slideLayout181.xml"/><Relationship Id="rId183" Type="http://schemas.openxmlformats.org/officeDocument/2006/relationships/slideLayout" Target="../slideLayouts/slideLayout182.xml"/><Relationship Id="rId184" Type="http://schemas.openxmlformats.org/officeDocument/2006/relationships/slideLayout" Target="../slideLayouts/slideLayout183.xml"/><Relationship Id="rId185" Type="http://schemas.openxmlformats.org/officeDocument/2006/relationships/slideLayout" Target="../slideLayouts/slideLayout184.xml"/><Relationship Id="rId186" Type="http://schemas.openxmlformats.org/officeDocument/2006/relationships/slideLayout" Target="../slideLayouts/slideLayout185.xml"/><Relationship Id="rId187" Type="http://schemas.openxmlformats.org/officeDocument/2006/relationships/slideLayout" Target="../slideLayouts/slideLayout186.xml"/><Relationship Id="rId188" Type="http://schemas.openxmlformats.org/officeDocument/2006/relationships/slideLayout" Target="../slideLayouts/slideLayout187.xml"/><Relationship Id="rId189" Type="http://schemas.openxmlformats.org/officeDocument/2006/relationships/slideLayout" Target="../slideLayouts/slideLayout188.xml"/><Relationship Id="rId190" Type="http://schemas.openxmlformats.org/officeDocument/2006/relationships/slideLayout" Target="../slideLayouts/slideLayout189.xml"/><Relationship Id="rId191" Type="http://schemas.openxmlformats.org/officeDocument/2006/relationships/slideLayout" Target="../slideLayouts/slideLayout190.xml"/><Relationship Id="rId192" Type="http://schemas.openxmlformats.org/officeDocument/2006/relationships/slideLayout" Target="../slideLayouts/slideLayout191.xml"/><Relationship Id="rId193" Type="http://schemas.openxmlformats.org/officeDocument/2006/relationships/slideLayout" Target="../slideLayouts/slideLayout192.xml"/><Relationship Id="rId194" Type="http://schemas.openxmlformats.org/officeDocument/2006/relationships/slideLayout" Target="../slideLayouts/slideLayout193.xml"/><Relationship Id="rId195" Type="http://schemas.openxmlformats.org/officeDocument/2006/relationships/slideLayout" Target="../slideLayouts/slideLayout194.xml"/><Relationship Id="rId196" Type="http://schemas.openxmlformats.org/officeDocument/2006/relationships/slideLayout" Target="../slideLayouts/slideLayout195.xml"/><Relationship Id="rId197" Type="http://schemas.openxmlformats.org/officeDocument/2006/relationships/slideLayout" Target="../slideLayouts/slideLayout196.xml"/><Relationship Id="rId198" Type="http://schemas.openxmlformats.org/officeDocument/2006/relationships/slideLayout" Target="../slideLayouts/slideLayout197.xml"/><Relationship Id="rId199" Type="http://schemas.openxmlformats.org/officeDocument/2006/relationships/slideLayout" Target="../slideLayouts/slideLayout198.xml"/><Relationship Id="rId200" Type="http://schemas.openxmlformats.org/officeDocument/2006/relationships/slideLayout" Target="../slideLayouts/slideLayout199.xml"/><Relationship Id="rId201" Type="http://schemas.openxmlformats.org/officeDocument/2006/relationships/slideLayout" Target="../slideLayouts/slideLayout200.xml"/><Relationship Id="rId202" Type="http://schemas.openxmlformats.org/officeDocument/2006/relationships/slideLayout" Target="../slideLayouts/slideLayout201.xml"/><Relationship Id="rId203" Type="http://schemas.openxmlformats.org/officeDocument/2006/relationships/slideLayout" Target="../slideLayouts/slideLayout202.xml"/><Relationship Id="rId204" Type="http://schemas.openxmlformats.org/officeDocument/2006/relationships/slideLayout" Target="../slideLayouts/slideLayout203.xml"/><Relationship Id="rId205" Type="http://schemas.openxmlformats.org/officeDocument/2006/relationships/slideLayout" Target="../slideLayouts/slideLayout204.xml"/><Relationship Id="rId206" Type="http://schemas.openxmlformats.org/officeDocument/2006/relationships/slideLayout" Target="../slideLayouts/slideLayout205.xml"/><Relationship Id="rId207" Type="http://schemas.openxmlformats.org/officeDocument/2006/relationships/slideLayout" Target="../slideLayouts/slideLayout206.xml"/><Relationship Id="rId208" Type="http://schemas.openxmlformats.org/officeDocument/2006/relationships/slideLayout" Target="../slideLayouts/slideLayout207.xml"/><Relationship Id="rId209" Type="http://schemas.openxmlformats.org/officeDocument/2006/relationships/slideLayout" Target="../slideLayouts/slideLayout208.xml"/><Relationship Id="rId210" Type="http://schemas.openxmlformats.org/officeDocument/2006/relationships/slideLayout" Target="../slideLayouts/slideLayout209.xml"/><Relationship Id="rId211" Type="http://schemas.openxmlformats.org/officeDocument/2006/relationships/slideLayout" Target="../slideLayouts/slideLayout210.xml"/><Relationship Id="rId212" Type="http://schemas.openxmlformats.org/officeDocument/2006/relationships/slideLayout" Target="../slideLayouts/slideLayout211.xml"/><Relationship Id="rId213" Type="http://schemas.openxmlformats.org/officeDocument/2006/relationships/slideLayout" Target="../slideLayouts/slideLayout212.xml"/><Relationship Id="rId214" Type="http://schemas.openxmlformats.org/officeDocument/2006/relationships/slideLayout" Target="../slideLayouts/slideLayout213.xml"/><Relationship Id="rId215" Type="http://schemas.openxmlformats.org/officeDocument/2006/relationships/slideLayout" Target="../slideLayouts/slideLayout214.xml"/><Relationship Id="rId216" Type="http://schemas.openxmlformats.org/officeDocument/2006/relationships/slideLayout" Target="../slideLayouts/slideLayout215.xml"/><Relationship Id="rId217" Type="http://schemas.openxmlformats.org/officeDocument/2006/relationships/slideLayout" Target="../slideLayouts/slideLayout216.xml"/><Relationship Id="rId218" Type="http://schemas.openxmlformats.org/officeDocument/2006/relationships/slideLayout" Target="../slideLayouts/slideLayout217.xml"/><Relationship Id="rId219" Type="http://schemas.openxmlformats.org/officeDocument/2006/relationships/slideLayout" Target="../slideLayouts/slideLayout218.xml"/><Relationship Id="rId220" Type="http://schemas.openxmlformats.org/officeDocument/2006/relationships/slideLayout" Target="../slideLayouts/slideLayout219.xml"/><Relationship Id="rId221" Type="http://schemas.openxmlformats.org/officeDocument/2006/relationships/slideLayout" Target="../slideLayouts/slideLayout220.xml"/><Relationship Id="rId222" Type="http://schemas.openxmlformats.org/officeDocument/2006/relationships/slideLayout" Target="../slideLayouts/slideLayout221.xml"/><Relationship Id="rId223" Type="http://schemas.openxmlformats.org/officeDocument/2006/relationships/slideLayout" Target="../slideLayouts/slideLayout222.xml"/><Relationship Id="rId224" Type="http://schemas.openxmlformats.org/officeDocument/2006/relationships/slideLayout" Target="../slideLayouts/slideLayout223.xml"/><Relationship Id="rId225" Type="http://schemas.openxmlformats.org/officeDocument/2006/relationships/slideLayout" Target="../slideLayouts/slideLayout224.xml"/><Relationship Id="rId226" Type="http://schemas.openxmlformats.org/officeDocument/2006/relationships/slideLayout" Target="../slideLayouts/slideLayout225.xml"/><Relationship Id="rId227" Type="http://schemas.openxmlformats.org/officeDocument/2006/relationships/slideLayout" Target="../slideLayouts/slideLayout226.xml"/><Relationship Id="rId228" Type="http://schemas.openxmlformats.org/officeDocument/2006/relationships/slideLayout" Target="../slideLayouts/slideLayout227.xml"/><Relationship Id="rId229" Type="http://schemas.openxmlformats.org/officeDocument/2006/relationships/slideLayout" Target="../slideLayouts/slideLayout228.xml"/><Relationship Id="rId230" Type="http://schemas.openxmlformats.org/officeDocument/2006/relationships/slideLayout" Target="../slideLayouts/slideLayout229.xml"/><Relationship Id="rId231" Type="http://schemas.openxmlformats.org/officeDocument/2006/relationships/slideLayout" Target="../slideLayouts/slideLayout230.xml"/><Relationship Id="rId232" Type="http://schemas.openxmlformats.org/officeDocument/2006/relationships/slideLayout" Target="../slideLayouts/slideLayout231.xml"/><Relationship Id="rId233" Type="http://schemas.openxmlformats.org/officeDocument/2006/relationships/slideLayout" Target="../slideLayouts/slideLayout232.xml"/><Relationship Id="rId234" Type="http://schemas.openxmlformats.org/officeDocument/2006/relationships/slideLayout" Target="../slideLayouts/slideLayout233.xml"/><Relationship Id="rId235" Type="http://schemas.openxmlformats.org/officeDocument/2006/relationships/slideLayout" Target="../slideLayouts/slideLayout234.xml"/><Relationship Id="rId236" Type="http://schemas.openxmlformats.org/officeDocument/2006/relationships/slideLayout" Target="../slideLayouts/slideLayout235.xml"/><Relationship Id="rId237" Type="http://schemas.openxmlformats.org/officeDocument/2006/relationships/slideLayout" Target="../slideLayouts/slideLayout236.xml"/><Relationship Id="rId238" Type="http://schemas.openxmlformats.org/officeDocument/2006/relationships/slideLayout" Target="../slideLayouts/slideLayout237.xml"/><Relationship Id="rId239" Type="http://schemas.openxmlformats.org/officeDocument/2006/relationships/slideLayout" Target="../slideLayouts/slideLayout238.xml"/><Relationship Id="rId240" Type="http://schemas.openxmlformats.org/officeDocument/2006/relationships/slideLayout" Target="../slideLayouts/slideLayout239.xml"/><Relationship Id="rId241" Type="http://schemas.openxmlformats.org/officeDocument/2006/relationships/slideLayout" Target="../slideLayouts/slideLayout240.xml"/><Relationship Id="rId242" Type="http://schemas.openxmlformats.org/officeDocument/2006/relationships/slideLayout" Target="../slideLayouts/slideLayout241.xml"/><Relationship Id="rId243" Type="http://schemas.openxmlformats.org/officeDocument/2006/relationships/slideLayout" Target="../slideLayouts/slideLayout242.xml"/><Relationship Id="rId244" Type="http://schemas.openxmlformats.org/officeDocument/2006/relationships/slideLayout" Target="../slideLayouts/slideLayout243.xml"/><Relationship Id="rId245" Type="http://schemas.openxmlformats.org/officeDocument/2006/relationships/slideLayout" Target="../slideLayouts/slideLayout244.xml"/><Relationship Id="rId246" Type="http://schemas.openxmlformats.org/officeDocument/2006/relationships/slideLayout" Target="../slideLayouts/slideLayout245.xml"/><Relationship Id="rId247" Type="http://schemas.openxmlformats.org/officeDocument/2006/relationships/slideLayout" Target="../slideLayouts/slideLayout246.xml"/><Relationship Id="rId248" Type="http://schemas.openxmlformats.org/officeDocument/2006/relationships/slideLayout" Target="../slideLayouts/slideLayout247.xml"/><Relationship Id="rId249" Type="http://schemas.openxmlformats.org/officeDocument/2006/relationships/slideLayout" Target="../slideLayouts/slideLayout248.xml"/><Relationship Id="rId250" Type="http://schemas.openxmlformats.org/officeDocument/2006/relationships/slideLayout" Target="../slideLayouts/slideLayout249.xml"/><Relationship Id="rId251" Type="http://schemas.openxmlformats.org/officeDocument/2006/relationships/slideLayout" Target="../slideLayouts/slideLayout250.xml"/><Relationship Id="rId252" Type="http://schemas.openxmlformats.org/officeDocument/2006/relationships/slideLayout" Target="../slideLayouts/slideLayout251.xml"/><Relationship Id="rId253" Type="http://schemas.openxmlformats.org/officeDocument/2006/relationships/slideLayout" Target="../slideLayouts/slideLayout252.xml"/><Relationship Id="rId254" Type="http://schemas.openxmlformats.org/officeDocument/2006/relationships/slideLayout" Target="../slideLayouts/slideLayout253.xml"/><Relationship Id="rId255" Type="http://schemas.openxmlformats.org/officeDocument/2006/relationships/slideLayout" Target="../slideLayouts/slideLayout254.xml"/><Relationship Id="rId256" Type="http://schemas.openxmlformats.org/officeDocument/2006/relationships/slideLayout" Target="../slideLayouts/slideLayout255.xml"/><Relationship Id="rId257" Type="http://schemas.openxmlformats.org/officeDocument/2006/relationships/slideLayout" Target="../slideLayouts/slideLayout256.xml"/><Relationship Id="rId258" Type="http://schemas.openxmlformats.org/officeDocument/2006/relationships/slideLayout" Target="../slideLayouts/slideLayout257.xml"/><Relationship Id="rId259" Type="http://schemas.openxmlformats.org/officeDocument/2006/relationships/slideLayout" Target="../slideLayouts/slideLayout258.xml"/><Relationship Id="rId260" Type="http://schemas.openxmlformats.org/officeDocument/2006/relationships/slideLayout" Target="../slideLayouts/slideLayout259.xml"/><Relationship Id="rId261" Type="http://schemas.openxmlformats.org/officeDocument/2006/relationships/slideLayout" Target="../slideLayouts/slideLayout260.xml"/><Relationship Id="rId262" Type="http://schemas.openxmlformats.org/officeDocument/2006/relationships/slideLayout" Target="../slideLayouts/slideLayout261.xml"/><Relationship Id="rId263" Type="http://schemas.openxmlformats.org/officeDocument/2006/relationships/slideLayout" Target="../slideLayouts/slideLayout262.xml"/><Relationship Id="rId264" Type="http://schemas.openxmlformats.org/officeDocument/2006/relationships/slideLayout" Target="../slideLayouts/slideLayout263.xml"/><Relationship Id="rId265" Type="http://schemas.openxmlformats.org/officeDocument/2006/relationships/slideLayout" Target="../slideLayouts/slideLayout264.xml"/><Relationship Id="rId266" Type="http://schemas.openxmlformats.org/officeDocument/2006/relationships/slideLayout" Target="../slideLayouts/slideLayout265.xml"/><Relationship Id="rId267" Type="http://schemas.openxmlformats.org/officeDocument/2006/relationships/slideLayout" Target="../slideLayouts/slideLayout266.xml"/><Relationship Id="rId268" Type="http://schemas.openxmlformats.org/officeDocument/2006/relationships/slideLayout" Target="../slideLayouts/slideLayout267.xml"/><Relationship Id="rId269" Type="http://schemas.openxmlformats.org/officeDocument/2006/relationships/slideLayout" Target="../slideLayouts/slideLayout268.xml"/><Relationship Id="rId270" Type="http://schemas.openxmlformats.org/officeDocument/2006/relationships/slideLayout" Target="../slideLayouts/slideLayout269.xml"/><Relationship Id="rId271" Type="http://schemas.openxmlformats.org/officeDocument/2006/relationships/slideLayout" Target="../slideLayouts/slideLayout270.xml"/><Relationship Id="rId272" Type="http://schemas.openxmlformats.org/officeDocument/2006/relationships/slideLayout" Target="../slideLayouts/slideLayout271.xml"/><Relationship Id="rId273" Type="http://schemas.openxmlformats.org/officeDocument/2006/relationships/slideLayout" Target="../slideLayouts/slideLayout272.xml"/><Relationship Id="rId274" Type="http://schemas.openxmlformats.org/officeDocument/2006/relationships/slideLayout" Target="../slideLayouts/slideLayout273.xml"/><Relationship Id="rId275" Type="http://schemas.openxmlformats.org/officeDocument/2006/relationships/slideLayout" Target="../slideLayouts/slideLayout274.xml"/><Relationship Id="rId276" Type="http://schemas.openxmlformats.org/officeDocument/2006/relationships/slideLayout" Target="../slideLayouts/slideLayout275.xml"/><Relationship Id="rId277" Type="http://schemas.openxmlformats.org/officeDocument/2006/relationships/slideLayout" Target="../slideLayouts/slideLayout276.xml"/><Relationship Id="rId278" Type="http://schemas.openxmlformats.org/officeDocument/2006/relationships/slideLayout" Target="../slideLayouts/slideLayout277.xml"/><Relationship Id="rId279" Type="http://schemas.openxmlformats.org/officeDocument/2006/relationships/slideLayout" Target="../slideLayouts/slideLayout278.xml"/><Relationship Id="rId280" Type="http://schemas.openxmlformats.org/officeDocument/2006/relationships/slideLayout" Target="../slideLayouts/slideLayout279.xml"/><Relationship Id="rId281" Type="http://schemas.openxmlformats.org/officeDocument/2006/relationships/slideLayout" Target="../slideLayouts/slideLayout280.xml"/><Relationship Id="rId282" Type="http://schemas.openxmlformats.org/officeDocument/2006/relationships/slideLayout" Target="../slideLayouts/slideLayout281.xml"/><Relationship Id="rId283" Type="http://schemas.openxmlformats.org/officeDocument/2006/relationships/slideLayout" Target="../slideLayouts/slideLayout282.xml"/><Relationship Id="rId284" Type="http://schemas.openxmlformats.org/officeDocument/2006/relationships/slideLayout" Target="../slideLayouts/slideLayout283.xml"/><Relationship Id="rId285" Type="http://schemas.openxmlformats.org/officeDocument/2006/relationships/slideLayout" Target="../slideLayouts/slideLayout284.xml"/><Relationship Id="rId286" Type="http://schemas.openxmlformats.org/officeDocument/2006/relationships/slideLayout" Target="../slideLayouts/slideLayout285.xml"/><Relationship Id="rId287" Type="http://schemas.openxmlformats.org/officeDocument/2006/relationships/slideLayout" Target="../slideLayouts/slideLayout286.xml"/><Relationship Id="rId288" Type="http://schemas.openxmlformats.org/officeDocument/2006/relationships/slideLayout" Target="../slideLayouts/slideLayout287.xml"/><Relationship Id="rId289" Type="http://schemas.openxmlformats.org/officeDocument/2006/relationships/slideLayout" Target="../slideLayouts/slideLayout288.xml"/><Relationship Id="rId290" Type="http://schemas.openxmlformats.org/officeDocument/2006/relationships/slideLayout" Target="../slideLayouts/slideLayout289.xml"/><Relationship Id="rId291" Type="http://schemas.openxmlformats.org/officeDocument/2006/relationships/slideLayout" Target="../slideLayouts/slideLayout290.xml"/><Relationship Id="rId292" Type="http://schemas.openxmlformats.org/officeDocument/2006/relationships/slideLayout" Target="../slideLayouts/slideLayout291.xml"/><Relationship Id="rId293" Type="http://schemas.openxmlformats.org/officeDocument/2006/relationships/slideLayout" Target="../slideLayouts/slideLayout292.xml"/><Relationship Id="rId294" Type="http://schemas.openxmlformats.org/officeDocument/2006/relationships/slideLayout" Target="../slideLayouts/slideLayout293.xml"/><Relationship Id="rId295" Type="http://schemas.openxmlformats.org/officeDocument/2006/relationships/slideLayout" Target="../slideLayouts/slideLayout294.xml"/><Relationship Id="rId296" Type="http://schemas.openxmlformats.org/officeDocument/2006/relationships/slideLayout" Target="../slideLayouts/slideLayout295.xml"/><Relationship Id="rId297" Type="http://schemas.openxmlformats.org/officeDocument/2006/relationships/slideLayout" Target="../slideLayouts/slideLayout296.xml"/><Relationship Id="rId298" Type="http://schemas.openxmlformats.org/officeDocument/2006/relationships/slideLayout" Target="../slideLayouts/slideLayout297.xml"/><Relationship Id="rId299" Type="http://schemas.openxmlformats.org/officeDocument/2006/relationships/slideLayout" Target="../slideLayouts/slideLayout298.xml"/><Relationship Id="rId300" Type="http://schemas.openxmlformats.org/officeDocument/2006/relationships/slideLayout" Target="../slideLayouts/slideLayout299.xml"/><Relationship Id="rId301" Type="http://schemas.openxmlformats.org/officeDocument/2006/relationships/slideLayout" Target="../slideLayouts/slideLayout300.xml"/><Relationship Id="rId302" Type="http://schemas.openxmlformats.org/officeDocument/2006/relationships/slideLayout" Target="../slideLayouts/slideLayout301.xml"/><Relationship Id="rId303" Type="http://schemas.openxmlformats.org/officeDocument/2006/relationships/slideLayout" Target="../slideLayouts/slideLayout302.xml"/><Relationship Id="rId304" Type="http://schemas.openxmlformats.org/officeDocument/2006/relationships/slideLayout" Target="../slideLayouts/slideLayout303.xml"/><Relationship Id="rId305" Type="http://schemas.openxmlformats.org/officeDocument/2006/relationships/slideLayout" Target="../slideLayouts/slideLayout304.xml"/><Relationship Id="rId306" Type="http://schemas.openxmlformats.org/officeDocument/2006/relationships/slideLayout" Target="../slideLayouts/slideLayout305.xml"/><Relationship Id="rId307" Type="http://schemas.openxmlformats.org/officeDocument/2006/relationships/slideLayout" Target="../slideLayouts/slideLayout306.xml"/><Relationship Id="rId308" Type="http://schemas.openxmlformats.org/officeDocument/2006/relationships/slideLayout" Target="../slideLayouts/slideLayout307.xml"/><Relationship Id="rId309" Type="http://schemas.openxmlformats.org/officeDocument/2006/relationships/slideLayout" Target="../slideLayouts/slideLayout308.xml"/><Relationship Id="rId310" Type="http://schemas.openxmlformats.org/officeDocument/2006/relationships/slideLayout" Target="../slideLayouts/slideLayout309.xml"/><Relationship Id="rId311" Type="http://schemas.openxmlformats.org/officeDocument/2006/relationships/slideLayout" Target="../slideLayouts/slideLayout310.xml"/><Relationship Id="rId312" Type="http://schemas.openxmlformats.org/officeDocument/2006/relationships/slideLayout" Target="../slideLayouts/slideLayout311.xml"/><Relationship Id="rId313" Type="http://schemas.openxmlformats.org/officeDocument/2006/relationships/slideLayout" Target="../slideLayouts/slideLayout312.xml"/><Relationship Id="rId314" Type="http://schemas.openxmlformats.org/officeDocument/2006/relationships/slideLayout" Target="../slideLayouts/slideLayout313.xml"/><Relationship Id="rId315" Type="http://schemas.openxmlformats.org/officeDocument/2006/relationships/slideLayout" Target="../slideLayouts/slideLayout314.xml"/><Relationship Id="rId316" Type="http://schemas.openxmlformats.org/officeDocument/2006/relationships/slideLayout" Target="../slideLayouts/slideLayout315.xml"/><Relationship Id="rId317" Type="http://schemas.openxmlformats.org/officeDocument/2006/relationships/slideLayout" Target="../slideLayouts/slideLayout316.xml"/><Relationship Id="rId318" Type="http://schemas.openxmlformats.org/officeDocument/2006/relationships/slideLayout" Target="../slideLayouts/slideLayout317.xml"/><Relationship Id="rId319" Type="http://schemas.openxmlformats.org/officeDocument/2006/relationships/slideLayout" Target="../slideLayouts/slideLayout318.xml"/><Relationship Id="rId320" Type="http://schemas.openxmlformats.org/officeDocument/2006/relationships/slideLayout" Target="../slideLayouts/slideLayout319.xml"/><Relationship Id="rId321" Type="http://schemas.openxmlformats.org/officeDocument/2006/relationships/slideLayout" Target="../slideLayouts/slideLayout320.xml"/><Relationship Id="rId322" Type="http://schemas.openxmlformats.org/officeDocument/2006/relationships/slideLayout" Target="../slideLayouts/slideLayout321.xml"/><Relationship Id="rId323" Type="http://schemas.openxmlformats.org/officeDocument/2006/relationships/slideLayout" Target="../slideLayouts/slideLayout322.xml"/><Relationship Id="rId324" Type="http://schemas.openxmlformats.org/officeDocument/2006/relationships/slideLayout" Target="../slideLayouts/slideLayout323.xml"/><Relationship Id="rId325" Type="http://schemas.openxmlformats.org/officeDocument/2006/relationships/slideLayout" Target="../slideLayouts/slideLayout324.xml"/><Relationship Id="rId326" Type="http://schemas.openxmlformats.org/officeDocument/2006/relationships/slideLayout" Target="../slideLayouts/slideLayout325.xml"/><Relationship Id="rId327" Type="http://schemas.openxmlformats.org/officeDocument/2006/relationships/slideLayout" Target="../slideLayouts/slideLayout326.xml"/><Relationship Id="rId328" Type="http://schemas.openxmlformats.org/officeDocument/2006/relationships/slideLayout" Target="../slideLayouts/slideLayout327.xml"/><Relationship Id="rId329" Type="http://schemas.openxmlformats.org/officeDocument/2006/relationships/slideLayout" Target="../slideLayouts/slideLayout328.xml"/><Relationship Id="rId330" Type="http://schemas.openxmlformats.org/officeDocument/2006/relationships/slideLayout" Target="../slideLayouts/slideLayout329.xml"/><Relationship Id="rId331" Type="http://schemas.openxmlformats.org/officeDocument/2006/relationships/slideLayout" Target="../slideLayouts/slideLayout330.xml"/><Relationship Id="rId332" Type="http://schemas.openxmlformats.org/officeDocument/2006/relationships/slideLayout" Target="../slideLayouts/slideLayout331.xml"/><Relationship Id="rId333" Type="http://schemas.openxmlformats.org/officeDocument/2006/relationships/slideLayout" Target="../slideLayouts/slideLayout332.xml"/><Relationship Id="rId334" Type="http://schemas.openxmlformats.org/officeDocument/2006/relationships/slideLayout" Target="../slideLayouts/slideLayout333.xml"/><Relationship Id="rId335" Type="http://schemas.openxmlformats.org/officeDocument/2006/relationships/slideLayout" Target="../slideLayouts/slideLayout334.xml"/><Relationship Id="rId336" Type="http://schemas.openxmlformats.org/officeDocument/2006/relationships/slideLayout" Target="../slideLayouts/slideLayout335.xml"/><Relationship Id="rId337" Type="http://schemas.openxmlformats.org/officeDocument/2006/relationships/slideLayout" Target="../slideLayouts/slideLayout336.xml"/><Relationship Id="rId338" Type="http://schemas.openxmlformats.org/officeDocument/2006/relationships/slideLayout" Target="../slideLayouts/slideLayout337.xml"/><Relationship Id="rId339" Type="http://schemas.openxmlformats.org/officeDocument/2006/relationships/slideLayout" Target="../slideLayouts/slideLayout338.xml"/><Relationship Id="rId340" Type="http://schemas.openxmlformats.org/officeDocument/2006/relationships/slideLayout" Target="../slideLayouts/slideLayout33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sp>
        <p:nvSpPr>
          <p:cNvPr id="2" name="Shape 2"/>
          <p:cNvSpPr/>
          <p:nvPr>
            <p:ph type="title"/>
          </p:nvPr>
        </p:nvSpPr>
        <p:spPr>
          <a:xfrm>
            <a:off x="838200" y="365125"/>
            <a:ext cx="10515600" cy="132556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normAutofit fontScale="100000" lnSpcReduction="0"/>
          </a:bodyPr>
          <a:lstStyle/>
          <a:p>
            <a:pPr/>
            <a:r>
              <a:t>Title Text</a:t>
            </a:r>
          </a:p>
        </p:txBody>
      </p:sp>
      <p:sp>
        <p:nvSpPr>
          <p:cNvPr id="3" name="Shape 3"/>
          <p:cNvSpPr/>
          <p:nvPr>
            <p:ph type="body" idx="1"/>
          </p:nvPr>
        </p:nvSpPr>
        <p:spPr>
          <a:xfrm>
            <a:off x="838200" y="1825625"/>
            <a:ext cx="10515600" cy="4351338"/>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hape 4"/>
          <p:cNvSpPr/>
          <p:nvPr>
            <p:ph type="sldNum" sz="quarter" idx="2"/>
          </p:nvPr>
        </p:nvSpPr>
        <p:spPr>
          <a:xfrm>
            <a:off x="11089823" y="6404294"/>
            <a:ext cx="263978" cy="269237"/>
          </a:xfrm>
          <a:prstGeom prst="rect">
            <a:avLst/>
          </a:prstGeom>
          <a:ln w="12700">
            <a:miter lim="400000"/>
          </a:ln>
        </p:spPr>
        <p:txBody>
          <a:bodyPr wrap="none" lIns="45718" tIns="45718" rIns="45718" bIns="45718" anchor="ctr">
            <a:spAutoFit/>
          </a:bodyPr>
          <a:lstStyle>
            <a:lvl1pPr algn="r">
              <a:defRPr sz="1200">
                <a:solidFill>
                  <a:srgbClr val="888888"/>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 id="2147483684" r:id="rId37"/>
    <p:sldLayoutId id="2147483685" r:id="rId38"/>
    <p:sldLayoutId id="2147483686" r:id="rId39"/>
    <p:sldLayoutId id="2147483687" r:id="rId40"/>
    <p:sldLayoutId id="2147483688" r:id="rId41"/>
    <p:sldLayoutId id="2147483689" r:id="rId42"/>
    <p:sldLayoutId id="2147483690" r:id="rId43"/>
    <p:sldLayoutId id="2147483691" r:id="rId44"/>
    <p:sldLayoutId id="2147483692" r:id="rId45"/>
    <p:sldLayoutId id="2147483693" r:id="rId46"/>
    <p:sldLayoutId id="2147483694" r:id="rId47"/>
    <p:sldLayoutId id="2147483695" r:id="rId48"/>
    <p:sldLayoutId id="2147483696" r:id="rId49"/>
    <p:sldLayoutId id="2147483697" r:id="rId50"/>
    <p:sldLayoutId id="2147483698" r:id="rId51"/>
    <p:sldLayoutId id="2147483699" r:id="rId52"/>
    <p:sldLayoutId id="2147483700" r:id="rId53"/>
    <p:sldLayoutId id="2147483701" r:id="rId54"/>
    <p:sldLayoutId id="2147483702" r:id="rId55"/>
    <p:sldLayoutId id="2147483703" r:id="rId56"/>
    <p:sldLayoutId id="2147483704" r:id="rId57"/>
    <p:sldLayoutId id="2147483705" r:id="rId58"/>
    <p:sldLayoutId id="2147483706" r:id="rId59"/>
    <p:sldLayoutId id="2147483707" r:id="rId60"/>
    <p:sldLayoutId id="2147483708" r:id="rId61"/>
    <p:sldLayoutId id="2147483709" r:id="rId62"/>
    <p:sldLayoutId id="2147483710" r:id="rId63"/>
    <p:sldLayoutId id="2147483711" r:id="rId64"/>
    <p:sldLayoutId id="2147483712" r:id="rId65"/>
    <p:sldLayoutId id="2147483713" r:id="rId66"/>
    <p:sldLayoutId id="2147483714" r:id="rId67"/>
    <p:sldLayoutId id="2147483715" r:id="rId68"/>
    <p:sldLayoutId id="2147483716" r:id="rId69"/>
    <p:sldLayoutId id="2147483717" r:id="rId70"/>
    <p:sldLayoutId id="2147483718" r:id="rId71"/>
    <p:sldLayoutId id="2147483719" r:id="rId72"/>
    <p:sldLayoutId id="2147483720" r:id="rId73"/>
    <p:sldLayoutId id="2147483721" r:id="rId74"/>
    <p:sldLayoutId id="2147483722" r:id="rId75"/>
    <p:sldLayoutId id="2147483723" r:id="rId76"/>
    <p:sldLayoutId id="2147483724" r:id="rId77"/>
    <p:sldLayoutId id="2147483725" r:id="rId78"/>
    <p:sldLayoutId id="2147483726" r:id="rId79"/>
    <p:sldLayoutId id="2147483727" r:id="rId80"/>
    <p:sldLayoutId id="2147483728" r:id="rId81"/>
    <p:sldLayoutId id="2147483729" r:id="rId82"/>
    <p:sldLayoutId id="2147483730" r:id="rId83"/>
    <p:sldLayoutId id="2147483731" r:id="rId84"/>
    <p:sldLayoutId id="2147483732" r:id="rId85"/>
    <p:sldLayoutId id="2147483733" r:id="rId86"/>
    <p:sldLayoutId id="2147483734" r:id="rId87"/>
    <p:sldLayoutId id="2147483735" r:id="rId88"/>
    <p:sldLayoutId id="2147483736" r:id="rId89"/>
    <p:sldLayoutId id="2147483737" r:id="rId90"/>
    <p:sldLayoutId id="2147483738" r:id="rId91"/>
    <p:sldLayoutId id="2147483739" r:id="rId92"/>
    <p:sldLayoutId id="2147483740" r:id="rId93"/>
    <p:sldLayoutId id="2147483741" r:id="rId94"/>
    <p:sldLayoutId id="2147483742" r:id="rId95"/>
    <p:sldLayoutId id="2147483743" r:id="rId96"/>
    <p:sldLayoutId id="2147483744" r:id="rId97"/>
    <p:sldLayoutId id="2147483745" r:id="rId98"/>
    <p:sldLayoutId id="2147483746" r:id="rId99"/>
    <p:sldLayoutId id="2147483747" r:id="rId100"/>
    <p:sldLayoutId id="2147483748" r:id="rId101"/>
    <p:sldLayoutId id="2147483749" r:id="rId102"/>
    <p:sldLayoutId id="2147483750" r:id="rId103"/>
    <p:sldLayoutId id="2147483751" r:id="rId104"/>
    <p:sldLayoutId id="2147483752" r:id="rId105"/>
    <p:sldLayoutId id="2147483753" r:id="rId106"/>
    <p:sldLayoutId id="2147483754" r:id="rId107"/>
    <p:sldLayoutId id="2147483755" r:id="rId108"/>
    <p:sldLayoutId id="2147483756" r:id="rId109"/>
    <p:sldLayoutId id="2147483757" r:id="rId110"/>
    <p:sldLayoutId id="2147483758" r:id="rId111"/>
    <p:sldLayoutId id="2147483759" r:id="rId112"/>
    <p:sldLayoutId id="2147483760" r:id="rId113"/>
    <p:sldLayoutId id="2147483761" r:id="rId114"/>
    <p:sldLayoutId id="2147483762" r:id="rId115"/>
    <p:sldLayoutId id="2147483763" r:id="rId116"/>
    <p:sldLayoutId id="2147483764" r:id="rId117"/>
    <p:sldLayoutId id="2147483765" r:id="rId118"/>
    <p:sldLayoutId id="2147483766" r:id="rId119"/>
    <p:sldLayoutId id="2147483767" r:id="rId120"/>
    <p:sldLayoutId id="2147483768" r:id="rId121"/>
    <p:sldLayoutId id="2147483769" r:id="rId122"/>
    <p:sldLayoutId id="2147483770" r:id="rId123"/>
    <p:sldLayoutId id="2147483771" r:id="rId124"/>
    <p:sldLayoutId id="2147483772" r:id="rId125"/>
    <p:sldLayoutId id="2147483773" r:id="rId126"/>
    <p:sldLayoutId id="2147483774" r:id="rId127"/>
    <p:sldLayoutId id="2147483775" r:id="rId128"/>
    <p:sldLayoutId id="2147483776" r:id="rId129"/>
    <p:sldLayoutId id="2147483777" r:id="rId130"/>
    <p:sldLayoutId id="2147483778" r:id="rId131"/>
    <p:sldLayoutId id="2147483779" r:id="rId132"/>
    <p:sldLayoutId id="2147483780" r:id="rId133"/>
    <p:sldLayoutId id="2147483781" r:id="rId134"/>
    <p:sldLayoutId id="2147483782" r:id="rId135"/>
    <p:sldLayoutId id="2147483783" r:id="rId136"/>
    <p:sldLayoutId id="2147483784" r:id="rId137"/>
    <p:sldLayoutId id="2147483785" r:id="rId138"/>
    <p:sldLayoutId id="2147483786" r:id="rId139"/>
    <p:sldLayoutId id="2147483787" r:id="rId140"/>
    <p:sldLayoutId id="2147483788" r:id="rId141"/>
    <p:sldLayoutId id="2147483789" r:id="rId142"/>
    <p:sldLayoutId id="2147483790" r:id="rId143"/>
    <p:sldLayoutId id="2147483791" r:id="rId144"/>
    <p:sldLayoutId id="2147483792" r:id="rId145"/>
    <p:sldLayoutId id="2147483793" r:id="rId146"/>
    <p:sldLayoutId id="2147483794" r:id="rId147"/>
    <p:sldLayoutId id="2147483795" r:id="rId148"/>
    <p:sldLayoutId id="2147483796" r:id="rId149"/>
    <p:sldLayoutId id="2147483797" r:id="rId150"/>
    <p:sldLayoutId id="2147483798" r:id="rId151"/>
    <p:sldLayoutId id="2147483799" r:id="rId152"/>
    <p:sldLayoutId id="2147483800" r:id="rId153"/>
    <p:sldLayoutId id="2147483801" r:id="rId154"/>
    <p:sldLayoutId id="2147483802" r:id="rId155"/>
    <p:sldLayoutId id="2147483803" r:id="rId156"/>
    <p:sldLayoutId id="2147483804" r:id="rId157"/>
    <p:sldLayoutId id="2147483805" r:id="rId158"/>
    <p:sldLayoutId id="2147483806" r:id="rId159"/>
    <p:sldLayoutId id="2147483807" r:id="rId160"/>
    <p:sldLayoutId id="2147483808" r:id="rId161"/>
    <p:sldLayoutId id="2147483809" r:id="rId162"/>
    <p:sldLayoutId id="2147483810" r:id="rId163"/>
    <p:sldLayoutId id="2147483811" r:id="rId164"/>
    <p:sldLayoutId id="2147483812" r:id="rId165"/>
    <p:sldLayoutId id="2147483813" r:id="rId166"/>
    <p:sldLayoutId id="2147483814" r:id="rId167"/>
    <p:sldLayoutId id="2147483815" r:id="rId168"/>
    <p:sldLayoutId id="2147483816" r:id="rId169"/>
    <p:sldLayoutId id="2147483817" r:id="rId170"/>
    <p:sldLayoutId id="2147483818" r:id="rId171"/>
    <p:sldLayoutId id="2147483819" r:id="rId172"/>
    <p:sldLayoutId id="2147483820" r:id="rId173"/>
    <p:sldLayoutId id="2147483821" r:id="rId174"/>
    <p:sldLayoutId id="2147483822" r:id="rId175"/>
    <p:sldLayoutId id="2147483823" r:id="rId176"/>
    <p:sldLayoutId id="2147483824" r:id="rId177"/>
    <p:sldLayoutId id="2147483825" r:id="rId178"/>
    <p:sldLayoutId id="2147483826" r:id="rId179"/>
    <p:sldLayoutId id="2147483827" r:id="rId180"/>
    <p:sldLayoutId id="2147483828" r:id="rId181"/>
    <p:sldLayoutId id="2147483829" r:id="rId182"/>
    <p:sldLayoutId id="2147483830" r:id="rId183"/>
    <p:sldLayoutId id="2147483831" r:id="rId184"/>
    <p:sldLayoutId id="2147483832" r:id="rId185"/>
    <p:sldLayoutId id="2147483833" r:id="rId186"/>
    <p:sldLayoutId id="2147483834" r:id="rId187"/>
    <p:sldLayoutId id="2147483835" r:id="rId188"/>
    <p:sldLayoutId id="2147483836" r:id="rId189"/>
    <p:sldLayoutId id="2147483837" r:id="rId190"/>
    <p:sldLayoutId id="2147483838" r:id="rId191"/>
    <p:sldLayoutId id="2147483839" r:id="rId192"/>
    <p:sldLayoutId id="2147483840" r:id="rId193"/>
    <p:sldLayoutId id="2147483841" r:id="rId194"/>
    <p:sldLayoutId id="2147483842" r:id="rId195"/>
    <p:sldLayoutId id="2147483843" r:id="rId196"/>
    <p:sldLayoutId id="2147483844" r:id="rId197"/>
    <p:sldLayoutId id="2147483845" r:id="rId198"/>
    <p:sldLayoutId id="2147483846" r:id="rId199"/>
    <p:sldLayoutId id="2147483847" r:id="rId200"/>
    <p:sldLayoutId id="2147483848" r:id="rId201"/>
    <p:sldLayoutId id="2147483849" r:id="rId202"/>
    <p:sldLayoutId id="2147483850" r:id="rId203"/>
    <p:sldLayoutId id="2147483851" r:id="rId204"/>
    <p:sldLayoutId id="2147483852" r:id="rId205"/>
    <p:sldLayoutId id="2147483853" r:id="rId206"/>
    <p:sldLayoutId id="2147483854" r:id="rId207"/>
    <p:sldLayoutId id="2147483855" r:id="rId208"/>
    <p:sldLayoutId id="2147483856" r:id="rId209"/>
    <p:sldLayoutId id="2147483857" r:id="rId210"/>
    <p:sldLayoutId id="2147483858" r:id="rId211"/>
    <p:sldLayoutId id="2147483859" r:id="rId212"/>
    <p:sldLayoutId id="2147483860" r:id="rId213"/>
    <p:sldLayoutId id="2147483861" r:id="rId214"/>
    <p:sldLayoutId id="2147483862" r:id="rId215"/>
    <p:sldLayoutId id="2147483863" r:id="rId216"/>
    <p:sldLayoutId id="2147483864" r:id="rId217"/>
    <p:sldLayoutId id="2147483865" r:id="rId218"/>
    <p:sldLayoutId id="2147483866" r:id="rId219"/>
    <p:sldLayoutId id="2147483867" r:id="rId220"/>
    <p:sldLayoutId id="2147483868" r:id="rId221"/>
    <p:sldLayoutId id="2147483869" r:id="rId222"/>
    <p:sldLayoutId id="2147483870" r:id="rId223"/>
    <p:sldLayoutId id="2147483871" r:id="rId224"/>
    <p:sldLayoutId id="2147483872" r:id="rId225"/>
    <p:sldLayoutId id="2147483873" r:id="rId226"/>
    <p:sldLayoutId id="2147483874" r:id="rId227"/>
    <p:sldLayoutId id="2147483875" r:id="rId228"/>
    <p:sldLayoutId id="2147483876" r:id="rId229"/>
    <p:sldLayoutId id="2147483877" r:id="rId230"/>
    <p:sldLayoutId id="2147483878" r:id="rId231"/>
    <p:sldLayoutId id="2147483879" r:id="rId232"/>
    <p:sldLayoutId id="2147483880" r:id="rId233"/>
    <p:sldLayoutId id="2147483881" r:id="rId234"/>
    <p:sldLayoutId id="2147483882" r:id="rId235"/>
    <p:sldLayoutId id="2147483883" r:id="rId236"/>
    <p:sldLayoutId id="2147483884" r:id="rId237"/>
    <p:sldLayoutId id="2147483885" r:id="rId238"/>
    <p:sldLayoutId id="2147483886" r:id="rId239"/>
    <p:sldLayoutId id="2147483887" r:id="rId240"/>
    <p:sldLayoutId id="2147483888" r:id="rId241"/>
    <p:sldLayoutId id="2147483889" r:id="rId242"/>
    <p:sldLayoutId id="2147483890" r:id="rId243"/>
    <p:sldLayoutId id="2147483891" r:id="rId244"/>
    <p:sldLayoutId id="2147483892" r:id="rId245"/>
    <p:sldLayoutId id="2147483893" r:id="rId246"/>
    <p:sldLayoutId id="2147483894" r:id="rId247"/>
    <p:sldLayoutId id="2147483895" r:id="rId248"/>
    <p:sldLayoutId id="2147483896" r:id="rId249"/>
    <p:sldLayoutId id="2147483897" r:id="rId250"/>
    <p:sldLayoutId id="2147483898" r:id="rId251"/>
    <p:sldLayoutId id="2147483899" r:id="rId252"/>
    <p:sldLayoutId id="2147483900" r:id="rId253"/>
    <p:sldLayoutId id="2147483901" r:id="rId254"/>
    <p:sldLayoutId id="2147483902" r:id="rId255"/>
    <p:sldLayoutId id="2147483903" r:id="rId256"/>
    <p:sldLayoutId id="2147483904" r:id="rId257"/>
    <p:sldLayoutId id="2147483905" r:id="rId258"/>
    <p:sldLayoutId id="2147483906" r:id="rId259"/>
    <p:sldLayoutId id="2147483907" r:id="rId260"/>
    <p:sldLayoutId id="2147483908" r:id="rId261"/>
    <p:sldLayoutId id="2147483909" r:id="rId262"/>
    <p:sldLayoutId id="2147483910" r:id="rId263"/>
    <p:sldLayoutId id="2147483911" r:id="rId264"/>
    <p:sldLayoutId id="2147483912" r:id="rId265"/>
    <p:sldLayoutId id="2147483913" r:id="rId266"/>
    <p:sldLayoutId id="2147483914" r:id="rId267"/>
    <p:sldLayoutId id="2147483915" r:id="rId268"/>
    <p:sldLayoutId id="2147483916" r:id="rId269"/>
    <p:sldLayoutId id="2147483917" r:id="rId270"/>
    <p:sldLayoutId id="2147483918" r:id="rId271"/>
    <p:sldLayoutId id="2147483919" r:id="rId272"/>
    <p:sldLayoutId id="2147483920" r:id="rId273"/>
    <p:sldLayoutId id="2147483921" r:id="rId274"/>
    <p:sldLayoutId id="2147483922" r:id="rId275"/>
    <p:sldLayoutId id="2147483923" r:id="rId276"/>
    <p:sldLayoutId id="2147483924" r:id="rId277"/>
    <p:sldLayoutId id="2147483925" r:id="rId278"/>
    <p:sldLayoutId id="2147483926" r:id="rId279"/>
    <p:sldLayoutId id="2147483927" r:id="rId280"/>
    <p:sldLayoutId id="2147483928" r:id="rId281"/>
    <p:sldLayoutId id="2147483929" r:id="rId282"/>
    <p:sldLayoutId id="2147483930" r:id="rId283"/>
    <p:sldLayoutId id="2147483931" r:id="rId284"/>
    <p:sldLayoutId id="2147483932" r:id="rId285"/>
    <p:sldLayoutId id="2147483933" r:id="rId286"/>
    <p:sldLayoutId id="2147483934" r:id="rId287"/>
    <p:sldLayoutId id="2147483935" r:id="rId288"/>
    <p:sldLayoutId id="2147483936" r:id="rId289"/>
    <p:sldLayoutId id="2147483937" r:id="rId290"/>
    <p:sldLayoutId id="2147483938" r:id="rId291"/>
    <p:sldLayoutId id="2147483939" r:id="rId292"/>
    <p:sldLayoutId id="2147483940" r:id="rId293"/>
    <p:sldLayoutId id="2147483941" r:id="rId294"/>
    <p:sldLayoutId id="2147483942" r:id="rId295"/>
    <p:sldLayoutId id="2147483943" r:id="rId296"/>
    <p:sldLayoutId id="2147483944" r:id="rId297"/>
    <p:sldLayoutId id="2147483945" r:id="rId298"/>
    <p:sldLayoutId id="2147483946" r:id="rId299"/>
    <p:sldLayoutId id="2147483947" r:id="rId300"/>
    <p:sldLayoutId id="2147483948" r:id="rId301"/>
    <p:sldLayoutId id="2147483949" r:id="rId302"/>
    <p:sldLayoutId id="2147483950" r:id="rId303"/>
    <p:sldLayoutId id="2147483951" r:id="rId304"/>
    <p:sldLayoutId id="2147483952" r:id="rId305"/>
    <p:sldLayoutId id="2147483953" r:id="rId306"/>
    <p:sldLayoutId id="2147483954" r:id="rId307"/>
    <p:sldLayoutId id="2147483955" r:id="rId308"/>
    <p:sldLayoutId id="2147483956" r:id="rId309"/>
    <p:sldLayoutId id="2147483957" r:id="rId310"/>
    <p:sldLayoutId id="2147483958" r:id="rId311"/>
    <p:sldLayoutId id="2147483959" r:id="rId312"/>
    <p:sldLayoutId id="2147483960" r:id="rId313"/>
    <p:sldLayoutId id="2147483961" r:id="rId314"/>
    <p:sldLayoutId id="2147483962" r:id="rId315"/>
    <p:sldLayoutId id="2147483963" r:id="rId316"/>
    <p:sldLayoutId id="2147483964" r:id="rId317"/>
    <p:sldLayoutId id="2147483965" r:id="rId318"/>
    <p:sldLayoutId id="2147483966" r:id="rId319"/>
    <p:sldLayoutId id="2147483967" r:id="rId320"/>
    <p:sldLayoutId id="2147483968" r:id="rId321"/>
    <p:sldLayoutId id="2147483969" r:id="rId322"/>
    <p:sldLayoutId id="2147483970" r:id="rId323"/>
    <p:sldLayoutId id="2147483971" r:id="rId324"/>
    <p:sldLayoutId id="2147483972" r:id="rId325"/>
    <p:sldLayoutId id="2147483973" r:id="rId326"/>
    <p:sldLayoutId id="2147483974" r:id="rId327"/>
    <p:sldLayoutId id="2147483975" r:id="rId328"/>
    <p:sldLayoutId id="2147483976" r:id="rId329"/>
    <p:sldLayoutId id="2147483977" r:id="rId330"/>
    <p:sldLayoutId id="2147483978" r:id="rId331"/>
    <p:sldLayoutId id="2147483979" r:id="rId332"/>
    <p:sldLayoutId id="2147483980" r:id="rId333"/>
    <p:sldLayoutId id="2147483981" r:id="rId334"/>
    <p:sldLayoutId id="2147483982" r:id="rId335"/>
    <p:sldLayoutId id="2147483983" r:id="rId336"/>
    <p:sldLayoutId id="2147483984" r:id="rId337"/>
    <p:sldLayoutId id="2147483985" r:id="rId338"/>
    <p:sldLayoutId id="2147483986" r:id="rId339"/>
    <p:sldLayoutId id="2147483987" r:id="rId340"/>
  </p:sldLayoutIdLst>
  <p:transition xmlns:p14="http://schemas.microsoft.com/office/powerpoint/2010/main" spd="med" advClick="1"/>
  <p:txStyles>
    <p:titleStyle>
      <a:lvl1pPr marL="0" marR="0" indent="0" algn="l" defTabSz="914400" rtl="0" latinLnBrk="0">
        <a:lnSpc>
          <a:spcPct val="90000"/>
        </a:lnSpc>
        <a:spcBef>
          <a:spcPts val="0"/>
        </a:spcBef>
        <a:spcAft>
          <a:spcPts val="0"/>
        </a:spcAft>
        <a:buClrTx/>
        <a:buSzTx/>
        <a:buFontTx/>
        <a:buNone/>
        <a:tabLst/>
        <a:defRPr b="0" baseline="0" cap="none" i="0" spc="0" strike="noStrike" sz="4400" u="none">
          <a:ln>
            <a:noFill/>
          </a:ln>
          <a:solidFill>
            <a:srgbClr val="000000"/>
          </a:solidFill>
          <a:uFillTx/>
          <a:latin typeface="Calibri Light"/>
          <a:ea typeface="Calibri Light"/>
          <a:cs typeface="Calibri Light"/>
          <a:sym typeface="Calibri Light"/>
        </a:defRPr>
      </a:lvl1pPr>
      <a:lvl2pPr marL="0" marR="0" indent="0" algn="l" defTabSz="914400" rtl="0" latinLnBrk="0">
        <a:lnSpc>
          <a:spcPct val="90000"/>
        </a:lnSpc>
        <a:spcBef>
          <a:spcPts val="0"/>
        </a:spcBef>
        <a:spcAft>
          <a:spcPts val="0"/>
        </a:spcAft>
        <a:buClrTx/>
        <a:buSzTx/>
        <a:buFontTx/>
        <a:buNone/>
        <a:tabLst/>
        <a:defRPr b="0" baseline="0" cap="none" i="0" spc="0" strike="noStrike" sz="4400" u="none">
          <a:ln>
            <a:noFill/>
          </a:ln>
          <a:solidFill>
            <a:srgbClr val="000000"/>
          </a:solidFill>
          <a:uFillTx/>
          <a:latin typeface="Calibri Light"/>
          <a:ea typeface="Calibri Light"/>
          <a:cs typeface="Calibri Light"/>
          <a:sym typeface="Calibri Light"/>
        </a:defRPr>
      </a:lvl2pPr>
      <a:lvl3pPr marL="0" marR="0" indent="0" algn="l" defTabSz="914400" rtl="0" latinLnBrk="0">
        <a:lnSpc>
          <a:spcPct val="90000"/>
        </a:lnSpc>
        <a:spcBef>
          <a:spcPts val="0"/>
        </a:spcBef>
        <a:spcAft>
          <a:spcPts val="0"/>
        </a:spcAft>
        <a:buClrTx/>
        <a:buSzTx/>
        <a:buFontTx/>
        <a:buNone/>
        <a:tabLst/>
        <a:defRPr b="0" baseline="0" cap="none" i="0" spc="0" strike="noStrike" sz="4400" u="none">
          <a:ln>
            <a:noFill/>
          </a:ln>
          <a:solidFill>
            <a:srgbClr val="000000"/>
          </a:solidFill>
          <a:uFillTx/>
          <a:latin typeface="Calibri Light"/>
          <a:ea typeface="Calibri Light"/>
          <a:cs typeface="Calibri Light"/>
          <a:sym typeface="Calibri Light"/>
        </a:defRPr>
      </a:lvl3pPr>
      <a:lvl4pPr marL="0" marR="0" indent="0" algn="l" defTabSz="914400" rtl="0" latinLnBrk="0">
        <a:lnSpc>
          <a:spcPct val="90000"/>
        </a:lnSpc>
        <a:spcBef>
          <a:spcPts val="0"/>
        </a:spcBef>
        <a:spcAft>
          <a:spcPts val="0"/>
        </a:spcAft>
        <a:buClrTx/>
        <a:buSzTx/>
        <a:buFontTx/>
        <a:buNone/>
        <a:tabLst/>
        <a:defRPr b="0" baseline="0" cap="none" i="0" spc="0" strike="noStrike" sz="4400" u="none">
          <a:ln>
            <a:noFill/>
          </a:ln>
          <a:solidFill>
            <a:srgbClr val="000000"/>
          </a:solidFill>
          <a:uFillTx/>
          <a:latin typeface="Calibri Light"/>
          <a:ea typeface="Calibri Light"/>
          <a:cs typeface="Calibri Light"/>
          <a:sym typeface="Calibri Light"/>
        </a:defRPr>
      </a:lvl4pPr>
      <a:lvl5pPr marL="0" marR="0" indent="0" algn="l" defTabSz="914400" rtl="0" latinLnBrk="0">
        <a:lnSpc>
          <a:spcPct val="90000"/>
        </a:lnSpc>
        <a:spcBef>
          <a:spcPts val="0"/>
        </a:spcBef>
        <a:spcAft>
          <a:spcPts val="0"/>
        </a:spcAft>
        <a:buClrTx/>
        <a:buSzTx/>
        <a:buFontTx/>
        <a:buNone/>
        <a:tabLst/>
        <a:defRPr b="0" baseline="0" cap="none" i="0" spc="0" strike="noStrike" sz="4400" u="none">
          <a:ln>
            <a:noFill/>
          </a:ln>
          <a:solidFill>
            <a:srgbClr val="000000"/>
          </a:solidFill>
          <a:uFillTx/>
          <a:latin typeface="Calibri Light"/>
          <a:ea typeface="Calibri Light"/>
          <a:cs typeface="Calibri Light"/>
          <a:sym typeface="Calibri Light"/>
        </a:defRPr>
      </a:lvl5pPr>
      <a:lvl6pPr marL="0" marR="0" indent="0" algn="l" defTabSz="914400" rtl="0" latinLnBrk="0">
        <a:lnSpc>
          <a:spcPct val="90000"/>
        </a:lnSpc>
        <a:spcBef>
          <a:spcPts val="0"/>
        </a:spcBef>
        <a:spcAft>
          <a:spcPts val="0"/>
        </a:spcAft>
        <a:buClrTx/>
        <a:buSzTx/>
        <a:buFontTx/>
        <a:buNone/>
        <a:tabLst/>
        <a:defRPr b="0" baseline="0" cap="none" i="0" spc="0" strike="noStrike" sz="4400" u="none">
          <a:ln>
            <a:noFill/>
          </a:ln>
          <a:solidFill>
            <a:srgbClr val="000000"/>
          </a:solidFill>
          <a:uFillTx/>
          <a:latin typeface="Calibri Light"/>
          <a:ea typeface="Calibri Light"/>
          <a:cs typeface="Calibri Light"/>
          <a:sym typeface="Calibri Light"/>
        </a:defRPr>
      </a:lvl6pPr>
      <a:lvl7pPr marL="0" marR="0" indent="0" algn="l" defTabSz="914400" rtl="0" latinLnBrk="0">
        <a:lnSpc>
          <a:spcPct val="90000"/>
        </a:lnSpc>
        <a:spcBef>
          <a:spcPts val="0"/>
        </a:spcBef>
        <a:spcAft>
          <a:spcPts val="0"/>
        </a:spcAft>
        <a:buClrTx/>
        <a:buSzTx/>
        <a:buFontTx/>
        <a:buNone/>
        <a:tabLst/>
        <a:defRPr b="0" baseline="0" cap="none" i="0" spc="0" strike="noStrike" sz="4400" u="none">
          <a:ln>
            <a:noFill/>
          </a:ln>
          <a:solidFill>
            <a:srgbClr val="000000"/>
          </a:solidFill>
          <a:uFillTx/>
          <a:latin typeface="Calibri Light"/>
          <a:ea typeface="Calibri Light"/>
          <a:cs typeface="Calibri Light"/>
          <a:sym typeface="Calibri Light"/>
        </a:defRPr>
      </a:lvl7pPr>
      <a:lvl8pPr marL="0" marR="0" indent="0" algn="l" defTabSz="914400" rtl="0" latinLnBrk="0">
        <a:lnSpc>
          <a:spcPct val="90000"/>
        </a:lnSpc>
        <a:spcBef>
          <a:spcPts val="0"/>
        </a:spcBef>
        <a:spcAft>
          <a:spcPts val="0"/>
        </a:spcAft>
        <a:buClrTx/>
        <a:buSzTx/>
        <a:buFontTx/>
        <a:buNone/>
        <a:tabLst/>
        <a:defRPr b="0" baseline="0" cap="none" i="0" spc="0" strike="noStrike" sz="4400" u="none">
          <a:ln>
            <a:noFill/>
          </a:ln>
          <a:solidFill>
            <a:srgbClr val="000000"/>
          </a:solidFill>
          <a:uFillTx/>
          <a:latin typeface="Calibri Light"/>
          <a:ea typeface="Calibri Light"/>
          <a:cs typeface="Calibri Light"/>
          <a:sym typeface="Calibri Light"/>
        </a:defRPr>
      </a:lvl8pPr>
      <a:lvl9pPr marL="0" marR="0" indent="0" algn="l" defTabSz="914400" rtl="0" latinLnBrk="0">
        <a:lnSpc>
          <a:spcPct val="90000"/>
        </a:lnSpc>
        <a:spcBef>
          <a:spcPts val="0"/>
        </a:spcBef>
        <a:spcAft>
          <a:spcPts val="0"/>
        </a:spcAft>
        <a:buClrTx/>
        <a:buSzTx/>
        <a:buFontTx/>
        <a:buNone/>
        <a:tabLst/>
        <a:defRPr b="0" baseline="0" cap="none" i="0" spc="0" strike="noStrike" sz="4400" u="none">
          <a:ln>
            <a:noFill/>
          </a:ln>
          <a:solidFill>
            <a:srgbClr val="000000"/>
          </a:solidFill>
          <a:uFillTx/>
          <a:latin typeface="Calibri Light"/>
          <a:ea typeface="Calibri Light"/>
          <a:cs typeface="Calibri Light"/>
          <a:sym typeface="Calibri Light"/>
        </a:defRPr>
      </a:lvl9pPr>
    </p:titleStyle>
    <p:bodyStyle>
      <a:lvl1pPr marL="228600" marR="0" indent="-228600" algn="l" defTabSz="914400" rtl="0" latinLnBrk="0">
        <a:lnSpc>
          <a:spcPct val="90000"/>
        </a:lnSpc>
        <a:spcBef>
          <a:spcPts val="1000"/>
        </a:spcBef>
        <a:spcAft>
          <a:spcPts val="0"/>
        </a:spcAft>
        <a:buClrTx/>
        <a:buSzPct val="100000"/>
        <a:buFont typeface="Arial"/>
        <a:buChar char="•"/>
        <a:tabLst/>
        <a:defRPr b="0" baseline="0" cap="none" i="0" spc="0" strike="noStrike" sz="2800" u="none">
          <a:ln>
            <a:noFill/>
          </a:ln>
          <a:solidFill>
            <a:srgbClr val="000000"/>
          </a:solidFill>
          <a:uFillTx/>
          <a:latin typeface="+mj-lt"/>
          <a:ea typeface="+mj-ea"/>
          <a:cs typeface="+mj-cs"/>
          <a:sym typeface="Calibri"/>
        </a:defRPr>
      </a:lvl1pPr>
      <a:lvl2pPr marL="723900" marR="0" indent="-266700" algn="l" defTabSz="914400" rtl="0" latinLnBrk="0">
        <a:lnSpc>
          <a:spcPct val="90000"/>
        </a:lnSpc>
        <a:spcBef>
          <a:spcPts val="1000"/>
        </a:spcBef>
        <a:spcAft>
          <a:spcPts val="0"/>
        </a:spcAft>
        <a:buClrTx/>
        <a:buSzPct val="100000"/>
        <a:buFont typeface="Arial"/>
        <a:buChar char="•"/>
        <a:tabLst/>
        <a:defRPr b="0" baseline="0" cap="none" i="0" spc="0" strike="noStrike" sz="2800" u="none">
          <a:ln>
            <a:noFill/>
          </a:ln>
          <a:solidFill>
            <a:srgbClr val="000000"/>
          </a:solidFill>
          <a:uFillTx/>
          <a:latin typeface="+mj-lt"/>
          <a:ea typeface="+mj-ea"/>
          <a:cs typeface="+mj-cs"/>
          <a:sym typeface="Calibri"/>
        </a:defRPr>
      </a:lvl2pPr>
      <a:lvl3pPr marL="1234438" marR="0" indent="-320038" algn="l" defTabSz="914400" rtl="0" latinLnBrk="0">
        <a:lnSpc>
          <a:spcPct val="90000"/>
        </a:lnSpc>
        <a:spcBef>
          <a:spcPts val="1000"/>
        </a:spcBef>
        <a:spcAft>
          <a:spcPts val="0"/>
        </a:spcAft>
        <a:buClrTx/>
        <a:buSzPct val="100000"/>
        <a:buFont typeface="Arial"/>
        <a:buChar char="•"/>
        <a:tabLst/>
        <a:defRPr b="0" baseline="0" cap="none" i="0" spc="0" strike="noStrike" sz="2800" u="none">
          <a:ln>
            <a:noFill/>
          </a:ln>
          <a:solidFill>
            <a:srgbClr val="000000"/>
          </a:solidFill>
          <a:uFillTx/>
          <a:latin typeface="+mj-lt"/>
          <a:ea typeface="+mj-ea"/>
          <a:cs typeface="+mj-cs"/>
          <a:sym typeface="Calibri"/>
        </a:defRPr>
      </a:lvl3pPr>
      <a:lvl4pPr marL="17272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ln>
            <a:noFill/>
          </a:ln>
          <a:solidFill>
            <a:srgbClr val="000000"/>
          </a:solidFill>
          <a:uFillTx/>
          <a:latin typeface="+mj-lt"/>
          <a:ea typeface="+mj-ea"/>
          <a:cs typeface="+mj-cs"/>
          <a:sym typeface="Calibri"/>
        </a:defRPr>
      </a:lvl4pPr>
      <a:lvl5pPr marL="21844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ln>
            <a:noFill/>
          </a:ln>
          <a:solidFill>
            <a:srgbClr val="000000"/>
          </a:solidFill>
          <a:uFillTx/>
          <a:latin typeface="+mj-lt"/>
          <a:ea typeface="+mj-ea"/>
          <a:cs typeface="+mj-cs"/>
          <a:sym typeface="Calibri"/>
        </a:defRPr>
      </a:lvl5pPr>
      <a:lvl6pPr marL="26416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ln>
            <a:noFill/>
          </a:ln>
          <a:solidFill>
            <a:srgbClr val="000000"/>
          </a:solidFill>
          <a:uFillTx/>
          <a:latin typeface="+mj-lt"/>
          <a:ea typeface="+mj-ea"/>
          <a:cs typeface="+mj-cs"/>
          <a:sym typeface="Calibri"/>
        </a:defRPr>
      </a:lvl6pPr>
      <a:lvl7pPr marL="30988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ln>
            <a:noFill/>
          </a:ln>
          <a:solidFill>
            <a:srgbClr val="000000"/>
          </a:solidFill>
          <a:uFillTx/>
          <a:latin typeface="+mj-lt"/>
          <a:ea typeface="+mj-ea"/>
          <a:cs typeface="+mj-cs"/>
          <a:sym typeface="Calibri"/>
        </a:defRPr>
      </a:lvl7pPr>
      <a:lvl8pPr marL="35560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ln>
            <a:noFill/>
          </a:ln>
          <a:solidFill>
            <a:srgbClr val="000000"/>
          </a:solidFill>
          <a:uFillTx/>
          <a:latin typeface="+mj-lt"/>
          <a:ea typeface="+mj-ea"/>
          <a:cs typeface="+mj-cs"/>
          <a:sym typeface="Calibri"/>
        </a:defRPr>
      </a:lvl8pPr>
      <a:lvl9pPr marL="40132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ln>
            <a:noFill/>
          </a:ln>
          <a:solidFill>
            <a:srgbClr val="000000"/>
          </a:solidFill>
          <a:uFillTx/>
          <a:latin typeface="+mj-lt"/>
          <a:ea typeface="+mj-ea"/>
          <a:cs typeface="+mj-cs"/>
          <a:sym typeface="Calibri"/>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1pPr>
      <a:lvl2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2pPr>
      <a:lvl3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3pPr>
      <a:lvl4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4pPr>
      <a:lvl5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5pPr>
      <a:lvl6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6pPr>
      <a:lvl7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7pPr>
      <a:lvl8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8pPr>
      <a:lvl9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56.xml"/><Relationship Id="rId2" Type="http://schemas.openxmlformats.org/officeDocument/2006/relationships/notesSlide" Target="../notesSlides/notesSlide1.xml"/><Relationship Id="rId3" Type="http://schemas.openxmlformats.org/officeDocument/2006/relationships/hyperlink" Target="https://git-scm.com/" TargetMode="External"/><Relationship Id="rId4" Type="http://schemas.openxmlformats.org/officeDocument/2006/relationships/hyperlink" Target="https://www.virtualbox.org/" TargetMode="External"/><Relationship Id="rId5" Type="http://schemas.openxmlformats.org/officeDocument/2006/relationships/hyperlink" Target="https://www.vagrantup.com/" TargetMode="Externa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6.xml"/><Relationship Id="rId3" Type="http://schemas.openxmlformats.org/officeDocument/2006/relationships/comments" Target="../comments/comment5.xml"/></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7.xml"/><Relationship Id="rId3" Type="http://schemas.openxmlformats.org/officeDocument/2006/relationships/comments" Target="../comments/comment6.xml"/><Relationship Id="rId4" Type="http://schemas.openxmlformats.org/officeDocument/2006/relationships/image" Target="../media/image5.png"/><Relationship Id="rId5" Type="http://schemas.openxmlformats.org/officeDocument/2006/relationships/image" Target="../media/image6.png"/></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comments" Target="../comments/comment7.xml"/></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8.xml"/><Relationship Id="rId3" Type="http://schemas.openxmlformats.org/officeDocument/2006/relationships/comments" Target="../comments/comment8.xml"/><Relationship Id="rId4" Type="http://schemas.openxmlformats.org/officeDocument/2006/relationships/image" Target="../media/image7.png"/></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9.xml"/></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10.xml"/></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12.xml"/><Relationship Id="rId3" Type="http://schemas.openxmlformats.org/officeDocument/2006/relationships/image" Target="../media/image9.png"/></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image" Target="../media/image10.png"/></Relationships>

</file>

<file path=ppt/slides/_rels/slide19.xml.rels><?xml version="1.0" encoding="UTF-8" standalone="yes"?><Relationships xmlns="http://schemas.openxmlformats.org/package/2006/relationships"><Relationship Id="rId1" Type="http://schemas.openxmlformats.org/officeDocument/2006/relationships/slideLayout" Target="../slideLayouts/slideLayout27.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comments" Target="../comments/comment1.xml"/></Relationships>

</file>

<file path=ppt/slides/_rels/slide20.xml.rels><?xml version="1.0" encoding="UTF-8" standalone="yes"?><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13.xml"/></Relationships>

</file>

<file path=ppt/slides/_rels/slide21.xml.rels><?xml version="1.0" encoding="UTF-8" standalone="yes"?><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14.xml"/><Relationship Id="rId3" Type="http://schemas.openxmlformats.org/officeDocument/2006/relationships/image" Target="../media/image11.png"/></Relationships>

</file>

<file path=ppt/slides/_rels/slide22.xml.rels><?xml version="1.0" encoding="UTF-8" standalone="yes"?><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15.xml"/><Relationship Id="rId3" Type="http://schemas.openxmlformats.org/officeDocument/2006/relationships/image" Target="../media/image12.png"/></Relationships>

</file>

<file path=ppt/slides/_rels/slide23.xml.rels><?xml version="1.0" encoding="UTF-8" standalone="yes"?><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image" Target="../media/image13.png"/></Relationships>

</file>

<file path=ppt/slides/_rels/slide24.xml.rels><?xml version="1.0" encoding="UTF-8" standalone="yes"?><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s>

</file>

<file path=ppt/slides/_rels/slide25.xml.rels><?xml version="1.0" encoding="UTF-8" standalone="yes"?><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comments" Target="../comments/comment9.xml"/></Relationships>

</file>

<file path=ppt/slides/_rels/slide26.xml.rels><?xml version="1.0" encoding="UTF-8" standalone="yes"?><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s>

</file>

<file path=ppt/slides/_rels/slide27.xml.rels><?xml version="1.0" encoding="UTF-8" standalone="yes"?><Relationships xmlns="http://schemas.openxmlformats.org/package/2006/relationships"><Relationship Id="rId1" Type="http://schemas.openxmlformats.org/officeDocument/2006/relationships/slideLayout" Target="../slideLayouts/slideLayout303.xml"/><Relationship Id="rId2" Type="http://schemas.openxmlformats.org/officeDocument/2006/relationships/notesSlide" Target="../notesSlides/notesSlide18.xml"/><Relationship Id="rId3" Type="http://schemas.openxmlformats.org/officeDocument/2006/relationships/comments" Target="../comments/comment10.xml"/></Relationships>

</file>

<file path=ppt/slides/_rels/slide28.xml.rels><?xml version="1.0" encoding="UTF-8" standalone="yes"?><Relationships xmlns="http://schemas.openxmlformats.org/package/2006/relationships"><Relationship Id="rId1" Type="http://schemas.openxmlformats.org/officeDocument/2006/relationships/slideLayout" Target="../slideLayouts/slideLayout55.xml"/><Relationship Id="rId2" Type="http://schemas.openxmlformats.org/officeDocument/2006/relationships/notesSlide" Target="../notesSlides/notesSlide19.xml"/></Relationships>

</file>

<file path=ppt/slides/_rels/slide29.xml.rels><?xml version="1.0" encoding="UTF-8" standalone="yes"?><Relationships xmlns="http://schemas.openxmlformats.org/package/2006/relationships"><Relationship Id="rId1" Type="http://schemas.openxmlformats.org/officeDocument/2006/relationships/slideLayout" Target="../slideLayouts/slideLayout56.xml"/><Relationship Id="rId2" Type="http://schemas.openxmlformats.org/officeDocument/2006/relationships/notesSlide" Target="../notesSlides/notesSlide20.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27.xml"/></Relationships>

</file>

<file path=ppt/slides/_rels/slide30.xml.rels><?xml version="1.0" encoding="UTF-8" standalone="yes"?><Relationships xmlns="http://schemas.openxmlformats.org/package/2006/relationships"><Relationship Id="rId1" Type="http://schemas.openxmlformats.org/officeDocument/2006/relationships/slideLayout" Target="../slideLayouts/slideLayout56.xml"/></Relationships>

</file>

<file path=ppt/slides/_rels/slide31.xml.rels><?xml version="1.0" encoding="UTF-8" standalone="yes"?><Relationships xmlns="http://schemas.openxmlformats.org/package/2006/relationships"><Relationship Id="rId1" Type="http://schemas.openxmlformats.org/officeDocument/2006/relationships/slideLayout" Target="../slideLayouts/slideLayout53.xml"/><Relationship Id="rId2" Type="http://schemas.openxmlformats.org/officeDocument/2006/relationships/notesSlide" Target="../notesSlides/notesSlide21.xml"/><Relationship Id="rId3" Type="http://schemas.openxmlformats.org/officeDocument/2006/relationships/comments" Target="../comments/comment11.xml"/></Relationships>

</file>

<file path=ppt/slides/_rels/slide32.xml.rels><?xml version="1.0" encoding="UTF-8" standalone="yes"?><Relationships xmlns="http://schemas.openxmlformats.org/package/2006/relationships"><Relationship Id="rId1" Type="http://schemas.openxmlformats.org/officeDocument/2006/relationships/slideLayout" Target="../slideLayouts/slideLayout53.xml"/><Relationship Id="rId2" Type="http://schemas.openxmlformats.org/officeDocument/2006/relationships/notesSlide" Target="../notesSlides/notesSlide22.xml"/><Relationship Id="rId3" Type="http://schemas.openxmlformats.org/officeDocument/2006/relationships/image" Target="../media/image14.png"/></Relationships>

</file>

<file path=ppt/slides/_rels/slide33.xml.rels><?xml version="1.0" encoding="UTF-8" standalone="yes"?><Relationships xmlns="http://schemas.openxmlformats.org/package/2006/relationships"><Relationship Id="rId1" Type="http://schemas.openxmlformats.org/officeDocument/2006/relationships/slideLayout" Target="../slideLayouts/slideLayout53.xml"/><Relationship Id="rId2" Type="http://schemas.openxmlformats.org/officeDocument/2006/relationships/notesSlide" Target="../notesSlides/notesSlide23.xml"/><Relationship Id="rId3" Type="http://schemas.openxmlformats.org/officeDocument/2006/relationships/image" Target="../media/image15.png"/></Relationships>

</file>

<file path=ppt/slides/_rels/slide34.xml.rels><?xml version="1.0" encoding="UTF-8" standalone="yes"?><Relationships xmlns="http://schemas.openxmlformats.org/package/2006/relationships"><Relationship Id="rId1" Type="http://schemas.openxmlformats.org/officeDocument/2006/relationships/slideLayout" Target="../slideLayouts/slideLayout53.xml"/><Relationship Id="rId2" Type="http://schemas.openxmlformats.org/officeDocument/2006/relationships/notesSlide" Target="../notesSlides/notesSlide24.xml"/><Relationship Id="rId3" Type="http://schemas.openxmlformats.org/officeDocument/2006/relationships/image" Target="../media/image16.png"/></Relationships>

</file>

<file path=ppt/slides/_rels/slide35.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5.xml"/></Relationships>

</file>

<file path=ppt/slides/_rels/slide36.xml.rels><?xml version="1.0" encoding="UTF-8" standalone="yes"?><Relationships xmlns="http://schemas.openxmlformats.org/package/2006/relationships"><Relationship Id="rId1" Type="http://schemas.openxmlformats.org/officeDocument/2006/relationships/slideLayout" Target="../slideLayouts/slideLayout53.xml"/></Relationships>

</file>

<file path=ppt/slides/_rels/slide37.xml.rels><?xml version="1.0" encoding="UTF-8" standalone="yes"?><Relationships xmlns="http://schemas.openxmlformats.org/package/2006/relationships"><Relationship Id="rId1" Type="http://schemas.openxmlformats.org/officeDocument/2006/relationships/slideLayout" Target="../slideLayouts/slideLayout53.xml"/><Relationship Id="rId2" Type="http://schemas.openxmlformats.org/officeDocument/2006/relationships/image" Target="../media/image17.png"/></Relationships>

</file>

<file path=ppt/slides/_rels/slide38.xml.rels><?xml version="1.0" encoding="UTF-8" standalone="yes"?><Relationships xmlns="http://schemas.openxmlformats.org/package/2006/relationships"><Relationship Id="rId1" Type="http://schemas.openxmlformats.org/officeDocument/2006/relationships/slideLayout" Target="../slideLayouts/slideLayout53.xml"/><Relationship Id="rId2" Type="http://schemas.openxmlformats.org/officeDocument/2006/relationships/notesSlide" Target="../notesSlides/notesSlide26.xml"/></Relationships>

</file>

<file path=ppt/slides/_rels/slide39.xml.rels><?xml version="1.0" encoding="UTF-8" standalone="yes"?><Relationships xmlns="http://schemas.openxmlformats.org/package/2006/relationships"><Relationship Id="rId1" Type="http://schemas.openxmlformats.org/officeDocument/2006/relationships/slideLayout" Target="../slideLayouts/slideLayout53.xml"/><Relationship Id="rId2" Type="http://schemas.openxmlformats.org/officeDocument/2006/relationships/image" Target="../media/image18.png"/></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26.xml"/></Relationships>

</file>

<file path=ppt/slides/_rels/slide40.xml.rels><?xml version="1.0" encoding="UTF-8" standalone="yes"?><Relationships xmlns="http://schemas.openxmlformats.org/package/2006/relationships"><Relationship Id="rId1" Type="http://schemas.openxmlformats.org/officeDocument/2006/relationships/slideLayout" Target="../slideLayouts/slideLayout53.xml"/><Relationship Id="rId2" Type="http://schemas.openxmlformats.org/officeDocument/2006/relationships/notesSlide" Target="../notesSlides/notesSlide27.xml"/></Relationships>

</file>

<file path=ppt/slides/_rels/slide41.xml.rels><?xml version="1.0" encoding="UTF-8" standalone="yes"?><Relationships xmlns="http://schemas.openxmlformats.org/package/2006/relationships"><Relationship Id="rId1" Type="http://schemas.openxmlformats.org/officeDocument/2006/relationships/slideLayout" Target="../slideLayouts/slideLayout53.xml"/><Relationship Id="rId2" Type="http://schemas.openxmlformats.org/officeDocument/2006/relationships/notesSlide" Target="../notesSlides/notesSlide28.xml"/></Relationships>

</file>

<file path=ppt/slides/_rels/slide42.xml.rels><?xml version="1.0" encoding="UTF-8" standalone="yes"?><Relationships xmlns="http://schemas.openxmlformats.org/package/2006/relationships"><Relationship Id="rId1" Type="http://schemas.openxmlformats.org/officeDocument/2006/relationships/slideLayout" Target="../slideLayouts/slideLayout77.xml"/></Relationships>

</file>

<file path=ppt/slides/_rels/slide43.xml.rels><?xml version="1.0" encoding="UTF-8" standalone="yes"?><Relationships xmlns="http://schemas.openxmlformats.org/package/2006/relationships"><Relationship Id="rId1" Type="http://schemas.openxmlformats.org/officeDocument/2006/relationships/slideLayout" Target="../slideLayouts/slideLayout53.xml"/><Relationship Id="rId2" Type="http://schemas.openxmlformats.org/officeDocument/2006/relationships/notesSlide" Target="../notesSlides/notesSlide29.xml"/></Relationships>

</file>

<file path=ppt/slides/_rels/slide44.xml.rels><?xml version="1.0" encoding="UTF-8" standalone="yes"?><Relationships xmlns="http://schemas.openxmlformats.org/package/2006/relationships"><Relationship Id="rId1" Type="http://schemas.openxmlformats.org/officeDocument/2006/relationships/slideLayout" Target="../slideLayouts/slideLayout53.xml"/><Relationship Id="rId2" Type="http://schemas.openxmlformats.org/officeDocument/2006/relationships/notesSlide" Target="../notesSlides/notesSlide30.xml"/></Relationships>

</file>

<file path=ppt/slides/_rels/slide45.xml.rels><?xml version="1.0" encoding="UTF-8" standalone="yes"?><Relationships xmlns="http://schemas.openxmlformats.org/package/2006/relationships"><Relationship Id="rId1" Type="http://schemas.openxmlformats.org/officeDocument/2006/relationships/slideLayout" Target="../slideLayouts/slideLayout53.xml"/><Relationship Id="rId2" Type="http://schemas.openxmlformats.org/officeDocument/2006/relationships/image" Target="../media/image19.png"/></Relationships>

</file>

<file path=ppt/slides/_rels/slide46.xml.rels><?xml version="1.0" encoding="UTF-8" standalone="yes"?><Relationships xmlns="http://schemas.openxmlformats.org/package/2006/relationships"><Relationship Id="rId1" Type="http://schemas.openxmlformats.org/officeDocument/2006/relationships/slideLayout" Target="../slideLayouts/slideLayout53.xml"/><Relationship Id="rId2" Type="http://schemas.openxmlformats.org/officeDocument/2006/relationships/image" Target="../media/image20.png"/></Relationships>

</file>

<file path=ppt/slides/_rels/slide47.xml.rels><?xml version="1.0" encoding="UTF-8" standalone="yes"?><Relationships xmlns="http://schemas.openxmlformats.org/package/2006/relationships"><Relationship Id="rId1" Type="http://schemas.openxmlformats.org/officeDocument/2006/relationships/slideLayout" Target="../slideLayouts/slideLayout53.xml"/><Relationship Id="rId2" Type="http://schemas.openxmlformats.org/officeDocument/2006/relationships/image" Target="../media/image21.png"/></Relationships>

</file>

<file path=ppt/slides/_rels/slide48.xml.rels><?xml version="1.0" encoding="UTF-8" standalone="yes"?><Relationships xmlns="http://schemas.openxmlformats.org/package/2006/relationships"><Relationship Id="rId1" Type="http://schemas.openxmlformats.org/officeDocument/2006/relationships/slideLayout" Target="../slideLayouts/slideLayout53.xml"/><Relationship Id="rId2" Type="http://schemas.openxmlformats.org/officeDocument/2006/relationships/image" Target="../media/image22.png"/></Relationships>

</file>

<file path=ppt/slides/_rels/slide49.xml.rels><?xml version="1.0" encoding="UTF-8" standalone="yes"?><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15.xml"/></Relationships>

</file>

<file path=ppt/slides/_rels/slide50.xml.rels><?xml version="1.0" encoding="UTF-8" standalone="yes"?><Relationships xmlns="http://schemas.openxmlformats.org/package/2006/relationships"><Relationship Id="rId1" Type="http://schemas.openxmlformats.org/officeDocument/2006/relationships/slideLayout" Target="../slideLayouts/slideLayout55.xml"/></Relationships>

</file>

<file path=ppt/slides/_rels/slide51.xml.rels><?xml version="1.0" encoding="UTF-8" standalone="yes"?><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31.xml"/></Relationships>

</file>

<file path=ppt/slides/_rels/slide52.xml.rels><?xml version="1.0" encoding="UTF-8" standalone="yes"?><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32.xml"/></Relationships>

</file>

<file path=ppt/slides/_rels/slide53.xml.rels><?xml version="1.0" encoding="UTF-8" standalone="yes"?><Relationships xmlns="http://schemas.openxmlformats.org/package/2006/relationships"><Relationship Id="rId1" Type="http://schemas.openxmlformats.org/officeDocument/2006/relationships/slideLayout" Target="../slideLayouts/slideLayout53.xml"/><Relationship Id="rId2" Type="http://schemas.openxmlformats.org/officeDocument/2006/relationships/notesSlide" Target="../notesSlides/notesSlide33.xml"/><Relationship Id="rId3" Type="http://schemas.openxmlformats.org/officeDocument/2006/relationships/image" Target="../media/image23.png"/></Relationships>

</file>

<file path=ppt/slides/_rels/slide54.xml.rels><?xml version="1.0" encoding="UTF-8" standalone="yes"?><Relationships xmlns="http://schemas.openxmlformats.org/package/2006/relationships"><Relationship Id="rId1" Type="http://schemas.openxmlformats.org/officeDocument/2006/relationships/slideLayout" Target="../slideLayouts/slideLayout54.xml"/><Relationship Id="rId2" Type="http://schemas.openxmlformats.org/officeDocument/2006/relationships/notesSlide" Target="../notesSlides/notesSlide34.xml"/></Relationships>

</file>

<file path=ppt/slides/_rels/slide55.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5.xml"/><Relationship Id="rId3" Type="http://schemas.openxmlformats.org/officeDocument/2006/relationships/hyperlink" Target="http://10.100.198.200:8080/job/my-workflow/build?delay=0sec" TargetMode="External"/><Relationship Id="rId4" Type="http://schemas.openxmlformats.org/officeDocument/2006/relationships/hyperlink" Target="http://10.100.198.200:8080/job/my-workflow/lastBuild/console" TargetMode="External"/><Relationship Id="rId5" Type="http://schemas.openxmlformats.org/officeDocument/2006/relationships/image" Target="../media/image24.png"/></Relationships>

</file>

<file path=ppt/slides/_rels/slide56.xml.rels><?xml version="1.0" encoding="UTF-8" standalone="yes"?><Relationships xmlns="http://schemas.openxmlformats.org/package/2006/relationships"><Relationship Id="rId1" Type="http://schemas.openxmlformats.org/officeDocument/2006/relationships/slideLayout" Target="../slideLayouts/slideLayout41.xml"/><Relationship Id="rId2" Type="http://schemas.openxmlformats.org/officeDocument/2006/relationships/notesSlide" Target="../notesSlides/notesSlide36.xml"/><Relationship Id="rId3" Type="http://schemas.openxmlformats.org/officeDocument/2006/relationships/hyperlink" Target="https://github.com/cloudbees/training-books-ms.git" TargetMode="External"/></Relationships>

</file>

<file path=ppt/slides/_rels/slide57.xml.rels><?xml version="1.0" encoding="UTF-8" standalone="yes"?><Relationships xmlns="http://schemas.openxmlformats.org/package/2006/relationships"><Relationship Id="rId1" Type="http://schemas.openxmlformats.org/officeDocument/2006/relationships/slideLayout" Target="../slideLayouts/slideLayout41.xml"/><Relationship Id="rId2" Type="http://schemas.openxmlformats.org/officeDocument/2006/relationships/notesSlide" Target="../notesSlides/notesSlide37.xml"/></Relationships>

</file>

<file path=ppt/slides/_rels/slide58.xml.rels><?xml version="1.0" encoding="UTF-8" standalone="yes"?><Relationships xmlns="http://schemas.openxmlformats.org/package/2006/relationships"><Relationship Id="rId1" Type="http://schemas.openxmlformats.org/officeDocument/2006/relationships/slideLayout" Target="../slideLayouts/slideLayout54.xml"/><Relationship Id="rId2" Type="http://schemas.openxmlformats.org/officeDocument/2006/relationships/notesSlide" Target="../notesSlides/notesSlide38.xml"/></Relationships>

</file>

<file path=ppt/slides/_rels/slide59.xml.rels><?xml version="1.0" encoding="UTF-8" standalone="yes"?><Relationships xmlns="http://schemas.openxmlformats.org/package/2006/relationships"><Relationship Id="rId1" Type="http://schemas.openxmlformats.org/officeDocument/2006/relationships/slideLayout" Target="../slideLayouts/slideLayout134.xm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s>

</file>

<file path=ppt/slides/_rels/slide60.xml.rels><?xml version="1.0" encoding="UTF-8" standalone="yes"?><Relationships xmlns="http://schemas.openxmlformats.org/package/2006/relationships"><Relationship Id="rId1" Type="http://schemas.openxmlformats.org/officeDocument/2006/relationships/slideLayout" Target="../slideLayouts/slideLayout54.xml"/><Relationship Id="rId2" Type="http://schemas.openxmlformats.org/officeDocument/2006/relationships/notesSlide" Target="../notesSlides/notesSlide39.xml"/></Relationships>

</file>

<file path=ppt/slides/_rels/slide61.xml.rels><?xml version="1.0" encoding="UTF-8" standalone="yes"?><Relationships xmlns="http://schemas.openxmlformats.org/package/2006/relationships"><Relationship Id="rId1" Type="http://schemas.openxmlformats.org/officeDocument/2006/relationships/slideLayout" Target="../slideLayouts/slideLayout54.xml"/><Relationship Id="rId2" Type="http://schemas.openxmlformats.org/officeDocument/2006/relationships/notesSlide" Target="../notesSlides/notesSlide40.xml"/></Relationships>

</file>

<file path=ppt/slides/_rels/slide62.xml.rels><?xml version="1.0" encoding="UTF-8" standalone="yes"?><Relationships xmlns="http://schemas.openxmlformats.org/package/2006/relationships"><Relationship Id="rId1" Type="http://schemas.openxmlformats.org/officeDocument/2006/relationships/slideLayout" Target="../slideLayouts/slideLayout54.xml"/><Relationship Id="rId2" Type="http://schemas.openxmlformats.org/officeDocument/2006/relationships/notesSlide" Target="../notesSlides/notesSlide41.xml"/></Relationships>

</file>

<file path=ppt/slides/_rels/slide63.xml.rels><?xml version="1.0" encoding="UTF-8" standalone="yes"?><Relationships xmlns="http://schemas.openxmlformats.org/package/2006/relationships"><Relationship Id="rId1" Type="http://schemas.openxmlformats.org/officeDocument/2006/relationships/slideLayout" Target="../slideLayouts/slideLayout54.xml"/><Relationship Id="rId2" Type="http://schemas.openxmlformats.org/officeDocument/2006/relationships/notesSlide" Target="../notesSlides/notesSlide42.xml"/><Relationship Id="rId3" Type="http://schemas.openxmlformats.org/officeDocument/2006/relationships/hyperlink" Target="///ppt/slides/slide63.xml" TargetMode="External"/></Relationships>

</file>

<file path=ppt/slides/_rels/slide64.xml.rels><?xml version="1.0" encoding="UTF-8" standalone="yes"?><Relationships xmlns="http://schemas.openxmlformats.org/package/2006/relationships"><Relationship Id="rId1" Type="http://schemas.openxmlformats.org/officeDocument/2006/relationships/slideLayout" Target="../slideLayouts/slideLayout14.xml"/></Relationships>

</file>

<file path=ppt/slides/_rels/slide65.xml.rels><?xml version="1.0" encoding="UTF-8" standalone="yes"?><Relationships xmlns="http://schemas.openxmlformats.org/package/2006/relationships"><Relationship Id="rId1" Type="http://schemas.openxmlformats.org/officeDocument/2006/relationships/slideLayout" Target="../slideLayouts/slideLayout14.xml"/></Relationships>

</file>

<file path=ppt/slides/_rels/slide66.xml.rels><?xml version="1.0" encoding="UTF-8" standalone="yes"?><Relationships xmlns="http://schemas.openxmlformats.org/package/2006/relationships"><Relationship Id="rId1" Type="http://schemas.openxmlformats.org/officeDocument/2006/relationships/slideLayout" Target="../slideLayouts/slideLayout238.xml"/></Relationships>

</file>

<file path=ppt/slides/_rels/slide67.xml.rels><?xml version="1.0" encoding="UTF-8" standalone="yes"?><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43.xml"/></Relationships>

</file>

<file path=ppt/slides/_rels/slide68.xml.rels><?xml version="1.0" encoding="UTF-8" standalone="yes"?><Relationships xmlns="http://schemas.openxmlformats.org/package/2006/relationships"><Relationship Id="rId1" Type="http://schemas.openxmlformats.org/officeDocument/2006/relationships/slideLayout" Target="../slideLayouts/slideLayout54.xml"/><Relationship Id="rId2" Type="http://schemas.openxmlformats.org/officeDocument/2006/relationships/notesSlide" Target="../notesSlides/notesSlide44.xml"/></Relationships>

</file>

<file path=ppt/slides/_rels/slide69.xml.rels><?xml version="1.0" encoding="UTF-8" standalone="yes"?><Relationships xmlns="http://schemas.openxmlformats.org/package/2006/relationships"><Relationship Id="rId1" Type="http://schemas.openxmlformats.org/officeDocument/2006/relationships/slideLayout" Target="../slideLayouts/slideLayout54.xml"/><Relationship Id="rId2" Type="http://schemas.openxmlformats.org/officeDocument/2006/relationships/notesSlide" Target="../notesSlides/notesSlide45.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3.xml"/><Relationship Id="rId3" Type="http://schemas.openxmlformats.org/officeDocument/2006/relationships/comments" Target="../comments/comment2.xml"/></Relationships>

</file>

<file path=ppt/slides/_rels/slide70.xml.rels><?xml version="1.0" encoding="UTF-8" standalone="yes"?><Relationships xmlns="http://schemas.openxmlformats.org/package/2006/relationships"><Relationship Id="rId1" Type="http://schemas.openxmlformats.org/officeDocument/2006/relationships/slideLayout" Target="../slideLayouts/slideLayout27.xml"/></Relationships>

</file>

<file path=ppt/slides/_rels/slide71.xml.rels><?xml version="1.0" encoding="UTF-8" standalone="yes"?><Relationships xmlns="http://schemas.openxmlformats.org/package/2006/relationships"><Relationship Id="rId1" Type="http://schemas.openxmlformats.org/officeDocument/2006/relationships/slideLayout" Target="../slideLayouts/slideLayout54.xml"/><Relationship Id="rId2" Type="http://schemas.openxmlformats.org/officeDocument/2006/relationships/notesSlide" Target="../notesSlides/notesSlide46.xml"/></Relationships>

</file>

<file path=ppt/slides/_rels/slide72.xml.rels><?xml version="1.0" encoding="UTF-8" standalone="yes"?><Relationships xmlns="http://schemas.openxmlformats.org/package/2006/relationships"><Relationship Id="rId1" Type="http://schemas.openxmlformats.org/officeDocument/2006/relationships/slideLayout" Target="../slideLayouts/slideLayout54.xml"/><Relationship Id="rId2" Type="http://schemas.openxmlformats.org/officeDocument/2006/relationships/notesSlide" Target="../notesSlides/notesSlide47.xml"/></Relationships>

</file>

<file path=ppt/slides/_rels/slide73.xml.rels><?xml version="1.0" encoding="UTF-8" standalone="yes"?><Relationships xmlns="http://schemas.openxmlformats.org/package/2006/relationships"><Relationship Id="rId1" Type="http://schemas.openxmlformats.org/officeDocument/2006/relationships/slideLayout" Target="../slideLayouts/slideLayout191.xml"/></Relationships>

</file>

<file path=ppt/slides/_rels/slide74.xml.rels><?xml version="1.0" encoding="UTF-8" standalone="yes"?><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48.xml"/></Relationships>

</file>

<file path=ppt/slides/_rels/slide75.xml.rels><?xml version="1.0" encoding="UTF-8" standalone="yes"?><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49.xml"/><Relationship Id="rId3" Type="http://schemas.openxmlformats.org/officeDocument/2006/relationships/image" Target="../media/image25.png"/></Relationships>

</file>

<file path=ppt/slides/_rels/slide76.xml.rels><?xml version="1.0" encoding="UTF-8" standalone="yes"?><Relationships xmlns="http://schemas.openxmlformats.org/package/2006/relationships"><Relationship Id="rId1" Type="http://schemas.openxmlformats.org/officeDocument/2006/relationships/slideLayout" Target="../slideLayouts/slideLayout54.xml"/><Relationship Id="rId2" Type="http://schemas.openxmlformats.org/officeDocument/2006/relationships/image" Target="../media/image26.png"/></Relationships>

</file>

<file path=ppt/slides/_rels/slide77.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0.xml"/><Relationship Id="rId3" Type="http://schemas.openxmlformats.org/officeDocument/2006/relationships/image" Target="../media/image27.png"/></Relationships>

</file>

<file path=ppt/slides/_rels/slide78.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1.xml"/><Relationship Id="rId3" Type="http://schemas.openxmlformats.org/officeDocument/2006/relationships/image" Target="../media/image28.png"/></Relationships>

</file>

<file path=ppt/slides/_rels/slide79.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2.xml"/></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4.xml"/><Relationship Id="rId3" Type="http://schemas.openxmlformats.org/officeDocument/2006/relationships/comments" Target="../comments/comment3.xml"/></Relationships>

</file>

<file path=ppt/slides/_rels/slide80.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3.xml"/><Relationship Id="rId3" Type="http://schemas.openxmlformats.org/officeDocument/2006/relationships/image" Target="../media/image29.png"/></Relationships>

</file>

<file path=ppt/slides/_rels/slide81.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4.xml"/><Relationship Id="rId3" Type="http://schemas.openxmlformats.org/officeDocument/2006/relationships/image" Target="../media/image30.png"/></Relationships>

</file>

<file path=ppt/slides/_rels/slide82.xml.rels><?xml version="1.0" encoding="UTF-8" standalone="yes"?><Relationships xmlns="http://schemas.openxmlformats.org/package/2006/relationships"><Relationship Id="rId1" Type="http://schemas.openxmlformats.org/officeDocument/2006/relationships/slideLayout" Target="../slideLayouts/slideLayout11.xml"/></Relationships>

</file>

<file path=ppt/slides/_rels/slide83.xml.rels><?xml version="1.0" encoding="UTF-8" standalone="yes"?><Relationships xmlns="http://schemas.openxmlformats.org/package/2006/relationships"><Relationship Id="rId1" Type="http://schemas.openxmlformats.org/officeDocument/2006/relationships/slideLayout" Target="../slideLayouts/slideLayout13.xml"/></Relationships>

</file>

<file path=ppt/slides/_rels/slide84.xml.rels><?xml version="1.0" encoding="UTF-8" standalone="yes"?><Relationships xmlns="http://schemas.openxmlformats.org/package/2006/relationships"><Relationship Id="rId1" Type="http://schemas.openxmlformats.org/officeDocument/2006/relationships/slideLayout" Target="../slideLayouts/slideLayout11.xml"/></Relationships>

</file>

<file path=ppt/slides/_rels/slide85.xml.rels><?xml version="1.0" encoding="UTF-8" standalone="yes"?><Relationships xmlns="http://schemas.openxmlformats.org/package/2006/relationships"><Relationship Id="rId1" Type="http://schemas.openxmlformats.org/officeDocument/2006/relationships/slideLayout" Target="../slideLayouts/slideLayout13.xml"/></Relationships>

</file>

<file path=ppt/slides/_rels/slide86.xml.rels><?xml version="1.0" encoding="UTF-8" standalone="yes"?><Relationships xmlns="http://schemas.openxmlformats.org/package/2006/relationships"><Relationship Id="rId1" Type="http://schemas.openxmlformats.org/officeDocument/2006/relationships/slideLayout" Target="../slideLayouts/slideLayout11.xml"/></Relationships>

</file>

<file path=ppt/slides/_rels/slide87.xml.rels><?xml version="1.0" encoding="UTF-8" standalone="yes"?><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5.xml"/><Relationship Id="rId3" Type="http://schemas.openxmlformats.org/officeDocument/2006/relationships/comments" Target="../comments/comment4.xml"/></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264" name="Shape 4264"/>
          <p:cNvSpPr/>
          <p:nvPr>
            <p:ph type="title"/>
          </p:nvPr>
        </p:nvSpPr>
        <p:spPr>
          <a:xfrm>
            <a:off x="2123087" y="833967"/>
            <a:ext cx="8227502" cy="836099"/>
          </a:xfrm>
          <a:prstGeom prst="rect">
            <a:avLst/>
          </a:prstGeom>
        </p:spPr>
        <p:txBody>
          <a:bodyPr/>
          <a:lstStyle/>
          <a:p>
            <a:pPr/>
            <a:r>
              <a:t>Workshop Prerequisites</a:t>
            </a:r>
          </a:p>
        </p:txBody>
      </p:sp>
      <p:sp>
        <p:nvSpPr>
          <p:cNvPr id="4265" name="Shape 4265"/>
          <p:cNvSpPr/>
          <p:nvPr>
            <p:ph type="body" idx="1"/>
          </p:nvPr>
        </p:nvSpPr>
        <p:spPr>
          <a:xfrm>
            <a:off x="2123831" y="1691863"/>
            <a:ext cx="8226598" cy="4526105"/>
          </a:xfrm>
          <a:prstGeom prst="rect">
            <a:avLst/>
          </a:prstGeom>
        </p:spPr>
        <p:txBody>
          <a:bodyPr/>
          <a:lstStyle/>
          <a:p>
            <a:pPr marL="133502" indent="-133502" defTabSz="667512">
              <a:defRPr sz="1400"/>
            </a:pPr>
            <a:r>
              <a:t>Git (</a:t>
            </a:r>
            <a:r>
              <a:rPr u="sng">
                <a:solidFill>
                  <a:srgbClr val="0000FF"/>
                </a:solidFill>
                <a:uFill>
                  <a:solidFill>
                    <a:srgbClr val="0000FF"/>
                  </a:solidFill>
                </a:uFill>
                <a:hlinkClick r:id="rId3" invalidUrl="" action="" tgtFrame="" tooltip="" history="1" highlightClick="0" endSnd="0"/>
              </a:rPr>
              <a:t>https://git-scm.com/</a:t>
            </a:r>
            <a:r>
              <a:t>), VirtualBox (</a:t>
            </a:r>
            <a:r>
              <a:rPr u="sng">
                <a:solidFill>
                  <a:srgbClr val="0000FF"/>
                </a:solidFill>
                <a:uFill>
                  <a:solidFill>
                    <a:srgbClr val="0000FF"/>
                  </a:solidFill>
                </a:uFill>
                <a:hlinkClick r:id="rId4" invalidUrl="" action="" tgtFrame="" tooltip="" history="1" highlightClick="0" endSnd="0"/>
              </a:rPr>
              <a:t>https://www.virtualbox.org/</a:t>
            </a:r>
            <a:r>
              <a:t>) and Vagrant (</a:t>
            </a:r>
            <a:r>
              <a:rPr u="sng">
                <a:solidFill>
                  <a:srgbClr val="0000FF"/>
                </a:solidFill>
                <a:uFill>
                  <a:solidFill>
                    <a:srgbClr val="0000FF"/>
                  </a:solidFill>
                </a:uFill>
                <a:hlinkClick r:id="rId5" invalidUrl="" action="" tgtFrame="" tooltip="" history="1" highlightClick="0" endSnd="0"/>
              </a:rPr>
              <a:t>https://www.vagrantup.com/</a:t>
            </a:r>
            <a:r>
              <a:t>) should be installed.</a:t>
            </a:r>
          </a:p>
          <a:p>
            <a:pPr marL="133502" indent="-133502" defTabSz="667512">
              <a:defRPr sz="1400"/>
            </a:pPr>
          </a:p>
          <a:p>
            <a:pPr marL="133502" indent="-133502" defTabSz="667512">
              <a:defRPr sz="1400"/>
            </a:pPr>
            <a:r>
              <a:t>Run the following commands (you will be asked to open Jenkins and add the licence keys):</a:t>
            </a:r>
          </a:p>
          <a:p>
            <a:pPr marL="133502" indent="-133502" defTabSz="667512">
              <a:defRPr sz="2000"/>
            </a:pPr>
          </a:p>
          <a:p>
            <a:pPr marL="0" indent="0" defTabSz="333756">
              <a:defRPr i="1" sz="800">
                <a:solidFill>
                  <a:srgbClr val="929292"/>
                </a:solidFill>
                <a:latin typeface="Menlo"/>
                <a:ea typeface="Menlo"/>
                <a:cs typeface="Menlo"/>
                <a:sym typeface="Menlo"/>
              </a:defRPr>
            </a:pPr>
            <a:r>
              <a:t>git clone https://github.com/cloudbees/training-books-ms.git</a:t>
            </a:r>
          </a:p>
          <a:p>
            <a:pPr marL="0" indent="0" defTabSz="333756">
              <a:defRPr i="1" sz="800">
                <a:solidFill>
                  <a:srgbClr val="929292"/>
                </a:solidFill>
                <a:latin typeface="Menlo"/>
                <a:ea typeface="Menlo"/>
                <a:cs typeface="Menlo"/>
                <a:sym typeface="Menlo"/>
              </a:defRPr>
            </a:pPr>
          </a:p>
          <a:p>
            <a:pPr marL="0" indent="0" defTabSz="333756">
              <a:defRPr i="1" sz="800">
                <a:solidFill>
                  <a:srgbClr val="929292"/>
                </a:solidFill>
                <a:latin typeface="Menlo"/>
                <a:ea typeface="Menlo"/>
                <a:cs typeface="Menlo"/>
                <a:sym typeface="Menlo"/>
              </a:defRPr>
            </a:pPr>
            <a:r>
              <a:t>cd training-books-ms</a:t>
            </a:r>
          </a:p>
          <a:p>
            <a:pPr marL="0" indent="0" defTabSz="333756">
              <a:defRPr i="1" sz="800">
                <a:solidFill>
                  <a:srgbClr val="929292"/>
                </a:solidFill>
                <a:latin typeface="Menlo"/>
                <a:ea typeface="Menlo"/>
                <a:cs typeface="Menlo"/>
                <a:sym typeface="Menlo"/>
              </a:defRPr>
            </a:pPr>
          </a:p>
          <a:p>
            <a:pPr marL="0" indent="0" defTabSz="333756">
              <a:defRPr i="1" sz="800">
                <a:solidFill>
                  <a:srgbClr val="929292"/>
                </a:solidFill>
                <a:latin typeface="Menlo"/>
                <a:ea typeface="Menlo"/>
                <a:cs typeface="Menlo"/>
                <a:sym typeface="Menlo"/>
              </a:defRPr>
            </a:pPr>
            <a:r>
              <a:t>vagrant up cje</a:t>
            </a:r>
          </a:p>
          <a:p>
            <a:pPr marL="0" indent="0" defTabSz="333756">
              <a:defRPr i="1" sz="800">
                <a:solidFill>
                  <a:srgbClr val="929292"/>
                </a:solidFill>
                <a:latin typeface="Menlo"/>
                <a:ea typeface="Menlo"/>
                <a:cs typeface="Menlo"/>
                <a:sym typeface="Menlo"/>
              </a:defRPr>
            </a:pPr>
          </a:p>
          <a:p>
            <a:pPr marL="0" indent="0" defTabSz="333756">
              <a:defRPr i="1" sz="800">
                <a:solidFill>
                  <a:srgbClr val="929292"/>
                </a:solidFill>
                <a:latin typeface="Menlo"/>
                <a:ea typeface="Menlo"/>
                <a:cs typeface="Menlo"/>
                <a:sym typeface="Menlo"/>
              </a:defRPr>
            </a:pPr>
            <a:r>
              <a:t>vagrant ssh cje -c "chmod +x /vagrant/scripts/*"</a:t>
            </a:r>
          </a:p>
          <a:p>
            <a:pPr marL="0" indent="0" defTabSz="333756">
              <a:defRPr i="1" sz="800">
                <a:solidFill>
                  <a:srgbClr val="929292"/>
                </a:solidFill>
                <a:latin typeface="Menlo"/>
                <a:ea typeface="Menlo"/>
                <a:cs typeface="Menlo"/>
                <a:sym typeface="Menlo"/>
              </a:defRPr>
            </a:pPr>
          </a:p>
          <a:p>
            <a:pPr marL="0" indent="0" defTabSz="333756">
              <a:defRPr i="1" sz="800">
                <a:solidFill>
                  <a:srgbClr val="929292"/>
                </a:solidFill>
                <a:latin typeface="Menlo"/>
                <a:ea typeface="Menlo"/>
                <a:cs typeface="Menlo"/>
                <a:sym typeface="Menlo"/>
              </a:defRPr>
            </a:pPr>
            <a:r>
              <a:t>vagrant ssh cje -c "/vagrant/scripts/preload_cje.sh"</a:t>
            </a:r>
          </a:p>
          <a:p>
            <a:pPr marL="0" indent="0" defTabSz="333756">
              <a:defRPr i="1" sz="800">
                <a:solidFill>
                  <a:srgbClr val="929292"/>
                </a:solidFill>
                <a:latin typeface="Menlo"/>
                <a:ea typeface="Menlo"/>
                <a:cs typeface="Menlo"/>
                <a:sym typeface="Menlo"/>
              </a:defRPr>
            </a:pPr>
          </a:p>
          <a:p>
            <a:pPr marL="0" indent="0" defTabSz="333756">
              <a:defRPr i="1" sz="800">
                <a:solidFill>
                  <a:srgbClr val="929292"/>
                </a:solidFill>
                <a:latin typeface="Menlo"/>
                <a:ea typeface="Menlo"/>
                <a:cs typeface="Menlo"/>
                <a:sym typeface="Menlo"/>
              </a:defRPr>
            </a:pPr>
            <a:r>
              <a:t>vagrant halt</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312" name="Shape 4312"/>
          <p:cNvSpPr/>
          <p:nvPr>
            <p:ph type="body" sz="half" idx="1"/>
          </p:nvPr>
        </p:nvSpPr>
        <p:spPr>
          <a:xfrm>
            <a:off x="2123087" y="2497980"/>
            <a:ext cx="8226599" cy="3132800"/>
          </a:xfrm>
          <a:prstGeom prst="rect">
            <a:avLst/>
          </a:prstGeom>
        </p:spPr>
        <p:txBody>
          <a:bodyPr/>
          <a:lstStyle/>
          <a:p>
            <a:pPr marL="457200" indent="-406400">
              <a:lnSpc>
                <a:spcPct val="90000"/>
              </a:lnSpc>
              <a:buClr>
                <a:srgbClr val="54585B"/>
              </a:buClr>
              <a:buSzPct val="100000"/>
              <a:buFont typeface="Arial"/>
              <a:buChar char="●"/>
            </a:pPr>
            <a:r>
              <a:t>many related plugins</a:t>
            </a:r>
          </a:p>
          <a:p>
            <a:pPr lvl="1" marL="914400" indent="-368300">
              <a:lnSpc>
                <a:spcPct val="90000"/>
              </a:lnSpc>
              <a:buClr>
                <a:srgbClr val="54585B"/>
              </a:buClr>
              <a:buSzPct val="78571"/>
              <a:buFont typeface="Courier New"/>
              <a:buChar char="o"/>
              <a:defRPr sz="2200"/>
            </a:pPr>
            <a:r>
              <a:t>conditional build steps</a:t>
            </a:r>
          </a:p>
          <a:p>
            <a:pPr lvl="1" marL="914400" indent="-368300">
              <a:lnSpc>
                <a:spcPct val="90000"/>
              </a:lnSpc>
              <a:buClr>
                <a:srgbClr val="54585B"/>
              </a:buClr>
              <a:buSzPct val="78571"/>
              <a:buFont typeface="Courier New"/>
              <a:buChar char="o"/>
              <a:defRPr sz="2200"/>
            </a:pPr>
            <a:r>
              <a:t>parameterized trigger</a:t>
            </a:r>
          </a:p>
          <a:p>
            <a:pPr lvl="1" marL="914400" indent="-368300">
              <a:lnSpc>
                <a:spcPct val="90000"/>
              </a:lnSpc>
              <a:buClr>
                <a:srgbClr val="54585B"/>
              </a:buClr>
              <a:buSzPct val="78571"/>
              <a:buFont typeface="Courier New"/>
              <a:buChar char="o"/>
              <a:defRPr sz="2200"/>
            </a:pPr>
            <a:r>
              <a:t>promotions</a:t>
            </a:r>
          </a:p>
          <a:p>
            <a:pPr lvl="1" marL="914400" indent="-368300">
              <a:lnSpc>
                <a:spcPct val="90000"/>
              </a:lnSpc>
              <a:buClr>
                <a:srgbClr val="54585B"/>
              </a:buClr>
              <a:buSzPct val="78571"/>
              <a:buFont typeface="Courier New"/>
              <a:buChar char="o"/>
              <a:defRPr sz="2200"/>
            </a:pPr>
            <a:r>
              <a:t>...</a:t>
            </a:r>
          </a:p>
          <a:p>
            <a:pPr lvl="1" marL="0" indent="546100">
              <a:lnSpc>
                <a:spcPct val="90000"/>
              </a:lnSpc>
              <a:defRPr sz="2200"/>
            </a:pPr>
          </a:p>
          <a:p>
            <a:pPr marL="457200" indent="-406400">
              <a:lnSpc>
                <a:spcPct val="90000"/>
              </a:lnSpc>
              <a:buClr>
                <a:srgbClr val="54585B"/>
              </a:buClr>
              <a:buSzPct val="100000"/>
              <a:buFont typeface="Arial"/>
              <a:buChar char="●"/>
            </a:pPr>
            <a:r>
              <a:t>Major issue : pipeline configuration is scattered in various jobs</a:t>
            </a:r>
          </a:p>
        </p:txBody>
      </p:sp>
      <p:sp>
        <p:nvSpPr>
          <p:cNvPr id="4313" name="Shape 4313"/>
          <p:cNvSpPr/>
          <p:nvPr>
            <p:ph type="title"/>
          </p:nvPr>
        </p:nvSpPr>
        <p:spPr>
          <a:xfrm>
            <a:off x="2123087" y="833967"/>
            <a:ext cx="8227502" cy="836099"/>
          </a:xfrm>
          <a:prstGeom prst="rect">
            <a:avLst/>
          </a:prstGeom>
        </p:spPr>
        <p:txBody>
          <a:bodyPr/>
          <a:lstStyle/>
          <a:p>
            <a:pPr/>
            <a:r>
              <a:t>Jenkins CD pipeline</a:t>
            </a:r>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317" name="Shape 4317"/>
          <p:cNvSpPr/>
          <p:nvPr>
            <p:ph type="title"/>
          </p:nvPr>
        </p:nvSpPr>
        <p:spPr>
          <a:xfrm>
            <a:off x="2123087" y="833967"/>
            <a:ext cx="8227502" cy="836099"/>
          </a:xfrm>
          <a:prstGeom prst="rect">
            <a:avLst/>
          </a:prstGeom>
        </p:spPr>
        <p:txBody>
          <a:bodyPr/>
          <a:lstStyle/>
          <a:p>
            <a:pPr/>
            <a:r>
              <a:t>CD pipeline visualization</a:t>
            </a:r>
          </a:p>
        </p:txBody>
      </p:sp>
      <p:sp>
        <p:nvSpPr>
          <p:cNvPr id="4318" name="Shape 4318"/>
          <p:cNvSpPr/>
          <p:nvPr>
            <p:ph type="body" idx="1"/>
          </p:nvPr>
        </p:nvSpPr>
        <p:spPr>
          <a:xfrm>
            <a:off x="2123831" y="1691863"/>
            <a:ext cx="8226598" cy="4526105"/>
          </a:xfrm>
          <a:prstGeom prst="rect">
            <a:avLst/>
          </a:prstGeom>
        </p:spPr>
        <p:txBody>
          <a:bodyPr/>
          <a:lstStyle/>
          <a:p>
            <a:pPr/>
            <a:r>
              <a:t>pipeline plugin to render “linear” pipeline</a:t>
            </a:r>
          </a:p>
          <a:p>
            <a:pPr/>
          </a:p>
          <a:p>
            <a:pPr/>
          </a:p>
          <a:p>
            <a:pPr/>
          </a:p>
          <a:p>
            <a:pPr/>
          </a:p>
          <a:p>
            <a:pPr/>
          </a:p>
          <a:p>
            <a:pPr/>
            <a:r>
              <a:t>build-graph-view to render complex ones</a:t>
            </a:r>
          </a:p>
        </p:txBody>
      </p:sp>
      <p:pic>
        <p:nvPicPr>
          <p:cNvPr id="4319" name="image8.png"/>
          <p:cNvPicPr>
            <a:picLocks noChangeAspect="1"/>
          </p:cNvPicPr>
          <p:nvPr/>
        </p:nvPicPr>
        <p:blipFill>
          <a:blip r:embed="rId4">
            <a:extLst/>
          </a:blip>
          <a:stretch>
            <a:fillRect/>
          </a:stretch>
        </p:blipFill>
        <p:spPr>
          <a:xfrm>
            <a:off x="3449051" y="4787408"/>
            <a:ext cx="7031750" cy="1871169"/>
          </a:xfrm>
          <a:prstGeom prst="rect">
            <a:avLst/>
          </a:prstGeom>
          <a:ln w="12700">
            <a:miter lim="400000"/>
          </a:ln>
        </p:spPr>
      </p:pic>
      <p:pic>
        <p:nvPicPr>
          <p:cNvPr id="4320" name="image9.png"/>
          <p:cNvPicPr>
            <a:picLocks noChangeAspect="1"/>
          </p:cNvPicPr>
          <p:nvPr/>
        </p:nvPicPr>
        <p:blipFill>
          <a:blip r:embed="rId5">
            <a:extLst/>
          </a:blip>
          <a:stretch>
            <a:fillRect/>
          </a:stretch>
        </p:blipFill>
        <p:spPr>
          <a:xfrm>
            <a:off x="3449049" y="2319601"/>
            <a:ext cx="7031751" cy="1669652"/>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324" name="Shape 4324"/>
          <p:cNvSpPr/>
          <p:nvPr/>
        </p:nvSpPr>
        <p:spPr>
          <a:xfrm>
            <a:off x="325119" y="416559"/>
            <a:ext cx="11419842" cy="2255522"/>
          </a:xfrm>
          <a:prstGeom prst="rect">
            <a:avLst/>
          </a:prstGeom>
          <a:solidFill>
            <a:srgbClr val="DEEBF7"/>
          </a:solidFill>
          <a:ln w="25400">
            <a:solidFill>
              <a:schemeClr val="accent1"/>
            </a:solidFill>
          </a:ln>
        </p:spPr>
        <p:txBody>
          <a:bodyPr lIns="45718" tIns="45718" rIns="45718" bIns="45718" anchor="ctr"/>
          <a:lstStyle/>
          <a:p>
            <a:pPr/>
          </a:p>
        </p:txBody>
      </p:sp>
      <p:sp>
        <p:nvSpPr>
          <p:cNvPr id="4325" name="Shape 4325"/>
          <p:cNvSpPr/>
          <p:nvPr/>
        </p:nvSpPr>
        <p:spPr>
          <a:xfrm>
            <a:off x="2687320" y="2672079"/>
            <a:ext cx="6817360" cy="40919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marL="342900" indent="-342900">
              <a:lnSpc>
                <a:spcPct val="150000"/>
              </a:lnSpc>
              <a:buSzPct val="100000"/>
              <a:buFont typeface="Arial"/>
              <a:buChar char="•"/>
              <a:defRPr sz="2400"/>
            </a:pPr>
            <a:r>
              <a:t>How Do You Use Jenkins Or Workflow Now?</a:t>
            </a:r>
          </a:p>
          <a:p>
            <a:pPr marL="342900" indent="-342900">
              <a:lnSpc>
                <a:spcPct val="150000"/>
              </a:lnSpc>
              <a:buSzPct val="100000"/>
              <a:buFont typeface="Arial"/>
              <a:buChar char="•"/>
              <a:defRPr sz="2400"/>
            </a:pPr>
            <a:r>
              <a:t>Given The Functionality, Where Do You See Your Team Using These Tools And Plugins In Your Jobs?</a:t>
            </a:r>
          </a:p>
          <a:p>
            <a:pPr marL="342900" indent="-342900">
              <a:lnSpc>
                <a:spcPct val="150000"/>
              </a:lnSpc>
              <a:buSzPct val="100000"/>
              <a:buFont typeface="Arial"/>
              <a:buChar char="•"/>
              <a:defRPr sz="2400"/>
            </a:pPr>
            <a:r>
              <a:t>Do you practice CI or CD?</a:t>
            </a:r>
          </a:p>
          <a:p>
            <a:pPr marL="342900" indent="-342900">
              <a:lnSpc>
                <a:spcPct val="150000"/>
              </a:lnSpc>
              <a:buSzPct val="100000"/>
              <a:buFont typeface="Arial"/>
              <a:buChar char="•"/>
              <a:defRPr sz="2400"/>
            </a:pPr>
            <a:r>
              <a:t>Describe your CI/CD flow needs and processes.</a:t>
            </a:r>
          </a:p>
        </p:txBody>
      </p:sp>
      <p:grpSp>
        <p:nvGrpSpPr>
          <p:cNvPr id="4332" name="Group 4332"/>
          <p:cNvGrpSpPr/>
          <p:nvPr/>
        </p:nvGrpSpPr>
        <p:grpSpPr>
          <a:xfrm>
            <a:off x="701039" y="635986"/>
            <a:ext cx="3789682" cy="1804610"/>
            <a:chOff x="0" y="0"/>
            <a:chExt cx="3789680" cy="1804609"/>
          </a:xfrm>
        </p:grpSpPr>
        <p:grpSp>
          <p:nvGrpSpPr>
            <p:cNvPr id="4328" name="Group 4328"/>
            <p:cNvGrpSpPr/>
            <p:nvPr/>
          </p:nvGrpSpPr>
          <p:grpSpPr>
            <a:xfrm>
              <a:off x="-1" y="-1"/>
              <a:ext cx="1804611" cy="1804611"/>
              <a:chOff x="0" y="0"/>
              <a:chExt cx="1804609" cy="1804609"/>
            </a:xfrm>
          </p:grpSpPr>
          <p:sp>
            <p:nvSpPr>
              <p:cNvPr id="4326" name="Shape 4326"/>
              <p:cNvSpPr/>
              <p:nvPr/>
            </p:nvSpPr>
            <p:spPr>
              <a:xfrm rot="10800000">
                <a:off x="0" y="0"/>
                <a:ext cx="1804610" cy="1804610"/>
              </a:xfrm>
              <a:prstGeom prst="rightArrow">
                <a:avLst>
                  <a:gd name="adj1" fmla="val 50000"/>
                  <a:gd name="adj2" fmla="val 35000"/>
                </a:avLst>
              </a:prstGeom>
              <a:solidFill>
                <a:schemeClr val="accent3"/>
              </a:solidFill>
              <a:ln w="25400" cap="flat">
                <a:solidFill>
                  <a:srgbClr val="FFFFFF"/>
                </a:solidFill>
                <a:prstDash val="solid"/>
                <a:round/>
              </a:ln>
              <a:effectLst/>
            </p:spPr>
            <p:txBody>
              <a:bodyPr wrap="square" lIns="45718" tIns="45718" rIns="45718" bIns="45718" numCol="1" anchor="ctr">
                <a:noAutofit/>
              </a:bodyPr>
              <a:lstStyle/>
              <a:p>
                <a:pPr algn="ctr">
                  <a:defRPr sz="2841">
                    <a:solidFill>
                      <a:srgbClr val="FFFFFF"/>
                    </a:solidFill>
                  </a:defRPr>
                </a:pPr>
              </a:p>
            </p:txBody>
          </p:sp>
          <p:sp>
            <p:nvSpPr>
              <p:cNvPr id="4327" name="Shape 4327"/>
              <p:cNvSpPr/>
              <p:nvPr/>
            </p:nvSpPr>
            <p:spPr>
              <a:xfrm rot="10800000">
                <a:off x="315806" y="647036"/>
                <a:ext cx="1488804" cy="51053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ctr">
                <a:spAutoFit/>
              </a:bodyPr>
              <a:lstStyle>
                <a:lvl1pPr algn="ctr">
                  <a:defRPr sz="2841">
                    <a:solidFill>
                      <a:srgbClr val="FFFFFF"/>
                    </a:solidFill>
                  </a:defRPr>
                </a:lvl1pPr>
              </a:lstStyle>
              <a:p>
                <a:pPr/>
                <a:r>
                  <a:t>Reality</a:t>
                </a:r>
              </a:p>
            </p:txBody>
          </p:sp>
        </p:grpSp>
        <p:grpSp>
          <p:nvGrpSpPr>
            <p:cNvPr id="4331" name="Group 4331"/>
            <p:cNvGrpSpPr/>
            <p:nvPr/>
          </p:nvGrpSpPr>
          <p:grpSpPr>
            <a:xfrm>
              <a:off x="1985070" y="0"/>
              <a:ext cx="1804611" cy="1804610"/>
              <a:chOff x="0" y="0"/>
              <a:chExt cx="1804609" cy="1804609"/>
            </a:xfrm>
          </p:grpSpPr>
          <p:sp>
            <p:nvSpPr>
              <p:cNvPr id="4329" name="Shape 4329"/>
              <p:cNvSpPr/>
              <p:nvPr/>
            </p:nvSpPr>
            <p:spPr>
              <a:xfrm>
                <a:off x="0" y="0"/>
                <a:ext cx="1804610" cy="1804610"/>
              </a:xfrm>
              <a:prstGeom prst="rightArrow">
                <a:avLst>
                  <a:gd name="adj1" fmla="val 50000"/>
                  <a:gd name="adj2" fmla="val 35000"/>
                </a:avLst>
              </a:prstGeom>
              <a:solidFill>
                <a:schemeClr val="accent3"/>
              </a:solidFill>
              <a:ln w="25400" cap="flat">
                <a:solidFill>
                  <a:srgbClr val="FFFFFF"/>
                </a:solidFill>
                <a:prstDash val="solid"/>
                <a:round/>
              </a:ln>
              <a:effectLst/>
            </p:spPr>
            <p:txBody>
              <a:bodyPr wrap="square" lIns="45718" tIns="45718" rIns="45718" bIns="45718" numCol="1" anchor="ctr">
                <a:noAutofit/>
              </a:bodyPr>
              <a:lstStyle/>
              <a:p>
                <a:pPr algn="ctr">
                  <a:defRPr sz="2841">
                    <a:solidFill>
                      <a:srgbClr val="FFFFFF"/>
                    </a:solidFill>
                  </a:defRPr>
                </a:pPr>
              </a:p>
            </p:txBody>
          </p:sp>
          <p:sp>
            <p:nvSpPr>
              <p:cNvPr id="4330" name="Shape 4330"/>
              <p:cNvSpPr/>
              <p:nvPr/>
            </p:nvSpPr>
            <p:spPr>
              <a:xfrm>
                <a:off x="0" y="647036"/>
                <a:ext cx="1488803" cy="51053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ctr">
                <a:spAutoFit/>
              </a:bodyPr>
              <a:lstStyle>
                <a:lvl1pPr algn="ctr">
                  <a:defRPr sz="2841">
                    <a:solidFill>
                      <a:srgbClr val="FFFFFF"/>
                    </a:solidFill>
                  </a:defRPr>
                </a:lvl1pPr>
              </a:lstStyle>
              <a:p>
                <a:pPr/>
                <a:r>
                  <a:t>Check</a:t>
                </a:r>
              </a:p>
            </p:txBody>
          </p:sp>
        </p:grpSp>
      </p:grpSp>
    </p:spTree>
  </p:cSld>
  <p:clrMapOvr>
    <a:masterClrMapping/>
  </p:clrMapOvr>
  <p:transition xmlns:p14="http://schemas.microsoft.com/office/powerpoint/2010/main" spd="med" advClick="1" p14:dur="1000"/>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334" name="Shape 4334"/>
          <p:cNvSpPr/>
          <p:nvPr>
            <p:ph type="title"/>
          </p:nvPr>
        </p:nvSpPr>
        <p:spPr>
          <a:xfrm>
            <a:off x="2123087" y="833967"/>
            <a:ext cx="8227502" cy="836099"/>
          </a:xfrm>
          <a:prstGeom prst="rect">
            <a:avLst/>
          </a:prstGeom>
        </p:spPr>
        <p:txBody>
          <a:bodyPr/>
          <a:lstStyle/>
          <a:p>
            <a:pPr/>
            <a:r>
              <a:t>build-flow plugin</a:t>
            </a:r>
          </a:p>
        </p:txBody>
      </p:sp>
      <p:sp>
        <p:nvSpPr>
          <p:cNvPr id="4335" name="Shape 4335"/>
          <p:cNvSpPr/>
          <p:nvPr>
            <p:ph type="body" sz="half" idx="1"/>
          </p:nvPr>
        </p:nvSpPr>
        <p:spPr>
          <a:xfrm>
            <a:off x="2123831" y="1691863"/>
            <a:ext cx="5769708" cy="4526105"/>
          </a:xfrm>
          <a:prstGeom prst="rect">
            <a:avLst/>
          </a:prstGeom>
        </p:spPr>
        <p:txBody>
          <a:bodyPr/>
          <a:lstStyle/>
          <a:p>
            <a:pPr marL="270710" indent="-270710" defTabSz="886966">
              <a:buSzPct val="100000"/>
              <a:buChar char="•"/>
              <a:defRPr sz="3400"/>
            </a:pPr>
            <a:r>
              <a:t>OSS</a:t>
            </a:r>
          </a:p>
          <a:p>
            <a:pPr marL="270710" indent="-270710" defTabSz="886966">
              <a:buSzPct val="100000"/>
              <a:buChar char="•"/>
              <a:defRPr sz="3400"/>
            </a:pPr>
            <a:r>
              <a:t>Proof of concept</a:t>
            </a:r>
          </a:p>
          <a:p>
            <a:pPr marL="270710" indent="-270710" defTabSz="886966">
              <a:buSzPct val="100000"/>
              <a:buChar char="•"/>
              <a:defRPr sz="3400"/>
            </a:pPr>
            <a:r>
              <a:t>Define CD pipeline as code</a:t>
            </a:r>
          </a:p>
          <a:p>
            <a:pPr marL="270710" indent="-270710" defTabSz="886966">
              <a:buSzPct val="100000"/>
              <a:buChar char="•"/>
              <a:defRPr sz="3400"/>
            </a:pPr>
            <a:r>
              <a:t>Largely adopted</a:t>
            </a:r>
            <a:endParaRPr i="1"/>
          </a:p>
          <a:p>
            <a:pPr marL="270710" indent="-270710" defTabSz="886966">
              <a:buSzPct val="100000"/>
              <a:buChar char="•"/>
              <a:defRPr sz="3400"/>
            </a:pPr>
            <a:r>
              <a:t>Technical limitations</a:t>
            </a:r>
          </a:p>
        </p:txBody>
      </p:sp>
      <p:pic>
        <p:nvPicPr>
          <p:cNvPr id="4336" name="image10.png"/>
          <p:cNvPicPr>
            <a:picLocks noChangeAspect="1"/>
          </p:cNvPicPr>
          <p:nvPr/>
        </p:nvPicPr>
        <p:blipFill>
          <a:blip r:embed="rId4">
            <a:extLst/>
          </a:blip>
          <a:stretch>
            <a:fillRect/>
          </a:stretch>
        </p:blipFill>
        <p:spPr>
          <a:xfrm>
            <a:off x="7939289" y="1644288"/>
            <a:ext cx="4025113" cy="2999104"/>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340" name="Shape 4340"/>
          <p:cNvSpPr/>
          <p:nvPr>
            <p:ph type="title"/>
          </p:nvPr>
        </p:nvSpPr>
        <p:spPr>
          <a:xfrm>
            <a:off x="2123087" y="833967"/>
            <a:ext cx="8227502" cy="836099"/>
          </a:xfrm>
          <a:prstGeom prst="rect">
            <a:avLst/>
          </a:prstGeom>
        </p:spPr>
        <p:txBody>
          <a:bodyPr/>
          <a:lstStyle/>
          <a:p>
            <a:pPr/>
            <a:r>
              <a:t>CloudBees Pipeline Plugin</a:t>
            </a:r>
          </a:p>
        </p:txBody>
      </p:sp>
      <p:sp>
        <p:nvSpPr>
          <p:cNvPr id="4341" name="Shape 4341"/>
          <p:cNvSpPr/>
          <p:nvPr>
            <p:ph type="body" idx="1"/>
          </p:nvPr>
        </p:nvSpPr>
        <p:spPr>
          <a:xfrm>
            <a:off x="2123831" y="1691863"/>
            <a:ext cx="8226598" cy="4526105"/>
          </a:xfrm>
          <a:prstGeom prst="rect">
            <a:avLst/>
          </a:prstGeom>
        </p:spPr>
        <p:txBody>
          <a:bodyPr/>
          <a:lstStyle/>
          <a:p>
            <a:pPr/>
            <a:r>
              <a:t>inspired by build-flow</a:t>
            </a:r>
          </a:p>
          <a:p>
            <a:pPr/>
          </a:p>
          <a:p>
            <a:pPr/>
            <a:r>
              <a:t>Groovy DSL to orchestrate build steps </a:t>
            </a:r>
            <a:r>
              <a:rPr sz="1800"/>
              <a:t>(optionally jobs)</a:t>
            </a:r>
            <a:endParaRPr sz="1800"/>
          </a:p>
          <a:p>
            <a:pPr>
              <a:defRPr b="1">
                <a:solidFill>
                  <a:srgbClr val="006098"/>
                </a:solidFill>
              </a:defRPr>
            </a:pPr>
            <a:r>
              <a:t>extensible</a:t>
            </a:r>
            <a:r>
              <a:rPr b="0">
                <a:solidFill>
                  <a:srgbClr val="54585B"/>
                </a:solidFill>
              </a:rPr>
              <a:t> </a:t>
            </a:r>
            <a:r>
              <a:rPr b="0">
                <a:solidFill>
                  <a:srgbClr val="54585B"/>
                </a:solidFill>
              </a:rPr>
              <a:t>DSL </a:t>
            </a:r>
            <a:r>
              <a:rPr b="0">
                <a:solidFill>
                  <a:srgbClr val="54585B"/>
                </a:solidFill>
              </a:rPr>
              <a:t>syntax</a:t>
            </a:r>
            <a:endParaRPr b="0">
              <a:solidFill>
                <a:srgbClr val="54585B"/>
              </a:solidFill>
            </a:endParaRPr>
          </a:p>
          <a:p>
            <a:pPr/>
            <a:r>
              <a:t>do supports </a:t>
            </a:r>
            <a:r>
              <a:rPr b="1">
                <a:solidFill>
                  <a:srgbClr val="006098"/>
                </a:solidFill>
              </a:rPr>
              <a:t>checkpoints</a:t>
            </a:r>
            <a:endParaRPr b="1">
              <a:solidFill>
                <a:srgbClr val="006098"/>
              </a:solidFill>
            </a:endParaRPr>
          </a:p>
          <a:p>
            <a:pPr/>
            <a:r>
              <a:t>advanced </a:t>
            </a:r>
            <a:r>
              <a:rPr b="1">
                <a:solidFill>
                  <a:srgbClr val="006098"/>
                </a:solidFill>
              </a:rPr>
              <a:t>visualization</a:t>
            </a:r>
            <a:endParaRPr b="1">
              <a:solidFill>
                <a:srgbClr val="006098"/>
              </a:solidFill>
            </a:endParaRPr>
          </a:p>
          <a:p>
            <a:pPr/>
            <a:r>
              <a:t>plain text : Can be stored in SCM</a:t>
            </a:r>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345" name="Shape 4345"/>
          <p:cNvSpPr/>
          <p:nvPr>
            <p:ph type="title"/>
          </p:nvPr>
        </p:nvSpPr>
        <p:spPr>
          <a:xfrm>
            <a:off x="2123087" y="833967"/>
            <a:ext cx="8227502" cy="836099"/>
          </a:xfrm>
          <a:prstGeom prst="rect">
            <a:avLst/>
          </a:prstGeom>
        </p:spPr>
        <p:txBody>
          <a:bodyPr/>
          <a:lstStyle/>
          <a:p>
            <a:pPr/>
            <a:r>
              <a:t>Groovy DSL ?</a:t>
            </a:r>
          </a:p>
        </p:txBody>
      </p:sp>
      <p:sp>
        <p:nvSpPr>
          <p:cNvPr id="4346" name="Shape 4346"/>
          <p:cNvSpPr/>
          <p:nvPr>
            <p:ph type="body" idx="1"/>
          </p:nvPr>
        </p:nvSpPr>
        <p:spPr>
          <a:xfrm>
            <a:off x="2123831" y="1691863"/>
            <a:ext cx="8226598" cy="4526105"/>
          </a:xfrm>
          <a:prstGeom prst="rect">
            <a:avLst/>
          </a:prstGeom>
        </p:spPr>
        <p:txBody>
          <a:bodyPr/>
          <a:lstStyle/>
          <a:p>
            <a:pPr/>
            <a:r>
              <a:t>Groovy based “Domain Specific Language” to manage build step orchestration</a:t>
            </a:r>
          </a:p>
          <a:p>
            <a:pPr/>
          </a:p>
          <a:p>
            <a:pPr marL="457200" indent="-406400">
              <a:buClr>
                <a:srgbClr val="54585B"/>
              </a:buClr>
              <a:buSzPct val="100000"/>
              <a:buFont typeface="Arial"/>
              <a:buChar char="●"/>
            </a:pPr>
            <a:r>
              <a:t>Groovy is widely used in Jenkins ecosystem. You can leverage on Groovy experience</a:t>
            </a:r>
          </a:p>
          <a:p>
            <a:pPr marL="548638" indent="-731518"/>
          </a:p>
          <a:p>
            <a:pPr marL="457200" indent="-406400">
              <a:buClr>
                <a:srgbClr val="54585B"/>
              </a:buClr>
              <a:buSzPct val="100000"/>
              <a:buFont typeface="Arial"/>
              <a:buChar char="●"/>
            </a:pPr>
            <a:r>
              <a:t>If you don’t like/care about Groovy, just consider the DSL as a dedicated simple syntax</a:t>
            </a:r>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350" name="Shape 4350"/>
          <p:cNvSpPr/>
          <p:nvPr>
            <p:ph type="title"/>
          </p:nvPr>
        </p:nvSpPr>
        <p:spPr>
          <a:xfrm>
            <a:off x="2123087" y="833967"/>
            <a:ext cx="8227502" cy="836099"/>
          </a:xfrm>
          <a:prstGeom prst="rect">
            <a:avLst/>
          </a:prstGeom>
        </p:spPr>
        <p:txBody>
          <a:bodyPr/>
          <a:lstStyle/>
          <a:p>
            <a:pPr/>
            <a:r>
              <a:t>Workflow 101</a:t>
            </a:r>
          </a:p>
        </p:txBody>
      </p:sp>
      <p:sp>
        <p:nvSpPr>
          <p:cNvPr id="4351" name="Shape 4351"/>
          <p:cNvSpPr/>
          <p:nvPr>
            <p:ph type="body" idx="1"/>
          </p:nvPr>
        </p:nvSpPr>
        <p:spPr>
          <a:xfrm>
            <a:off x="2123831" y="1691863"/>
            <a:ext cx="8226598" cy="4526105"/>
          </a:xfrm>
          <a:prstGeom prst="rect">
            <a:avLst/>
          </a:prstGeom>
        </p:spPr>
        <p:txBody>
          <a:bodyPr/>
          <a:lstStyle/>
          <a:p>
            <a:pPr/>
            <a:r>
              <a:t>a Workflow is a new type of job</a:t>
            </a:r>
          </a:p>
        </p:txBody>
      </p:sp>
      <p:pic>
        <p:nvPicPr>
          <p:cNvPr id="4352" name="image11.png"/>
          <p:cNvPicPr>
            <a:picLocks noChangeAspect="1"/>
          </p:cNvPicPr>
          <p:nvPr/>
        </p:nvPicPr>
        <p:blipFill>
          <a:blip r:embed="rId3">
            <a:extLst/>
          </a:blip>
          <a:stretch>
            <a:fillRect/>
          </a:stretch>
        </p:blipFill>
        <p:spPr>
          <a:xfrm>
            <a:off x="2579222" y="2983950"/>
            <a:ext cx="7315204" cy="2609852"/>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4356" name="image12.png"/>
          <p:cNvPicPr>
            <a:picLocks noChangeAspect="1"/>
          </p:cNvPicPr>
          <p:nvPr/>
        </p:nvPicPr>
        <p:blipFill>
          <a:blip r:embed="rId3">
            <a:extLst/>
          </a:blip>
          <a:stretch>
            <a:fillRect/>
          </a:stretch>
        </p:blipFill>
        <p:spPr>
          <a:xfrm>
            <a:off x="2276400" y="2896847"/>
            <a:ext cx="8477251" cy="2438403"/>
          </a:xfrm>
          <a:prstGeom prst="rect">
            <a:avLst/>
          </a:prstGeom>
          <a:ln w="12700">
            <a:miter lim="400000"/>
          </a:ln>
        </p:spPr>
      </p:pic>
      <p:sp>
        <p:nvSpPr>
          <p:cNvPr id="4357" name="Shape 4357"/>
          <p:cNvSpPr/>
          <p:nvPr>
            <p:ph type="title"/>
          </p:nvPr>
        </p:nvSpPr>
        <p:spPr>
          <a:xfrm>
            <a:off x="2123087" y="833967"/>
            <a:ext cx="8227502" cy="836099"/>
          </a:xfrm>
          <a:prstGeom prst="rect">
            <a:avLst/>
          </a:prstGeom>
        </p:spPr>
        <p:txBody>
          <a:bodyPr/>
          <a:lstStyle/>
          <a:p>
            <a:pPr/>
            <a:r>
              <a:t>Workflow 101</a:t>
            </a:r>
          </a:p>
        </p:txBody>
      </p:sp>
      <p:sp>
        <p:nvSpPr>
          <p:cNvPr id="4358" name="Shape 4358"/>
          <p:cNvSpPr/>
          <p:nvPr>
            <p:ph type="body" sz="half" idx="1"/>
          </p:nvPr>
        </p:nvSpPr>
        <p:spPr>
          <a:xfrm>
            <a:off x="2123825" y="1691874"/>
            <a:ext cx="8226598" cy="3991802"/>
          </a:xfrm>
          <a:prstGeom prst="rect">
            <a:avLst/>
          </a:prstGeom>
        </p:spPr>
        <p:txBody>
          <a:bodyPr/>
          <a:lstStyle/>
          <a:p>
            <a:pPr/>
            <a:r>
              <a:t>Can define DSL in jenkins, or store in SCM</a:t>
            </a:r>
          </a:p>
          <a:p>
            <a:pPr/>
            <a:r>
              <a:t>=&gt; possibly distinct workflow per branch</a:t>
            </a:r>
          </a:p>
        </p:txBody>
      </p:sp>
      <p:grpSp>
        <p:nvGrpSpPr>
          <p:cNvPr id="4361" name="Group 4361"/>
          <p:cNvGrpSpPr/>
          <p:nvPr/>
        </p:nvGrpSpPr>
        <p:grpSpPr>
          <a:xfrm>
            <a:off x="5294704" y="3942196"/>
            <a:ext cx="3427925" cy="1020267"/>
            <a:chOff x="0" y="0"/>
            <a:chExt cx="3427924" cy="1020266"/>
          </a:xfrm>
        </p:grpSpPr>
        <p:sp>
          <p:nvSpPr>
            <p:cNvPr id="4359" name="Shape 4359"/>
            <p:cNvSpPr/>
            <p:nvPr/>
          </p:nvSpPr>
          <p:spPr>
            <a:xfrm rot="21270526">
              <a:off x="25361" y="168317"/>
              <a:ext cx="3376400" cy="691987"/>
            </a:xfrm>
            <a:prstGeom prst="leftArrow">
              <a:avLst>
                <a:gd name="adj1" fmla="val 50000"/>
                <a:gd name="adj2" fmla="val 50000"/>
              </a:avLst>
            </a:prstGeom>
            <a:solidFill>
              <a:srgbClr val="EEECE1"/>
            </a:solidFill>
            <a:ln w="19050" cap="flat">
              <a:solidFill>
                <a:srgbClr val="006098"/>
              </a:solidFill>
              <a:prstDash val="solid"/>
              <a:round/>
            </a:ln>
            <a:effectLst/>
          </p:spPr>
          <p:txBody>
            <a:bodyPr wrap="square" lIns="45718" tIns="45718" rIns="45718" bIns="45718" numCol="1" anchor="ctr">
              <a:noAutofit/>
            </a:bodyPr>
            <a:lstStyle/>
            <a:p>
              <a:pPr algn="ctr">
                <a:defRPr>
                  <a:solidFill>
                    <a:srgbClr val="54585B"/>
                  </a:solidFill>
                  <a:latin typeface="Arial"/>
                  <a:ea typeface="Arial"/>
                  <a:cs typeface="Arial"/>
                  <a:sym typeface="Arial"/>
                </a:defRPr>
              </a:pPr>
            </a:p>
          </p:txBody>
        </p:sp>
        <p:sp>
          <p:nvSpPr>
            <p:cNvPr id="4360" name="Shape 4360"/>
            <p:cNvSpPr/>
            <p:nvPr/>
          </p:nvSpPr>
          <p:spPr>
            <a:xfrm rot="21270526">
              <a:off x="197958" y="151646"/>
              <a:ext cx="3203405" cy="70876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2" tIns="91422" rIns="91422" bIns="91422" numCol="1" anchor="ctr">
              <a:spAutoFit/>
            </a:bodyPr>
            <a:lstStyle>
              <a:lvl1pPr algn="ctr">
                <a:defRPr>
                  <a:solidFill>
                    <a:srgbClr val="54585B"/>
                  </a:solidFill>
                  <a:latin typeface="Arial"/>
                  <a:ea typeface="Arial"/>
                  <a:cs typeface="Arial"/>
                  <a:sym typeface="Arial"/>
                </a:defRPr>
              </a:lvl1pPr>
            </a:lstStyle>
            <a:p>
              <a:pPr/>
              <a:r>
                <a:t>no need to be an administrator</a:t>
              </a:r>
            </a:p>
          </p:txBody>
        </p:sp>
      </p:grpSp>
      <p:grpSp>
        <p:nvGrpSpPr>
          <p:cNvPr id="4364" name="Group 4364"/>
          <p:cNvGrpSpPr/>
          <p:nvPr/>
        </p:nvGrpSpPr>
        <p:grpSpPr>
          <a:xfrm>
            <a:off x="4687528" y="4733969"/>
            <a:ext cx="3899399" cy="1382200"/>
            <a:chOff x="0" y="-1"/>
            <a:chExt cx="3899397" cy="1382198"/>
          </a:xfrm>
        </p:grpSpPr>
        <p:sp>
          <p:nvSpPr>
            <p:cNvPr id="4362" name="Shape 4362"/>
            <p:cNvSpPr/>
            <p:nvPr/>
          </p:nvSpPr>
          <p:spPr>
            <a:xfrm rot="624760">
              <a:off x="30957" y="340950"/>
              <a:ext cx="3835977" cy="692104"/>
            </a:xfrm>
            <a:prstGeom prst="leftArrow">
              <a:avLst>
                <a:gd name="adj1" fmla="val 50000"/>
                <a:gd name="adj2" fmla="val 50000"/>
              </a:avLst>
            </a:prstGeom>
            <a:solidFill>
              <a:srgbClr val="EEECE1"/>
            </a:solidFill>
            <a:ln w="19050" cap="flat">
              <a:solidFill>
                <a:srgbClr val="006098"/>
              </a:solidFill>
              <a:prstDash val="solid"/>
              <a:round/>
            </a:ln>
            <a:effectLst/>
          </p:spPr>
          <p:txBody>
            <a:bodyPr wrap="square" lIns="45718" tIns="45718" rIns="45718" bIns="45718" numCol="1" anchor="ctr">
              <a:noAutofit/>
            </a:bodyPr>
            <a:lstStyle/>
            <a:p>
              <a:pPr algn="ctr">
                <a:defRPr>
                  <a:solidFill>
                    <a:srgbClr val="54585B"/>
                  </a:solidFill>
                  <a:latin typeface="Arial"/>
                  <a:ea typeface="Arial"/>
                  <a:cs typeface="Arial"/>
                  <a:sym typeface="Arial"/>
                </a:defRPr>
              </a:pPr>
            </a:p>
          </p:txBody>
        </p:sp>
        <p:sp>
          <p:nvSpPr>
            <p:cNvPr id="4363" name="Shape 4363"/>
            <p:cNvSpPr/>
            <p:nvPr/>
          </p:nvSpPr>
          <p:spPr>
            <a:xfrm rot="624760">
              <a:off x="202557" y="348251"/>
              <a:ext cx="3662952" cy="70876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2" tIns="91422" rIns="91422" bIns="91422" numCol="1" anchor="ctr">
              <a:spAutoFit/>
            </a:bodyPr>
            <a:lstStyle>
              <a:lvl1pPr algn="ctr">
                <a:defRPr>
                  <a:solidFill>
                    <a:srgbClr val="54585B"/>
                  </a:solidFill>
                  <a:latin typeface="Arial"/>
                  <a:ea typeface="Arial"/>
                  <a:cs typeface="Arial"/>
                  <a:sym typeface="Arial"/>
                </a:defRPr>
              </a:lvl1pPr>
            </a:lstStyle>
            <a:p>
              <a:pPr/>
              <a:r>
                <a:t>no need to know groovy or DSL syntax</a:t>
              </a:r>
            </a:p>
          </p:txBody>
        </p:sp>
      </p:gr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4368" name="image13.png"/>
          <p:cNvPicPr>
            <a:picLocks noChangeAspect="1"/>
          </p:cNvPicPr>
          <p:nvPr/>
        </p:nvPicPr>
        <p:blipFill>
          <a:blip r:embed="rId2">
            <a:extLst/>
          </a:blip>
          <a:stretch>
            <a:fillRect/>
          </a:stretch>
        </p:blipFill>
        <p:spPr>
          <a:xfrm>
            <a:off x="4064015" y="1600218"/>
            <a:ext cx="4063971" cy="5079964"/>
          </a:xfrm>
          <a:prstGeom prst="rect">
            <a:avLst/>
          </a:prstGeom>
          <a:ln w="12700">
            <a:miter lim="400000"/>
          </a:ln>
        </p:spPr>
      </p:pic>
      <p:sp>
        <p:nvSpPr>
          <p:cNvPr id="4369" name="Shape 4369"/>
          <p:cNvSpPr/>
          <p:nvPr>
            <p:ph type="title"/>
          </p:nvPr>
        </p:nvSpPr>
        <p:spPr>
          <a:xfrm>
            <a:off x="798781" y="833967"/>
            <a:ext cx="10970004" cy="836099"/>
          </a:xfrm>
          <a:prstGeom prst="rect">
            <a:avLst/>
          </a:prstGeom>
          <a:solidFill>
            <a:srgbClr val="DEEBF7"/>
          </a:solidFill>
        </p:spPr>
        <p:txBody>
          <a:bodyPr/>
          <a:lstStyle>
            <a:lvl1pPr algn="ctr"/>
          </a:lstStyle>
          <a:p>
            <a:pPr/>
            <a:r>
              <a:t>MID - BREAK</a:t>
            </a:r>
          </a:p>
        </p:txBody>
      </p:sp>
      <p:sp>
        <p:nvSpPr>
          <p:cNvPr id="4370" name="Shape 4370"/>
          <p:cNvSpPr/>
          <p:nvPr>
            <p:ph type="body" sz="half" idx="1"/>
          </p:nvPr>
        </p:nvSpPr>
        <p:spPr>
          <a:xfrm>
            <a:off x="799984" y="2875278"/>
            <a:ext cx="10968801" cy="2123442"/>
          </a:xfrm>
          <a:prstGeom prst="rect">
            <a:avLst/>
          </a:prstGeom>
        </p:spPr>
        <p:txBody>
          <a:bodyPr/>
          <a:lstStyle/>
          <a:p>
            <a:pPr marL="170077" indent="-170077" algn="ctr" defTabSz="850391">
              <a:lnSpc>
                <a:spcPct val="90000"/>
              </a:lnSpc>
              <a:defRPr sz="2604"/>
            </a:pPr>
            <a:r>
              <a:t>10 minutes for learner re-integration. </a:t>
            </a:r>
          </a:p>
          <a:p>
            <a:pPr marL="170077" indent="-170077" algn="ctr" defTabSz="850391">
              <a:lnSpc>
                <a:spcPct val="90000"/>
              </a:lnSpc>
              <a:defRPr sz="2604"/>
            </a:pPr>
          </a:p>
          <a:p>
            <a:pPr marL="170077" indent="-170077" algn="ctr" defTabSz="850391">
              <a:lnSpc>
                <a:spcPct val="90000"/>
              </a:lnSpc>
              <a:defRPr sz="2604"/>
            </a:pPr>
            <a:r>
              <a:t>Instructor will return early for comments or questions.</a:t>
            </a:r>
          </a:p>
          <a:p>
            <a:pPr marL="170077" indent="-170077" algn="ctr" defTabSz="850391">
              <a:lnSpc>
                <a:spcPct val="90000"/>
              </a:lnSpc>
              <a:defRPr sz="2604"/>
            </a:pPr>
          </a:p>
          <a:p>
            <a:pPr marL="170077" indent="-170077" algn="ctr" defTabSz="850391">
              <a:lnSpc>
                <a:spcPct val="90000"/>
              </a:lnSpc>
              <a:defRPr sz="2604"/>
            </a:pPr>
            <a:r>
              <a:t>Re-commence at ______ (time).</a:t>
            </a:r>
          </a:p>
        </p:txBody>
      </p:sp>
    </p:spTree>
  </p:cSld>
  <p:clrMapOvr>
    <a:masterClrMapping/>
  </p:clrMapOvr>
  <p:transition xmlns:p14="http://schemas.microsoft.com/office/powerpoint/2010/main" spd="med" advClick="1" p14:dur="1000"/>
</p:sld>
</file>

<file path=ppt/slides/slide1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372" name="Shape 4372"/>
          <p:cNvSpPr/>
          <p:nvPr>
            <p:ph type="title"/>
          </p:nvPr>
        </p:nvSpPr>
        <p:spPr>
          <a:xfrm>
            <a:off x="2419138" y="2667000"/>
            <a:ext cx="6325204" cy="1358701"/>
          </a:xfrm>
          <a:prstGeom prst="rect">
            <a:avLst/>
          </a:prstGeom>
        </p:spPr>
        <p:txBody>
          <a:bodyPr/>
          <a:lstStyle/>
          <a:p>
            <a:pPr/>
            <a:r>
              <a:t>Workflow Structure and Syntax</a:t>
            </a:r>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269" name="Shape 4269"/>
          <p:cNvSpPr/>
          <p:nvPr>
            <p:ph type="title"/>
          </p:nvPr>
        </p:nvSpPr>
        <p:spPr>
          <a:xfrm>
            <a:off x="926432" y="3789946"/>
            <a:ext cx="10464801" cy="1351261"/>
          </a:xfrm>
          <a:prstGeom prst="rect">
            <a:avLst/>
          </a:prstGeom>
        </p:spPr>
        <p:txBody>
          <a:bodyPr/>
          <a:lstStyle/>
          <a:p>
            <a:pPr algn="ctr">
              <a:defRPr sz="3200"/>
            </a:pPr>
            <a:r>
              <a:t>CloudBees Jenkins Platform</a:t>
            </a:r>
            <a:br/>
            <a:r>
              <a:rPr sz="4000"/>
              <a:t>Pipeline with Docker</a:t>
            </a:r>
          </a:p>
        </p:txBody>
      </p:sp>
      <p:sp>
        <p:nvSpPr>
          <p:cNvPr id="4270" name="Shape 4270"/>
          <p:cNvSpPr/>
          <p:nvPr/>
        </p:nvSpPr>
        <p:spPr>
          <a:xfrm>
            <a:off x="926431" y="2009063"/>
            <a:ext cx="10464801" cy="1082766"/>
          </a:xfrm>
          <a:prstGeom prst="rect">
            <a:avLst/>
          </a:prstGeom>
          <a:ln w="12700">
            <a:miter lim="400000"/>
          </a:ln>
          <a:extLst>
            <a:ext uri="{C572A759-6A51-4108-AA02-DFA0A04FC94B}">
              <ma14:wrappingTextBoxFlag xmlns:ma14="http://schemas.microsoft.com/office/mac/drawingml/2011/main" val="1"/>
            </a:ext>
          </a:extLst>
        </p:spPr>
        <p:txBody>
          <a:bodyPr lIns="91422" tIns="91422" rIns="91422" bIns="91422" anchor="b">
            <a:spAutoFit/>
          </a:bodyPr>
          <a:lstStyle>
            <a:lvl1pPr algn="ctr">
              <a:defRPr b="1" sz="6000">
                <a:solidFill>
                  <a:srgbClr val="FFFFFF"/>
                </a:solidFill>
                <a:latin typeface="PT Sans"/>
                <a:ea typeface="PT Sans"/>
                <a:cs typeface="PT Sans"/>
                <a:sym typeface="PT Sans"/>
              </a:defRPr>
            </a:lvl1pPr>
          </a:lstStyle>
          <a:p>
            <a:pPr/>
            <a:r>
              <a:t>Welcome</a:t>
            </a:r>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374" name="Shape 4374"/>
          <p:cNvSpPr/>
          <p:nvPr>
            <p:ph type="title"/>
          </p:nvPr>
        </p:nvSpPr>
        <p:spPr>
          <a:xfrm>
            <a:off x="2123087" y="833967"/>
            <a:ext cx="8227502" cy="836099"/>
          </a:xfrm>
          <a:prstGeom prst="rect">
            <a:avLst/>
          </a:prstGeom>
        </p:spPr>
        <p:txBody>
          <a:bodyPr/>
          <a:lstStyle/>
          <a:p>
            <a:pPr/>
            <a:r>
              <a:t>Workflow 101 - basic DSL syntax</a:t>
            </a:r>
          </a:p>
        </p:txBody>
      </p:sp>
      <p:sp>
        <p:nvSpPr>
          <p:cNvPr id="4375" name="Shape 4375"/>
          <p:cNvSpPr/>
          <p:nvPr>
            <p:ph type="body" idx="1"/>
          </p:nvPr>
        </p:nvSpPr>
        <p:spPr>
          <a:xfrm>
            <a:off x="2123831" y="1691863"/>
            <a:ext cx="8226598" cy="4526105"/>
          </a:xfrm>
          <a:prstGeom prst="rect">
            <a:avLst/>
          </a:prstGeom>
        </p:spPr>
        <p:txBody>
          <a:bodyPr/>
          <a:lstStyle/>
          <a:p>
            <a:pPr/>
            <a:r>
              <a:t>DSL is used to define when/how to run build steps</a:t>
            </a:r>
          </a:p>
          <a:p>
            <a:pPr/>
          </a:p>
          <a:p>
            <a:pPr/>
            <a:r>
              <a:t>those (most of them) will run on a </a:t>
            </a:r>
            <a:r>
              <a:rPr i="1"/>
              <a:t>node</a:t>
            </a:r>
            <a:r>
              <a:t>, i.e. a build executor</a:t>
            </a:r>
          </a:p>
          <a:p>
            <a:pPr/>
          </a:p>
          <a:p>
            <a:pPr marL="548638" indent="-731518">
              <a:lnSpc>
                <a:spcPct val="115000"/>
              </a:lnSpc>
              <a:defRPr sz="3000">
                <a:solidFill>
                  <a:srgbClr val="333333"/>
                </a:solidFill>
                <a:latin typeface="Arial"/>
                <a:ea typeface="Arial"/>
                <a:cs typeface="Arial"/>
                <a:sym typeface="Arial"/>
              </a:defRPr>
            </a:pPr>
            <a:r>
              <a:t>node('slave') {</a:t>
            </a:r>
            <a:br/>
            <a:r>
              <a:t>    sh 'echo hello world'</a:t>
            </a:r>
            <a:br/>
            <a:r>
              <a:t>}</a:t>
            </a:r>
          </a:p>
        </p:txBody>
      </p:sp>
      <p:grpSp>
        <p:nvGrpSpPr>
          <p:cNvPr id="4378" name="Group 4378"/>
          <p:cNvGrpSpPr/>
          <p:nvPr/>
        </p:nvGrpSpPr>
        <p:grpSpPr>
          <a:xfrm>
            <a:off x="2824247" y="4745916"/>
            <a:ext cx="3814694" cy="2104730"/>
            <a:chOff x="-1" y="0"/>
            <a:chExt cx="3814692" cy="2104729"/>
          </a:xfrm>
        </p:grpSpPr>
        <p:sp>
          <p:nvSpPr>
            <p:cNvPr id="4376" name="Shape 4376"/>
            <p:cNvSpPr/>
            <p:nvPr/>
          </p:nvSpPr>
          <p:spPr>
            <a:xfrm rot="1339136">
              <a:off x="-12287" y="702477"/>
              <a:ext cx="3836088" cy="692044"/>
            </a:xfrm>
            <a:prstGeom prst="leftArrow">
              <a:avLst>
                <a:gd name="adj1" fmla="val 50000"/>
                <a:gd name="adj2" fmla="val 50000"/>
              </a:avLst>
            </a:prstGeom>
            <a:solidFill>
              <a:srgbClr val="EEECE1"/>
            </a:solidFill>
            <a:ln w="19050" cap="flat">
              <a:solidFill>
                <a:srgbClr val="006098"/>
              </a:solidFill>
              <a:prstDash val="solid"/>
              <a:round/>
            </a:ln>
            <a:effectLst/>
          </p:spPr>
          <p:txBody>
            <a:bodyPr wrap="square" lIns="45718" tIns="45718" rIns="45718" bIns="45718" numCol="1" anchor="ctr">
              <a:noAutofit/>
            </a:bodyPr>
            <a:lstStyle/>
            <a:p>
              <a:pPr algn="ctr">
                <a:defRPr>
                  <a:solidFill>
                    <a:srgbClr val="54585B"/>
                  </a:solidFill>
                  <a:latin typeface="Arial"/>
                  <a:ea typeface="Arial"/>
                  <a:cs typeface="Arial"/>
                  <a:sym typeface="Arial"/>
                </a:defRPr>
              </a:pPr>
            </a:p>
          </p:txBody>
        </p:sp>
        <p:sp>
          <p:nvSpPr>
            <p:cNvPr id="4377" name="Shape 4377"/>
            <p:cNvSpPr/>
            <p:nvPr/>
          </p:nvSpPr>
          <p:spPr>
            <a:xfrm rot="1339136">
              <a:off x="154244" y="726962"/>
              <a:ext cx="3663077" cy="70876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2" tIns="91422" rIns="91422" bIns="91422" numCol="1" anchor="ctr">
              <a:spAutoFit/>
            </a:bodyPr>
            <a:lstStyle>
              <a:lvl1pPr algn="ctr">
                <a:defRPr>
                  <a:solidFill>
                    <a:srgbClr val="54585B"/>
                  </a:solidFill>
                  <a:latin typeface="Arial"/>
                  <a:ea typeface="Arial"/>
                  <a:cs typeface="Arial"/>
                  <a:sym typeface="Arial"/>
                </a:defRPr>
              </a:lvl1pPr>
            </a:lstStyle>
            <a:p>
              <a:pPr/>
              <a:r>
                <a:t>DSL keyword to run a shell script build step</a:t>
              </a:r>
            </a:p>
          </p:txBody>
        </p:sp>
      </p:gr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382" name="Shape 4382"/>
          <p:cNvSpPr/>
          <p:nvPr>
            <p:ph type="title"/>
          </p:nvPr>
        </p:nvSpPr>
        <p:spPr>
          <a:xfrm>
            <a:off x="2123087" y="833967"/>
            <a:ext cx="8227502" cy="836099"/>
          </a:xfrm>
          <a:prstGeom prst="rect">
            <a:avLst/>
          </a:prstGeom>
        </p:spPr>
        <p:txBody>
          <a:bodyPr/>
          <a:lstStyle/>
          <a:p>
            <a:pPr/>
            <a:r>
              <a:t>Workflow Snippet Generator</a:t>
            </a:r>
          </a:p>
        </p:txBody>
      </p:sp>
      <p:sp>
        <p:nvSpPr>
          <p:cNvPr id="4383" name="Shape 4383"/>
          <p:cNvSpPr/>
          <p:nvPr>
            <p:ph type="body" idx="1"/>
          </p:nvPr>
        </p:nvSpPr>
        <p:spPr>
          <a:xfrm>
            <a:off x="2123831" y="1691863"/>
            <a:ext cx="8226598" cy="4526105"/>
          </a:xfrm>
          <a:prstGeom prst="rect">
            <a:avLst/>
          </a:prstGeom>
        </p:spPr>
        <p:txBody>
          <a:bodyPr/>
          <a:lstStyle>
            <a:lvl1pPr marL="457200" indent="-406400">
              <a:buClr>
                <a:srgbClr val="54585B"/>
              </a:buClr>
              <a:buSzPct val="100000"/>
              <a:buFont typeface="Arial"/>
              <a:buChar char="●"/>
            </a:lvl1pPr>
          </a:lstStyle>
          <a:p>
            <a:pPr/>
            <a:r>
              <a:t>No need to learn DSL syntax !</a:t>
            </a:r>
          </a:p>
        </p:txBody>
      </p:sp>
      <p:pic>
        <p:nvPicPr>
          <p:cNvPr id="4384" name="image14.png"/>
          <p:cNvPicPr>
            <a:picLocks noChangeAspect="1"/>
          </p:cNvPicPr>
          <p:nvPr/>
        </p:nvPicPr>
        <p:blipFill>
          <a:blip r:embed="rId3">
            <a:extLst/>
          </a:blip>
          <a:stretch>
            <a:fillRect/>
          </a:stretch>
        </p:blipFill>
        <p:spPr>
          <a:xfrm>
            <a:off x="2997836" y="2950410"/>
            <a:ext cx="6696078" cy="3076578"/>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388" name="Shape 4388"/>
          <p:cNvSpPr/>
          <p:nvPr>
            <p:ph type="title"/>
          </p:nvPr>
        </p:nvSpPr>
        <p:spPr>
          <a:xfrm>
            <a:off x="2123087" y="833967"/>
            <a:ext cx="8227502" cy="836099"/>
          </a:xfrm>
          <a:prstGeom prst="rect">
            <a:avLst/>
          </a:prstGeom>
        </p:spPr>
        <p:txBody>
          <a:bodyPr/>
          <a:lstStyle/>
          <a:p>
            <a:pPr/>
            <a:r>
              <a:t>Workflow 101 - build steps</a:t>
            </a:r>
          </a:p>
        </p:txBody>
      </p:sp>
      <p:sp>
        <p:nvSpPr>
          <p:cNvPr id="4389" name="Shape 4389"/>
          <p:cNvSpPr/>
          <p:nvPr>
            <p:ph type="body" idx="1"/>
          </p:nvPr>
        </p:nvSpPr>
        <p:spPr>
          <a:xfrm>
            <a:off x="2123831" y="1691863"/>
            <a:ext cx="8226598" cy="4526105"/>
          </a:xfrm>
          <a:prstGeom prst="rect">
            <a:avLst/>
          </a:prstGeom>
        </p:spPr>
        <p:txBody>
          <a:bodyPr/>
          <a:lstStyle/>
          <a:p>
            <a:pPr/>
            <a:r>
              <a:t>Some have native DSL support</a:t>
            </a:r>
          </a:p>
        </p:txBody>
      </p:sp>
      <p:pic>
        <p:nvPicPr>
          <p:cNvPr id="4390" name="image15.png"/>
          <p:cNvPicPr>
            <a:picLocks noChangeAspect="1"/>
          </p:cNvPicPr>
          <p:nvPr/>
        </p:nvPicPr>
        <p:blipFill>
          <a:blip r:embed="rId3">
            <a:extLst/>
          </a:blip>
          <a:stretch>
            <a:fillRect/>
          </a:stretch>
        </p:blipFill>
        <p:spPr>
          <a:xfrm>
            <a:off x="2917350" y="2756935"/>
            <a:ext cx="6638926" cy="3667130"/>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394" name="Shape 4394"/>
          <p:cNvSpPr/>
          <p:nvPr>
            <p:ph type="title"/>
          </p:nvPr>
        </p:nvSpPr>
        <p:spPr>
          <a:xfrm>
            <a:off x="2123087" y="833967"/>
            <a:ext cx="8227502" cy="836099"/>
          </a:xfrm>
          <a:prstGeom prst="rect">
            <a:avLst/>
          </a:prstGeom>
        </p:spPr>
        <p:txBody>
          <a:bodyPr/>
          <a:lstStyle/>
          <a:p>
            <a:pPr/>
            <a:r>
              <a:t>Workflow 101 - build steps</a:t>
            </a:r>
          </a:p>
        </p:txBody>
      </p:sp>
      <p:sp>
        <p:nvSpPr>
          <p:cNvPr id="4395" name="Shape 4395"/>
          <p:cNvSpPr/>
          <p:nvPr>
            <p:ph type="body" idx="1"/>
          </p:nvPr>
        </p:nvSpPr>
        <p:spPr>
          <a:xfrm>
            <a:off x="2123831" y="1691863"/>
            <a:ext cx="8226598" cy="4526105"/>
          </a:xfrm>
          <a:prstGeom prst="rect">
            <a:avLst/>
          </a:prstGeom>
        </p:spPr>
        <p:txBody>
          <a:bodyPr/>
          <a:lstStyle/>
          <a:p>
            <a:pPr/>
            <a:r>
              <a:t>Some don’t (yet) have native DSL support and require some hack-ish invocation syntax - but still work</a:t>
            </a:r>
          </a:p>
        </p:txBody>
      </p:sp>
      <p:pic>
        <p:nvPicPr>
          <p:cNvPr id="4396" name="image16.png"/>
          <p:cNvPicPr>
            <a:picLocks noChangeAspect="1"/>
          </p:cNvPicPr>
          <p:nvPr/>
        </p:nvPicPr>
        <p:blipFill>
          <a:blip r:embed="rId2">
            <a:extLst/>
          </a:blip>
          <a:stretch>
            <a:fillRect/>
          </a:stretch>
        </p:blipFill>
        <p:spPr>
          <a:xfrm>
            <a:off x="3350674" y="2732325"/>
            <a:ext cx="6610351" cy="3771903"/>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398" name="Shape 4398"/>
          <p:cNvSpPr/>
          <p:nvPr>
            <p:ph type="title"/>
          </p:nvPr>
        </p:nvSpPr>
        <p:spPr>
          <a:xfrm>
            <a:off x="902368" y="2873694"/>
            <a:ext cx="10464801" cy="2111103"/>
          </a:xfrm>
          <a:prstGeom prst="rect">
            <a:avLst/>
          </a:prstGeom>
        </p:spPr>
        <p:txBody>
          <a:bodyPr/>
          <a:lstStyle/>
          <a:p>
            <a:pPr algn="ctr" defTabSz="859536">
              <a:defRPr sz="2350"/>
            </a:pPr>
            <a:r>
              <a:t>Workflow with Docker</a:t>
            </a:r>
            <a:br/>
            <a:r>
              <a:rPr sz="2632"/>
              <a:t>Day 1</a:t>
            </a:r>
            <a:br>
              <a:rPr sz="2632"/>
            </a:br>
            <a:endParaRPr sz="3008"/>
          </a:p>
          <a:p>
            <a:pPr algn="ctr" defTabSz="859536">
              <a:defRPr sz="4041"/>
            </a:pPr>
            <a:r>
              <a:t>Review</a:t>
            </a:r>
          </a:p>
        </p:txBody>
      </p:sp>
    </p:spTree>
  </p:cSld>
  <p:clrMapOvr>
    <a:masterClrMapping/>
  </p:clrMapOvr>
  <p:transition xmlns:p14="http://schemas.microsoft.com/office/powerpoint/2010/main" spd="med" advClick="1" p14:dur="1000"/>
</p:sld>
</file>

<file path=ppt/slides/slide2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402" name="Shape 4402"/>
          <p:cNvSpPr/>
          <p:nvPr>
            <p:ph type="title"/>
          </p:nvPr>
        </p:nvSpPr>
        <p:spPr>
          <a:xfrm>
            <a:off x="798781" y="833967"/>
            <a:ext cx="10970004" cy="836099"/>
          </a:xfrm>
          <a:prstGeom prst="rect">
            <a:avLst/>
          </a:prstGeom>
        </p:spPr>
        <p:txBody>
          <a:bodyPr/>
          <a:lstStyle>
            <a:lvl1pPr algn="ctr"/>
          </a:lstStyle>
          <a:p>
            <a:pPr/>
            <a:r>
              <a:t>Day 1 Review</a:t>
            </a:r>
          </a:p>
        </p:txBody>
      </p:sp>
    </p:spTree>
  </p:cSld>
  <p:clrMapOvr>
    <a:masterClrMapping/>
  </p:clrMapOvr>
  <p:transition xmlns:p14="http://schemas.microsoft.com/office/powerpoint/2010/main" spd="med" advClick="1" p14:dur="1000"/>
</p:sld>
</file>

<file path=ppt/slides/slide2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404" name="Shape 4404"/>
          <p:cNvSpPr/>
          <p:nvPr>
            <p:ph type="title"/>
          </p:nvPr>
        </p:nvSpPr>
        <p:spPr>
          <a:xfrm>
            <a:off x="902368" y="2873694"/>
            <a:ext cx="10464801" cy="2111103"/>
          </a:xfrm>
          <a:prstGeom prst="rect">
            <a:avLst/>
          </a:prstGeom>
        </p:spPr>
        <p:txBody>
          <a:bodyPr/>
          <a:lstStyle/>
          <a:p>
            <a:pPr algn="ctr" defTabSz="859536">
              <a:defRPr sz="2350"/>
            </a:pPr>
            <a:r>
              <a:t>Workflow with Docker</a:t>
            </a:r>
            <a:br/>
            <a:r>
              <a:rPr sz="2632"/>
              <a:t>Day 1</a:t>
            </a:r>
            <a:br>
              <a:rPr sz="2632"/>
            </a:br>
            <a:endParaRPr sz="3008"/>
          </a:p>
          <a:p>
            <a:pPr algn="ctr" defTabSz="859536">
              <a:defRPr sz="4041"/>
            </a:pPr>
            <a:r>
              <a:t>Exercise</a:t>
            </a:r>
          </a:p>
        </p:txBody>
      </p:sp>
    </p:spTree>
  </p:cSld>
  <p:clrMapOvr>
    <a:masterClrMapping/>
  </p:clrMapOvr>
  <p:transition xmlns:p14="http://schemas.microsoft.com/office/powerpoint/2010/main" spd="med" advClick="1" p14:dur="1000"/>
</p:sld>
</file>

<file path=ppt/slides/slide2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408" name="Shape 4408"/>
          <p:cNvSpPr/>
          <p:nvPr>
            <p:ph type="title"/>
          </p:nvPr>
        </p:nvSpPr>
        <p:spPr>
          <a:xfrm>
            <a:off x="2123087" y="833967"/>
            <a:ext cx="8227502" cy="836099"/>
          </a:xfrm>
          <a:prstGeom prst="rect">
            <a:avLst/>
          </a:prstGeom>
        </p:spPr>
        <p:txBody>
          <a:bodyPr/>
          <a:lstStyle/>
          <a:p>
            <a:pPr/>
            <a:r>
              <a:t>Day 1 – Exercise </a:t>
            </a:r>
          </a:p>
        </p:txBody>
      </p:sp>
      <p:sp>
        <p:nvSpPr>
          <p:cNvPr id="4409" name="Shape 4409"/>
          <p:cNvSpPr/>
          <p:nvPr>
            <p:ph type="body" idx="1"/>
          </p:nvPr>
        </p:nvSpPr>
        <p:spPr>
          <a:xfrm>
            <a:off x="2123831" y="1691863"/>
            <a:ext cx="8226598" cy="4526105"/>
          </a:xfrm>
          <a:prstGeom prst="rect">
            <a:avLst/>
          </a:prstGeom>
        </p:spPr>
        <p:txBody>
          <a:bodyPr/>
          <a:lstStyle>
            <a:lvl1pPr marL="0" indent="0" defTabSz="457200">
              <a:defRPr i="1" sz="1200">
                <a:solidFill>
                  <a:srgbClr val="929292"/>
                </a:solidFill>
                <a:latin typeface="Menlo"/>
                <a:ea typeface="Menlo"/>
                <a:cs typeface="Menlo"/>
                <a:sym typeface="Menlo"/>
              </a:defRPr>
            </a:lvl1pPr>
          </a:lstStyle>
          <a:p>
            <a:pPr/>
            <a:r>
              <a:t>"</a:t>
            </a:r>
          </a:p>
        </p:txBody>
      </p:sp>
    </p:spTree>
  </p:cSld>
  <p:clrMapOvr>
    <a:masterClrMapping/>
  </p:clrMapOvr>
  <p:transition xmlns:p14="http://schemas.microsoft.com/office/powerpoint/2010/main" spd="med" advClick="1" p14:dur="1000"/>
</p:sld>
</file>

<file path=ppt/slides/slide2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413" name="Shape 4413"/>
          <p:cNvSpPr/>
          <p:nvPr>
            <p:ph type="title"/>
          </p:nvPr>
        </p:nvSpPr>
        <p:spPr>
          <a:xfrm>
            <a:off x="926432" y="2248051"/>
            <a:ext cx="10464801" cy="2504422"/>
          </a:xfrm>
          <a:prstGeom prst="rect">
            <a:avLst/>
          </a:prstGeom>
        </p:spPr>
        <p:txBody>
          <a:bodyPr/>
          <a:lstStyle/>
          <a:p>
            <a:pPr algn="ctr">
              <a:defRPr sz="2800"/>
            </a:pPr>
            <a:r>
              <a:t>Workflow with Docker</a:t>
            </a:r>
            <a:br/>
            <a:r>
              <a:rPr sz="3200"/>
              <a:t>Day 2</a:t>
            </a:r>
            <a:br>
              <a:rPr sz="3200"/>
            </a:br>
            <a:endParaRPr sz="3200"/>
          </a:p>
          <a:p>
            <a:pPr algn="ctr">
              <a:defRPr sz="5300"/>
            </a:pPr>
            <a:r>
              <a:t>Docker 101</a:t>
            </a:r>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417" name="Shape 4417"/>
          <p:cNvSpPr/>
          <p:nvPr>
            <p:ph type="title"/>
          </p:nvPr>
        </p:nvSpPr>
        <p:spPr>
          <a:xfrm>
            <a:off x="2123087" y="833967"/>
            <a:ext cx="8227502" cy="836099"/>
          </a:xfrm>
          <a:prstGeom prst="rect">
            <a:avLst/>
          </a:prstGeom>
        </p:spPr>
        <p:txBody>
          <a:bodyPr/>
          <a:lstStyle/>
          <a:p>
            <a:pPr/>
            <a:r>
              <a:t>Prepare the Environments</a:t>
            </a:r>
          </a:p>
        </p:txBody>
      </p:sp>
      <p:sp>
        <p:nvSpPr>
          <p:cNvPr id="4418" name="Shape 4418"/>
          <p:cNvSpPr/>
          <p:nvPr>
            <p:ph type="body" idx="1"/>
          </p:nvPr>
        </p:nvSpPr>
        <p:spPr>
          <a:xfrm>
            <a:off x="2123831" y="1691863"/>
            <a:ext cx="8226598" cy="4526105"/>
          </a:xfrm>
          <a:prstGeom prst="rect">
            <a:avLst/>
          </a:prstGeom>
        </p:spPr>
        <p:txBody>
          <a:bodyPr/>
          <a:lstStyle/>
          <a:p>
            <a:pPr marL="0" indent="0" defTabSz="457200">
              <a:defRPr i="1" sz="1200">
                <a:solidFill>
                  <a:srgbClr val="929292"/>
                </a:solidFill>
                <a:latin typeface="Menlo"/>
                <a:ea typeface="Menlo"/>
                <a:cs typeface="Menlo"/>
                <a:sym typeface="Menlo"/>
              </a:defRPr>
            </a:pPr>
            <a:r>
              <a:t>vagrant up cje</a:t>
            </a:r>
          </a:p>
          <a:p>
            <a:pPr marL="0" indent="0" defTabSz="457200">
              <a:defRPr i="1" sz="1200">
                <a:solidFill>
                  <a:srgbClr val="929292"/>
                </a:solidFill>
                <a:latin typeface="Menlo"/>
                <a:ea typeface="Menlo"/>
                <a:cs typeface="Menlo"/>
                <a:sym typeface="Menlo"/>
              </a:defRPr>
            </a:pPr>
          </a:p>
          <a:p>
            <a:pPr marL="0" indent="0" defTabSz="457200">
              <a:defRPr i="1" sz="1200">
                <a:solidFill>
                  <a:srgbClr val="929292"/>
                </a:solidFill>
                <a:latin typeface="Menlo"/>
                <a:ea typeface="Menlo"/>
                <a:cs typeface="Menlo"/>
                <a:sym typeface="Menlo"/>
              </a:defRPr>
            </a:pPr>
            <a:r>
              <a:t>vagrant ssh cje -c "/vagrant/scripts/provision_docker.sh"</a:t>
            </a:r>
          </a:p>
        </p:txBody>
      </p:sp>
    </p:spTree>
  </p:cSld>
  <p:clrMapOvr>
    <a:masterClrMapping/>
  </p:clrMapOvr>
  <p:transition xmlns:p14="http://schemas.microsoft.com/office/powerpoint/2010/main" spd="med" advClick="1" p14:dur="1000"/>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272" name="Shape 4272"/>
          <p:cNvSpPr/>
          <p:nvPr>
            <p:ph type="title"/>
          </p:nvPr>
        </p:nvSpPr>
        <p:spPr>
          <a:xfrm>
            <a:off x="1879199" y="538561"/>
            <a:ext cx="8433601" cy="989396"/>
          </a:xfrm>
          <a:prstGeom prst="rect">
            <a:avLst/>
          </a:prstGeom>
        </p:spPr>
        <p:txBody>
          <a:bodyPr/>
          <a:lstStyle>
            <a:lvl1pPr algn="ctr">
              <a:defRPr b="1" sz="5400"/>
            </a:lvl1pPr>
          </a:lstStyle>
          <a:p>
            <a:pPr/>
            <a:r>
              <a:t>Course   Agenda</a:t>
            </a:r>
          </a:p>
        </p:txBody>
      </p:sp>
      <p:graphicFrame>
        <p:nvGraphicFramePr>
          <p:cNvPr id="4273" name="Table 4273"/>
          <p:cNvGraphicFramePr/>
          <p:nvPr/>
        </p:nvGraphicFramePr>
        <p:xfrm>
          <a:off x="2184799" y="1527955"/>
          <a:ext cx="8128001" cy="3973212"/>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4064000"/>
                <a:gridCol w="4064000"/>
              </a:tblGrid>
              <a:tr h="794642">
                <a:tc>
                  <a:txBody>
                    <a:bodyPr/>
                    <a:lstStyle/>
                    <a:p>
                      <a:pPr algn="l">
                        <a:defRPr sz="1800"/>
                      </a:pPr>
                      <a:r>
                        <a:rPr b="1" sz="2800">
                          <a:solidFill>
                            <a:srgbClr val="26788D"/>
                          </a:solidFill>
                        </a:rPr>
                        <a:t>Day 1</a:t>
                      </a:r>
                    </a:p>
                  </a:txBody>
                  <a:tcPr marL="45720" marR="45720" marT="45720" marB="45720" anchor="t" anchorCtr="0" horzOverflow="overflow">
                    <a:lnL w="57150">
                      <a:solidFill>
                        <a:srgbClr val="808080"/>
                      </a:solidFill>
                    </a:lnL>
                    <a:lnR w="12700">
                      <a:miter lim="400000"/>
                    </a:lnR>
                    <a:lnT w="57150">
                      <a:solidFill>
                        <a:srgbClr val="808080"/>
                      </a:solidFill>
                    </a:lnT>
                  </a:tcPr>
                </a:tc>
                <a:tc>
                  <a:txBody>
                    <a:bodyPr/>
                    <a:lstStyle/>
                    <a:p>
                      <a:pPr algn="l">
                        <a:defRPr sz="1800"/>
                      </a:pPr>
                      <a:r>
                        <a:rPr b="1" sz="2800">
                          <a:solidFill>
                            <a:srgbClr val="26788D"/>
                          </a:solidFill>
                        </a:rPr>
                        <a:t>Pipeline 101</a:t>
                      </a:r>
                    </a:p>
                  </a:txBody>
                  <a:tcPr marL="45720" marR="45720" marT="45720" marB="45720" anchor="t" anchorCtr="0" horzOverflow="overflow">
                    <a:lnL w="12700">
                      <a:miter lim="400000"/>
                    </a:lnL>
                    <a:lnR w="57150">
                      <a:solidFill>
                        <a:srgbClr val="808080"/>
                      </a:solidFill>
                    </a:lnR>
                    <a:lnT w="57150">
                      <a:solidFill>
                        <a:srgbClr val="808080"/>
                      </a:solidFill>
                    </a:lnT>
                  </a:tcPr>
                </a:tc>
              </a:tr>
              <a:tr h="794642">
                <a:tc>
                  <a:txBody>
                    <a:bodyPr/>
                    <a:lstStyle/>
                    <a:p>
                      <a:pPr algn="l">
                        <a:defRPr sz="1800"/>
                      </a:pPr>
                      <a:r>
                        <a:rPr b="1" sz="2800">
                          <a:solidFill>
                            <a:srgbClr val="26788D"/>
                          </a:solidFill>
                        </a:rPr>
                        <a:t>Day 2</a:t>
                      </a:r>
                    </a:p>
                  </a:txBody>
                  <a:tcPr marL="45720" marR="45720" marT="45720" marB="45720" anchor="t" anchorCtr="0" horzOverflow="overflow">
                    <a:lnL w="57150">
                      <a:solidFill>
                        <a:srgbClr val="808080"/>
                      </a:solidFill>
                    </a:lnL>
                    <a:lnR w="12700">
                      <a:miter lim="400000"/>
                    </a:lnR>
                  </a:tcPr>
                </a:tc>
                <a:tc>
                  <a:txBody>
                    <a:bodyPr/>
                    <a:lstStyle/>
                    <a:p>
                      <a:pPr algn="l">
                        <a:defRPr sz="1800"/>
                      </a:pPr>
                      <a:r>
                        <a:rPr b="1" sz="2800">
                          <a:solidFill>
                            <a:srgbClr val="26788D"/>
                          </a:solidFill>
                        </a:rPr>
                        <a:t>Docker 101</a:t>
                      </a:r>
                    </a:p>
                  </a:txBody>
                  <a:tcPr marL="45720" marR="45720" marT="45720" marB="45720" anchor="t" anchorCtr="0" horzOverflow="overflow">
                    <a:lnL w="12700">
                      <a:miter lim="400000"/>
                    </a:lnL>
                    <a:lnR w="57150">
                      <a:solidFill>
                        <a:srgbClr val="808080"/>
                      </a:solidFill>
                    </a:lnR>
                  </a:tcPr>
                </a:tc>
              </a:tr>
              <a:tr h="794642">
                <a:tc>
                  <a:txBody>
                    <a:bodyPr/>
                    <a:lstStyle/>
                    <a:p>
                      <a:pPr algn="l">
                        <a:defRPr sz="1800"/>
                      </a:pPr>
                      <a:r>
                        <a:rPr b="1" sz="2800">
                          <a:solidFill>
                            <a:srgbClr val="26788D"/>
                          </a:solidFill>
                        </a:rPr>
                        <a:t>Day 3</a:t>
                      </a:r>
                    </a:p>
                  </a:txBody>
                  <a:tcPr marL="45720" marR="45720" marT="45720" marB="45720" anchor="t" anchorCtr="0" horzOverflow="overflow">
                    <a:lnL w="57150">
                      <a:solidFill>
                        <a:srgbClr val="808080"/>
                      </a:solidFill>
                    </a:lnL>
                    <a:lnR w="12700">
                      <a:miter lim="400000"/>
                    </a:lnR>
                  </a:tcPr>
                </a:tc>
                <a:tc>
                  <a:txBody>
                    <a:bodyPr/>
                    <a:lstStyle/>
                    <a:p>
                      <a:pPr algn="l">
                        <a:defRPr b="1" sz="2800">
                          <a:solidFill>
                            <a:srgbClr val="26788D"/>
                          </a:solidFill>
                        </a:defRPr>
                      </a:pPr>
                      <a:r>
                        <a:t>The Project – </a:t>
                      </a:r>
                      <a:r>
                        <a:rPr b="0"/>
                        <a:t>Part 1 </a:t>
                      </a:r>
                      <a:endParaRPr b="0"/>
                    </a:p>
                    <a:p>
                      <a:pPr marL="342900" indent="-342900" algn="l">
                        <a:buSzPct val="100000"/>
                        <a:buFont typeface="Arial"/>
                        <a:buChar char="•"/>
                        <a:defRPr sz="2400">
                          <a:solidFill>
                            <a:srgbClr val="26788D"/>
                          </a:solidFill>
                        </a:defRPr>
                      </a:pPr>
                      <a:r>
                        <a:t>Define the Project </a:t>
                      </a:r>
                    </a:p>
                    <a:p>
                      <a:pPr marL="342900" indent="-342900" algn="l">
                        <a:buSzPct val="100000"/>
                        <a:buFont typeface="Arial"/>
                        <a:buChar char="•"/>
                        <a:defRPr sz="2400">
                          <a:solidFill>
                            <a:srgbClr val="26788D"/>
                          </a:solidFill>
                        </a:defRPr>
                      </a:pPr>
                      <a:r>
                        <a:t>Create the Job</a:t>
                      </a:r>
                    </a:p>
                  </a:txBody>
                  <a:tcPr marL="45720" marR="45720" marT="45720" marB="45720" anchor="t" anchorCtr="0" horzOverflow="overflow">
                    <a:lnL w="12700">
                      <a:miter lim="400000"/>
                    </a:lnL>
                    <a:lnR w="57150">
                      <a:solidFill>
                        <a:srgbClr val="808080"/>
                      </a:solidFill>
                    </a:lnR>
                  </a:tcPr>
                </a:tc>
              </a:tr>
              <a:tr h="794642">
                <a:tc>
                  <a:txBody>
                    <a:bodyPr/>
                    <a:lstStyle/>
                    <a:p>
                      <a:pPr algn="l">
                        <a:defRPr sz="1800"/>
                      </a:pPr>
                      <a:r>
                        <a:rPr b="1" sz="2800">
                          <a:solidFill>
                            <a:srgbClr val="26788D"/>
                          </a:solidFill>
                        </a:rPr>
                        <a:t>Day 4</a:t>
                      </a:r>
                    </a:p>
                  </a:txBody>
                  <a:tcPr marL="45720" marR="45720" marT="45720" marB="45720" anchor="t" anchorCtr="0" horzOverflow="overflow">
                    <a:lnL w="57150">
                      <a:solidFill>
                        <a:srgbClr val="808080"/>
                      </a:solidFill>
                    </a:lnL>
                    <a:lnR w="12700">
                      <a:miter lim="400000"/>
                    </a:lnR>
                  </a:tcPr>
                </a:tc>
                <a:tc>
                  <a:txBody>
                    <a:bodyPr/>
                    <a:lstStyle/>
                    <a:p>
                      <a:pPr algn="l">
                        <a:defRPr b="1" sz="2800">
                          <a:solidFill>
                            <a:srgbClr val="26788D"/>
                          </a:solidFill>
                        </a:defRPr>
                      </a:pPr>
                      <a:r>
                        <a:t>The Project – </a:t>
                      </a:r>
                      <a:r>
                        <a:rPr b="0"/>
                        <a:t>Part 2 </a:t>
                      </a:r>
                      <a:endParaRPr b="0"/>
                    </a:p>
                    <a:p>
                      <a:pPr marL="342900" indent="-342900" algn="l">
                        <a:buSzPct val="100000"/>
                        <a:buFont typeface="Arial"/>
                        <a:buChar char="•"/>
                        <a:defRPr sz="2400">
                          <a:solidFill>
                            <a:srgbClr val="26788D"/>
                          </a:solidFill>
                        </a:defRPr>
                      </a:pPr>
                      <a:r>
                        <a:t>Complete the Job</a:t>
                      </a:r>
                    </a:p>
                    <a:p>
                      <a:pPr marL="342900" indent="-342900" algn="l">
                        <a:buSzPct val="100000"/>
                        <a:buFont typeface="Arial"/>
                        <a:buChar char="•"/>
                        <a:defRPr sz="2400">
                          <a:solidFill>
                            <a:srgbClr val="26788D"/>
                          </a:solidFill>
                        </a:defRPr>
                      </a:pPr>
                      <a:r>
                        <a:t>Templates</a:t>
                      </a:r>
                    </a:p>
                    <a:p>
                      <a:pPr marL="342900" indent="-342900" algn="l">
                        <a:buSzPct val="100000"/>
                        <a:buFont typeface="Arial"/>
                        <a:buChar char="•"/>
                        <a:defRPr sz="2400">
                          <a:solidFill>
                            <a:srgbClr val="26788D"/>
                          </a:solidFill>
                        </a:defRPr>
                      </a:pPr>
                      <a:r>
                        <a:t>Jenkinsfile</a:t>
                      </a:r>
                    </a:p>
                  </a:txBody>
                  <a:tcPr marL="45720" marR="45720" marT="45720" marB="45720" anchor="t" anchorCtr="0" horzOverflow="overflow">
                    <a:lnL w="12700">
                      <a:miter lim="400000"/>
                    </a:lnL>
                    <a:lnR w="57150">
                      <a:solidFill>
                        <a:srgbClr val="808080"/>
                      </a:solidFill>
                    </a:lnR>
                  </a:tcPr>
                </a:tc>
              </a:tr>
              <a:tr h="794642">
                <a:tc gridSpan="2">
                  <a:txBody>
                    <a:bodyPr/>
                    <a:lstStyle/>
                    <a:p>
                      <a:pPr algn="ctr">
                        <a:defRPr sz="1800"/>
                      </a:pPr>
                      <a:r>
                        <a:rPr b="1" sz="2800">
                          <a:solidFill>
                            <a:srgbClr val="26788D"/>
                          </a:solidFill>
                        </a:rPr>
                        <a:t>Review and Resources</a:t>
                      </a:r>
                    </a:p>
                  </a:txBody>
                  <a:tcPr marL="45720" marR="45720" marT="45720" marB="45720" anchor="t" anchorCtr="0" horzOverflow="overflow">
                    <a:lnL w="57150">
                      <a:solidFill>
                        <a:srgbClr val="808080"/>
                      </a:solidFill>
                    </a:lnL>
                    <a:lnR w="57150">
                      <a:solidFill>
                        <a:srgbClr val="808080"/>
                      </a:solidFill>
                    </a:lnR>
                    <a:lnB w="57150">
                      <a:solidFill>
                        <a:srgbClr val="808080"/>
                      </a:solidFill>
                    </a:lnB>
                  </a:tcPr>
                </a:tc>
                <a:tc hMerge="1">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422" name="Shape 4422"/>
          <p:cNvSpPr/>
          <p:nvPr>
            <p:ph type="title"/>
          </p:nvPr>
        </p:nvSpPr>
        <p:spPr>
          <a:xfrm>
            <a:off x="798781" y="833967"/>
            <a:ext cx="10970004" cy="836099"/>
          </a:xfrm>
          <a:prstGeom prst="rect">
            <a:avLst/>
          </a:prstGeom>
        </p:spPr>
        <p:txBody>
          <a:bodyPr/>
          <a:lstStyle/>
          <a:p>
            <a:pPr/>
            <a:r>
              <a:t>Review Of Day 1 Concepts And Exercise</a:t>
            </a:r>
          </a:p>
        </p:txBody>
      </p:sp>
      <p:sp>
        <p:nvSpPr>
          <p:cNvPr id="4423" name="Shape 4423"/>
          <p:cNvSpPr/>
          <p:nvPr>
            <p:ph type="body" idx="1"/>
          </p:nvPr>
        </p:nvSpPr>
        <p:spPr>
          <a:xfrm>
            <a:off x="799774" y="1691863"/>
            <a:ext cx="10968801" cy="4526105"/>
          </a:xfrm>
          <a:prstGeom prst="rect">
            <a:avLst/>
          </a:prstGeom>
        </p:spPr>
        <p:txBody>
          <a:bodyPr/>
          <a:lstStyle/>
          <a:p>
            <a:pPr/>
          </a:p>
        </p:txBody>
      </p:sp>
    </p:spTree>
  </p:cSld>
  <p:clrMapOvr>
    <a:masterClrMapping/>
  </p:clrMapOvr>
  <p:transition xmlns:p14="http://schemas.microsoft.com/office/powerpoint/2010/main" spd="med" advClick="1" p14:dur="1000"/>
</p:sld>
</file>

<file path=ppt/slides/slide3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425" name="Shape 4425"/>
          <p:cNvSpPr/>
          <p:nvPr>
            <p:ph type="title"/>
          </p:nvPr>
        </p:nvSpPr>
        <p:spPr>
          <a:xfrm>
            <a:off x="1269721" y="1346200"/>
            <a:ext cx="8433601" cy="1358701"/>
          </a:xfrm>
          <a:prstGeom prst="rect">
            <a:avLst/>
          </a:prstGeom>
        </p:spPr>
        <p:txBody>
          <a:bodyPr/>
          <a:lstStyle>
            <a:lvl1pPr algn="ctr">
              <a:defRPr sz="4800"/>
            </a:lvl1pPr>
          </a:lstStyle>
          <a:p>
            <a:pPr/>
            <a:r>
              <a:t>Docker Containers</a:t>
            </a:r>
          </a:p>
        </p:txBody>
      </p:sp>
      <p:sp>
        <p:nvSpPr>
          <p:cNvPr id="4426" name="Shape 4426"/>
          <p:cNvSpPr/>
          <p:nvPr/>
        </p:nvSpPr>
        <p:spPr>
          <a:xfrm>
            <a:off x="3109080" y="2970527"/>
            <a:ext cx="2432529" cy="2235197"/>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p>
            <a:pPr marL="240631" indent="-240631">
              <a:lnSpc>
                <a:spcPct val="90000"/>
              </a:lnSpc>
              <a:spcBef>
                <a:spcPts val="1000"/>
              </a:spcBef>
              <a:buSzPct val="100000"/>
              <a:buChar char="*"/>
              <a:defRPr b="1" sz="2400"/>
            </a:pPr>
            <a:r>
              <a:t>Self-sufficient</a:t>
            </a:r>
          </a:p>
          <a:p>
            <a:pPr marL="240631" indent="-240631">
              <a:lnSpc>
                <a:spcPct val="90000"/>
              </a:lnSpc>
              <a:spcBef>
                <a:spcPts val="1000"/>
              </a:spcBef>
              <a:buSzPct val="100000"/>
              <a:buChar char="*"/>
              <a:defRPr b="1" sz="2400"/>
            </a:pPr>
            <a:r>
              <a:t>Isolated</a:t>
            </a:r>
          </a:p>
          <a:p>
            <a:pPr marL="240631" indent="-240631">
              <a:lnSpc>
                <a:spcPct val="90000"/>
              </a:lnSpc>
              <a:spcBef>
                <a:spcPts val="1000"/>
              </a:spcBef>
              <a:buSzPct val="100000"/>
              <a:buChar char="*"/>
              <a:defRPr b="1" sz="2400"/>
            </a:pPr>
            <a:r>
              <a:t>Immutable</a:t>
            </a:r>
          </a:p>
          <a:p>
            <a:pPr marL="240631" indent="-240631">
              <a:lnSpc>
                <a:spcPct val="90000"/>
              </a:lnSpc>
              <a:spcBef>
                <a:spcPts val="1000"/>
              </a:spcBef>
              <a:buSzPct val="100000"/>
              <a:buChar char="*"/>
              <a:defRPr b="1" sz="2400"/>
            </a:pPr>
            <a:r>
              <a:t>Reliable</a:t>
            </a:r>
          </a:p>
          <a:p>
            <a:pPr marL="240631" indent="-240631">
              <a:lnSpc>
                <a:spcPct val="90000"/>
              </a:lnSpc>
              <a:spcBef>
                <a:spcPts val="1000"/>
              </a:spcBef>
              <a:buSzPct val="100000"/>
              <a:buChar char="*"/>
              <a:defRPr b="1" sz="2400"/>
            </a:pPr>
            <a:r>
              <a:t>Scalable</a:t>
            </a:r>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430" name="Shape 4430"/>
          <p:cNvSpPr/>
          <p:nvPr>
            <p:ph type="title"/>
          </p:nvPr>
        </p:nvSpPr>
        <p:spPr>
          <a:xfrm>
            <a:off x="101321" y="-59931"/>
            <a:ext cx="8433600" cy="1358701"/>
          </a:xfrm>
          <a:prstGeom prst="rect">
            <a:avLst/>
          </a:prstGeom>
        </p:spPr>
        <p:txBody>
          <a:bodyPr/>
          <a:lstStyle>
            <a:lvl1pPr algn="ctr">
              <a:defRPr sz="4800"/>
            </a:lvl1pPr>
          </a:lstStyle>
          <a:p>
            <a:pPr/>
            <a:r>
              <a:t>Docker Containers</a:t>
            </a:r>
          </a:p>
        </p:txBody>
      </p:sp>
      <p:pic>
        <p:nvPicPr>
          <p:cNvPr id="4431" name="image17.png"/>
          <p:cNvPicPr>
            <a:picLocks noChangeAspect="1"/>
          </p:cNvPicPr>
          <p:nvPr/>
        </p:nvPicPr>
        <p:blipFill>
          <a:blip r:embed="rId3">
            <a:extLst/>
          </a:blip>
          <a:stretch>
            <a:fillRect/>
          </a:stretch>
        </p:blipFill>
        <p:spPr>
          <a:xfrm>
            <a:off x="1853882" y="1388544"/>
            <a:ext cx="8962571" cy="5573500"/>
          </a:xfrm>
          <a:prstGeom prst="rect">
            <a:avLst/>
          </a:prstGeom>
          <a:ln w="12700">
            <a:miter lim="400000"/>
          </a:ln>
        </p:spPr>
      </p:pic>
    </p:spTree>
  </p:cSld>
  <p:clrMapOvr>
    <a:masterClrMapping/>
  </p:clrMapOvr>
  <p:transition xmlns:p14="http://schemas.microsoft.com/office/powerpoint/2010/main" spd="med" advClick="1" p14:dur="1000"/>
</p:sld>
</file>

<file path=ppt/slides/slide3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435" name="Shape 4435"/>
          <p:cNvSpPr/>
          <p:nvPr>
            <p:ph type="title"/>
          </p:nvPr>
        </p:nvSpPr>
        <p:spPr>
          <a:xfrm>
            <a:off x="1206221" y="-59931"/>
            <a:ext cx="8433601" cy="1358701"/>
          </a:xfrm>
          <a:prstGeom prst="rect">
            <a:avLst/>
          </a:prstGeom>
        </p:spPr>
        <p:txBody>
          <a:bodyPr/>
          <a:lstStyle>
            <a:lvl1pPr algn="ctr">
              <a:defRPr sz="4800"/>
            </a:lvl1pPr>
          </a:lstStyle>
          <a:p>
            <a:pPr/>
            <a:r>
              <a:t>Single-Container Service</a:t>
            </a:r>
          </a:p>
        </p:txBody>
      </p:sp>
      <p:pic>
        <p:nvPicPr>
          <p:cNvPr id="4436" name="image18.png"/>
          <p:cNvPicPr>
            <a:picLocks noChangeAspect="1"/>
          </p:cNvPicPr>
          <p:nvPr/>
        </p:nvPicPr>
        <p:blipFill>
          <a:blip r:embed="rId3">
            <a:extLst/>
          </a:blip>
          <a:stretch>
            <a:fillRect/>
          </a:stretch>
        </p:blipFill>
        <p:spPr>
          <a:xfrm>
            <a:off x="2863850" y="1720850"/>
            <a:ext cx="5914534" cy="5300037"/>
          </a:xfrm>
          <a:prstGeom prst="rect">
            <a:avLst/>
          </a:prstGeom>
          <a:ln w="12700">
            <a:miter lim="400000"/>
          </a:ln>
        </p:spPr>
      </p:pic>
    </p:spTree>
  </p:cSld>
  <p:clrMapOvr>
    <a:masterClrMapping/>
  </p:clrMapOvr>
  <p:transition xmlns:p14="http://schemas.microsoft.com/office/powerpoint/2010/main" spd="med" advClick="1" p14:dur="1000"/>
</p:sld>
</file>

<file path=ppt/slides/slide3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440" name="Shape 4440"/>
          <p:cNvSpPr/>
          <p:nvPr>
            <p:ph type="title"/>
          </p:nvPr>
        </p:nvSpPr>
        <p:spPr>
          <a:xfrm>
            <a:off x="207817" y="-174231"/>
            <a:ext cx="9381205" cy="1358701"/>
          </a:xfrm>
          <a:prstGeom prst="rect">
            <a:avLst/>
          </a:prstGeom>
        </p:spPr>
        <p:txBody>
          <a:bodyPr/>
          <a:lstStyle>
            <a:lvl1pPr algn="ctr" defTabSz="896111">
              <a:defRPr sz="4700"/>
            </a:lvl1pPr>
          </a:lstStyle>
          <a:p>
            <a:pPr/>
            <a:r>
              <a:t>Linked or Networked Containers</a:t>
            </a:r>
          </a:p>
        </p:txBody>
      </p:sp>
      <p:pic>
        <p:nvPicPr>
          <p:cNvPr id="4441" name="image19.png"/>
          <p:cNvPicPr>
            <a:picLocks noChangeAspect="1"/>
          </p:cNvPicPr>
          <p:nvPr/>
        </p:nvPicPr>
        <p:blipFill>
          <a:blip r:embed="rId3">
            <a:extLst/>
          </a:blip>
          <a:stretch>
            <a:fillRect/>
          </a:stretch>
        </p:blipFill>
        <p:spPr>
          <a:xfrm>
            <a:off x="1117600" y="1371521"/>
            <a:ext cx="10183484" cy="5594430"/>
          </a:xfrm>
          <a:prstGeom prst="rect">
            <a:avLst/>
          </a:prstGeom>
          <a:ln w="12700">
            <a:miter lim="400000"/>
          </a:ln>
        </p:spPr>
      </p:pic>
    </p:spTree>
  </p:cSld>
  <p:clrMapOvr>
    <a:masterClrMapping/>
  </p:clrMapOvr>
  <p:transition xmlns:p14="http://schemas.microsoft.com/office/powerpoint/2010/main" spd="med" advClick="1" p14:dur="1000"/>
</p:sld>
</file>

<file path=ppt/slides/slide3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445" name="Shape 4445"/>
          <p:cNvSpPr/>
          <p:nvPr>
            <p:ph type="title"/>
          </p:nvPr>
        </p:nvSpPr>
        <p:spPr>
          <a:xfrm>
            <a:off x="1269721" y="1346200"/>
            <a:ext cx="8433601" cy="1358701"/>
          </a:xfrm>
          <a:prstGeom prst="rect">
            <a:avLst/>
          </a:prstGeom>
        </p:spPr>
        <p:txBody>
          <a:bodyPr/>
          <a:lstStyle>
            <a:lvl1pPr algn="ctr">
              <a:defRPr sz="4800"/>
            </a:lvl1pPr>
          </a:lstStyle>
          <a:p>
            <a:pPr/>
            <a:r>
              <a:t>Docker Use Cases</a:t>
            </a:r>
          </a:p>
        </p:txBody>
      </p:sp>
      <p:sp>
        <p:nvSpPr>
          <p:cNvPr id="4446" name="Shape 4446"/>
          <p:cNvSpPr/>
          <p:nvPr/>
        </p:nvSpPr>
        <p:spPr>
          <a:xfrm>
            <a:off x="1564486" y="3086081"/>
            <a:ext cx="10509432" cy="1661157"/>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p>
            <a:pPr marL="240631" indent="-240631">
              <a:lnSpc>
                <a:spcPct val="90000"/>
              </a:lnSpc>
              <a:spcBef>
                <a:spcPts val="1000"/>
              </a:spcBef>
              <a:buSzPct val="100000"/>
              <a:buChar char="*"/>
              <a:defRPr b="1" sz="2400"/>
            </a:pPr>
            <a:r>
              <a:t>Local development and testing</a:t>
            </a:r>
          </a:p>
          <a:p>
            <a:pPr marL="240631" indent="-240631">
              <a:lnSpc>
                <a:spcPct val="90000"/>
              </a:lnSpc>
              <a:spcBef>
                <a:spcPts val="1000"/>
              </a:spcBef>
              <a:buSzPct val="100000"/>
              <a:buChar char="*"/>
              <a:defRPr b="1" sz="2400"/>
            </a:pPr>
            <a:r>
              <a:t>Continuous integration, delivery, or deployment</a:t>
            </a:r>
          </a:p>
          <a:p>
            <a:pPr marL="240631" indent="-240631">
              <a:lnSpc>
                <a:spcPct val="90000"/>
              </a:lnSpc>
              <a:spcBef>
                <a:spcPts val="1000"/>
              </a:spcBef>
              <a:buSzPct val="100000"/>
              <a:buChar char="*"/>
              <a:defRPr b="1" sz="2400"/>
            </a:pPr>
            <a:r>
              <a:t>Reliable and repeatable deployments from development to production environments</a:t>
            </a:r>
          </a:p>
        </p:txBody>
      </p:sp>
    </p:spTree>
  </p:cSld>
  <p:clrMapOvr>
    <a:masterClrMapping/>
  </p:clrMapOvr>
  <p:transition xmlns:p14="http://schemas.microsoft.com/office/powerpoint/2010/main" spd="med" advClick="1" p14:dur="1000"/>
</p:sld>
</file>

<file path=ppt/slides/slide3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450" name="Shape 4450"/>
          <p:cNvSpPr/>
          <p:nvPr>
            <p:ph type="title"/>
          </p:nvPr>
        </p:nvSpPr>
        <p:spPr>
          <a:xfrm>
            <a:off x="1269721" y="1346200"/>
            <a:ext cx="8433601" cy="1358701"/>
          </a:xfrm>
          <a:prstGeom prst="rect">
            <a:avLst/>
          </a:prstGeom>
        </p:spPr>
        <p:txBody>
          <a:bodyPr/>
          <a:lstStyle>
            <a:lvl1pPr algn="ctr">
              <a:defRPr sz="4800"/>
            </a:lvl1pPr>
          </a:lstStyle>
          <a:p>
            <a:pPr/>
            <a:r>
              <a:t>Docker Tools</a:t>
            </a:r>
          </a:p>
        </p:txBody>
      </p:sp>
      <p:sp>
        <p:nvSpPr>
          <p:cNvPr id="4451" name="Shape 4451"/>
          <p:cNvSpPr/>
          <p:nvPr/>
        </p:nvSpPr>
        <p:spPr>
          <a:xfrm>
            <a:off x="3109080" y="2970527"/>
            <a:ext cx="3360026" cy="2682237"/>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p>
            <a:pPr marL="240631" indent="-240631">
              <a:lnSpc>
                <a:spcPct val="90000"/>
              </a:lnSpc>
              <a:spcBef>
                <a:spcPts val="1000"/>
              </a:spcBef>
              <a:buSzPct val="100000"/>
              <a:buChar char="*"/>
              <a:defRPr b="1" sz="2400"/>
            </a:pPr>
            <a:r>
              <a:t>Docker Hub/Registry</a:t>
            </a:r>
          </a:p>
          <a:p>
            <a:pPr marL="240631" indent="-240631">
              <a:lnSpc>
                <a:spcPct val="90000"/>
              </a:lnSpc>
              <a:spcBef>
                <a:spcPts val="1000"/>
              </a:spcBef>
              <a:buSzPct val="100000"/>
              <a:buChar char="*"/>
              <a:defRPr b="1" sz="2400"/>
            </a:pPr>
            <a:r>
              <a:t>Docker Engine</a:t>
            </a:r>
          </a:p>
          <a:p>
            <a:pPr marL="240631" indent="-240631">
              <a:lnSpc>
                <a:spcPct val="90000"/>
              </a:lnSpc>
              <a:spcBef>
                <a:spcPts val="1000"/>
              </a:spcBef>
              <a:buSzPct val="100000"/>
              <a:buChar char="*"/>
              <a:defRPr b="1" sz="2400"/>
            </a:pPr>
            <a:r>
              <a:t>Docker Compose</a:t>
            </a:r>
          </a:p>
          <a:p>
            <a:pPr marL="240631" indent="-240631">
              <a:lnSpc>
                <a:spcPct val="90000"/>
              </a:lnSpc>
              <a:spcBef>
                <a:spcPts val="1000"/>
              </a:spcBef>
              <a:buSzPct val="100000"/>
              <a:buChar char="*"/>
              <a:defRPr b="1" sz="2400"/>
            </a:pPr>
            <a:r>
              <a:t>Docker Swarm</a:t>
            </a:r>
          </a:p>
          <a:p>
            <a:pPr marL="240631" indent="-240631">
              <a:lnSpc>
                <a:spcPct val="90000"/>
              </a:lnSpc>
              <a:spcBef>
                <a:spcPts val="1000"/>
              </a:spcBef>
              <a:buSzPct val="100000"/>
              <a:buChar char="*"/>
              <a:defRPr b="1" sz="2400"/>
            </a:pPr>
            <a:r>
              <a:t>Docker Machine</a:t>
            </a:r>
          </a:p>
          <a:p>
            <a:pPr marL="240631" indent="-240631">
              <a:lnSpc>
                <a:spcPct val="90000"/>
              </a:lnSpc>
              <a:spcBef>
                <a:spcPts val="1000"/>
              </a:spcBef>
              <a:buSzPct val="100000"/>
              <a:buChar char="*"/>
              <a:defRPr b="1" sz="2400"/>
            </a:pPr>
            <a:r>
              <a:t>Kinematic</a:t>
            </a:r>
          </a:p>
        </p:txBody>
      </p:sp>
    </p:spTree>
  </p:cSld>
  <p:clrMapOvr>
    <a:masterClrMapping/>
  </p:clrMapOvr>
  <p:transition xmlns:p14="http://schemas.microsoft.com/office/powerpoint/2010/main" spd="med" advClick="1" p14:dur="1000"/>
</p:sld>
</file>

<file path=ppt/slides/slide3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453" name="Shape 4453"/>
          <p:cNvSpPr/>
          <p:nvPr>
            <p:ph type="title"/>
          </p:nvPr>
        </p:nvSpPr>
        <p:spPr>
          <a:xfrm>
            <a:off x="50521" y="-59931"/>
            <a:ext cx="8433600" cy="1358701"/>
          </a:xfrm>
          <a:prstGeom prst="rect">
            <a:avLst/>
          </a:prstGeom>
        </p:spPr>
        <p:txBody>
          <a:bodyPr/>
          <a:lstStyle>
            <a:lvl1pPr algn="ctr">
              <a:defRPr sz="4800"/>
            </a:lvl1pPr>
          </a:lstStyle>
          <a:p>
            <a:pPr/>
            <a:r>
              <a:t>Docker Hub and Registry</a:t>
            </a:r>
          </a:p>
        </p:txBody>
      </p:sp>
      <p:sp>
        <p:nvSpPr>
          <p:cNvPr id="4454" name="Shape 4454"/>
          <p:cNvSpPr/>
          <p:nvPr/>
        </p:nvSpPr>
        <p:spPr>
          <a:xfrm>
            <a:off x="314301" y="1873029"/>
            <a:ext cx="6931322" cy="6248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defRPr b="1"/>
            </a:pPr>
            <a:r>
              <a:t>Docker Hub</a:t>
            </a:r>
            <a:r>
              <a:rPr b="0"/>
              <a:t> is a cloud hosted service from Docker that provides registry capabilities for public and private content.</a:t>
            </a:r>
          </a:p>
        </p:txBody>
      </p:sp>
      <p:pic>
        <p:nvPicPr>
          <p:cNvPr id="4455" name="image20.png"/>
          <p:cNvPicPr>
            <a:picLocks noChangeAspect="1"/>
          </p:cNvPicPr>
          <p:nvPr/>
        </p:nvPicPr>
        <p:blipFill>
          <a:blip r:embed="rId2">
            <a:extLst/>
          </a:blip>
          <a:stretch>
            <a:fillRect/>
          </a:stretch>
        </p:blipFill>
        <p:spPr>
          <a:xfrm>
            <a:off x="7086600" y="1460500"/>
            <a:ext cx="5080000" cy="4978400"/>
          </a:xfrm>
          <a:prstGeom prst="rect">
            <a:avLst/>
          </a:prstGeom>
          <a:ln w="12700">
            <a:miter lim="400000"/>
          </a:ln>
        </p:spPr>
      </p:pic>
      <p:sp>
        <p:nvSpPr>
          <p:cNvPr id="4456" name="Shape 4456"/>
          <p:cNvSpPr/>
          <p:nvPr/>
        </p:nvSpPr>
        <p:spPr>
          <a:xfrm>
            <a:off x="356406" y="5338228"/>
            <a:ext cx="6847110" cy="6248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defRPr b="1"/>
            </a:pPr>
            <a:r>
              <a:t>Docker Registry</a:t>
            </a:r>
            <a:r>
              <a:rPr b="0"/>
              <a:t> is an open source application dedicated to the storage and distribution of your Docker images.</a:t>
            </a:r>
          </a:p>
        </p:txBody>
      </p:sp>
      <p:sp>
        <p:nvSpPr>
          <p:cNvPr id="4457" name="Shape 4457"/>
          <p:cNvSpPr/>
          <p:nvPr/>
        </p:nvSpPr>
        <p:spPr>
          <a:xfrm>
            <a:off x="211783" y="3250027"/>
            <a:ext cx="7136356" cy="11582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defRPr b="1"/>
            </a:pPr>
            <a:r>
              <a:t>Docker Trusted Registry</a:t>
            </a:r>
            <a:r>
              <a:rPr b="0"/>
              <a:t> allows you to store and manage your Docker images on-premise or in your virtual private cloud to support security or regulatory compliance requirements in keeping data and applications your infrastructure.</a:t>
            </a:r>
          </a:p>
        </p:txBody>
      </p:sp>
    </p:spTree>
  </p:cSld>
  <p:clrMapOvr>
    <a:masterClrMapping/>
  </p:clrMapOvr>
  <p:transition xmlns:p14="http://schemas.microsoft.com/office/powerpoint/2010/main" spd="med" advClick="1" p14:dur="1000"/>
</p:sld>
</file>

<file path=ppt/slides/slide3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459" name="Shape 4459"/>
          <p:cNvSpPr/>
          <p:nvPr>
            <p:ph type="title"/>
          </p:nvPr>
        </p:nvSpPr>
        <p:spPr>
          <a:xfrm>
            <a:off x="1269721" y="1346200"/>
            <a:ext cx="8433601" cy="1358701"/>
          </a:xfrm>
          <a:prstGeom prst="rect">
            <a:avLst/>
          </a:prstGeom>
        </p:spPr>
        <p:txBody>
          <a:bodyPr/>
          <a:lstStyle>
            <a:lvl1pPr algn="ctr">
              <a:defRPr sz="4800"/>
            </a:lvl1pPr>
          </a:lstStyle>
          <a:p>
            <a:pPr/>
            <a:r>
              <a:t>Docker Hub/Registry</a:t>
            </a:r>
          </a:p>
        </p:txBody>
      </p:sp>
      <p:sp>
        <p:nvSpPr>
          <p:cNvPr id="4460" name="Shape 4460"/>
          <p:cNvSpPr/>
          <p:nvPr/>
        </p:nvSpPr>
        <p:spPr>
          <a:xfrm>
            <a:off x="1940680" y="2995928"/>
            <a:ext cx="9837497" cy="1950858"/>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p>
            <a:pPr>
              <a:defRPr>
                <a:solidFill>
                  <a:srgbClr val="54585B"/>
                </a:solidFill>
                <a:latin typeface="Arial"/>
                <a:ea typeface="Arial"/>
                <a:cs typeface="Arial"/>
                <a:sym typeface="Arial"/>
              </a:defRPr>
            </a:pPr>
            <a:r>
              <a:t>$ vagrant ssh cje</a:t>
            </a:r>
          </a:p>
          <a:p>
            <a:pPr>
              <a:defRPr>
                <a:solidFill>
                  <a:srgbClr val="54585B"/>
                </a:solidFill>
                <a:latin typeface="Arial"/>
                <a:ea typeface="Arial"/>
                <a:cs typeface="Arial"/>
                <a:sym typeface="Arial"/>
              </a:defRPr>
            </a:pPr>
          </a:p>
          <a:p>
            <a:pPr>
              <a:defRPr>
                <a:solidFill>
                  <a:srgbClr val="54585B"/>
                </a:solidFill>
                <a:latin typeface="Arial"/>
                <a:ea typeface="Arial"/>
                <a:cs typeface="Arial"/>
                <a:sym typeface="Arial"/>
              </a:defRPr>
            </a:pPr>
            <a:r>
              <a:t>$ docker pull cloudbees/training-books-ms-tests</a:t>
            </a:r>
          </a:p>
          <a:p>
            <a:pPr>
              <a:defRPr>
                <a:solidFill>
                  <a:srgbClr val="54585B"/>
                </a:solidFill>
                <a:latin typeface="Arial"/>
                <a:ea typeface="Arial"/>
                <a:cs typeface="Arial"/>
                <a:sym typeface="Arial"/>
              </a:defRPr>
            </a:pPr>
          </a:p>
          <a:p>
            <a:pPr>
              <a:defRPr>
                <a:solidFill>
                  <a:srgbClr val="54585B"/>
                </a:solidFill>
                <a:latin typeface="Arial"/>
                <a:ea typeface="Arial"/>
                <a:cs typeface="Arial"/>
                <a:sym typeface="Arial"/>
              </a:defRPr>
            </a:pPr>
            <a:r>
              <a:t>$ docker tag -f cloudbees/training-books-ms-tests 10.100.198.200:5000/training-books-ms-tests</a:t>
            </a:r>
          </a:p>
          <a:p>
            <a:pPr>
              <a:defRPr>
                <a:solidFill>
                  <a:srgbClr val="54585B"/>
                </a:solidFill>
                <a:latin typeface="Arial"/>
                <a:ea typeface="Arial"/>
                <a:cs typeface="Arial"/>
                <a:sym typeface="Arial"/>
              </a:defRPr>
            </a:pPr>
          </a:p>
          <a:p>
            <a:pPr>
              <a:defRPr>
                <a:solidFill>
                  <a:srgbClr val="54585B"/>
                </a:solidFill>
                <a:latin typeface="Arial"/>
                <a:ea typeface="Arial"/>
                <a:cs typeface="Arial"/>
                <a:sym typeface="Arial"/>
              </a:defRPr>
            </a:pPr>
            <a:r>
              <a:t>$ docker push 10.100.198.200:5000/training-books-ms-tests</a:t>
            </a:r>
          </a:p>
        </p:txBody>
      </p:sp>
    </p:spTree>
  </p:cSld>
  <p:clrMapOvr>
    <a:masterClrMapping/>
  </p:clrMapOvr>
  <p:transition xmlns:p14="http://schemas.microsoft.com/office/powerpoint/2010/main" spd="med" advClick="1" p14:dur="1000"/>
</p:sld>
</file>

<file path=ppt/slides/slide3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464" name="Shape 4464"/>
          <p:cNvSpPr/>
          <p:nvPr>
            <p:ph type="title"/>
          </p:nvPr>
        </p:nvSpPr>
        <p:spPr>
          <a:xfrm>
            <a:off x="-51080" y="-59931"/>
            <a:ext cx="9804359" cy="1358701"/>
          </a:xfrm>
          <a:prstGeom prst="rect">
            <a:avLst/>
          </a:prstGeom>
        </p:spPr>
        <p:txBody>
          <a:bodyPr/>
          <a:lstStyle>
            <a:lvl1pPr algn="ctr">
              <a:defRPr sz="4800"/>
            </a:lvl1pPr>
          </a:lstStyle>
          <a:p>
            <a:pPr/>
            <a:r>
              <a:t>Docker Engine</a:t>
            </a:r>
          </a:p>
        </p:txBody>
      </p:sp>
      <p:pic>
        <p:nvPicPr>
          <p:cNvPr id="4465" name="image21.png"/>
          <p:cNvPicPr>
            <a:picLocks noChangeAspect="1"/>
          </p:cNvPicPr>
          <p:nvPr/>
        </p:nvPicPr>
        <p:blipFill>
          <a:blip r:embed="rId2">
            <a:extLst/>
          </a:blip>
          <a:stretch>
            <a:fillRect/>
          </a:stretch>
        </p:blipFill>
        <p:spPr>
          <a:xfrm>
            <a:off x="5334000" y="1866900"/>
            <a:ext cx="6858000" cy="4318000"/>
          </a:xfrm>
          <a:prstGeom prst="rect">
            <a:avLst/>
          </a:prstGeom>
          <a:ln w="12700">
            <a:miter lim="400000"/>
          </a:ln>
        </p:spPr>
      </p:pic>
      <p:sp>
        <p:nvSpPr>
          <p:cNvPr id="4466" name="Shape 4466"/>
          <p:cNvSpPr/>
          <p:nvPr/>
        </p:nvSpPr>
        <p:spPr>
          <a:xfrm>
            <a:off x="994421" y="2742763"/>
            <a:ext cx="3982788" cy="8915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defRPr b="1"/>
            </a:pPr>
            <a:r>
              <a:t>Docker Engine</a:t>
            </a:r>
            <a:r>
              <a:rPr b="0"/>
              <a:t> is a lightweight runtime and robust tooling that builds and runs Docker containers.</a:t>
            </a:r>
          </a:p>
        </p:txBody>
      </p:sp>
    </p:spTree>
  </p:cSld>
  <p:clrMapOvr>
    <a:masterClrMapping/>
  </p:clrMapOvr>
  <p:transition xmlns:p14="http://schemas.microsoft.com/office/powerpoint/2010/main" spd="med" advClick="1" p14:dur="1000"/>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275" name="Shape 4275"/>
          <p:cNvSpPr/>
          <p:nvPr>
            <p:ph type="title"/>
          </p:nvPr>
        </p:nvSpPr>
        <p:spPr>
          <a:xfrm>
            <a:off x="798781" y="833967"/>
            <a:ext cx="10970004" cy="836099"/>
          </a:xfrm>
          <a:prstGeom prst="rect">
            <a:avLst/>
          </a:prstGeom>
          <a:solidFill>
            <a:srgbClr val="DEEBF7"/>
          </a:solidFill>
        </p:spPr>
        <p:txBody>
          <a:bodyPr/>
          <a:lstStyle>
            <a:lvl1pPr algn="ctr">
              <a:defRPr b="1" sz="4400"/>
            </a:lvl1pPr>
          </a:lstStyle>
          <a:p>
            <a:pPr/>
            <a:r>
              <a:t>Pipeline 101 – In this Unit:</a:t>
            </a:r>
          </a:p>
        </p:txBody>
      </p:sp>
      <p:sp>
        <p:nvSpPr>
          <p:cNvPr id="4276" name="Shape 4276"/>
          <p:cNvSpPr/>
          <p:nvPr>
            <p:ph type="body" sz="half" idx="1"/>
          </p:nvPr>
        </p:nvSpPr>
        <p:spPr>
          <a:xfrm>
            <a:off x="716336" y="2066117"/>
            <a:ext cx="5364399" cy="4568100"/>
          </a:xfrm>
          <a:prstGeom prst="rect">
            <a:avLst/>
          </a:prstGeom>
        </p:spPr>
        <p:txBody>
          <a:bodyPr/>
          <a:lstStyle/>
          <a:p>
            <a:pPr>
              <a:lnSpc>
                <a:spcPct val="90000"/>
              </a:lnSpc>
              <a:defRPr b="1">
                <a:solidFill>
                  <a:srgbClr val="006098"/>
                </a:solidFill>
              </a:defRPr>
            </a:pPr>
            <a:r>
              <a:t>You Will Learn:</a:t>
            </a:r>
          </a:p>
          <a:p>
            <a:pPr>
              <a:lnSpc>
                <a:spcPct val="90000"/>
              </a:lnSpc>
              <a:defRPr sz="2400"/>
            </a:pPr>
          </a:p>
          <a:p>
            <a:pPr marL="342900" indent="-342900">
              <a:lnSpc>
                <a:spcPct val="180000"/>
              </a:lnSpc>
              <a:buSzPct val="100000"/>
              <a:buFont typeface="Arial"/>
              <a:buChar char="•"/>
              <a:defRPr sz="2400"/>
            </a:pPr>
            <a:r>
              <a:t>The Need For Pipeline</a:t>
            </a:r>
          </a:p>
          <a:p>
            <a:pPr marL="342900" indent="-342900">
              <a:lnSpc>
                <a:spcPct val="180000"/>
              </a:lnSpc>
              <a:buSzPct val="100000"/>
              <a:buFont typeface="Arial"/>
              <a:buChar char="•"/>
              <a:defRPr sz="2400"/>
            </a:pPr>
            <a:r>
              <a:t>Pipeline Use Cases</a:t>
            </a:r>
          </a:p>
          <a:p>
            <a:pPr marL="342900" indent="-342900">
              <a:lnSpc>
                <a:spcPct val="180000"/>
              </a:lnSpc>
              <a:buSzPct val="100000"/>
              <a:buFont typeface="Arial"/>
              <a:buChar char="•"/>
              <a:defRPr sz="2400"/>
            </a:pPr>
            <a:r>
              <a:t>Key Workflow DSL</a:t>
            </a:r>
          </a:p>
          <a:p>
            <a:pPr marL="342900" indent="-342900">
              <a:lnSpc>
                <a:spcPct val="180000"/>
              </a:lnSpc>
              <a:buSzPct val="100000"/>
              <a:buFont typeface="Arial"/>
              <a:buChar char="•"/>
              <a:defRPr sz="2400"/>
            </a:pPr>
            <a:r>
              <a:t>Pipeline Structure and Syntax</a:t>
            </a:r>
          </a:p>
          <a:p>
            <a:pPr marL="342900" indent="-342900">
              <a:lnSpc>
                <a:spcPct val="180000"/>
              </a:lnSpc>
              <a:buSzPct val="100000"/>
              <a:buFont typeface="Arial"/>
              <a:buChar char="•"/>
              <a:defRPr sz="2400"/>
            </a:pPr>
            <a:r>
              <a:t>Execution Control</a:t>
            </a:r>
          </a:p>
        </p:txBody>
      </p:sp>
      <p:sp>
        <p:nvSpPr>
          <p:cNvPr id="4277" name="Shape 4277"/>
          <p:cNvSpPr/>
          <p:nvPr>
            <p:ph type="body" idx="13"/>
          </p:nvPr>
        </p:nvSpPr>
        <p:spPr>
          <a:xfrm>
            <a:off x="6568467" y="2066117"/>
            <a:ext cx="5364403" cy="4568100"/>
          </a:xfrm>
          <a:prstGeom prst="rect">
            <a:avLst/>
          </a:prstGeom>
          <a:extLst>
            <a:ext uri="{C572A759-6A51-4108-AA02-DFA0A04FC94B}">
              <ma14:wrappingTextBoxFlag xmlns:ma14="http://schemas.microsoft.com/office/mac/drawingml/2011/main" val="1"/>
            </a:ext>
          </a:extLst>
        </p:spPr>
        <p:txBody>
          <a:bodyPr/>
          <a:lstStyle/>
          <a:p>
            <a:pPr marL="182879" indent="-182879">
              <a:lnSpc>
                <a:spcPct val="99000"/>
              </a:lnSpc>
              <a:spcBef>
                <a:spcPts val="0"/>
              </a:spcBef>
              <a:buSzTx/>
              <a:buNone/>
              <a:defRPr b="1" sz="2700">
                <a:solidFill>
                  <a:srgbClr val="006098"/>
                </a:solidFill>
                <a:latin typeface="PT Sans"/>
                <a:ea typeface="PT Sans"/>
                <a:cs typeface="PT Sans"/>
                <a:sym typeface="PT Sans"/>
              </a:defRPr>
            </a:pPr>
            <a:r>
              <a:t>You Will Be Able To:</a:t>
            </a:r>
            <a:endParaRPr sz="2500"/>
          </a:p>
          <a:p>
            <a:pPr marL="0" indent="0">
              <a:lnSpc>
                <a:spcPct val="81000"/>
              </a:lnSpc>
              <a:buSzTx/>
              <a:buNone/>
              <a:defRPr sz="2500"/>
            </a:pPr>
          </a:p>
          <a:p>
            <a:pPr>
              <a:lnSpc>
                <a:spcPct val="180000"/>
              </a:lnSpc>
              <a:defRPr sz="2500"/>
            </a:pPr>
            <a:r>
              <a:t>Understand Pipeline Purpose And Use Cases</a:t>
            </a:r>
          </a:p>
          <a:p>
            <a:pPr>
              <a:lnSpc>
                <a:spcPct val="180000"/>
              </a:lnSpc>
              <a:defRPr sz="2500"/>
            </a:pPr>
            <a:r>
              <a:t>Understand Pipeline DSL And Syntax</a:t>
            </a:r>
          </a:p>
          <a:p>
            <a:pPr>
              <a:lnSpc>
                <a:spcPct val="180000"/>
              </a:lnSpc>
              <a:defRPr sz="2500"/>
            </a:pPr>
            <a:r>
              <a:t>Be Familiar With Plugins</a:t>
            </a:r>
          </a:p>
        </p:txBody>
      </p:sp>
    </p:spTree>
  </p:cSld>
  <p:clrMapOvr>
    <a:masterClrMapping/>
  </p:clrMapOvr>
  <p:transition xmlns:p14="http://schemas.microsoft.com/office/powerpoint/2010/main" spd="med" advClick="1" p14:dur="1000"/>
</p:sld>
</file>

<file path=ppt/slides/slide4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468" name="Shape 4468"/>
          <p:cNvSpPr/>
          <p:nvPr>
            <p:ph type="title"/>
          </p:nvPr>
        </p:nvSpPr>
        <p:spPr>
          <a:xfrm>
            <a:off x="-51080" y="-59931"/>
            <a:ext cx="9804359" cy="1358701"/>
          </a:xfrm>
          <a:prstGeom prst="rect">
            <a:avLst/>
          </a:prstGeom>
        </p:spPr>
        <p:txBody>
          <a:bodyPr/>
          <a:lstStyle>
            <a:lvl1pPr algn="ctr">
              <a:defRPr sz="4300"/>
            </a:lvl1pPr>
          </a:lstStyle>
          <a:p>
            <a:pPr/>
            <a:r>
              <a:t>Docker Engine - Running Containers</a:t>
            </a:r>
          </a:p>
        </p:txBody>
      </p:sp>
      <p:sp>
        <p:nvSpPr>
          <p:cNvPr id="4469" name="Shape 4469"/>
          <p:cNvSpPr/>
          <p:nvPr/>
        </p:nvSpPr>
        <p:spPr>
          <a:xfrm>
            <a:off x="708780" y="1929127"/>
            <a:ext cx="6088367" cy="3551059"/>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p>
            <a:pPr>
              <a:defRPr>
                <a:solidFill>
                  <a:srgbClr val="54585B"/>
                </a:solidFill>
                <a:latin typeface="Arial"/>
                <a:ea typeface="Arial"/>
                <a:cs typeface="Arial"/>
                <a:sym typeface="Arial"/>
              </a:defRPr>
            </a:pPr>
            <a:r>
              <a:t>$ cd ~/training-books-ms</a:t>
            </a:r>
          </a:p>
          <a:p>
            <a:pPr>
              <a:defRPr>
                <a:solidFill>
                  <a:srgbClr val="54585B"/>
                </a:solidFill>
                <a:latin typeface="Arial"/>
                <a:ea typeface="Arial"/>
                <a:cs typeface="Arial"/>
                <a:sym typeface="Arial"/>
              </a:defRPr>
            </a:pPr>
          </a:p>
          <a:p>
            <a:pPr>
              <a:defRPr>
                <a:solidFill>
                  <a:srgbClr val="54585B"/>
                </a:solidFill>
                <a:latin typeface="Arial"/>
                <a:ea typeface="Arial"/>
                <a:cs typeface="Arial"/>
                <a:sym typeface="Arial"/>
              </a:defRPr>
            </a:pPr>
            <a:r>
              <a:t>$ docker run -it --rm \</a:t>
            </a:r>
          </a:p>
          <a:p>
            <a:pPr>
              <a:defRPr>
                <a:solidFill>
                  <a:srgbClr val="54585B"/>
                </a:solidFill>
                <a:latin typeface="Arial"/>
                <a:ea typeface="Arial"/>
                <a:cs typeface="Arial"/>
                <a:sym typeface="Arial"/>
              </a:defRPr>
            </a:pPr>
            <a:r>
              <a:t>    -v $PWD/client/components:/source/client/components \</a:t>
            </a:r>
          </a:p>
          <a:p>
            <a:pPr>
              <a:defRPr>
                <a:solidFill>
                  <a:srgbClr val="54585B"/>
                </a:solidFill>
                <a:latin typeface="Arial"/>
                <a:ea typeface="Arial"/>
                <a:cs typeface="Arial"/>
                <a:sym typeface="Arial"/>
              </a:defRPr>
            </a:pPr>
            <a:r>
              <a:t>    -v $PWD/client/test:/source/client/test \</a:t>
            </a:r>
          </a:p>
          <a:p>
            <a:pPr>
              <a:defRPr>
                <a:solidFill>
                  <a:srgbClr val="54585B"/>
                </a:solidFill>
                <a:latin typeface="Arial"/>
                <a:ea typeface="Arial"/>
                <a:cs typeface="Arial"/>
                <a:sym typeface="Arial"/>
              </a:defRPr>
            </a:pPr>
            <a:r>
              <a:t>    -v $PWD/src:/source/src \</a:t>
            </a:r>
          </a:p>
          <a:p>
            <a:pPr>
              <a:defRPr>
                <a:solidFill>
                  <a:srgbClr val="54585B"/>
                </a:solidFill>
                <a:latin typeface="Arial"/>
                <a:ea typeface="Arial"/>
                <a:cs typeface="Arial"/>
                <a:sym typeface="Arial"/>
              </a:defRPr>
            </a:pPr>
            <a:r>
              <a:t>    -v $PWD/target/scala-2.10:/source/target/scala-2.10 \</a:t>
            </a:r>
          </a:p>
          <a:p>
            <a:pPr>
              <a:defRPr>
                <a:solidFill>
                  <a:srgbClr val="54585B"/>
                </a:solidFill>
                <a:latin typeface="Arial"/>
                <a:ea typeface="Arial"/>
                <a:cs typeface="Arial"/>
                <a:sym typeface="Arial"/>
              </a:defRPr>
            </a:pPr>
            <a:r>
              <a:t>    --env TEST_TYPE=all \</a:t>
            </a:r>
          </a:p>
          <a:p>
            <a:pPr>
              <a:defRPr>
                <a:solidFill>
                  <a:srgbClr val="54585B"/>
                </a:solidFill>
                <a:latin typeface="Arial"/>
                <a:ea typeface="Arial"/>
                <a:cs typeface="Arial"/>
                <a:sym typeface="Arial"/>
              </a:defRPr>
            </a:pPr>
            <a:r>
              <a:t>    10.100.198.200:5000/training-books-ms-tests</a:t>
            </a:r>
          </a:p>
          <a:p>
            <a:pPr>
              <a:defRPr>
                <a:solidFill>
                  <a:srgbClr val="54585B"/>
                </a:solidFill>
                <a:latin typeface="Arial"/>
                <a:ea typeface="Arial"/>
                <a:cs typeface="Arial"/>
                <a:sym typeface="Arial"/>
              </a:defRPr>
            </a:pPr>
          </a:p>
          <a:p>
            <a:pPr>
              <a:defRPr>
                <a:solidFill>
                  <a:srgbClr val="54585B"/>
                </a:solidFill>
                <a:latin typeface="Arial"/>
                <a:ea typeface="Arial"/>
                <a:cs typeface="Arial"/>
                <a:sym typeface="Arial"/>
              </a:defRPr>
            </a:pPr>
            <a:r>
              <a:t>$ ll target/scala-2.10/</a:t>
            </a:r>
          </a:p>
          <a:p>
            <a:pPr>
              <a:defRPr>
                <a:solidFill>
                  <a:srgbClr val="54585B"/>
                </a:solidFill>
                <a:latin typeface="Arial"/>
                <a:ea typeface="Arial"/>
                <a:cs typeface="Arial"/>
                <a:sym typeface="Arial"/>
              </a:defRPr>
            </a:pPr>
          </a:p>
          <a:p>
            <a:pPr>
              <a:defRPr>
                <a:solidFill>
                  <a:srgbClr val="54585B"/>
                </a:solidFill>
                <a:latin typeface="Arial"/>
                <a:ea typeface="Arial"/>
                <a:cs typeface="Arial"/>
                <a:sym typeface="Arial"/>
              </a:defRPr>
            </a:pPr>
            <a:r>
              <a:t>$ docker ps -a | grep books</a:t>
            </a:r>
          </a:p>
        </p:txBody>
      </p:sp>
    </p:spTree>
  </p:cSld>
  <p:clrMapOvr>
    <a:masterClrMapping/>
  </p:clrMapOvr>
  <p:transition xmlns:p14="http://schemas.microsoft.com/office/powerpoint/2010/main" spd="med" advClick="1" p14:dur="1000"/>
</p:sld>
</file>

<file path=ppt/slides/slide4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473" name="Shape 4473"/>
          <p:cNvSpPr/>
          <p:nvPr>
            <p:ph type="title"/>
          </p:nvPr>
        </p:nvSpPr>
        <p:spPr>
          <a:xfrm>
            <a:off x="-51080" y="-59931"/>
            <a:ext cx="9804359" cy="1358701"/>
          </a:xfrm>
          <a:prstGeom prst="rect">
            <a:avLst/>
          </a:prstGeom>
        </p:spPr>
        <p:txBody>
          <a:bodyPr/>
          <a:lstStyle>
            <a:lvl1pPr algn="ctr">
              <a:defRPr sz="4300"/>
            </a:lvl1pPr>
          </a:lstStyle>
          <a:p>
            <a:pPr/>
            <a:r>
              <a:t>Docker Engine - Building Containers</a:t>
            </a:r>
          </a:p>
        </p:txBody>
      </p:sp>
      <p:sp>
        <p:nvSpPr>
          <p:cNvPr id="4474" name="Shape 4474"/>
          <p:cNvSpPr/>
          <p:nvPr/>
        </p:nvSpPr>
        <p:spPr>
          <a:xfrm>
            <a:off x="708780" y="1929127"/>
            <a:ext cx="6025971" cy="1417459"/>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p>
            <a:pPr>
              <a:defRPr>
                <a:solidFill>
                  <a:srgbClr val="54585B"/>
                </a:solidFill>
                <a:latin typeface="Arial"/>
                <a:ea typeface="Arial"/>
                <a:cs typeface="Arial"/>
                <a:sym typeface="Arial"/>
              </a:defRPr>
            </a:pPr>
            <a:r>
              <a:t>$ cat Dockerfile</a:t>
            </a:r>
          </a:p>
          <a:p>
            <a:pPr>
              <a:defRPr>
                <a:solidFill>
                  <a:srgbClr val="54585B"/>
                </a:solidFill>
                <a:latin typeface="Arial"/>
                <a:ea typeface="Arial"/>
                <a:cs typeface="Arial"/>
                <a:sym typeface="Arial"/>
              </a:defRPr>
            </a:pPr>
          </a:p>
          <a:p>
            <a:pPr>
              <a:defRPr>
                <a:solidFill>
                  <a:srgbClr val="54585B"/>
                </a:solidFill>
                <a:latin typeface="Arial"/>
                <a:ea typeface="Arial"/>
                <a:cs typeface="Arial"/>
                <a:sym typeface="Arial"/>
              </a:defRPr>
            </a:pPr>
            <a:r>
              <a:t>$ docker build -t 10.100.198.200:5000/training-books-ms .</a:t>
            </a:r>
          </a:p>
          <a:p>
            <a:pPr>
              <a:defRPr>
                <a:solidFill>
                  <a:srgbClr val="54585B"/>
                </a:solidFill>
                <a:latin typeface="Arial"/>
                <a:ea typeface="Arial"/>
                <a:cs typeface="Arial"/>
                <a:sym typeface="Arial"/>
              </a:defRPr>
            </a:pPr>
          </a:p>
          <a:p>
            <a:pPr>
              <a:defRPr>
                <a:solidFill>
                  <a:srgbClr val="54585B"/>
                </a:solidFill>
                <a:latin typeface="Arial"/>
                <a:ea typeface="Arial"/>
                <a:cs typeface="Arial"/>
                <a:sym typeface="Arial"/>
              </a:defRPr>
            </a:pPr>
            <a:r>
              <a:t>$ docker push 10.100.198.200:5000/training-books-ms</a:t>
            </a:r>
          </a:p>
        </p:txBody>
      </p:sp>
    </p:spTree>
  </p:cSld>
  <p:clrMapOvr>
    <a:masterClrMapping/>
  </p:clrMapOvr>
  <p:transition xmlns:p14="http://schemas.microsoft.com/office/powerpoint/2010/main" spd="med" advClick="1" p14:dur="1000"/>
</p:sld>
</file>

<file path=ppt/slides/slide4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478" name="Shape 4478"/>
          <p:cNvSpPr/>
          <p:nvPr>
            <p:ph type="title"/>
          </p:nvPr>
        </p:nvSpPr>
        <p:spPr>
          <a:xfrm>
            <a:off x="798781" y="833967"/>
            <a:ext cx="10970004" cy="836099"/>
          </a:xfrm>
          <a:prstGeom prst="rect">
            <a:avLst/>
          </a:prstGeom>
        </p:spPr>
        <p:txBody>
          <a:bodyPr/>
          <a:lstStyle/>
          <a:p>
            <a:pPr/>
            <a:r>
              <a:t>BREAK</a:t>
            </a:r>
          </a:p>
        </p:txBody>
      </p:sp>
      <p:sp>
        <p:nvSpPr>
          <p:cNvPr id="4479" name="Shape 4479"/>
          <p:cNvSpPr/>
          <p:nvPr>
            <p:ph type="body" idx="1"/>
          </p:nvPr>
        </p:nvSpPr>
        <p:spPr>
          <a:xfrm>
            <a:off x="799774" y="1691863"/>
            <a:ext cx="10968801" cy="4526105"/>
          </a:xfrm>
          <a:prstGeom prst="rect">
            <a:avLst/>
          </a:prstGeom>
        </p:spPr>
        <p:txBody>
          <a:bodyPr/>
          <a:lstStyle/>
          <a:p>
            <a:pPr/>
          </a:p>
        </p:txBody>
      </p:sp>
    </p:spTree>
  </p:cSld>
  <p:clrMapOvr>
    <a:masterClrMapping/>
  </p:clrMapOvr>
  <p:transition xmlns:p14="http://schemas.microsoft.com/office/powerpoint/2010/main" spd="med" advClick="1" p14:dur="1000"/>
</p:sld>
</file>

<file path=ppt/slides/slide4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481" name="Shape 4481"/>
          <p:cNvSpPr/>
          <p:nvPr>
            <p:ph type="title"/>
          </p:nvPr>
        </p:nvSpPr>
        <p:spPr>
          <a:xfrm>
            <a:off x="-51080" y="-59931"/>
            <a:ext cx="9804359" cy="1358701"/>
          </a:xfrm>
          <a:prstGeom prst="rect">
            <a:avLst/>
          </a:prstGeom>
        </p:spPr>
        <p:txBody>
          <a:bodyPr/>
          <a:lstStyle>
            <a:lvl1pPr algn="ctr">
              <a:defRPr sz="4300"/>
            </a:lvl1pPr>
          </a:lstStyle>
          <a:p>
            <a:pPr/>
            <a:r>
              <a:t>Docker Engine - Running Containers</a:t>
            </a:r>
          </a:p>
        </p:txBody>
      </p:sp>
      <p:sp>
        <p:nvSpPr>
          <p:cNvPr id="4482" name="Shape 4482"/>
          <p:cNvSpPr/>
          <p:nvPr/>
        </p:nvSpPr>
        <p:spPr>
          <a:xfrm>
            <a:off x="708780" y="1929127"/>
            <a:ext cx="4639972" cy="3284359"/>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p>
            <a:pPr>
              <a:defRPr>
                <a:solidFill>
                  <a:srgbClr val="54585B"/>
                </a:solidFill>
                <a:latin typeface="Arial"/>
                <a:ea typeface="Arial"/>
                <a:cs typeface="Arial"/>
                <a:sym typeface="Arial"/>
              </a:defRPr>
            </a:pPr>
            <a:r>
              <a:t>$ docker run -d --name books-ms-db mongo</a:t>
            </a:r>
          </a:p>
          <a:p>
            <a:pPr>
              <a:defRPr>
                <a:solidFill>
                  <a:srgbClr val="54585B"/>
                </a:solidFill>
                <a:latin typeface="Arial"/>
                <a:ea typeface="Arial"/>
                <a:cs typeface="Arial"/>
                <a:sym typeface="Arial"/>
              </a:defRPr>
            </a:pPr>
          </a:p>
          <a:p>
            <a:pPr>
              <a:defRPr>
                <a:solidFill>
                  <a:srgbClr val="54585B"/>
                </a:solidFill>
                <a:latin typeface="Arial"/>
                <a:ea typeface="Arial"/>
                <a:cs typeface="Arial"/>
                <a:sym typeface="Arial"/>
              </a:defRPr>
            </a:pPr>
            <a:r>
              <a:t>$ docker run -d --name books-ms \</a:t>
            </a:r>
          </a:p>
          <a:p>
            <a:pPr>
              <a:defRPr>
                <a:solidFill>
                  <a:srgbClr val="54585B"/>
                </a:solidFill>
                <a:latin typeface="Arial"/>
                <a:ea typeface="Arial"/>
                <a:cs typeface="Arial"/>
                <a:sym typeface="Arial"/>
              </a:defRPr>
            </a:pPr>
            <a:r>
              <a:t>    -p 1234:8080 \</a:t>
            </a:r>
          </a:p>
          <a:p>
            <a:pPr>
              <a:defRPr>
                <a:solidFill>
                  <a:srgbClr val="54585B"/>
                </a:solidFill>
                <a:latin typeface="Arial"/>
                <a:ea typeface="Arial"/>
                <a:cs typeface="Arial"/>
                <a:sym typeface="Arial"/>
              </a:defRPr>
            </a:pPr>
            <a:r>
              <a:t>    --link books-ms-db:db \</a:t>
            </a:r>
          </a:p>
          <a:p>
            <a:pPr>
              <a:defRPr>
                <a:solidFill>
                  <a:srgbClr val="54585B"/>
                </a:solidFill>
                <a:latin typeface="Arial"/>
                <a:ea typeface="Arial"/>
                <a:cs typeface="Arial"/>
                <a:sym typeface="Arial"/>
              </a:defRPr>
            </a:pPr>
            <a:r>
              <a:t>    10.100.198.200:5000/training-books-ms</a:t>
            </a:r>
          </a:p>
          <a:p>
            <a:pPr>
              <a:defRPr>
                <a:solidFill>
                  <a:srgbClr val="54585B"/>
                </a:solidFill>
                <a:latin typeface="Arial"/>
                <a:ea typeface="Arial"/>
                <a:cs typeface="Arial"/>
                <a:sym typeface="Arial"/>
              </a:defRPr>
            </a:pPr>
          </a:p>
          <a:p>
            <a:pPr>
              <a:defRPr>
                <a:solidFill>
                  <a:srgbClr val="54585B"/>
                </a:solidFill>
                <a:latin typeface="Arial"/>
                <a:ea typeface="Arial"/>
                <a:cs typeface="Arial"/>
                <a:sym typeface="Arial"/>
              </a:defRPr>
            </a:pPr>
            <a:r>
              <a:t>$ docker exec -it books-ms env | grep DB</a:t>
            </a:r>
          </a:p>
          <a:p>
            <a:pPr>
              <a:defRPr>
                <a:solidFill>
                  <a:srgbClr val="54585B"/>
                </a:solidFill>
                <a:latin typeface="Arial"/>
                <a:ea typeface="Arial"/>
                <a:cs typeface="Arial"/>
                <a:sym typeface="Arial"/>
              </a:defRPr>
            </a:pPr>
          </a:p>
          <a:p>
            <a:pPr>
              <a:defRPr>
                <a:solidFill>
                  <a:srgbClr val="54585B"/>
                </a:solidFill>
                <a:latin typeface="Arial"/>
                <a:ea typeface="Arial"/>
                <a:cs typeface="Arial"/>
                <a:sym typeface="Arial"/>
              </a:defRPr>
            </a:pPr>
            <a:r>
              <a:t>$ docker ps</a:t>
            </a:r>
          </a:p>
          <a:p>
            <a:pPr>
              <a:defRPr>
                <a:solidFill>
                  <a:srgbClr val="54585B"/>
                </a:solidFill>
                <a:latin typeface="Arial"/>
                <a:ea typeface="Arial"/>
                <a:cs typeface="Arial"/>
                <a:sym typeface="Arial"/>
              </a:defRPr>
            </a:pPr>
          </a:p>
          <a:p>
            <a:pPr>
              <a:defRPr>
                <a:solidFill>
                  <a:srgbClr val="54585B"/>
                </a:solidFill>
                <a:latin typeface="Arial"/>
                <a:ea typeface="Arial"/>
                <a:cs typeface="Arial"/>
                <a:sym typeface="Arial"/>
              </a:defRPr>
            </a:pPr>
            <a:r>
              <a:t>$ curl -I localhost:1234/api/v1/books</a:t>
            </a:r>
          </a:p>
        </p:txBody>
      </p:sp>
    </p:spTree>
  </p:cSld>
  <p:clrMapOvr>
    <a:masterClrMapping/>
  </p:clrMapOvr>
  <p:transition xmlns:p14="http://schemas.microsoft.com/office/powerpoint/2010/main" spd="med" advClick="1" p14:dur="1000"/>
</p:sld>
</file>

<file path=ppt/slides/slide4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486" name="Shape 4486"/>
          <p:cNvSpPr/>
          <p:nvPr>
            <p:ph type="title"/>
          </p:nvPr>
        </p:nvSpPr>
        <p:spPr>
          <a:xfrm>
            <a:off x="-51080" y="-59931"/>
            <a:ext cx="9804359" cy="1358701"/>
          </a:xfrm>
          <a:prstGeom prst="rect">
            <a:avLst/>
          </a:prstGeom>
        </p:spPr>
        <p:txBody>
          <a:bodyPr/>
          <a:lstStyle>
            <a:lvl1pPr algn="ctr" defTabSz="713230">
              <a:defRPr sz="3700"/>
            </a:lvl1pPr>
          </a:lstStyle>
          <a:p>
            <a:pPr/>
            <a:r>
              <a:t>Docker Engine - Logs, Processes, Stopping and Removing</a:t>
            </a:r>
          </a:p>
        </p:txBody>
      </p:sp>
      <p:sp>
        <p:nvSpPr>
          <p:cNvPr id="4487" name="Shape 4487"/>
          <p:cNvSpPr/>
          <p:nvPr/>
        </p:nvSpPr>
        <p:spPr>
          <a:xfrm>
            <a:off x="708781" y="1929127"/>
            <a:ext cx="3979174" cy="3551059"/>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p>
            <a:pPr>
              <a:defRPr>
                <a:solidFill>
                  <a:srgbClr val="54585B"/>
                </a:solidFill>
                <a:latin typeface="Arial"/>
                <a:ea typeface="Arial"/>
                <a:cs typeface="Arial"/>
                <a:sym typeface="Arial"/>
              </a:defRPr>
            </a:pPr>
            <a:r>
              <a:t>$ docker logs books-ms</a:t>
            </a:r>
          </a:p>
          <a:p>
            <a:pPr>
              <a:defRPr>
                <a:solidFill>
                  <a:srgbClr val="54585B"/>
                </a:solidFill>
                <a:latin typeface="Arial"/>
                <a:ea typeface="Arial"/>
                <a:cs typeface="Arial"/>
                <a:sym typeface="Arial"/>
              </a:defRPr>
            </a:pPr>
          </a:p>
          <a:p>
            <a:pPr>
              <a:defRPr>
                <a:solidFill>
                  <a:srgbClr val="54585B"/>
                </a:solidFill>
                <a:latin typeface="Arial"/>
                <a:ea typeface="Arial"/>
                <a:cs typeface="Arial"/>
                <a:sym typeface="Arial"/>
              </a:defRPr>
            </a:pPr>
            <a:r>
              <a:t>$ docker logs books-ms-db</a:t>
            </a:r>
          </a:p>
          <a:p>
            <a:pPr>
              <a:defRPr>
                <a:solidFill>
                  <a:srgbClr val="54585B"/>
                </a:solidFill>
                <a:latin typeface="Arial"/>
                <a:ea typeface="Arial"/>
                <a:cs typeface="Arial"/>
                <a:sym typeface="Arial"/>
              </a:defRPr>
            </a:pPr>
          </a:p>
          <a:p>
            <a:pPr>
              <a:defRPr>
                <a:solidFill>
                  <a:srgbClr val="54585B"/>
                </a:solidFill>
                <a:latin typeface="Arial"/>
                <a:ea typeface="Arial"/>
                <a:cs typeface="Arial"/>
                <a:sym typeface="Arial"/>
              </a:defRPr>
            </a:pPr>
            <a:r>
              <a:t>$ docker ps</a:t>
            </a:r>
          </a:p>
          <a:p>
            <a:pPr>
              <a:defRPr>
                <a:solidFill>
                  <a:srgbClr val="54585B"/>
                </a:solidFill>
                <a:latin typeface="Arial"/>
                <a:ea typeface="Arial"/>
                <a:cs typeface="Arial"/>
                <a:sym typeface="Arial"/>
              </a:defRPr>
            </a:pPr>
          </a:p>
          <a:p>
            <a:pPr>
              <a:defRPr>
                <a:solidFill>
                  <a:srgbClr val="54585B"/>
                </a:solidFill>
                <a:latin typeface="Arial"/>
                <a:ea typeface="Arial"/>
                <a:cs typeface="Arial"/>
                <a:sym typeface="Arial"/>
              </a:defRPr>
            </a:pPr>
            <a:r>
              <a:t>$ docker stop books-ms-db books-ms</a:t>
            </a:r>
          </a:p>
          <a:p>
            <a:pPr>
              <a:defRPr>
                <a:solidFill>
                  <a:srgbClr val="54585B"/>
                </a:solidFill>
                <a:latin typeface="Arial"/>
                <a:ea typeface="Arial"/>
                <a:cs typeface="Arial"/>
                <a:sym typeface="Arial"/>
              </a:defRPr>
            </a:pPr>
          </a:p>
          <a:p>
            <a:pPr>
              <a:defRPr>
                <a:solidFill>
                  <a:srgbClr val="54585B"/>
                </a:solidFill>
                <a:latin typeface="Arial"/>
                <a:ea typeface="Arial"/>
                <a:cs typeface="Arial"/>
                <a:sym typeface="Arial"/>
              </a:defRPr>
            </a:pPr>
            <a:r>
              <a:t>$ docker ps -a</a:t>
            </a:r>
          </a:p>
          <a:p>
            <a:pPr>
              <a:defRPr>
                <a:solidFill>
                  <a:srgbClr val="54585B"/>
                </a:solidFill>
                <a:latin typeface="Arial"/>
                <a:ea typeface="Arial"/>
                <a:cs typeface="Arial"/>
                <a:sym typeface="Arial"/>
              </a:defRPr>
            </a:pPr>
          </a:p>
          <a:p>
            <a:pPr>
              <a:defRPr>
                <a:solidFill>
                  <a:srgbClr val="54585B"/>
                </a:solidFill>
                <a:latin typeface="Arial"/>
                <a:ea typeface="Arial"/>
                <a:cs typeface="Arial"/>
                <a:sym typeface="Arial"/>
              </a:defRPr>
            </a:pPr>
            <a:r>
              <a:t>$ docker rm books-ms-db books-ms</a:t>
            </a:r>
          </a:p>
          <a:p>
            <a:pPr>
              <a:defRPr>
                <a:solidFill>
                  <a:srgbClr val="54585B"/>
                </a:solidFill>
                <a:latin typeface="Arial"/>
                <a:ea typeface="Arial"/>
                <a:cs typeface="Arial"/>
                <a:sym typeface="Arial"/>
              </a:defRPr>
            </a:pPr>
          </a:p>
          <a:p>
            <a:pPr>
              <a:defRPr>
                <a:solidFill>
                  <a:srgbClr val="54585B"/>
                </a:solidFill>
                <a:latin typeface="Arial"/>
                <a:ea typeface="Arial"/>
                <a:cs typeface="Arial"/>
                <a:sym typeface="Arial"/>
              </a:defRPr>
            </a:pPr>
            <a:r>
              <a:t>$ docker ps -a</a:t>
            </a:r>
          </a:p>
        </p:txBody>
      </p:sp>
    </p:spTree>
  </p:cSld>
  <p:clrMapOvr>
    <a:masterClrMapping/>
  </p:clrMapOvr>
  <p:transition xmlns:p14="http://schemas.microsoft.com/office/powerpoint/2010/main" spd="med" advClick="1" p14:dur="1000"/>
</p:sld>
</file>

<file path=ppt/slides/slide4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491" name="Shape 4491"/>
          <p:cNvSpPr/>
          <p:nvPr>
            <p:ph type="title"/>
          </p:nvPr>
        </p:nvSpPr>
        <p:spPr>
          <a:xfrm>
            <a:off x="-51080" y="-59931"/>
            <a:ext cx="9804359" cy="1358701"/>
          </a:xfrm>
          <a:prstGeom prst="rect">
            <a:avLst/>
          </a:prstGeom>
        </p:spPr>
        <p:txBody>
          <a:bodyPr/>
          <a:lstStyle>
            <a:lvl1pPr algn="ctr">
              <a:defRPr sz="4800"/>
            </a:lvl1pPr>
          </a:lstStyle>
          <a:p>
            <a:pPr/>
            <a:r>
              <a:t>Docker Compose</a:t>
            </a:r>
          </a:p>
        </p:txBody>
      </p:sp>
      <p:pic>
        <p:nvPicPr>
          <p:cNvPr id="4492" name="image22.png"/>
          <p:cNvPicPr>
            <a:picLocks noChangeAspect="1"/>
          </p:cNvPicPr>
          <p:nvPr/>
        </p:nvPicPr>
        <p:blipFill>
          <a:blip r:embed="rId2">
            <a:extLst/>
          </a:blip>
          <a:stretch>
            <a:fillRect/>
          </a:stretch>
        </p:blipFill>
        <p:spPr>
          <a:xfrm>
            <a:off x="8604250" y="2235200"/>
            <a:ext cx="3111500" cy="3810000"/>
          </a:xfrm>
          <a:prstGeom prst="rect">
            <a:avLst/>
          </a:prstGeom>
          <a:ln w="12700">
            <a:miter lim="400000"/>
          </a:ln>
        </p:spPr>
      </p:pic>
      <p:sp>
        <p:nvSpPr>
          <p:cNvPr id="4493" name="Shape 4493"/>
          <p:cNvSpPr/>
          <p:nvPr/>
        </p:nvSpPr>
        <p:spPr>
          <a:xfrm>
            <a:off x="1773144" y="2697477"/>
            <a:ext cx="3111504" cy="16916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defRPr b="1"/>
            </a:pPr>
            <a:r>
              <a:t>Docker Compose</a:t>
            </a:r>
            <a:r>
              <a:rPr b="0"/>
              <a:t> allows defining multi-container application with all of its dependencies in a single file, then spin your application up in a single command.</a:t>
            </a:r>
          </a:p>
        </p:txBody>
      </p:sp>
    </p:spTree>
  </p:cSld>
  <p:clrMapOvr>
    <a:masterClrMapping/>
  </p:clrMapOvr>
  <p:transition xmlns:p14="http://schemas.microsoft.com/office/powerpoint/2010/main" spd="med" advClick="1" p14:dur="1000"/>
</p:sld>
</file>

<file path=ppt/slides/slide4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495" name="Shape 4495"/>
          <p:cNvSpPr/>
          <p:nvPr>
            <p:ph type="title"/>
          </p:nvPr>
        </p:nvSpPr>
        <p:spPr>
          <a:xfrm>
            <a:off x="-51080" y="-59931"/>
            <a:ext cx="9804359" cy="1358701"/>
          </a:xfrm>
          <a:prstGeom prst="rect">
            <a:avLst/>
          </a:prstGeom>
        </p:spPr>
        <p:txBody>
          <a:bodyPr/>
          <a:lstStyle>
            <a:lvl1pPr algn="ctr">
              <a:defRPr sz="4800"/>
            </a:lvl1pPr>
          </a:lstStyle>
          <a:p>
            <a:pPr/>
            <a:r>
              <a:t>Docker Swarm</a:t>
            </a:r>
          </a:p>
        </p:txBody>
      </p:sp>
      <p:pic>
        <p:nvPicPr>
          <p:cNvPr id="4496" name="image23.png"/>
          <p:cNvPicPr>
            <a:picLocks noChangeAspect="1"/>
          </p:cNvPicPr>
          <p:nvPr/>
        </p:nvPicPr>
        <p:blipFill>
          <a:blip r:embed="rId2">
            <a:extLst/>
          </a:blip>
          <a:stretch>
            <a:fillRect/>
          </a:stretch>
        </p:blipFill>
        <p:spPr>
          <a:xfrm>
            <a:off x="6946900" y="2635250"/>
            <a:ext cx="5080000" cy="4076700"/>
          </a:xfrm>
          <a:prstGeom prst="rect">
            <a:avLst/>
          </a:prstGeom>
          <a:ln w="12700">
            <a:miter lim="400000"/>
          </a:ln>
        </p:spPr>
      </p:pic>
      <p:sp>
        <p:nvSpPr>
          <p:cNvPr id="4497" name="Shape 4497"/>
          <p:cNvSpPr/>
          <p:nvPr/>
        </p:nvSpPr>
        <p:spPr>
          <a:xfrm>
            <a:off x="1071624" y="2780028"/>
            <a:ext cx="3930627" cy="22250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defRPr b="1"/>
            </a:pPr>
            <a:r>
              <a:t>Docker Swarm</a:t>
            </a:r>
            <a:r>
              <a:rPr b="0"/>
              <a:t> provides native clustering capabilities to turn a group of Docker engines into a single, virtual Docker Engine. With these pooled resources, you can scale out your application as if it were running on a single, huge computer.</a:t>
            </a:r>
          </a:p>
        </p:txBody>
      </p:sp>
    </p:spTree>
  </p:cSld>
  <p:clrMapOvr>
    <a:masterClrMapping/>
  </p:clrMapOvr>
  <p:transition xmlns:p14="http://schemas.microsoft.com/office/powerpoint/2010/main" spd="med" advClick="1" p14:dur="1000"/>
</p:sld>
</file>

<file path=ppt/slides/slide4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499" name="Shape 4499"/>
          <p:cNvSpPr/>
          <p:nvPr>
            <p:ph type="title"/>
          </p:nvPr>
        </p:nvSpPr>
        <p:spPr>
          <a:xfrm>
            <a:off x="-51080" y="-59931"/>
            <a:ext cx="9804359" cy="1358701"/>
          </a:xfrm>
          <a:prstGeom prst="rect">
            <a:avLst/>
          </a:prstGeom>
        </p:spPr>
        <p:txBody>
          <a:bodyPr/>
          <a:lstStyle>
            <a:lvl1pPr algn="ctr">
              <a:defRPr sz="4800"/>
            </a:lvl1pPr>
          </a:lstStyle>
          <a:p>
            <a:pPr/>
            <a:r>
              <a:t>Docker Machine</a:t>
            </a:r>
          </a:p>
        </p:txBody>
      </p:sp>
      <p:pic>
        <p:nvPicPr>
          <p:cNvPr id="4500" name="image24.png"/>
          <p:cNvPicPr>
            <a:picLocks noChangeAspect="1"/>
          </p:cNvPicPr>
          <p:nvPr/>
        </p:nvPicPr>
        <p:blipFill>
          <a:blip r:embed="rId2">
            <a:extLst/>
          </a:blip>
          <a:stretch>
            <a:fillRect/>
          </a:stretch>
        </p:blipFill>
        <p:spPr>
          <a:xfrm>
            <a:off x="7979271" y="2054572"/>
            <a:ext cx="3943978" cy="4676429"/>
          </a:xfrm>
          <a:prstGeom prst="rect">
            <a:avLst/>
          </a:prstGeom>
          <a:ln w="12700">
            <a:miter lim="400000"/>
          </a:ln>
        </p:spPr>
      </p:pic>
      <p:sp>
        <p:nvSpPr>
          <p:cNvPr id="4501" name="Shape 4501"/>
          <p:cNvSpPr/>
          <p:nvPr/>
        </p:nvSpPr>
        <p:spPr>
          <a:xfrm>
            <a:off x="1090868" y="2157727"/>
            <a:ext cx="4912058" cy="16916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defRPr b="1"/>
            </a:pPr>
            <a:r>
              <a:t>Docker Machine</a:t>
            </a:r>
            <a:r>
              <a:rPr b="0"/>
              <a:t> automatically sets up Docker on your computer, on cloud providers, and inside your data center. Docker Machine provisions the hosts, installs Docker Engine on them, and then configures the Docker client to talk to the Docker Engines.</a:t>
            </a:r>
          </a:p>
        </p:txBody>
      </p:sp>
    </p:spTree>
  </p:cSld>
  <p:clrMapOvr>
    <a:masterClrMapping/>
  </p:clrMapOvr>
  <p:transition xmlns:p14="http://schemas.microsoft.com/office/powerpoint/2010/main" spd="med" advClick="1" p14:dur="1000"/>
</p:sld>
</file>

<file path=ppt/slides/slide4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503" name="Shape 4503"/>
          <p:cNvSpPr/>
          <p:nvPr>
            <p:ph type="title"/>
          </p:nvPr>
        </p:nvSpPr>
        <p:spPr>
          <a:xfrm>
            <a:off x="-51080" y="-59931"/>
            <a:ext cx="9804359" cy="1358701"/>
          </a:xfrm>
          <a:prstGeom prst="rect">
            <a:avLst/>
          </a:prstGeom>
        </p:spPr>
        <p:txBody>
          <a:bodyPr/>
          <a:lstStyle>
            <a:lvl1pPr algn="ctr">
              <a:defRPr sz="4800"/>
            </a:lvl1pPr>
          </a:lstStyle>
          <a:p>
            <a:pPr/>
            <a:r>
              <a:t>Kitematic</a:t>
            </a:r>
          </a:p>
        </p:txBody>
      </p:sp>
      <p:pic>
        <p:nvPicPr>
          <p:cNvPr id="4504" name="image25.png"/>
          <p:cNvPicPr>
            <a:picLocks noChangeAspect="1"/>
          </p:cNvPicPr>
          <p:nvPr/>
        </p:nvPicPr>
        <p:blipFill>
          <a:blip r:embed="rId2">
            <a:extLst/>
          </a:blip>
          <a:stretch>
            <a:fillRect/>
          </a:stretch>
        </p:blipFill>
        <p:spPr>
          <a:xfrm>
            <a:off x="5707286" y="2088526"/>
            <a:ext cx="6510971" cy="4782174"/>
          </a:xfrm>
          <a:prstGeom prst="rect">
            <a:avLst/>
          </a:prstGeom>
          <a:ln w="12700">
            <a:miter lim="400000"/>
          </a:ln>
        </p:spPr>
      </p:pic>
      <p:sp>
        <p:nvSpPr>
          <p:cNvPr id="4505" name="Shape 4505"/>
          <p:cNvSpPr/>
          <p:nvPr/>
        </p:nvSpPr>
        <p:spPr>
          <a:xfrm>
            <a:off x="986130" y="2607565"/>
            <a:ext cx="3179180" cy="22250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defRPr b="1"/>
            </a:pPr>
            <a:r>
              <a:t>Kitematic</a:t>
            </a:r>
            <a:r>
              <a:rPr b="0"/>
              <a:t> is a completely automated process that installs and configures the Docker environment on your machine. Build and run containers through a simple, yet powerful graphical user interface (GUI).</a:t>
            </a:r>
          </a:p>
        </p:txBody>
      </p:sp>
    </p:spTree>
  </p:cSld>
  <p:clrMapOvr>
    <a:masterClrMapping/>
  </p:clrMapOvr>
  <p:transition xmlns:p14="http://schemas.microsoft.com/office/powerpoint/2010/main" spd="med" advClick="1" p14:dur="1000"/>
</p:sld>
</file>

<file path=ppt/slides/slide4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507" name="Shape 4507"/>
          <p:cNvSpPr/>
          <p:nvPr>
            <p:ph type="title"/>
          </p:nvPr>
        </p:nvSpPr>
        <p:spPr>
          <a:xfrm>
            <a:off x="-51080" y="-59931"/>
            <a:ext cx="9804359" cy="1358701"/>
          </a:xfrm>
          <a:prstGeom prst="rect">
            <a:avLst/>
          </a:prstGeom>
        </p:spPr>
        <p:txBody>
          <a:bodyPr/>
          <a:lstStyle>
            <a:lvl1pPr algn="ctr">
              <a:defRPr sz="4800"/>
            </a:lvl1pPr>
          </a:lstStyle>
          <a:p>
            <a:pPr/>
            <a:r>
              <a:t>Cleanup</a:t>
            </a:r>
          </a:p>
        </p:txBody>
      </p:sp>
      <p:sp>
        <p:nvSpPr>
          <p:cNvPr id="4508" name="Shape 4508"/>
          <p:cNvSpPr/>
          <p:nvPr/>
        </p:nvSpPr>
        <p:spPr>
          <a:xfrm>
            <a:off x="708781" y="1929127"/>
            <a:ext cx="1489355" cy="884059"/>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p>
            <a:pPr>
              <a:defRPr>
                <a:solidFill>
                  <a:srgbClr val="54585B"/>
                </a:solidFill>
                <a:latin typeface="Arial"/>
                <a:ea typeface="Arial"/>
                <a:cs typeface="Arial"/>
                <a:sym typeface="Arial"/>
              </a:defRPr>
            </a:pPr>
            <a:r>
              <a:t>$ exit</a:t>
            </a:r>
          </a:p>
          <a:p>
            <a:pPr>
              <a:defRPr>
                <a:solidFill>
                  <a:srgbClr val="54585B"/>
                </a:solidFill>
                <a:latin typeface="Arial"/>
                <a:ea typeface="Arial"/>
                <a:cs typeface="Arial"/>
                <a:sym typeface="Arial"/>
              </a:defRPr>
            </a:pPr>
          </a:p>
          <a:p>
            <a:pPr>
              <a:defRPr>
                <a:solidFill>
                  <a:srgbClr val="54585B"/>
                </a:solidFill>
                <a:latin typeface="Arial"/>
                <a:ea typeface="Arial"/>
                <a:cs typeface="Arial"/>
                <a:sym typeface="Arial"/>
              </a:defRPr>
            </a:pPr>
            <a:r>
              <a:t>$ vagrant halt</a:t>
            </a:r>
          </a:p>
        </p:txBody>
      </p:sp>
    </p:spTree>
  </p:cSld>
  <p:clrMapOvr>
    <a:masterClrMapping/>
  </p:clrMapOvr>
  <p:transition xmlns:p14="http://schemas.microsoft.com/office/powerpoint/2010/main" spd="med" advClick="1" p14:dur="1000"/>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279" name="Shape 4279"/>
          <p:cNvSpPr/>
          <p:nvPr>
            <p:ph type="title"/>
          </p:nvPr>
        </p:nvSpPr>
        <p:spPr>
          <a:xfrm>
            <a:off x="798781" y="833967"/>
            <a:ext cx="10970004" cy="836099"/>
          </a:xfrm>
          <a:prstGeom prst="rect">
            <a:avLst/>
          </a:prstGeom>
          <a:solidFill>
            <a:srgbClr val="DEEBF7"/>
          </a:solidFill>
        </p:spPr>
        <p:txBody>
          <a:bodyPr/>
          <a:lstStyle>
            <a:lvl1pPr algn="ctr" defTabSz="850391">
              <a:defRPr b="1" sz="4464"/>
            </a:lvl1pPr>
          </a:lstStyle>
          <a:p>
            <a:pPr/>
            <a:r>
              <a:t>Day 1 -- Timing</a:t>
            </a:r>
          </a:p>
        </p:txBody>
      </p:sp>
      <p:graphicFrame>
        <p:nvGraphicFramePr>
          <p:cNvPr id="4280" name="Table 4280"/>
          <p:cNvGraphicFramePr/>
          <p:nvPr/>
        </p:nvGraphicFramePr>
        <p:xfrm>
          <a:off x="1960879" y="2081105"/>
          <a:ext cx="8128000" cy="4079242"/>
        </p:xfrm>
        <a:graphic xmlns:a="http://schemas.openxmlformats.org/drawingml/2006/main">
          <a:graphicData uri="http://schemas.openxmlformats.org/drawingml/2006/table">
            <a:tbl>
              <a:tblPr firstCol="0" firstRow="1" lastCol="0" lastRow="0" bandCol="0" bandRow="0" rtl="0">
                <a:tableStyleId>{4C3C2611-4C71-4FC5-86AE-919BDF0F9419}</a:tableStyleId>
              </a:tblPr>
              <a:tblGrid>
                <a:gridCol w="3708400"/>
                <a:gridCol w="2956560"/>
                <a:gridCol w="1463039"/>
              </a:tblGrid>
              <a:tr h="370840">
                <a:tc>
                  <a:txBody>
                    <a:bodyPr/>
                    <a:lstStyle/>
                    <a:p>
                      <a:pPr algn="l">
                        <a:defRPr sz="1800"/>
                      </a:pPr>
                      <a:r>
                        <a:rPr b="1" sz="2400">
                          <a:solidFill>
                            <a:srgbClr val="FFFFFF"/>
                          </a:solidFill>
                        </a:rPr>
                        <a:t>Topic</a:t>
                      </a:r>
                    </a:p>
                  </a:txBody>
                  <a:tcPr marL="45720" marR="45720" marT="45720" marB="45720" anchor="t" anchorCtr="0" horzOverflow="overflow">
                    <a:lnL>
                      <a:solidFill>
                        <a:srgbClr val="A1A1A1"/>
                      </a:solidFill>
                    </a:lnL>
                    <a:lnR w="12700">
                      <a:miter lim="400000"/>
                    </a:lnR>
                    <a:lnT>
                      <a:solidFill>
                        <a:srgbClr val="A1A1A1"/>
                      </a:solidFill>
                    </a:lnT>
                    <a:lnB w="25400">
                      <a:solidFill>
                        <a:srgbClr val="FFFFFF"/>
                      </a:solidFill>
                    </a:lnB>
                    <a:solidFill>
                      <a:schemeClr val="accent3"/>
                    </a:solidFill>
                  </a:tcPr>
                </a:tc>
                <a:tc>
                  <a:txBody>
                    <a:bodyPr/>
                    <a:lstStyle/>
                    <a:p>
                      <a:pPr algn="l">
                        <a:defRPr sz="1800"/>
                      </a:pPr>
                      <a:r>
                        <a:rPr b="1" sz="2400">
                          <a:solidFill>
                            <a:srgbClr val="FFFFFF"/>
                          </a:solidFill>
                        </a:rPr>
                        <a:t>Duration</a:t>
                      </a:r>
                    </a:p>
                  </a:txBody>
                  <a:tcPr marL="45720" marR="45720" marT="45720" marB="45720" anchor="t" anchorCtr="0" horzOverflow="overflow">
                    <a:lnL w="12700">
                      <a:miter lim="400000"/>
                    </a:lnL>
                    <a:lnR w="12700">
                      <a:miter lim="400000"/>
                    </a:lnR>
                    <a:lnT>
                      <a:solidFill>
                        <a:srgbClr val="A1A1A1"/>
                      </a:solidFill>
                    </a:lnT>
                    <a:lnB w="25400">
                      <a:solidFill>
                        <a:srgbClr val="FFFFFF"/>
                      </a:solidFill>
                    </a:lnB>
                    <a:solidFill>
                      <a:schemeClr val="accent3"/>
                    </a:solidFill>
                  </a:tcPr>
                </a:tc>
                <a:tc>
                  <a:txBody>
                    <a:bodyPr/>
                    <a:lstStyle/>
                    <a:p>
                      <a:pPr algn="l">
                        <a:defRPr sz="1800"/>
                      </a:pPr>
                      <a:r>
                        <a:rPr b="1" sz="2400">
                          <a:solidFill>
                            <a:srgbClr val="FFFFFF"/>
                          </a:solidFill>
                        </a:rPr>
                        <a:t>Time</a:t>
                      </a:r>
                    </a:p>
                  </a:txBody>
                  <a:tcPr marL="45720" marR="45720" marT="45720" marB="45720" anchor="t" anchorCtr="0" horzOverflow="overflow">
                    <a:lnL w="12700">
                      <a:miter lim="400000"/>
                    </a:lnL>
                    <a:lnR>
                      <a:solidFill>
                        <a:srgbClr val="A1A1A1"/>
                      </a:solidFill>
                    </a:lnR>
                    <a:lnT>
                      <a:solidFill>
                        <a:srgbClr val="A1A1A1"/>
                      </a:solidFill>
                    </a:lnT>
                    <a:lnB w="25400">
                      <a:solidFill>
                        <a:srgbClr val="FFFFFF"/>
                      </a:solidFill>
                    </a:lnB>
                    <a:solidFill>
                      <a:schemeClr val="accent3"/>
                    </a:solidFill>
                  </a:tcPr>
                </a:tc>
              </a:tr>
              <a:tr h="370840">
                <a:tc>
                  <a:txBody>
                    <a:bodyPr/>
                    <a:lstStyle/>
                    <a:p>
                      <a:pPr>
                        <a:defRPr sz="1800"/>
                      </a:pPr>
                      <a:r>
                        <a:rPr sz="2000">
                          <a:solidFill>
                            <a:srgbClr val="29758C"/>
                          </a:solidFill>
                        </a:rPr>
                        <a:t>Welcome</a:t>
                      </a:r>
                    </a:p>
                  </a:txBody>
                  <a:tcPr marL="45720" marR="45720" marT="45720" marB="45720" anchor="t" anchorCtr="0" horzOverflow="overflow">
                    <a:lnL>
                      <a:solidFill>
                        <a:srgbClr val="A1A1A1"/>
                      </a:solidFill>
                    </a:lnL>
                    <a:lnR>
                      <a:solidFill>
                        <a:srgbClr val="A1A1A1"/>
                      </a:solidFill>
                    </a:lnR>
                    <a:lnT w="25400">
                      <a:solidFill>
                        <a:srgbClr val="FFFFFF"/>
                      </a:solidFill>
                    </a:lnT>
                    <a:lnB>
                      <a:solidFill>
                        <a:srgbClr val="A1A1A1"/>
                      </a:solidFill>
                    </a:lnB>
                    <a:solidFill>
                      <a:schemeClr val="accent3">
                        <a:alpha val="40000"/>
                      </a:schemeClr>
                    </a:solidFill>
                  </a:tcPr>
                </a:tc>
                <a:tc>
                  <a:txBody>
                    <a:bodyPr/>
                    <a:lstStyle/>
                    <a:p>
                      <a:pPr>
                        <a:defRPr sz="1800"/>
                      </a:pPr>
                      <a:r>
                        <a:rPr b="1" sz="1600">
                          <a:solidFill>
                            <a:srgbClr val="29758C"/>
                          </a:solidFill>
                        </a:rPr>
                        <a:t>???</a:t>
                      </a:r>
                    </a:p>
                  </a:txBody>
                  <a:tcPr marL="45720" marR="45720" marT="45720" marB="45720" anchor="t" anchorCtr="0" horzOverflow="overflow">
                    <a:lnL>
                      <a:solidFill>
                        <a:srgbClr val="A1A1A1"/>
                      </a:solidFill>
                    </a:lnL>
                    <a:lnR>
                      <a:solidFill>
                        <a:srgbClr val="A1A1A1"/>
                      </a:solidFill>
                    </a:lnR>
                    <a:lnT w="25400">
                      <a:solidFill>
                        <a:srgbClr val="FFFFFF"/>
                      </a:solidFill>
                    </a:lnT>
                    <a:lnB>
                      <a:solidFill>
                        <a:srgbClr val="A1A1A1"/>
                      </a:solidFill>
                    </a:lnB>
                    <a:solidFill>
                      <a:schemeClr val="accent3">
                        <a:alpha val="40000"/>
                      </a:schemeClr>
                    </a:solidFill>
                  </a:tcPr>
                </a:tc>
                <a:tc>
                  <a:txBody>
                    <a:bodyPr/>
                    <a:lstStyle/>
                    <a:p>
                      <a:pPr>
                        <a:defRPr sz="1800"/>
                      </a:pPr>
                      <a:r>
                        <a:rPr b="1" sz="1600">
                          <a:solidFill>
                            <a:srgbClr val="29758C"/>
                          </a:solidFill>
                        </a:rPr>
                        <a:t>0:00</a:t>
                      </a:r>
                    </a:p>
                  </a:txBody>
                  <a:tcPr marL="45720" marR="45720" marT="45720" marB="45720" anchor="t" anchorCtr="0" horzOverflow="overflow">
                    <a:lnL>
                      <a:solidFill>
                        <a:srgbClr val="A1A1A1"/>
                      </a:solidFill>
                    </a:lnL>
                    <a:lnR>
                      <a:solidFill>
                        <a:srgbClr val="A1A1A1"/>
                      </a:solidFill>
                    </a:lnR>
                    <a:lnT w="25400">
                      <a:solidFill>
                        <a:srgbClr val="FFFFFF"/>
                      </a:solidFill>
                    </a:lnT>
                    <a:lnB>
                      <a:solidFill>
                        <a:srgbClr val="A1A1A1"/>
                      </a:solidFill>
                    </a:lnB>
                    <a:solidFill>
                      <a:schemeClr val="accent3">
                        <a:alpha val="40000"/>
                      </a:schemeClr>
                    </a:solidFill>
                  </a:tcPr>
                </a:tc>
              </a:tr>
              <a:tr h="370840">
                <a:tc>
                  <a:txBody>
                    <a:bodyPr/>
                    <a:lstStyle/>
                    <a:p>
                      <a:pPr>
                        <a:defRPr sz="1800"/>
                      </a:pPr>
                      <a:r>
                        <a:rPr sz="2000">
                          <a:solidFill>
                            <a:srgbClr val="29758C"/>
                          </a:solidFill>
                        </a:rPr>
                        <a:t>Need For Pipeline</a:t>
                      </a:r>
                    </a:p>
                  </a:txBody>
                  <a:tcPr marL="45720" marR="45720" marT="45720" marB="45720" anchor="t" anchorCtr="0" horzOverflow="overflow">
                    <a:lnL>
                      <a:solidFill>
                        <a:srgbClr val="A1A1A1"/>
                      </a:solidFill>
                    </a:lnL>
                    <a:lnR>
                      <a:solidFill>
                        <a:srgbClr val="A1A1A1"/>
                      </a:solidFill>
                    </a:lnR>
                    <a:lnT>
                      <a:solidFill>
                        <a:srgbClr val="A1A1A1"/>
                      </a:solidFill>
                    </a:lnT>
                    <a:lnB>
                      <a:solidFill>
                        <a:srgbClr val="A1A1A1"/>
                      </a:solidFill>
                    </a:lnB>
                  </a:tcPr>
                </a:tc>
                <a:tc>
                  <a:txBody>
                    <a:bodyPr/>
                    <a:lstStyle/>
                    <a:p>
                      <a:pPr>
                        <a:defRPr sz="1800"/>
                      </a:pPr>
                      <a:r>
                        <a:rPr b="1" sz="1600">
                          <a:solidFill>
                            <a:srgbClr val="29758C"/>
                          </a:solidFill>
                        </a:rPr>
                        <a:t>???</a:t>
                      </a:r>
                    </a:p>
                  </a:txBody>
                  <a:tcPr marL="45720" marR="45720" marT="45720" marB="45720" anchor="t" anchorCtr="0" horzOverflow="overflow">
                    <a:lnL>
                      <a:solidFill>
                        <a:srgbClr val="A1A1A1"/>
                      </a:solidFill>
                    </a:lnL>
                    <a:lnR>
                      <a:solidFill>
                        <a:srgbClr val="A1A1A1"/>
                      </a:solidFill>
                    </a:lnR>
                    <a:lnT>
                      <a:solidFill>
                        <a:srgbClr val="A1A1A1"/>
                      </a:solidFill>
                    </a:lnT>
                    <a:lnB>
                      <a:solidFill>
                        <a:srgbClr val="A1A1A1"/>
                      </a:solidFill>
                    </a:lnB>
                  </a:tcPr>
                </a:tc>
                <a:tc>
                  <a:txBody>
                    <a:bodyPr/>
                    <a:lstStyle/>
                    <a:p>
                      <a:pPr>
                        <a:defRPr sz="1800"/>
                      </a:pPr>
                      <a:r>
                        <a:rPr b="1" sz="1600">
                          <a:solidFill>
                            <a:srgbClr val="29758C"/>
                          </a:solidFill>
                        </a:rPr>
                        <a:t>0:00</a:t>
                      </a:r>
                    </a:p>
                  </a:txBody>
                  <a:tcPr marL="45720" marR="45720" marT="45720" marB="45720" anchor="t" anchorCtr="0" horzOverflow="overflow">
                    <a:lnL>
                      <a:solidFill>
                        <a:srgbClr val="A1A1A1"/>
                      </a:solidFill>
                    </a:lnL>
                    <a:lnR>
                      <a:solidFill>
                        <a:srgbClr val="A1A1A1"/>
                      </a:solidFill>
                    </a:lnR>
                    <a:lnT>
                      <a:solidFill>
                        <a:srgbClr val="A1A1A1"/>
                      </a:solidFill>
                    </a:lnT>
                    <a:lnB>
                      <a:solidFill>
                        <a:srgbClr val="A1A1A1"/>
                      </a:solidFill>
                    </a:lnB>
                  </a:tcPr>
                </a:tc>
              </a:tr>
              <a:tr h="370840">
                <a:tc>
                  <a:txBody>
                    <a:bodyPr/>
                    <a:lstStyle/>
                    <a:p>
                      <a:pPr>
                        <a:defRPr sz="1800"/>
                      </a:pPr>
                      <a:r>
                        <a:rPr sz="2000">
                          <a:solidFill>
                            <a:srgbClr val="29758C"/>
                          </a:solidFill>
                        </a:rPr>
                        <a:t>What Is Pipeline?</a:t>
                      </a:r>
                    </a:p>
                  </a:txBody>
                  <a:tcPr marL="45720" marR="45720" marT="45720" marB="45720" anchor="t" anchorCtr="0" horzOverflow="overflow">
                    <a:lnL>
                      <a:solidFill>
                        <a:srgbClr val="A1A1A1"/>
                      </a:solidFill>
                    </a:lnL>
                    <a:lnR>
                      <a:solidFill>
                        <a:srgbClr val="A1A1A1"/>
                      </a:solidFill>
                    </a:lnR>
                    <a:lnT>
                      <a:solidFill>
                        <a:srgbClr val="A1A1A1"/>
                      </a:solidFill>
                    </a:lnT>
                    <a:lnB>
                      <a:solidFill>
                        <a:srgbClr val="A1A1A1"/>
                      </a:solidFill>
                    </a:lnB>
                    <a:solidFill>
                      <a:schemeClr val="accent3">
                        <a:alpha val="40000"/>
                      </a:schemeClr>
                    </a:solidFill>
                  </a:tcPr>
                </a:tc>
                <a:tc>
                  <a:txBody>
                    <a:bodyPr/>
                    <a:lstStyle/>
                    <a:p>
                      <a:pPr>
                        <a:defRPr sz="1800"/>
                      </a:pPr>
                      <a:r>
                        <a:rPr b="1" sz="1600">
                          <a:solidFill>
                            <a:srgbClr val="29758C"/>
                          </a:solidFill>
                        </a:rPr>
                        <a:t>???</a:t>
                      </a:r>
                    </a:p>
                  </a:txBody>
                  <a:tcPr marL="45720" marR="45720" marT="45720" marB="45720" anchor="t" anchorCtr="0" horzOverflow="overflow">
                    <a:lnL>
                      <a:solidFill>
                        <a:srgbClr val="A1A1A1"/>
                      </a:solidFill>
                    </a:lnL>
                    <a:lnR>
                      <a:solidFill>
                        <a:srgbClr val="A1A1A1"/>
                      </a:solidFill>
                    </a:lnR>
                    <a:lnT>
                      <a:solidFill>
                        <a:srgbClr val="A1A1A1"/>
                      </a:solidFill>
                    </a:lnT>
                    <a:lnB>
                      <a:solidFill>
                        <a:srgbClr val="A1A1A1"/>
                      </a:solidFill>
                    </a:lnB>
                    <a:solidFill>
                      <a:schemeClr val="accent3">
                        <a:alpha val="40000"/>
                      </a:schemeClr>
                    </a:solidFill>
                  </a:tcPr>
                </a:tc>
                <a:tc>
                  <a:txBody>
                    <a:bodyPr/>
                    <a:lstStyle/>
                    <a:p>
                      <a:pPr>
                        <a:defRPr sz="1800"/>
                      </a:pPr>
                      <a:r>
                        <a:rPr b="1" sz="1600">
                          <a:solidFill>
                            <a:srgbClr val="29758C"/>
                          </a:solidFill>
                        </a:rPr>
                        <a:t>0:00</a:t>
                      </a:r>
                    </a:p>
                  </a:txBody>
                  <a:tcPr marL="45720" marR="45720" marT="45720" marB="45720" anchor="t" anchorCtr="0" horzOverflow="overflow">
                    <a:lnL>
                      <a:solidFill>
                        <a:srgbClr val="A1A1A1"/>
                      </a:solidFill>
                    </a:lnL>
                    <a:lnR>
                      <a:solidFill>
                        <a:srgbClr val="A1A1A1"/>
                      </a:solidFill>
                    </a:lnR>
                    <a:lnT>
                      <a:solidFill>
                        <a:srgbClr val="A1A1A1"/>
                      </a:solidFill>
                    </a:lnT>
                    <a:lnB>
                      <a:solidFill>
                        <a:srgbClr val="A1A1A1"/>
                      </a:solidFill>
                    </a:lnB>
                    <a:solidFill>
                      <a:schemeClr val="accent3">
                        <a:alpha val="40000"/>
                      </a:schemeClr>
                    </a:solidFill>
                  </a:tcPr>
                </a:tc>
              </a:tr>
              <a:tr h="370840">
                <a:tc>
                  <a:txBody>
                    <a:bodyPr/>
                    <a:lstStyle/>
                    <a:p>
                      <a:pPr>
                        <a:defRPr sz="1800"/>
                      </a:pPr>
                      <a:r>
                        <a:rPr sz="2000">
                          <a:solidFill>
                            <a:srgbClr val="29758C"/>
                          </a:solidFill>
                        </a:rPr>
                        <a:t>CD Pipeline</a:t>
                      </a:r>
                    </a:p>
                  </a:txBody>
                  <a:tcPr marL="45720" marR="45720" marT="45720" marB="45720" anchor="t" anchorCtr="0" horzOverflow="overflow">
                    <a:lnL>
                      <a:solidFill>
                        <a:srgbClr val="A1A1A1"/>
                      </a:solidFill>
                    </a:lnL>
                    <a:lnR>
                      <a:solidFill>
                        <a:srgbClr val="A1A1A1"/>
                      </a:solidFill>
                    </a:lnR>
                    <a:lnT>
                      <a:solidFill>
                        <a:srgbClr val="A1A1A1"/>
                      </a:solidFill>
                    </a:lnT>
                    <a:lnB>
                      <a:solidFill>
                        <a:srgbClr val="A1A1A1"/>
                      </a:solidFill>
                    </a:lnB>
                  </a:tcPr>
                </a:tc>
                <a:tc>
                  <a:txBody>
                    <a:bodyPr/>
                    <a:lstStyle/>
                    <a:p>
                      <a:pPr/>
                    </a:p>
                  </a:txBody>
                  <a:tcPr marL="45720" marR="45720" marT="45720" marB="45720" anchor="t" anchorCtr="0" horzOverflow="overflow">
                    <a:lnL>
                      <a:solidFill>
                        <a:srgbClr val="A1A1A1"/>
                      </a:solidFill>
                    </a:lnL>
                    <a:lnR>
                      <a:solidFill>
                        <a:srgbClr val="A1A1A1"/>
                      </a:solidFill>
                    </a:lnR>
                    <a:lnT>
                      <a:solidFill>
                        <a:srgbClr val="A1A1A1"/>
                      </a:solidFill>
                    </a:lnT>
                    <a:lnB>
                      <a:solidFill>
                        <a:srgbClr val="A1A1A1"/>
                      </a:solidFill>
                    </a:lnB>
                  </a:tcPr>
                </a:tc>
                <a:tc>
                  <a:txBody>
                    <a:bodyPr/>
                    <a:lstStyle/>
                    <a:p>
                      <a:pPr/>
                    </a:p>
                  </a:txBody>
                  <a:tcPr marL="45720" marR="45720" marT="45720" marB="45720" anchor="t" anchorCtr="0" horzOverflow="overflow">
                    <a:lnL>
                      <a:solidFill>
                        <a:srgbClr val="A1A1A1"/>
                      </a:solidFill>
                    </a:lnL>
                    <a:lnR>
                      <a:solidFill>
                        <a:srgbClr val="A1A1A1"/>
                      </a:solidFill>
                    </a:lnR>
                    <a:lnT>
                      <a:solidFill>
                        <a:srgbClr val="A1A1A1"/>
                      </a:solidFill>
                    </a:lnT>
                    <a:lnB>
                      <a:solidFill>
                        <a:srgbClr val="A1A1A1"/>
                      </a:solidFill>
                    </a:lnB>
                  </a:tcPr>
                </a:tc>
              </a:tr>
              <a:tr h="370840">
                <a:tc>
                  <a:txBody>
                    <a:bodyPr/>
                    <a:lstStyle/>
                    <a:p>
                      <a:pPr>
                        <a:defRPr sz="1800"/>
                      </a:pPr>
                      <a:r>
                        <a:rPr sz="2000">
                          <a:solidFill>
                            <a:srgbClr val="29758C"/>
                          </a:solidFill>
                        </a:rPr>
                        <a:t>Pipeline Use Cases</a:t>
                      </a:r>
                    </a:p>
                  </a:txBody>
                  <a:tcPr marL="45720" marR="45720" marT="45720" marB="45720" anchor="t" anchorCtr="0" horzOverflow="overflow">
                    <a:lnL>
                      <a:solidFill>
                        <a:srgbClr val="A1A1A1"/>
                      </a:solidFill>
                    </a:lnL>
                    <a:lnR>
                      <a:solidFill>
                        <a:srgbClr val="A1A1A1"/>
                      </a:solidFill>
                    </a:lnR>
                    <a:lnT>
                      <a:solidFill>
                        <a:srgbClr val="A1A1A1"/>
                      </a:solidFill>
                    </a:lnT>
                    <a:lnB>
                      <a:solidFill>
                        <a:srgbClr val="A1A1A1"/>
                      </a:solidFill>
                    </a:lnB>
                    <a:solidFill>
                      <a:schemeClr val="accent3">
                        <a:alpha val="40000"/>
                      </a:schemeClr>
                    </a:solidFill>
                  </a:tcPr>
                </a:tc>
                <a:tc>
                  <a:txBody>
                    <a:bodyPr/>
                    <a:lstStyle/>
                    <a:p>
                      <a:pPr/>
                    </a:p>
                  </a:txBody>
                  <a:tcPr marL="45720" marR="45720" marT="45720" marB="45720" anchor="t" anchorCtr="0" horzOverflow="overflow">
                    <a:lnL>
                      <a:solidFill>
                        <a:srgbClr val="A1A1A1"/>
                      </a:solidFill>
                    </a:lnL>
                    <a:lnR>
                      <a:solidFill>
                        <a:srgbClr val="A1A1A1"/>
                      </a:solidFill>
                    </a:lnR>
                    <a:lnT>
                      <a:solidFill>
                        <a:srgbClr val="A1A1A1"/>
                      </a:solidFill>
                    </a:lnT>
                    <a:lnB>
                      <a:solidFill>
                        <a:srgbClr val="A1A1A1"/>
                      </a:solidFill>
                    </a:lnB>
                    <a:solidFill>
                      <a:schemeClr val="accent3">
                        <a:alpha val="40000"/>
                      </a:schemeClr>
                    </a:solidFill>
                  </a:tcPr>
                </a:tc>
                <a:tc>
                  <a:txBody>
                    <a:bodyPr/>
                    <a:lstStyle/>
                    <a:p>
                      <a:pPr/>
                    </a:p>
                  </a:txBody>
                  <a:tcPr marL="45720" marR="45720" marT="45720" marB="45720" anchor="t" anchorCtr="0" horzOverflow="overflow">
                    <a:lnL>
                      <a:solidFill>
                        <a:srgbClr val="A1A1A1"/>
                      </a:solidFill>
                    </a:lnL>
                    <a:lnR>
                      <a:solidFill>
                        <a:srgbClr val="A1A1A1"/>
                      </a:solidFill>
                    </a:lnR>
                    <a:lnT>
                      <a:solidFill>
                        <a:srgbClr val="A1A1A1"/>
                      </a:solidFill>
                    </a:lnT>
                    <a:lnB>
                      <a:solidFill>
                        <a:srgbClr val="A1A1A1"/>
                      </a:solidFill>
                    </a:lnB>
                    <a:solidFill>
                      <a:schemeClr val="accent3">
                        <a:alpha val="40000"/>
                      </a:schemeClr>
                    </a:solidFill>
                  </a:tcPr>
                </a:tc>
              </a:tr>
              <a:tr h="370840">
                <a:tc>
                  <a:txBody>
                    <a:bodyPr/>
                    <a:lstStyle/>
                    <a:p>
                      <a:pPr>
                        <a:defRPr sz="1800"/>
                      </a:pPr>
                      <a:r>
                        <a:rPr sz="2000">
                          <a:solidFill>
                            <a:srgbClr val="29758C"/>
                          </a:solidFill>
                        </a:rPr>
                        <a:t>Key DSL</a:t>
                      </a:r>
                    </a:p>
                  </a:txBody>
                  <a:tcPr marL="45720" marR="45720" marT="45720" marB="45720" anchor="t" anchorCtr="0" horzOverflow="overflow">
                    <a:lnL>
                      <a:solidFill>
                        <a:srgbClr val="A1A1A1"/>
                      </a:solidFill>
                    </a:lnL>
                    <a:lnR>
                      <a:solidFill>
                        <a:srgbClr val="A1A1A1"/>
                      </a:solidFill>
                    </a:lnR>
                    <a:lnT>
                      <a:solidFill>
                        <a:srgbClr val="A1A1A1"/>
                      </a:solidFill>
                    </a:lnT>
                    <a:lnB>
                      <a:solidFill>
                        <a:srgbClr val="A1A1A1"/>
                      </a:solidFill>
                    </a:lnB>
                  </a:tcPr>
                </a:tc>
                <a:tc>
                  <a:txBody>
                    <a:bodyPr/>
                    <a:lstStyle/>
                    <a:p>
                      <a:pPr/>
                    </a:p>
                  </a:txBody>
                  <a:tcPr marL="45720" marR="45720" marT="45720" marB="45720" anchor="t" anchorCtr="0" horzOverflow="overflow">
                    <a:lnL>
                      <a:solidFill>
                        <a:srgbClr val="A1A1A1"/>
                      </a:solidFill>
                    </a:lnL>
                    <a:lnR>
                      <a:solidFill>
                        <a:srgbClr val="A1A1A1"/>
                      </a:solidFill>
                    </a:lnR>
                    <a:lnT>
                      <a:solidFill>
                        <a:srgbClr val="A1A1A1"/>
                      </a:solidFill>
                    </a:lnT>
                    <a:lnB>
                      <a:solidFill>
                        <a:srgbClr val="A1A1A1"/>
                      </a:solidFill>
                    </a:lnB>
                  </a:tcPr>
                </a:tc>
                <a:tc>
                  <a:txBody>
                    <a:bodyPr/>
                    <a:lstStyle/>
                    <a:p>
                      <a:pPr/>
                    </a:p>
                  </a:txBody>
                  <a:tcPr marL="45720" marR="45720" marT="45720" marB="45720" anchor="t" anchorCtr="0" horzOverflow="overflow">
                    <a:lnL>
                      <a:solidFill>
                        <a:srgbClr val="A1A1A1"/>
                      </a:solidFill>
                    </a:lnL>
                    <a:lnR>
                      <a:solidFill>
                        <a:srgbClr val="A1A1A1"/>
                      </a:solidFill>
                    </a:lnR>
                    <a:lnT>
                      <a:solidFill>
                        <a:srgbClr val="A1A1A1"/>
                      </a:solidFill>
                    </a:lnT>
                    <a:lnB>
                      <a:solidFill>
                        <a:srgbClr val="A1A1A1"/>
                      </a:solidFill>
                    </a:lnB>
                  </a:tcPr>
                </a:tc>
              </a:tr>
              <a:tr h="370840">
                <a:tc>
                  <a:txBody>
                    <a:bodyPr/>
                    <a:lstStyle/>
                    <a:p>
                      <a:pPr>
                        <a:defRPr sz="1800"/>
                      </a:pPr>
                      <a:r>
                        <a:rPr sz="2000">
                          <a:solidFill>
                            <a:srgbClr val="29758C"/>
                          </a:solidFill>
                        </a:rPr>
                        <a:t>Pipeline 101</a:t>
                      </a:r>
                    </a:p>
                  </a:txBody>
                  <a:tcPr marL="45720" marR="45720" marT="45720" marB="45720" anchor="t" anchorCtr="0" horzOverflow="overflow">
                    <a:lnL>
                      <a:solidFill>
                        <a:srgbClr val="A1A1A1"/>
                      </a:solidFill>
                    </a:lnL>
                    <a:lnR>
                      <a:solidFill>
                        <a:srgbClr val="A1A1A1"/>
                      </a:solidFill>
                    </a:lnR>
                    <a:lnT>
                      <a:solidFill>
                        <a:srgbClr val="A1A1A1"/>
                      </a:solidFill>
                    </a:lnT>
                    <a:lnB>
                      <a:solidFill>
                        <a:srgbClr val="A1A1A1"/>
                      </a:solidFill>
                    </a:lnB>
                    <a:solidFill>
                      <a:schemeClr val="accent3">
                        <a:alpha val="40000"/>
                      </a:schemeClr>
                    </a:solidFill>
                  </a:tcPr>
                </a:tc>
                <a:tc>
                  <a:txBody>
                    <a:bodyPr/>
                    <a:lstStyle/>
                    <a:p>
                      <a:pPr/>
                    </a:p>
                  </a:txBody>
                  <a:tcPr marL="45720" marR="45720" marT="45720" marB="45720" anchor="t" anchorCtr="0" horzOverflow="overflow">
                    <a:lnL>
                      <a:solidFill>
                        <a:srgbClr val="A1A1A1"/>
                      </a:solidFill>
                    </a:lnL>
                    <a:lnR>
                      <a:solidFill>
                        <a:srgbClr val="A1A1A1"/>
                      </a:solidFill>
                    </a:lnR>
                    <a:lnT>
                      <a:solidFill>
                        <a:srgbClr val="A1A1A1"/>
                      </a:solidFill>
                    </a:lnT>
                    <a:lnB>
                      <a:solidFill>
                        <a:srgbClr val="A1A1A1"/>
                      </a:solidFill>
                    </a:lnB>
                    <a:solidFill>
                      <a:schemeClr val="accent3">
                        <a:alpha val="40000"/>
                      </a:schemeClr>
                    </a:solidFill>
                  </a:tcPr>
                </a:tc>
                <a:tc>
                  <a:txBody>
                    <a:bodyPr/>
                    <a:lstStyle/>
                    <a:p>
                      <a:pPr/>
                    </a:p>
                  </a:txBody>
                  <a:tcPr marL="45720" marR="45720" marT="45720" marB="45720" anchor="t" anchorCtr="0" horzOverflow="overflow">
                    <a:lnL>
                      <a:solidFill>
                        <a:srgbClr val="A1A1A1"/>
                      </a:solidFill>
                    </a:lnL>
                    <a:lnR>
                      <a:solidFill>
                        <a:srgbClr val="A1A1A1"/>
                      </a:solidFill>
                    </a:lnR>
                    <a:lnT>
                      <a:solidFill>
                        <a:srgbClr val="A1A1A1"/>
                      </a:solidFill>
                    </a:lnT>
                    <a:lnB>
                      <a:solidFill>
                        <a:srgbClr val="A1A1A1"/>
                      </a:solidFill>
                    </a:lnB>
                    <a:solidFill>
                      <a:schemeClr val="accent3">
                        <a:alpha val="40000"/>
                      </a:schemeClr>
                    </a:solidFill>
                  </a:tcPr>
                </a:tc>
              </a:tr>
              <a:tr h="370840">
                <a:tc>
                  <a:txBody>
                    <a:bodyPr/>
                    <a:lstStyle/>
                    <a:p>
                      <a:pPr>
                        <a:defRPr sz="1800"/>
                      </a:pPr>
                      <a:r>
                        <a:rPr sz="2000">
                          <a:solidFill>
                            <a:srgbClr val="29758C"/>
                          </a:solidFill>
                        </a:rPr>
                        <a:t>Pipeline Structure and Syntax</a:t>
                      </a:r>
                    </a:p>
                  </a:txBody>
                  <a:tcPr marL="45720" marR="45720" marT="45720" marB="45720" anchor="t" anchorCtr="0" horzOverflow="overflow">
                    <a:lnL>
                      <a:solidFill>
                        <a:srgbClr val="A1A1A1"/>
                      </a:solidFill>
                    </a:lnL>
                    <a:lnR>
                      <a:solidFill>
                        <a:srgbClr val="A1A1A1"/>
                      </a:solidFill>
                    </a:lnR>
                    <a:lnT>
                      <a:solidFill>
                        <a:srgbClr val="A1A1A1"/>
                      </a:solidFill>
                    </a:lnT>
                    <a:lnB>
                      <a:solidFill>
                        <a:srgbClr val="A1A1A1"/>
                      </a:solidFill>
                    </a:lnB>
                  </a:tcPr>
                </a:tc>
                <a:tc>
                  <a:txBody>
                    <a:bodyPr/>
                    <a:lstStyle/>
                    <a:p>
                      <a:pPr/>
                    </a:p>
                  </a:txBody>
                  <a:tcPr marL="45720" marR="45720" marT="45720" marB="45720" anchor="t" anchorCtr="0" horzOverflow="overflow">
                    <a:lnL>
                      <a:solidFill>
                        <a:srgbClr val="A1A1A1"/>
                      </a:solidFill>
                    </a:lnL>
                    <a:lnR>
                      <a:solidFill>
                        <a:srgbClr val="A1A1A1"/>
                      </a:solidFill>
                    </a:lnR>
                    <a:lnT>
                      <a:solidFill>
                        <a:srgbClr val="A1A1A1"/>
                      </a:solidFill>
                    </a:lnT>
                    <a:lnB>
                      <a:solidFill>
                        <a:srgbClr val="A1A1A1"/>
                      </a:solidFill>
                    </a:lnB>
                  </a:tcPr>
                </a:tc>
                <a:tc>
                  <a:txBody>
                    <a:bodyPr/>
                    <a:lstStyle/>
                    <a:p>
                      <a:pPr/>
                    </a:p>
                  </a:txBody>
                  <a:tcPr marL="45720" marR="45720" marT="45720" marB="45720" anchor="t" anchorCtr="0" horzOverflow="overflow">
                    <a:lnL>
                      <a:solidFill>
                        <a:srgbClr val="A1A1A1"/>
                      </a:solidFill>
                    </a:lnL>
                    <a:lnR>
                      <a:solidFill>
                        <a:srgbClr val="A1A1A1"/>
                      </a:solidFill>
                    </a:lnR>
                    <a:lnT>
                      <a:solidFill>
                        <a:srgbClr val="A1A1A1"/>
                      </a:solidFill>
                    </a:lnT>
                    <a:lnB>
                      <a:solidFill>
                        <a:srgbClr val="A1A1A1"/>
                      </a:solidFill>
                    </a:lnB>
                  </a:tcPr>
                </a:tc>
              </a:tr>
              <a:tr h="370840">
                <a:tc>
                  <a:txBody>
                    <a:bodyPr/>
                    <a:lstStyle/>
                    <a:p>
                      <a:pPr>
                        <a:defRPr sz="1800"/>
                      </a:pPr>
                      <a:r>
                        <a:rPr sz="2000">
                          <a:solidFill>
                            <a:srgbClr val="29758C"/>
                          </a:solidFill>
                        </a:rPr>
                        <a:t>Execution and Control</a:t>
                      </a:r>
                    </a:p>
                  </a:txBody>
                  <a:tcPr marL="45720" marR="45720" marT="45720" marB="45720" anchor="t" anchorCtr="0" horzOverflow="overflow">
                    <a:lnL>
                      <a:solidFill>
                        <a:srgbClr val="A1A1A1"/>
                      </a:solidFill>
                    </a:lnL>
                    <a:lnR>
                      <a:solidFill>
                        <a:srgbClr val="A1A1A1"/>
                      </a:solidFill>
                    </a:lnR>
                    <a:lnT>
                      <a:solidFill>
                        <a:srgbClr val="A1A1A1"/>
                      </a:solidFill>
                    </a:lnT>
                    <a:lnB>
                      <a:solidFill>
                        <a:srgbClr val="A1A1A1"/>
                      </a:solidFill>
                    </a:lnB>
                    <a:solidFill>
                      <a:schemeClr val="accent3">
                        <a:alpha val="40000"/>
                      </a:schemeClr>
                    </a:solidFill>
                  </a:tcPr>
                </a:tc>
                <a:tc>
                  <a:txBody>
                    <a:bodyPr/>
                    <a:lstStyle/>
                    <a:p>
                      <a:pPr/>
                    </a:p>
                  </a:txBody>
                  <a:tcPr marL="45720" marR="45720" marT="45720" marB="45720" anchor="t" anchorCtr="0" horzOverflow="overflow">
                    <a:lnL>
                      <a:solidFill>
                        <a:srgbClr val="A1A1A1"/>
                      </a:solidFill>
                    </a:lnL>
                    <a:lnR>
                      <a:solidFill>
                        <a:srgbClr val="A1A1A1"/>
                      </a:solidFill>
                    </a:lnR>
                    <a:lnT>
                      <a:solidFill>
                        <a:srgbClr val="A1A1A1"/>
                      </a:solidFill>
                    </a:lnT>
                    <a:lnB>
                      <a:solidFill>
                        <a:srgbClr val="A1A1A1"/>
                      </a:solidFill>
                    </a:lnB>
                    <a:solidFill>
                      <a:schemeClr val="accent3">
                        <a:alpha val="40000"/>
                      </a:schemeClr>
                    </a:solidFill>
                  </a:tcPr>
                </a:tc>
                <a:tc>
                  <a:txBody>
                    <a:bodyPr/>
                    <a:lstStyle/>
                    <a:p>
                      <a:pPr/>
                    </a:p>
                  </a:txBody>
                  <a:tcPr marL="45720" marR="45720" marT="45720" marB="45720" anchor="t" anchorCtr="0" horzOverflow="overflow">
                    <a:lnL>
                      <a:solidFill>
                        <a:srgbClr val="A1A1A1"/>
                      </a:solidFill>
                    </a:lnL>
                    <a:lnR>
                      <a:solidFill>
                        <a:srgbClr val="A1A1A1"/>
                      </a:solidFill>
                    </a:lnR>
                    <a:lnT>
                      <a:solidFill>
                        <a:srgbClr val="A1A1A1"/>
                      </a:solidFill>
                    </a:lnT>
                    <a:lnB>
                      <a:solidFill>
                        <a:srgbClr val="A1A1A1"/>
                      </a:solidFill>
                    </a:lnB>
                    <a:solidFill>
                      <a:schemeClr val="accent3">
                        <a:alpha val="40000"/>
                      </a:schemeClr>
                    </a:solidFill>
                  </a:tcPr>
                </a:tc>
              </a:tr>
              <a:tr h="370840">
                <a:tc>
                  <a:txBody>
                    <a:bodyPr/>
                    <a:lstStyle/>
                    <a:p>
                      <a:pPr>
                        <a:defRPr sz="1800"/>
                      </a:pPr>
                      <a:r>
                        <a:rPr sz="2000">
                          <a:solidFill>
                            <a:srgbClr val="29758C"/>
                          </a:solidFill>
                        </a:rPr>
                        <a:t>Review and Exercises</a:t>
                      </a:r>
                    </a:p>
                  </a:txBody>
                  <a:tcPr marL="45720" marR="45720" marT="45720" marB="45720" anchor="t" anchorCtr="0" horzOverflow="overflow">
                    <a:lnL>
                      <a:solidFill>
                        <a:srgbClr val="A1A1A1"/>
                      </a:solidFill>
                    </a:lnL>
                    <a:lnR>
                      <a:solidFill>
                        <a:srgbClr val="A1A1A1"/>
                      </a:solidFill>
                    </a:lnR>
                    <a:lnT>
                      <a:solidFill>
                        <a:srgbClr val="A1A1A1"/>
                      </a:solidFill>
                    </a:lnT>
                    <a:lnB>
                      <a:solidFill>
                        <a:srgbClr val="A1A1A1"/>
                      </a:solidFill>
                    </a:lnB>
                  </a:tcPr>
                </a:tc>
                <a:tc>
                  <a:txBody>
                    <a:bodyPr/>
                    <a:lstStyle/>
                    <a:p>
                      <a:pPr/>
                    </a:p>
                  </a:txBody>
                  <a:tcPr marL="45720" marR="45720" marT="45720" marB="45720" anchor="t" anchorCtr="0" horzOverflow="overflow">
                    <a:lnL>
                      <a:solidFill>
                        <a:srgbClr val="A1A1A1"/>
                      </a:solidFill>
                    </a:lnL>
                    <a:lnR>
                      <a:solidFill>
                        <a:srgbClr val="A1A1A1"/>
                      </a:solidFill>
                    </a:lnR>
                    <a:lnT>
                      <a:solidFill>
                        <a:srgbClr val="A1A1A1"/>
                      </a:solidFill>
                    </a:lnT>
                    <a:lnB>
                      <a:solidFill>
                        <a:srgbClr val="A1A1A1"/>
                      </a:solidFill>
                    </a:lnB>
                  </a:tcPr>
                </a:tc>
                <a:tc>
                  <a:txBody>
                    <a:bodyPr/>
                    <a:lstStyle/>
                    <a:p>
                      <a:pPr/>
                    </a:p>
                  </a:txBody>
                  <a:tcPr marL="45720" marR="45720" marT="45720" marB="45720" anchor="t" anchorCtr="0" horzOverflow="overflow">
                    <a:lnL>
                      <a:solidFill>
                        <a:srgbClr val="A1A1A1"/>
                      </a:solidFill>
                    </a:lnL>
                    <a:lnR>
                      <a:solidFill>
                        <a:srgbClr val="A1A1A1"/>
                      </a:solidFill>
                    </a:lnR>
                    <a:lnT>
                      <a:solidFill>
                        <a:srgbClr val="A1A1A1"/>
                      </a:solidFill>
                    </a:lnT>
                    <a:lnB>
                      <a:solidFill>
                        <a:srgbClr val="A1A1A1"/>
                      </a:solidFill>
                    </a:lnB>
                  </a:tcPr>
                </a:tc>
              </a:tr>
            </a:tbl>
          </a:graphicData>
        </a:graphic>
      </p:graphicFrame>
    </p:spTree>
  </p:cSld>
  <p:clrMapOvr>
    <a:masterClrMapping/>
  </p:clrMapOvr>
  <p:transition xmlns:p14="http://schemas.microsoft.com/office/powerpoint/2010/main" spd="med" advClick="1" p14:dur="1000"/>
</p:sld>
</file>

<file path=ppt/slides/slide5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510" name="Shape 4510"/>
          <p:cNvSpPr/>
          <p:nvPr>
            <p:ph type="title"/>
          </p:nvPr>
        </p:nvSpPr>
        <p:spPr>
          <a:xfrm>
            <a:off x="914400" y="2127735"/>
            <a:ext cx="10464801" cy="3009749"/>
          </a:xfrm>
          <a:prstGeom prst="rect">
            <a:avLst/>
          </a:prstGeom>
        </p:spPr>
        <p:txBody>
          <a:bodyPr/>
          <a:lstStyle/>
          <a:p>
            <a:pPr algn="ctr">
              <a:defRPr sz="2500"/>
            </a:pPr>
            <a:r>
              <a:t>Workflow with Docker</a:t>
            </a:r>
            <a:br/>
            <a:r>
              <a:rPr sz="2800"/>
              <a:t>Day 3</a:t>
            </a:r>
            <a:br>
              <a:rPr sz="2800"/>
            </a:br>
            <a:endParaRPr sz="3200"/>
          </a:p>
          <a:p>
            <a:pPr algn="ctr">
              <a:defRPr sz="4300"/>
            </a:pPr>
            <a:r>
              <a:t>The Project</a:t>
            </a:r>
            <a:br/>
            <a:r>
              <a:t>Part 1</a:t>
            </a:r>
          </a:p>
        </p:txBody>
      </p:sp>
    </p:spTree>
  </p:cSld>
  <p:clrMapOvr>
    <a:masterClrMapping/>
  </p:clrMapOvr>
  <p:transition xmlns:p14="http://schemas.microsoft.com/office/powerpoint/2010/main" spd="med" advClick="1" p14:dur="1000"/>
</p:sld>
</file>

<file path=ppt/slides/slide5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512" name="Shape 4512"/>
          <p:cNvSpPr/>
          <p:nvPr>
            <p:ph type="title"/>
          </p:nvPr>
        </p:nvSpPr>
        <p:spPr>
          <a:xfrm>
            <a:off x="2123087" y="833967"/>
            <a:ext cx="8227502" cy="836099"/>
          </a:xfrm>
          <a:prstGeom prst="rect">
            <a:avLst/>
          </a:prstGeom>
        </p:spPr>
        <p:txBody>
          <a:bodyPr/>
          <a:lstStyle/>
          <a:p>
            <a:pPr/>
            <a:r>
              <a:t>Prepare the Environments</a:t>
            </a:r>
          </a:p>
        </p:txBody>
      </p:sp>
      <p:sp>
        <p:nvSpPr>
          <p:cNvPr id="4513" name="Shape 4513"/>
          <p:cNvSpPr/>
          <p:nvPr/>
        </p:nvSpPr>
        <p:spPr>
          <a:xfrm>
            <a:off x="1938395" y="2037081"/>
            <a:ext cx="5058774" cy="624837"/>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p>
            <a:pPr defTabSz="457200">
              <a:defRPr i="1" sz="1200">
                <a:solidFill>
                  <a:srgbClr val="929292"/>
                </a:solidFill>
                <a:latin typeface="Menlo"/>
                <a:ea typeface="Menlo"/>
                <a:cs typeface="Menlo"/>
                <a:sym typeface="Menlo"/>
              </a:defRPr>
            </a:pPr>
            <a:r>
              <a:t>vagrant up cje</a:t>
            </a:r>
          </a:p>
          <a:p>
            <a:pPr defTabSz="457200">
              <a:defRPr i="1" sz="1200">
                <a:solidFill>
                  <a:srgbClr val="929292"/>
                </a:solidFill>
                <a:latin typeface="Menlo"/>
                <a:ea typeface="Menlo"/>
                <a:cs typeface="Menlo"/>
                <a:sym typeface="Menlo"/>
              </a:defRPr>
            </a:pPr>
          </a:p>
          <a:p>
            <a:pPr defTabSz="457200">
              <a:defRPr i="1" sz="1200">
                <a:solidFill>
                  <a:srgbClr val="929292"/>
                </a:solidFill>
                <a:latin typeface="Menlo"/>
                <a:ea typeface="Menlo"/>
                <a:cs typeface="Menlo"/>
                <a:sym typeface="Menlo"/>
              </a:defRPr>
            </a:pPr>
            <a:r>
              <a:t>vagrant ssh cje -c "/vagrant/scripts/provision_cje.sh"</a:t>
            </a:r>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517" name="Shape 4517"/>
          <p:cNvSpPr/>
          <p:nvPr>
            <p:ph type="title"/>
          </p:nvPr>
        </p:nvSpPr>
        <p:spPr>
          <a:xfrm>
            <a:off x="1225338" y="841770"/>
            <a:ext cx="6325204" cy="1358702"/>
          </a:xfrm>
          <a:prstGeom prst="rect">
            <a:avLst/>
          </a:prstGeom>
        </p:spPr>
        <p:txBody>
          <a:bodyPr/>
          <a:lstStyle/>
          <a:p>
            <a:pPr/>
            <a:r>
              <a:t>The Project</a:t>
            </a:r>
          </a:p>
        </p:txBody>
      </p:sp>
      <p:sp>
        <p:nvSpPr>
          <p:cNvPr id="4518" name="Shape 4518"/>
          <p:cNvSpPr/>
          <p:nvPr/>
        </p:nvSpPr>
        <p:spPr>
          <a:xfrm>
            <a:off x="1911915" y="2583178"/>
            <a:ext cx="8368171" cy="22250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marL="180472" indent="-180472">
              <a:buSzPct val="100000"/>
              <a:buChar char="•"/>
            </a:pPr>
            <a:r>
              <a:t>Run pre-deployment tests (unit tests, functional tests, and so on) inside a Docker container</a:t>
            </a:r>
          </a:p>
          <a:p>
            <a:pPr marL="180472" indent="-180472">
              <a:buSzPct val="100000"/>
              <a:buChar char="•"/>
            </a:pPr>
            <a:r>
              <a:t>Build artefacts (JAR, WAR, DLL, and so on)</a:t>
            </a:r>
          </a:p>
          <a:p>
            <a:pPr marL="180472" indent="-180472">
              <a:buSzPct val="100000"/>
              <a:buChar char="•"/>
            </a:pPr>
            <a:r>
              <a:t>Build the service container</a:t>
            </a:r>
          </a:p>
          <a:p>
            <a:pPr marL="180472" indent="-180472">
              <a:buSzPct val="100000"/>
              <a:buChar char="•"/>
            </a:pPr>
            <a:r>
              <a:t>Request manual permission to deploy the service container to production</a:t>
            </a:r>
          </a:p>
          <a:p>
            <a:pPr marL="180472" indent="-180472">
              <a:buSzPct val="100000"/>
              <a:buChar char="•"/>
            </a:pPr>
            <a:r>
              <a:t>Pull the service container and all dependent containers to production</a:t>
            </a:r>
          </a:p>
          <a:p>
            <a:pPr marL="180472" indent="-180472">
              <a:buSzPct val="100000"/>
              <a:buChar char="•"/>
            </a:pPr>
            <a:r>
              <a:t>Run the service container and all dependent containers in production</a:t>
            </a:r>
          </a:p>
          <a:p>
            <a:pPr marL="180472" indent="-180472">
              <a:buSzPct val="100000"/>
              <a:buChar char="•"/>
            </a:pPr>
            <a:r>
              <a:t>Run post-deployment tests (integration tests) inside a Docker container</a:t>
            </a:r>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522" name="Shape 4522"/>
          <p:cNvSpPr/>
          <p:nvPr>
            <p:ph type="title"/>
          </p:nvPr>
        </p:nvSpPr>
        <p:spPr>
          <a:xfrm>
            <a:off x="158538" y="-479031"/>
            <a:ext cx="6325205" cy="1358702"/>
          </a:xfrm>
          <a:prstGeom prst="rect">
            <a:avLst/>
          </a:prstGeom>
        </p:spPr>
        <p:txBody>
          <a:bodyPr/>
          <a:lstStyle/>
          <a:p>
            <a:pPr/>
            <a:r>
              <a:t>Create a Workflow Job</a:t>
            </a:r>
          </a:p>
        </p:txBody>
      </p:sp>
      <p:pic>
        <p:nvPicPr>
          <p:cNvPr id="4523" name="image26.png"/>
          <p:cNvPicPr>
            <a:picLocks noChangeAspect="1"/>
          </p:cNvPicPr>
          <p:nvPr/>
        </p:nvPicPr>
        <p:blipFill>
          <a:blip r:embed="rId3">
            <a:extLst/>
          </a:blip>
          <a:stretch>
            <a:fillRect/>
          </a:stretch>
        </p:blipFill>
        <p:spPr>
          <a:xfrm>
            <a:off x="2906717" y="1410941"/>
            <a:ext cx="5426247" cy="5272186"/>
          </a:xfrm>
          <a:prstGeom prst="rect">
            <a:avLst/>
          </a:prstGeom>
          <a:ln w="12700">
            <a:miter lim="400000"/>
          </a:ln>
        </p:spPr>
      </p:pic>
    </p:spTree>
  </p:cSld>
  <p:clrMapOvr>
    <a:masterClrMapping/>
  </p:clrMapOvr>
  <p:transition xmlns:p14="http://schemas.microsoft.com/office/powerpoint/2010/main" spd="med" advClick="1" p14:dur="1000"/>
</p:sld>
</file>

<file path=ppt/slides/slide5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527" name="Shape 4527"/>
          <p:cNvSpPr/>
          <p:nvPr>
            <p:ph type="body" sz="half" idx="1"/>
          </p:nvPr>
        </p:nvSpPr>
        <p:spPr>
          <a:xfrm>
            <a:off x="799775" y="1693140"/>
            <a:ext cx="5364399" cy="4568100"/>
          </a:xfrm>
          <a:prstGeom prst="rect">
            <a:avLst/>
          </a:prstGeom>
        </p:spPr>
        <p:txBody>
          <a:bodyPr/>
          <a:lstStyle/>
          <a:p>
            <a:pPr>
              <a:defRPr b="1">
                <a:solidFill>
                  <a:srgbClr val="006098"/>
                </a:solidFill>
              </a:defRPr>
            </a:pPr>
          </a:p>
          <a:p>
            <a:pPr>
              <a:defRPr b="1">
                <a:solidFill>
                  <a:srgbClr val="006098"/>
                </a:solidFill>
              </a:defRPr>
            </a:pPr>
          </a:p>
          <a:p>
            <a:pPr>
              <a:defRPr b="1">
                <a:solidFill>
                  <a:srgbClr val="006098"/>
                </a:solidFill>
              </a:defRPr>
            </a:pPr>
            <a:r>
              <a:t>Task</a:t>
            </a:r>
            <a:r>
              <a:rPr b="0">
                <a:solidFill>
                  <a:srgbClr val="54585B"/>
                </a:solidFill>
              </a:rPr>
              <a:t>:</a:t>
            </a:r>
          </a:p>
          <a:p>
            <a:pPr/>
            <a:endParaRPr b="1">
              <a:solidFill>
                <a:srgbClr val="006098"/>
              </a:solidFill>
            </a:endParaRPr>
          </a:p>
          <a:p>
            <a:pPr/>
            <a:r>
              <a:t>Specify the node </a:t>
            </a:r>
            <a:r>
              <a:rPr i="1"/>
              <a:t>cd</a:t>
            </a:r>
            <a:r>
              <a:t>, run the workflow and confirm that it is running inside the </a:t>
            </a:r>
            <a:r>
              <a:rPr i="1"/>
              <a:t>cd</a:t>
            </a:r>
            <a:r>
              <a:t> node by looking at logs.</a:t>
            </a:r>
          </a:p>
        </p:txBody>
      </p:sp>
      <p:sp>
        <p:nvSpPr>
          <p:cNvPr id="4528" name="Shape 4528"/>
          <p:cNvSpPr/>
          <p:nvPr>
            <p:ph type="body" idx="13"/>
          </p:nvPr>
        </p:nvSpPr>
        <p:spPr>
          <a:prstGeom prst="rect">
            <a:avLst/>
          </a:prstGeom>
          <a:extLst>
            <a:ext uri="{C572A759-6A51-4108-AA02-DFA0A04FC94B}">
              <ma14:wrappingTextBoxFlag xmlns:ma14="http://schemas.microsoft.com/office/mac/drawingml/2011/main" val="1"/>
            </a:ext>
          </a:extLst>
        </p:spPr>
        <p:txBody>
          <a:bodyPr anchor="ctr"/>
          <a:lstStyle/>
          <a:p>
            <a:pPr marL="0" indent="0" defTabSz="457200">
              <a:lnSpc>
                <a:spcPct val="100000"/>
              </a:lnSpc>
              <a:spcBef>
                <a:spcPts val="0"/>
              </a:spcBef>
              <a:buSzTx/>
              <a:buNone/>
              <a:defRPr sz="1200">
                <a:latin typeface="Menlo"/>
                <a:ea typeface="Menlo"/>
                <a:cs typeface="Menlo"/>
                <a:sym typeface="Menlo"/>
              </a:defRPr>
            </a:pPr>
            <a:r>
              <a:t>node(</a:t>
            </a:r>
            <a:r>
              <a:rPr b="1">
                <a:solidFill>
                  <a:srgbClr val="008F00"/>
                </a:solidFill>
              </a:rPr>
              <a:t>"cd"</a:t>
            </a:r>
            <a:r>
              <a:t>) {</a:t>
            </a:r>
          </a:p>
          <a:p>
            <a:pPr marL="0" indent="0" defTabSz="457200">
              <a:lnSpc>
                <a:spcPct val="100000"/>
              </a:lnSpc>
              <a:spcBef>
                <a:spcPts val="0"/>
              </a:spcBef>
              <a:buSzTx/>
              <a:buNone/>
              <a:defRPr sz="1200">
                <a:latin typeface="Menlo"/>
                <a:ea typeface="Menlo"/>
                <a:cs typeface="Menlo"/>
                <a:sym typeface="Menlo"/>
              </a:defRPr>
            </a:pPr>
            <a:r>
              <a:t>}</a:t>
            </a:r>
          </a:p>
        </p:txBody>
      </p:sp>
      <p:sp>
        <p:nvSpPr>
          <p:cNvPr id="4529" name="Shape 4529"/>
          <p:cNvSpPr/>
          <p:nvPr/>
        </p:nvSpPr>
        <p:spPr>
          <a:xfrm>
            <a:off x="615738" y="1246530"/>
            <a:ext cx="6325205" cy="712638"/>
          </a:xfrm>
          <a:prstGeom prst="rect">
            <a:avLst/>
          </a:prstGeom>
          <a:ln w="12700">
            <a:miter lim="400000"/>
          </a:ln>
          <a:extLst>
            <a:ext uri="{C572A759-6A51-4108-AA02-DFA0A04FC94B}">
              <ma14:wrappingTextBoxFlag xmlns:ma14="http://schemas.microsoft.com/office/mac/drawingml/2011/main" val="1"/>
            </a:ext>
          </a:extLst>
        </p:spPr>
        <p:txBody>
          <a:bodyPr lIns="91422" tIns="91422" rIns="91422" bIns="91422" anchor="b">
            <a:normAutofit fontScale="100000" lnSpcReduction="0"/>
          </a:bodyPr>
          <a:lstStyle>
            <a:lvl1pPr>
              <a:lnSpc>
                <a:spcPct val="90000"/>
              </a:lnSpc>
              <a:defRPr sz="3600">
                <a:solidFill>
                  <a:srgbClr val="CB3725"/>
                </a:solidFill>
                <a:latin typeface="PT Sans"/>
                <a:ea typeface="PT Sans"/>
                <a:cs typeface="PT Sans"/>
                <a:sym typeface="PT Sans"/>
              </a:defRPr>
            </a:lvl1pPr>
          </a:lstStyle>
          <a:p>
            <a:pPr/>
            <a:r>
              <a:t>Key Workflow DSL – node</a:t>
            </a:r>
          </a:p>
        </p:txBody>
      </p:sp>
    </p:spTree>
  </p:cSld>
  <p:clrMapOvr>
    <a:masterClrMapping/>
  </p:clrMapOvr>
  <p:transition xmlns:p14="http://schemas.microsoft.com/office/powerpoint/2010/main" spd="med" advClick="1" p14:dur="1000"/>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452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4528" grpId="1"/>
    </p:bldLst>
  </p:timing>
</p:sld>
</file>

<file path=ppt/slides/slide5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533" name="Shape 4533"/>
          <p:cNvSpPr/>
          <p:nvPr>
            <p:ph type="title"/>
          </p:nvPr>
        </p:nvSpPr>
        <p:spPr>
          <a:xfrm>
            <a:off x="158538" y="-479031"/>
            <a:ext cx="6325205" cy="1358702"/>
          </a:xfrm>
          <a:prstGeom prst="rect">
            <a:avLst/>
          </a:prstGeom>
        </p:spPr>
        <p:txBody>
          <a:bodyPr/>
          <a:lstStyle/>
          <a:p>
            <a:pPr/>
            <a:r>
              <a:t>Run the Job</a:t>
            </a:r>
          </a:p>
        </p:txBody>
      </p:sp>
      <p:sp>
        <p:nvSpPr>
          <p:cNvPr id="4534" name="Shape 4534"/>
          <p:cNvSpPr/>
          <p:nvPr/>
        </p:nvSpPr>
        <p:spPr>
          <a:xfrm>
            <a:off x="696226" y="1751331"/>
            <a:ext cx="7404268" cy="891537"/>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p>
            <a:pPr/>
            <a:r>
              <a:t>Open </a:t>
            </a:r>
            <a:r>
              <a:rPr u="sng">
                <a:solidFill>
                  <a:srgbClr val="0000FF"/>
                </a:solidFill>
                <a:uFill>
                  <a:solidFill>
                    <a:srgbClr val="0000FF"/>
                  </a:solidFill>
                </a:uFill>
                <a:hlinkClick r:id="rId3" invalidUrl="" action="" tgtFrame="" tooltip="" history="1" highlightClick="0" endSnd="0"/>
              </a:rPr>
              <a:t>http://10.100.198.200:8080/job/my-workflow/build?delay=0sec</a:t>
            </a:r>
          </a:p>
          <a:p>
            <a:pPr>
              <a:defRPr u="sng">
                <a:solidFill>
                  <a:srgbClr val="0000FF"/>
                </a:solidFill>
                <a:uFill>
                  <a:solidFill>
                    <a:srgbClr val="0000FF"/>
                  </a:solidFill>
                </a:uFill>
              </a:defRPr>
            </a:pPr>
          </a:p>
          <a:p>
            <a:pPr/>
            <a:r>
              <a:t>Open </a:t>
            </a:r>
            <a:r>
              <a:rPr u="sng">
                <a:solidFill>
                  <a:srgbClr val="0000FF"/>
                </a:solidFill>
                <a:uFill>
                  <a:solidFill>
                    <a:srgbClr val="0000FF"/>
                  </a:solidFill>
                </a:uFill>
                <a:hlinkClick r:id="rId4" invalidUrl="" action="" tgtFrame="" tooltip="" history="1" highlightClick="0" endSnd="0"/>
              </a:rPr>
              <a:t>http://10.100.198.200:8080/job/my-workflow/lastBuild/console</a:t>
            </a:r>
          </a:p>
        </p:txBody>
      </p:sp>
      <p:pic>
        <p:nvPicPr>
          <p:cNvPr id="4535" name="image27.png"/>
          <p:cNvPicPr>
            <a:picLocks noChangeAspect="1"/>
          </p:cNvPicPr>
          <p:nvPr/>
        </p:nvPicPr>
        <p:blipFill>
          <a:blip r:embed="rId5">
            <a:extLst/>
          </a:blip>
          <a:stretch>
            <a:fillRect/>
          </a:stretch>
        </p:blipFill>
        <p:spPr>
          <a:xfrm>
            <a:off x="3481720" y="3158124"/>
            <a:ext cx="8075280" cy="3074114"/>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539" name="Shape 4539"/>
          <p:cNvSpPr/>
          <p:nvPr>
            <p:ph type="body" sz="half" idx="1"/>
          </p:nvPr>
        </p:nvSpPr>
        <p:spPr>
          <a:xfrm>
            <a:off x="799775" y="1693140"/>
            <a:ext cx="5364399" cy="4568100"/>
          </a:xfrm>
          <a:prstGeom prst="rect">
            <a:avLst/>
          </a:prstGeom>
        </p:spPr>
        <p:txBody>
          <a:bodyPr/>
          <a:lstStyle/>
          <a:p>
            <a:pPr>
              <a:defRPr b="1">
                <a:solidFill>
                  <a:srgbClr val="006098"/>
                </a:solidFill>
              </a:defRPr>
            </a:pPr>
          </a:p>
          <a:p>
            <a:pPr>
              <a:defRPr b="1">
                <a:solidFill>
                  <a:srgbClr val="006098"/>
                </a:solidFill>
              </a:defRPr>
            </a:pPr>
          </a:p>
          <a:p>
            <a:pPr>
              <a:defRPr b="1">
                <a:solidFill>
                  <a:srgbClr val="006098"/>
                </a:solidFill>
              </a:defRPr>
            </a:pPr>
            <a:r>
              <a:t>Task</a:t>
            </a:r>
            <a:r>
              <a:rPr b="0">
                <a:solidFill>
                  <a:srgbClr val="54585B"/>
                </a:solidFill>
              </a:rPr>
              <a:t>:</a:t>
            </a:r>
          </a:p>
          <a:p>
            <a:pPr/>
            <a:endParaRPr b="1">
              <a:solidFill>
                <a:srgbClr val="006098"/>
              </a:solidFill>
            </a:endParaRPr>
          </a:p>
          <a:p>
            <a:pPr/>
            <a:r>
              <a:t>Clone the code from the repository </a:t>
            </a:r>
            <a:r>
              <a:rPr u="sng">
                <a:solidFill>
                  <a:srgbClr val="0000FF"/>
                </a:solidFill>
                <a:uFill>
                  <a:solidFill>
                    <a:srgbClr val="0000FF"/>
                  </a:solidFill>
                </a:uFill>
                <a:hlinkClick r:id="rId3" invalidUrl="" action="" tgtFrame="" tooltip="" history="1" highlightClick="0" endSnd="0"/>
              </a:rPr>
              <a:t>https://github.com/cloudbees/training-books-ms.git</a:t>
            </a:r>
          </a:p>
        </p:txBody>
      </p:sp>
      <p:sp>
        <p:nvSpPr>
          <p:cNvPr id="4540" name="Shape 4540"/>
          <p:cNvSpPr/>
          <p:nvPr>
            <p:ph type="body" idx="13"/>
          </p:nvPr>
        </p:nvSpPr>
        <p:spPr>
          <a:prstGeom prst="rect">
            <a:avLst/>
          </a:prstGeom>
          <a:extLst>
            <a:ext uri="{C572A759-6A51-4108-AA02-DFA0A04FC94B}">
              <ma14:wrappingTextBoxFlag xmlns:ma14="http://schemas.microsoft.com/office/mac/drawingml/2011/main" val="1"/>
            </a:ext>
          </a:extLst>
        </p:spPr>
        <p:txBody>
          <a:bodyPr anchor="ctr"/>
          <a:lstStyle/>
          <a:p>
            <a:pPr marL="0" indent="0" defTabSz="457200">
              <a:lnSpc>
                <a:spcPct val="100000"/>
              </a:lnSpc>
              <a:spcBef>
                <a:spcPts val="0"/>
              </a:spcBef>
              <a:buSzTx/>
              <a:buNone/>
              <a:defRPr b="1" sz="1200">
                <a:solidFill>
                  <a:srgbClr val="008F00"/>
                </a:solidFill>
                <a:latin typeface="Menlo"/>
                <a:ea typeface="Menlo"/>
                <a:cs typeface="Menlo"/>
                <a:sym typeface="Menlo"/>
              </a:defRPr>
            </a:pPr>
            <a:r>
              <a:t>    </a:t>
            </a:r>
            <a:r>
              <a:rPr b="0">
                <a:solidFill>
                  <a:srgbClr val="000000"/>
                </a:solidFill>
              </a:rPr>
              <a:t>git "</a:t>
            </a:r>
            <a:r>
              <a:t>https://github.com/cloudbees/training-books-ms.git"</a:t>
            </a:r>
          </a:p>
        </p:txBody>
      </p:sp>
      <p:sp>
        <p:nvSpPr>
          <p:cNvPr id="4541" name="Shape 4541"/>
          <p:cNvSpPr/>
          <p:nvPr>
            <p:ph type="title"/>
          </p:nvPr>
        </p:nvSpPr>
        <p:spPr>
          <a:xfrm>
            <a:off x="679238" y="444500"/>
            <a:ext cx="6325205" cy="1358701"/>
          </a:xfrm>
          <a:prstGeom prst="rect">
            <a:avLst/>
          </a:prstGeom>
        </p:spPr>
        <p:txBody>
          <a:bodyPr anchor="b"/>
          <a:lstStyle/>
          <a:p>
            <a:pPr/>
            <a:r>
              <a:t>Key Workflow DSL – git</a:t>
            </a:r>
          </a:p>
        </p:txBody>
      </p:sp>
    </p:spTree>
  </p:cSld>
  <p:clrMapOvr>
    <a:masterClrMapping/>
  </p:clrMapOvr>
  <p:transition xmlns:p14="http://schemas.microsoft.com/office/powerpoint/2010/main" spd="med" advClick="1" p14:dur="1000"/>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454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4540" grpId="1"/>
    </p:bldLst>
  </p:timing>
</p:sld>
</file>

<file path=ppt/slides/slide5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545" name="Shape 4545"/>
          <p:cNvSpPr/>
          <p:nvPr>
            <p:ph type="body" sz="half" idx="1"/>
          </p:nvPr>
        </p:nvSpPr>
        <p:spPr>
          <a:xfrm>
            <a:off x="799775" y="1693140"/>
            <a:ext cx="5364399" cy="4568100"/>
          </a:xfrm>
          <a:prstGeom prst="rect">
            <a:avLst/>
          </a:prstGeom>
        </p:spPr>
        <p:txBody>
          <a:bodyPr/>
          <a:lstStyle/>
          <a:p>
            <a:pPr>
              <a:defRPr b="1">
                <a:solidFill>
                  <a:srgbClr val="006098"/>
                </a:solidFill>
              </a:defRPr>
            </a:pPr>
            <a:r>
              <a:t>Task</a:t>
            </a:r>
            <a:r>
              <a:rPr b="0">
                <a:solidFill>
                  <a:srgbClr val="54585B"/>
                </a:solidFill>
              </a:rPr>
              <a:t>:</a:t>
            </a:r>
          </a:p>
          <a:p>
            <a:pPr/>
            <a:endParaRPr b="1">
              <a:solidFill>
                <a:srgbClr val="006098"/>
              </a:solidFill>
            </a:endParaRPr>
          </a:p>
          <a:p>
            <a:pPr/>
            <a:r>
              <a:t>Assign current job workspace directory to the </a:t>
            </a:r>
            <a:r>
              <a:rPr i="1"/>
              <a:t>dir</a:t>
            </a:r>
            <a:r>
              <a:t> variable, create directory </a:t>
            </a:r>
            <a:r>
              <a:rPr i="1"/>
              <a:t>db</a:t>
            </a:r>
            <a:r>
              <a:t> inside the workspace and assign full permissions to all users.</a:t>
            </a:r>
          </a:p>
        </p:txBody>
      </p:sp>
      <p:sp>
        <p:nvSpPr>
          <p:cNvPr id="4546" name="Shape 4546"/>
          <p:cNvSpPr/>
          <p:nvPr>
            <p:ph type="body" idx="13"/>
          </p:nvPr>
        </p:nvSpPr>
        <p:spPr>
          <a:prstGeom prst="rect">
            <a:avLst/>
          </a:prstGeom>
          <a:extLst>
            <a:ext uri="{C572A759-6A51-4108-AA02-DFA0A04FC94B}">
              <ma14:wrappingTextBoxFlag xmlns:ma14="http://schemas.microsoft.com/office/mac/drawingml/2011/main" val="1"/>
            </a:ext>
          </a:extLst>
        </p:spPr>
        <p:txBody>
          <a:bodyPr anchor="ctr"/>
          <a:lstStyle/>
          <a:p>
            <a:pPr marL="0" indent="0" defTabSz="457200">
              <a:lnSpc>
                <a:spcPct val="100000"/>
              </a:lnSpc>
              <a:spcBef>
                <a:spcPts val="0"/>
              </a:spcBef>
              <a:buSzTx/>
              <a:buNone/>
              <a:defRPr sz="1200">
                <a:latin typeface="Menlo"/>
                <a:ea typeface="Menlo"/>
                <a:cs typeface="Menlo"/>
                <a:sym typeface="Menlo"/>
              </a:defRPr>
            </a:pPr>
            <a:r>
              <a:t>    </a:t>
            </a:r>
            <a:r>
              <a:rPr b="1">
                <a:solidFill>
                  <a:srgbClr val="000A55"/>
                </a:solidFill>
              </a:rPr>
              <a:t>def </a:t>
            </a:r>
            <a:r>
              <a:t>dir = pwd()</a:t>
            </a:r>
          </a:p>
          <a:p>
            <a:pPr marL="0" indent="0" defTabSz="457200">
              <a:lnSpc>
                <a:spcPct val="100000"/>
              </a:lnSpc>
              <a:spcBef>
                <a:spcPts val="0"/>
              </a:spcBef>
              <a:buSzTx/>
              <a:buNone/>
              <a:defRPr sz="1200">
                <a:latin typeface="Menlo"/>
                <a:ea typeface="Menlo"/>
                <a:cs typeface="Menlo"/>
                <a:sym typeface="Menlo"/>
              </a:defRPr>
            </a:pPr>
            <a:r>
              <a:t>    sh </a:t>
            </a:r>
            <a:r>
              <a:rPr b="1">
                <a:solidFill>
                  <a:srgbClr val="008F00"/>
                </a:solidFill>
              </a:rPr>
              <a:t>"mkdir -p </a:t>
            </a:r>
            <a:r>
              <a:t>${dir}</a:t>
            </a:r>
            <a:r>
              <a:rPr b="1">
                <a:solidFill>
                  <a:srgbClr val="008F00"/>
                </a:solidFill>
              </a:rPr>
              <a:t>/db"</a:t>
            </a:r>
          </a:p>
          <a:p>
            <a:pPr marL="0" indent="0" defTabSz="457200">
              <a:lnSpc>
                <a:spcPct val="100000"/>
              </a:lnSpc>
              <a:spcBef>
                <a:spcPts val="0"/>
              </a:spcBef>
              <a:buSzTx/>
              <a:buNone/>
              <a:defRPr b="1" sz="1200">
                <a:solidFill>
                  <a:srgbClr val="008F00"/>
                </a:solidFill>
                <a:latin typeface="Menlo"/>
                <a:ea typeface="Menlo"/>
                <a:cs typeface="Menlo"/>
                <a:sym typeface="Menlo"/>
              </a:defRPr>
            </a:pPr>
            <a:r>
              <a:t>    </a:t>
            </a:r>
            <a:r>
              <a:rPr b="0">
                <a:solidFill>
                  <a:srgbClr val="000000"/>
                </a:solidFill>
              </a:rPr>
              <a:t>sh </a:t>
            </a:r>
            <a:r>
              <a:t>"chmod 0777 </a:t>
            </a:r>
            <a:r>
              <a:rPr b="0">
                <a:solidFill>
                  <a:srgbClr val="000000"/>
                </a:solidFill>
              </a:rPr>
              <a:t>${dir}</a:t>
            </a:r>
            <a:r>
              <a:t>/db"</a:t>
            </a:r>
          </a:p>
        </p:txBody>
      </p:sp>
      <p:sp>
        <p:nvSpPr>
          <p:cNvPr id="4547" name="Shape 4547"/>
          <p:cNvSpPr/>
          <p:nvPr/>
        </p:nvSpPr>
        <p:spPr>
          <a:xfrm>
            <a:off x="551943" y="882830"/>
            <a:ext cx="8577814" cy="679072"/>
          </a:xfrm>
          <a:prstGeom prst="rect">
            <a:avLst/>
          </a:prstGeom>
          <a:ln w="12700">
            <a:miter lim="400000"/>
          </a:ln>
          <a:extLst>
            <a:ext uri="{C572A759-6A51-4108-AA02-DFA0A04FC94B}">
              <ma14:wrappingTextBoxFlag xmlns:ma14="http://schemas.microsoft.com/office/mac/drawingml/2011/main" val="1"/>
            </a:ext>
          </a:extLst>
        </p:spPr>
        <p:txBody>
          <a:bodyPr lIns="91422" tIns="91422" rIns="91422" bIns="91422" anchor="b">
            <a:normAutofit fontScale="100000" lnSpcReduction="0"/>
          </a:bodyPr>
          <a:lstStyle>
            <a:lvl1pPr>
              <a:defRPr sz="3300">
                <a:solidFill>
                  <a:srgbClr val="CB3725"/>
                </a:solidFill>
                <a:latin typeface="PT Sans"/>
                <a:ea typeface="PT Sans"/>
                <a:cs typeface="PT Sans"/>
                <a:sym typeface="PT Sans"/>
              </a:defRPr>
            </a:lvl1pPr>
          </a:lstStyle>
          <a:p>
            <a:pPr/>
            <a:r>
              <a:t>Key Workflow DSL – variables, pwd and sh</a:t>
            </a:r>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454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4546" grpId="1"/>
    </p:bldLst>
  </p:timing>
</p:sld>
</file>

<file path=ppt/slides/slide5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551" name="Shape 4551"/>
          <p:cNvSpPr/>
          <p:nvPr>
            <p:ph type="body" sz="half" idx="1"/>
          </p:nvPr>
        </p:nvSpPr>
        <p:spPr>
          <a:xfrm>
            <a:off x="799775" y="1693140"/>
            <a:ext cx="5364399" cy="4568100"/>
          </a:xfrm>
          <a:prstGeom prst="rect">
            <a:avLst/>
          </a:prstGeom>
        </p:spPr>
        <p:txBody>
          <a:bodyPr/>
          <a:lstStyle/>
          <a:p>
            <a:pPr>
              <a:defRPr b="1">
                <a:solidFill>
                  <a:srgbClr val="006098"/>
                </a:solidFill>
              </a:defRPr>
            </a:pPr>
            <a:r>
              <a:t>Task</a:t>
            </a:r>
            <a:r>
              <a:rPr b="0">
                <a:solidFill>
                  <a:srgbClr val="54585B"/>
                </a:solidFill>
              </a:rPr>
              <a:t>:</a:t>
            </a:r>
          </a:p>
          <a:p>
            <a:pPr/>
            <a:endParaRPr b="1">
              <a:solidFill>
                <a:srgbClr val="006098"/>
              </a:solidFill>
            </a:endParaRPr>
          </a:p>
          <a:p>
            <a:pPr/>
            <a:r>
              <a:t>Create the </a:t>
            </a:r>
            <a:r>
              <a:rPr i="1"/>
              <a:t>pre-deployment tests</a:t>
            </a:r>
            <a:r>
              <a:t> stage.</a:t>
            </a:r>
          </a:p>
        </p:txBody>
      </p:sp>
      <p:sp>
        <p:nvSpPr>
          <p:cNvPr id="4552" name="Shape 4552"/>
          <p:cNvSpPr/>
          <p:nvPr>
            <p:ph type="body" idx="13"/>
          </p:nvPr>
        </p:nvSpPr>
        <p:spPr>
          <a:prstGeom prst="rect">
            <a:avLst/>
          </a:prstGeom>
          <a:extLst>
            <a:ext uri="{C572A759-6A51-4108-AA02-DFA0A04FC94B}">
              <ma14:wrappingTextBoxFlag xmlns:ma14="http://schemas.microsoft.com/office/mac/drawingml/2011/main" val="1"/>
            </a:ext>
          </a:extLst>
        </p:spPr>
        <p:txBody>
          <a:bodyPr anchor="ctr"/>
          <a:lstStyle/>
          <a:p>
            <a:pPr marL="0" indent="0" defTabSz="457200">
              <a:lnSpc>
                <a:spcPct val="100000"/>
              </a:lnSpc>
              <a:spcBef>
                <a:spcPts val="0"/>
              </a:spcBef>
              <a:buSzTx/>
              <a:buNone/>
              <a:defRPr b="1" sz="1200">
                <a:solidFill>
                  <a:srgbClr val="008F00"/>
                </a:solidFill>
                <a:latin typeface="Menlo"/>
                <a:ea typeface="Menlo"/>
                <a:cs typeface="Menlo"/>
                <a:sym typeface="Menlo"/>
              </a:defRPr>
            </a:pPr>
            <a:r>
              <a:t>    </a:t>
            </a:r>
            <a:r>
              <a:rPr b="0">
                <a:solidFill>
                  <a:srgbClr val="000000"/>
                </a:solidFill>
              </a:rPr>
              <a:t>stage </a:t>
            </a:r>
            <a:r>
              <a:t>"pre-deployment tests"</a:t>
            </a:r>
          </a:p>
        </p:txBody>
      </p:sp>
      <p:sp>
        <p:nvSpPr>
          <p:cNvPr id="4553" name="Shape 4553"/>
          <p:cNvSpPr/>
          <p:nvPr/>
        </p:nvSpPr>
        <p:spPr>
          <a:xfrm>
            <a:off x="704638" y="1039760"/>
            <a:ext cx="6325205" cy="712639"/>
          </a:xfrm>
          <a:prstGeom prst="rect">
            <a:avLst/>
          </a:prstGeom>
          <a:ln w="12700">
            <a:miter lim="400000"/>
          </a:ln>
          <a:extLst>
            <a:ext uri="{C572A759-6A51-4108-AA02-DFA0A04FC94B}">
              <ma14:wrappingTextBoxFlag xmlns:ma14="http://schemas.microsoft.com/office/mac/drawingml/2011/main" val="1"/>
            </a:ext>
          </a:extLst>
        </p:spPr>
        <p:txBody>
          <a:bodyPr lIns="91422" tIns="91422" rIns="91422" bIns="91422" anchor="b">
            <a:normAutofit fontScale="100000" lnSpcReduction="0"/>
          </a:bodyPr>
          <a:lstStyle>
            <a:lvl1pPr>
              <a:lnSpc>
                <a:spcPct val="90000"/>
              </a:lnSpc>
              <a:defRPr sz="3600">
                <a:solidFill>
                  <a:srgbClr val="CB3725"/>
                </a:solidFill>
                <a:latin typeface="PT Sans"/>
                <a:ea typeface="PT Sans"/>
                <a:cs typeface="PT Sans"/>
                <a:sym typeface="PT Sans"/>
              </a:defRPr>
            </a:lvl1pPr>
          </a:lstStyle>
          <a:p>
            <a:pPr/>
            <a:r>
              <a:t>Key Workflow DSL – stage</a:t>
            </a:r>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455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4552" grpId="1"/>
    </p:bldLst>
  </p:timing>
</p:sld>
</file>

<file path=ppt/slides/slide5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557" name="Shape 4557"/>
          <p:cNvSpPr/>
          <p:nvPr>
            <p:ph type="title"/>
          </p:nvPr>
        </p:nvSpPr>
        <p:spPr>
          <a:xfrm>
            <a:off x="798781" y="833967"/>
            <a:ext cx="10970004" cy="836099"/>
          </a:xfrm>
          <a:prstGeom prst="rect">
            <a:avLst/>
          </a:prstGeom>
        </p:spPr>
        <p:txBody>
          <a:bodyPr/>
          <a:lstStyle/>
          <a:p>
            <a:pPr/>
            <a:r>
              <a:t>BREAK</a:t>
            </a:r>
          </a:p>
        </p:txBody>
      </p:sp>
      <p:sp>
        <p:nvSpPr>
          <p:cNvPr id="4558" name="Shape 4558"/>
          <p:cNvSpPr/>
          <p:nvPr>
            <p:ph type="body" idx="1"/>
          </p:nvPr>
        </p:nvSpPr>
        <p:spPr>
          <a:xfrm>
            <a:off x="799774" y="1691863"/>
            <a:ext cx="10968801" cy="4526105"/>
          </a:xfrm>
          <a:prstGeom prst="rect">
            <a:avLst/>
          </a:prstGeom>
        </p:spPr>
        <p:txBody>
          <a:bodyPr/>
          <a:lstStyle/>
          <a:p>
            <a:pPr/>
          </a:p>
        </p:txBody>
      </p:sp>
    </p:spTree>
  </p:cSld>
  <p:clrMapOvr>
    <a:masterClrMapping/>
  </p:clrMapOvr>
  <p:transition xmlns:p14="http://schemas.microsoft.com/office/powerpoint/2010/main" spd="med" advClick="1" p14:dur="1000"/>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282" name="Shape 4282"/>
          <p:cNvSpPr/>
          <p:nvPr>
            <p:ph type="title"/>
          </p:nvPr>
        </p:nvSpPr>
        <p:spPr>
          <a:xfrm>
            <a:off x="902368" y="2873694"/>
            <a:ext cx="10464801" cy="2111103"/>
          </a:xfrm>
          <a:prstGeom prst="rect">
            <a:avLst/>
          </a:prstGeom>
        </p:spPr>
        <p:txBody>
          <a:bodyPr/>
          <a:lstStyle/>
          <a:p>
            <a:pPr algn="ctr" defTabSz="859536">
              <a:defRPr sz="2350"/>
            </a:pPr>
            <a:r>
              <a:t>Pipeline with Docker</a:t>
            </a:r>
            <a:br/>
            <a:r>
              <a:rPr sz="2632"/>
              <a:t>Day 1</a:t>
            </a:r>
            <a:br>
              <a:rPr sz="2632"/>
            </a:br>
            <a:endParaRPr sz="3008"/>
          </a:p>
          <a:p>
            <a:pPr algn="ctr" defTabSz="859536">
              <a:defRPr sz="4041"/>
            </a:pPr>
            <a:r>
              <a:t>Pipeline 101</a:t>
            </a:r>
          </a:p>
        </p:txBody>
      </p:sp>
    </p:spTree>
  </p:cSld>
  <p:clrMapOvr>
    <a:masterClrMapping/>
  </p:clrMapOvr>
  <p:transition xmlns:p14="http://schemas.microsoft.com/office/powerpoint/2010/main" spd="med" advClick="1" p14:dur="1000"/>
</p:sld>
</file>

<file path=ppt/slides/slide6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560" name="Shape 4560"/>
          <p:cNvSpPr/>
          <p:nvPr>
            <p:ph type="body" sz="half" idx="1"/>
          </p:nvPr>
        </p:nvSpPr>
        <p:spPr>
          <a:xfrm>
            <a:off x="799775" y="1693140"/>
            <a:ext cx="5364399" cy="4568100"/>
          </a:xfrm>
          <a:prstGeom prst="rect">
            <a:avLst/>
          </a:prstGeom>
        </p:spPr>
        <p:txBody>
          <a:bodyPr/>
          <a:lstStyle/>
          <a:p>
            <a:pPr>
              <a:defRPr b="1">
                <a:solidFill>
                  <a:srgbClr val="006098"/>
                </a:solidFill>
              </a:defRPr>
            </a:pPr>
            <a:r>
              <a:t>Task</a:t>
            </a:r>
            <a:r>
              <a:rPr b="0">
                <a:solidFill>
                  <a:srgbClr val="54585B"/>
                </a:solidFill>
              </a:rPr>
              <a:t>:</a:t>
            </a:r>
          </a:p>
          <a:p>
            <a:pPr/>
            <a:endParaRPr b="1">
              <a:solidFill>
                <a:srgbClr val="006098"/>
              </a:solidFill>
            </a:endParaRPr>
          </a:p>
          <a:p>
            <a:pPr/>
            <a:r>
              <a:t>Pull the Docker image </a:t>
            </a:r>
            <a:r>
              <a:rPr i="1"/>
              <a:t>10.100.198.200:5000/books-ms-tests</a:t>
            </a:r>
            <a:r>
              <a:t> and run the </a:t>
            </a:r>
            <a:r>
              <a:rPr i="1"/>
              <a:t>run_tests.sh</a:t>
            </a:r>
            <a:r>
              <a:t> script inside the container.  Host volume </a:t>
            </a:r>
            <a:r>
              <a:rPr i="1"/>
              <a:t>db</a:t>
            </a:r>
            <a:r>
              <a:t> should be shared with </a:t>
            </a:r>
            <a:r>
              <a:rPr i="1"/>
              <a:t>/data/db</a:t>
            </a:r>
            <a:r>
              <a:t> inside the container.</a:t>
            </a:r>
          </a:p>
        </p:txBody>
      </p:sp>
      <p:sp>
        <p:nvSpPr>
          <p:cNvPr id="4561" name="Shape 4561"/>
          <p:cNvSpPr/>
          <p:nvPr>
            <p:ph type="body" idx="13"/>
          </p:nvPr>
        </p:nvSpPr>
        <p:spPr>
          <a:prstGeom prst="rect">
            <a:avLst/>
          </a:prstGeom>
          <a:extLst>
            <a:ext uri="{C572A759-6A51-4108-AA02-DFA0A04FC94B}">
              <ma14:wrappingTextBoxFlag xmlns:ma14="http://schemas.microsoft.com/office/mac/drawingml/2011/main" val="1"/>
            </a:ext>
          </a:extLst>
        </p:spPr>
        <p:txBody>
          <a:bodyPr anchor="ctr"/>
          <a:lstStyle/>
          <a:p>
            <a:pPr marL="0" indent="0" defTabSz="457200">
              <a:lnSpc>
                <a:spcPct val="100000"/>
              </a:lnSpc>
              <a:spcBef>
                <a:spcPts val="0"/>
              </a:spcBef>
              <a:buSzTx/>
              <a:buNone/>
              <a:defRPr b="1" sz="1200">
                <a:solidFill>
                  <a:srgbClr val="008F00"/>
                </a:solidFill>
                <a:latin typeface="Menlo"/>
                <a:ea typeface="Menlo"/>
                <a:cs typeface="Menlo"/>
                <a:sym typeface="Menlo"/>
              </a:defRPr>
            </a:pPr>
            <a:r>
              <a:t>    </a:t>
            </a:r>
            <a:r>
              <a:rPr>
                <a:solidFill>
                  <a:srgbClr val="000A55"/>
                </a:solidFill>
              </a:rPr>
              <a:t>def </a:t>
            </a:r>
            <a:r>
              <a:rPr b="0">
                <a:solidFill>
                  <a:srgbClr val="000000"/>
                </a:solidFill>
              </a:rPr>
              <a:t>tests = docker.image(</a:t>
            </a:r>
            <a:r>
              <a:t>"10.100.198.200:5000/training-books-ms-tests"</a:t>
            </a:r>
            <a:r>
              <a:rPr b="0">
                <a:solidFill>
                  <a:srgbClr val="000000"/>
                </a:solidFill>
              </a:rPr>
              <a:t>)</a:t>
            </a:r>
          </a:p>
          <a:p>
            <a:pPr lvl="1" marL="0" indent="0" defTabSz="457200">
              <a:lnSpc>
                <a:spcPct val="100000"/>
              </a:lnSpc>
              <a:spcBef>
                <a:spcPts val="0"/>
              </a:spcBef>
              <a:buSzTx/>
              <a:buNone/>
              <a:defRPr sz="1200">
                <a:latin typeface="Menlo"/>
                <a:ea typeface="Menlo"/>
                <a:cs typeface="Menlo"/>
                <a:sym typeface="Menlo"/>
              </a:defRPr>
            </a:pPr>
            <a:r>
              <a:t>    tests.pull()</a:t>
            </a:r>
            <a:endParaRPr b="1">
              <a:solidFill>
                <a:srgbClr val="008F00"/>
              </a:solidFill>
            </a:endParaRPr>
          </a:p>
          <a:p>
            <a:pPr lvl="1" marL="0" indent="0" defTabSz="457200">
              <a:lnSpc>
                <a:spcPct val="100000"/>
              </a:lnSpc>
              <a:spcBef>
                <a:spcPts val="0"/>
              </a:spcBef>
              <a:buSzTx/>
              <a:buNone/>
              <a:defRPr sz="1200">
                <a:latin typeface="Menlo"/>
                <a:ea typeface="Menlo"/>
                <a:cs typeface="Menlo"/>
                <a:sym typeface="Menlo"/>
              </a:defRPr>
            </a:pPr>
            <a:r>
              <a:t>    tests.inside(</a:t>
            </a:r>
            <a:r>
              <a:rPr b="1">
                <a:solidFill>
                  <a:srgbClr val="008F00"/>
                </a:solidFill>
              </a:rPr>
              <a:t>"-v </a:t>
            </a:r>
            <a:r>
              <a:t>${dir}</a:t>
            </a:r>
            <a:r>
              <a:rPr b="1">
                <a:solidFill>
                  <a:srgbClr val="008F00"/>
                </a:solidFill>
              </a:rPr>
              <a:t>/db:/data/db"</a:t>
            </a:r>
            <a:r>
              <a:t>) {</a:t>
            </a:r>
            <a:endParaRPr b="1">
              <a:solidFill>
                <a:srgbClr val="008F00"/>
              </a:solidFill>
            </a:endParaRPr>
          </a:p>
          <a:p>
            <a:pPr lvl="1" marL="0" indent="0" defTabSz="457200">
              <a:lnSpc>
                <a:spcPct val="100000"/>
              </a:lnSpc>
              <a:spcBef>
                <a:spcPts val="0"/>
              </a:spcBef>
              <a:buSzTx/>
              <a:buNone/>
              <a:defRPr sz="1200">
                <a:latin typeface="Menlo"/>
                <a:ea typeface="Menlo"/>
                <a:cs typeface="Menlo"/>
                <a:sym typeface="Menlo"/>
              </a:defRPr>
            </a:pPr>
            <a:r>
              <a:t>        sh </a:t>
            </a:r>
            <a:r>
              <a:rPr b="1">
                <a:solidFill>
                  <a:srgbClr val="008F00"/>
                </a:solidFill>
              </a:rPr>
              <a:t>"./run_tests.sh"</a:t>
            </a:r>
            <a:endParaRPr b="1">
              <a:solidFill>
                <a:srgbClr val="008F00"/>
              </a:solidFill>
            </a:endParaRPr>
          </a:p>
          <a:p>
            <a:pPr lvl="1" marL="0" indent="0" defTabSz="457200">
              <a:lnSpc>
                <a:spcPct val="100000"/>
              </a:lnSpc>
              <a:spcBef>
                <a:spcPts val="0"/>
              </a:spcBef>
              <a:buSzTx/>
              <a:buNone/>
              <a:defRPr b="1" sz="1200">
                <a:solidFill>
                  <a:srgbClr val="008F00"/>
                </a:solidFill>
                <a:latin typeface="Menlo"/>
                <a:ea typeface="Menlo"/>
                <a:cs typeface="Menlo"/>
                <a:sym typeface="Menlo"/>
              </a:defRPr>
            </a:pPr>
            <a:r>
              <a:t>    </a:t>
            </a:r>
            <a:r>
              <a:rPr b="0">
                <a:solidFill>
                  <a:srgbClr val="000000"/>
                </a:solidFill>
              </a:rPr>
              <a:t>}</a:t>
            </a:r>
          </a:p>
        </p:txBody>
      </p:sp>
      <p:sp>
        <p:nvSpPr>
          <p:cNvPr id="4562" name="Shape 4562"/>
          <p:cNvSpPr/>
          <p:nvPr/>
        </p:nvSpPr>
        <p:spPr>
          <a:xfrm>
            <a:off x="844338" y="861960"/>
            <a:ext cx="6325204" cy="712639"/>
          </a:xfrm>
          <a:prstGeom prst="rect">
            <a:avLst/>
          </a:prstGeom>
          <a:ln w="12700">
            <a:miter lim="400000"/>
          </a:ln>
          <a:extLst>
            <a:ext uri="{C572A759-6A51-4108-AA02-DFA0A04FC94B}">
              <ma14:wrappingTextBoxFlag xmlns:ma14="http://schemas.microsoft.com/office/mac/drawingml/2011/main" val="1"/>
            </a:ext>
          </a:extLst>
        </p:spPr>
        <p:txBody>
          <a:bodyPr lIns="91422" tIns="91422" rIns="91422" bIns="91422" anchor="b">
            <a:normAutofit fontScale="100000" lnSpcReduction="0"/>
          </a:bodyPr>
          <a:lstStyle>
            <a:lvl1pPr>
              <a:lnSpc>
                <a:spcPct val="90000"/>
              </a:lnSpc>
              <a:defRPr sz="3600">
                <a:solidFill>
                  <a:srgbClr val="CB3725"/>
                </a:solidFill>
                <a:latin typeface="PT Sans"/>
                <a:ea typeface="PT Sans"/>
                <a:cs typeface="PT Sans"/>
                <a:sym typeface="PT Sans"/>
              </a:defRPr>
            </a:lvl1pPr>
          </a:lstStyle>
          <a:p>
            <a:pPr/>
            <a:r>
              <a:t>Key Workflow DSL – docker</a:t>
            </a:r>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456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4561" grpId="1"/>
    </p:bldLst>
  </p:timing>
</p:sld>
</file>

<file path=ppt/slides/slide6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566" name="Shape 4566"/>
          <p:cNvSpPr/>
          <p:nvPr>
            <p:ph type="body" sz="half" idx="1"/>
          </p:nvPr>
        </p:nvSpPr>
        <p:spPr>
          <a:xfrm>
            <a:off x="799775" y="1693140"/>
            <a:ext cx="5364399" cy="4568100"/>
          </a:xfrm>
          <a:prstGeom prst="rect">
            <a:avLst/>
          </a:prstGeom>
        </p:spPr>
        <p:txBody>
          <a:bodyPr/>
          <a:lstStyle/>
          <a:p>
            <a:pPr>
              <a:defRPr b="1">
                <a:solidFill>
                  <a:srgbClr val="006098"/>
                </a:solidFill>
              </a:defRPr>
            </a:pPr>
            <a:r>
              <a:t>Task</a:t>
            </a:r>
            <a:r>
              <a:rPr b="0">
                <a:solidFill>
                  <a:srgbClr val="54585B"/>
                </a:solidFill>
              </a:rPr>
              <a:t>:</a:t>
            </a:r>
          </a:p>
          <a:p>
            <a:pPr/>
            <a:endParaRPr b="1">
              <a:solidFill>
                <a:srgbClr val="006098"/>
              </a:solidFill>
            </a:endParaRPr>
          </a:p>
          <a:p>
            <a:pPr/>
            <a:r>
              <a:t>Build the Docker image </a:t>
            </a:r>
            <a:r>
              <a:rPr i="1"/>
              <a:t>10.100.198.200:5000/books-ms</a:t>
            </a:r>
            <a:r>
              <a:t> and push the container to the private registry. Use the stage </a:t>
            </a:r>
            <a:r>
              <a:rPr i="1"/>
              <a:t>build</a:t>
            </a:r>
            <a:r>
              <a:t> for these steps</a:t>
            </a:r>
          </a:p>
        </p:txBody>
      </p:sp>
      <p:sp>
        <p:nvSpPr>
          <p:cNvPr id="4567" name="Shape 4567"/>
          <p:cNvSpPr/>
          <p:nvPr>
            <p:ph type="body" idx="13"/>
          </p:nvPr>
        </p:nvSpPr>
        <p:spPr>
          <a:prstGeom prst="rect">
            <a:avLst/>
          </a:prstGeom>
          <a:extLst>
            <a:ext uri="{C572A759-6A51-4108-AA02-DFA0A04FC94B}">
              <ma14:wrappingTextBoxFlag xmlns:ma14="http://schemas.microsoft.com/office/mac/drawingml/2011/main" val="1"/>
            </a:ext>
          </a:extLst>
        </p:spPr>
        <p:txBody>
          <a:bodyPr anchor="ctr"/>
          <a:lstStyle/>
          <a:p>
            <a:pPr marL="0" indent="0" defTabSz="457200">
              <a:lnSpc>
                <a:spcPct val="100000"/>
              </a:lnSpc>
              <a:spcBef>
                <a:spcPts val="0"/>
              </a:spcBef>
              <a:buSzTx/>
              <a:buNone/>
              <a:defRPr b="1" sz="1200">
                <a:solidFill>
                  <a:srgbClr val="008F00"/>
                </a:solidFill>
                <a:latin typeface="Menlo"/>
                <a:ea typeface="Menlo"/>
                <a:cs typeface="Menlo"/>
                <a:sym typeface="Menlo"/>
              </a:defRPr>
            </a:pPr>
            <a:r>
              <a:t>    </a:t>
            </a:r>
            <a:r>
              <a:rPr b="0">
                <a:solidFill>
                  <a:srgbClr val="000000"/>
                </a:solidFill>
              </a:rPr>
              <a:t>stage </a:t>
            </a:r>
            <a:r>
              <a:t>"build"</a:t>
            </a:r>
          </a:p>
          <a:p>
            <a:pPr marL="0" indent="0" defTabSz="457200">
              <a:lnSpc>
                <a:spcPct val="100000"/>
              </a:lnSpc>
              <a:spcBef>
                <a:spcPts val="0"/>
              </a:spcBef>
              <a:buSzTx/>
              <a:buNone/>
              <a:defRPr b="1" sz="1200">
                <a:solidFill>
                  <a:srgbClr val="008F00"/>
                </a:solidFill>
                <a:latin typeface="Menlo"/>
                <a:ea typeface="Menlo"/>
                <a:cs typeface="Menlo"/>
                <a:sym typeface="Menlo"/>
              </a:defRPr>
            </a:pPr>
            <a:r>
              <a:t>    </a:t>
            </a:r>
            <a:r>
              <a:rPr>
                <a:solidFill>
                  <a:srgbClr val="000A55"/>
                </a:solidFill>
              </a:rPr>
              <a:t>def </a:t>
            </a:r>
            <a:r>
              <a:rPr b="0">
                <a:solidFill>
                  <a:srgbClr val="000000"/>
                </a:solidFill>
              </a:rPr>
              <a:t>service = docker.build </a:t>
            </a:r>
            <a:r>
              <a:t>"10.100.198.200:5000/training-books-ms"</a:t>
            </a:r>
          </a:p>
          <a:p>
            <a:pPr marL="0" indent="0" defTabSz="457200">
              <a:lnSpc>
                <a:spcPct val="100000"/>
              </a:lnSpc>
              <a:spcBef>
                <a:spcPts val="0"/>
              </a:spcBef>
              <a:buSzTx/>
              <a:buNone/>
              <a:defRPr b="1" sz="1200">
                <a:solidFill>
                  <a:srgbClr val="008F00"/>
                </a:solidFill>
                <a:latin typeface="Menlo"/>
                <a:ea typeface="Menlo"/>
                <a:cs typeface="Menlo"/>
                <a:sym typeface="Menlo"/>
              </a:defRPr>
            </a:pPr>
            <a:r>
              <a:t>    </a:t>
            </a:r>
            <a:r>
              <a:rPr b="0">
                <a:solidFill>
                  <a:srgbClr val="000000"/>
                </a:solidFill>
              </a:rPr>
              <a:t>service.push()</a:t>
            </a:r>
          </a:p>
        </p:txBody>
      </p:sp>
      <p:sp>
        <p:nvSpPr>
          <p:cNvPr id="4568" name="Shape 4568"/>
          <p:cNvSpPr/>
          <p:nvPr/>
        </p:nvSpPr>
        <p:spPr>
          <a:xfrm>
            <a:off x="869738" y="1001660"/>
            <a:ext cx="6325204" cy="712639"/>
          </a:xfrm>
          <a:prstGeom prst="rect">
            <a:avLst/>
          </a:prstGeom>
          <a:ln w="12700">
            <a:miter lim="400000"/>
          </a:ln>
          <a:extLst>
            <a:ext uri="{C572A759-6A51-4108-AA02-DFA0A04FC94B}">
              <ma14:wrappingTextBoxFlag xmlns:ma14="http://schemas.microsoft.com/office/mac/drawingml/2011/main" val="1"/>
            </a:ext>
          </a:extLst>
        </p:spPr>
        <p:txBody>
          <a:bodyPr lIns="91422" tIns="91422" rIns="91422" bIns="91422" anchor="b">
            <a:normAutofit fontScale="100000" lnSpcReduction="0"/>
          </a:bodyPr>
          <a:lstStyle>
            <a:lvl1pPr>
              <a:lnSpc>
                <a:spcPct val="90000"/>
              </a:lnSpc>
              <a:defRPr sz="3600">
                <a:solidFill>
                  <a:srgbClr val="CB3725"/>
                </a:solidFill>
                <a:latin typeface="PT Sans"/>
                <a:ea typeface="PT Sans"/>
                <a:cs typeface="PT Sans"/>
                <a:sym typeface="PT Sans"/>
              </a:defRPr>
            </a:lvl1pPr>
          </a:lstStyle>
          <a:p>
            <a:pPr/>
            <a:r>
              <a:t>Key Workflow DSL – docker</a:t>
            </a:r>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456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4567" grpId="1"/>
    </p:bldLst>
  </p:timing>
</p:sld>
</file>

<file path=ppt/slides/slide6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572" name="Shape 4572"/>
          <p:cNvSpPr/>
          <p:nvPr>
            <p:ph type="body" sz="half" idx="1"/>
          </p:nvPr>
        </p:nvSpPr>
        <p:spPr>
          <a:xfrm>
            <a:off x="799775" y="1718540"/>
            <a:ext cx="5364399" cy="4568100"/>
          </a:xfrm>
          <a:prstGeom prst="rect">
            <a:avLst/>
          </a:prstGeom>
        </p:spPr>
        <p:txBody>
          <a:bodyPr/>
          <a:lstStyle/>
          <a:p>
            <a:pPr marL="149777" indent="-149777" defTabSz="748891">
              <a:lnSpc>
                <a:spcPct val="90000"/>
              </a:lnSpc>
              <a:defRPr b="1" sz="2200">
                <a:solidFill>
                  <a:srgbClr val="006098"/>
                </a:solidFill>
              </a:defRPr>
            </a:pPr>
            <a:r>
              <a:t>Task</a:t>
            </a:r>
            <a:r>
              <a:rPr b="0">
                <a:solidFill>
                  <a:srgbClr val="54585B"/>
                </a:solidFill>
              </a:rPr>
              <a:t>:</a:t>
            </a:r>
          </a:p>
          <a:p>
            <a:pPr marL="149777" indent="-149777" defTabSz="748891">
              <a:lnSpc>
                <a:spcPct val="90000"/>
              </a:lnSpc>
              <a:defRPr sz="2200"/>
            </a:pPr>
          </a:p>
          <a:p>
            <a:pPr marL="149777" indent="-149777" defTabSz="748891">
              <a:lnSpc>
                <a:spcPct val="90000"/>
              </a:lnSpc>
              <a:defRPr sz="2200"/>
            </a:pPr>
            <a:r>
              <a:t>Pull containers and run (through </a:t>
            </a:r>
            <a:r>
              <a:rPr i="1"/>
              <a:t>Docker Compose</a:t>
            </a:r>
            <a:r>
              <a:t> target </a:t>
            </a:r>
            <a:r>
              <a:rPr i="1"/>
              <a:t>app</a:t>
            </a:r>
            <a:r>
              <a:t>) the 10.100.198.200:5000/books-ms container in the </a:t>
            </a:r>
            <a:r>
              <a:rPr i="1"/>
              <a:t>production</a:t>
            </a:r>
            <a:r>
              <a:t> node. Use </a:t>
            </a:r>
            <a:r>
              <a:rPr i="1"/>
              <a:t>stash</a:t>
            </a:r>
            <a:r>
              <a:t> to archive </a:t>
            </a:r>
            <a:r>
              <a:rPr i="1"/>
              <a:t>docker-compose-dev.yml</a:t>
            </a:r>
            <a:r>
              <a:t> file while in the </a:t>
            </a:r>
            <a:r>
              <a:rPr i="1"/>
              <a:t>cd</a:t>
            </a:r>
            <a:r>
              <a:t> node and </a:t>
            </a:r>
            <a:r>
              <a:rPr i="1"/>
              <a:t>unstash</a:t>
            </a:r>
            <a:r>
              <a:t> to retrieve it when inside the </a:t>
            </a:r>
            <a:r>
              <a:rPr i="1"/>
              <a:t>production</a:t>
            </a:r>
            <a:r>
              <a:t> node. Before running the service, make sure that both the service and mongo containers are pulled.</a:t>
            </a:r>
          </a:p>
        </p:txBody>
      </p:sp>
      <p:sp>
        <p:nvSpPr>
          <p:cNvPr id="4573" name="Shape 4573"/>
          <p:cNvSpPr/>
          <p:nvPr>
            <p:ph type="body" idx="13"/>
          </p:nvPr>
        </p:nvSpPr>
        <p:spPr>
          <a:prstGeom prst="rect">
            <a:avLst/>
          </a:prstGeom>
          <a:extLst>
            <a:ext uri="{C572A759-6A51-4108-AA02-DFA0A04FC94B}">
              <ma14:wrappingTextBoxFlag xmlns:ma14="http://schemas.microsoft.com/office/mac/drawingml/2011/main" val="1"/>
            </a:ext>
          </a:extLst>
        </p:spPr>
        <p:txBody>
          <a:bodyPr anchor="ctr"/>
          <a:lstStyle/>
          <a:p>
            <a:pPr marL="0" indent="0" defTabSz="457200">
              <a:lnSpc>
                <a:spcPct val="100000"/>
              </a:lnSpc>
              <a:spcBef>
                <a:spcPts val="0"/>
              </a:spcBef>
              <a:buSzTx/>
              <a:buNone/>
              <a:defRPr sz="1200">
                <a:latin typeface="Menlo"/>
                <a:ea typeface="Menlo"/>
                <a:cs typeface="Menlo"/>
                <a:sym typeface="Menlo"/>
              </a:defRPr>
            </a:pPr>
            <a:r>
              <a:t>node(</a:t>
            </a:r>
            <a:r>
              <a:rPr b="1">
                <a:solidFill>
                  <a:srgbClr val="008F00"/>
                </a:solidFill>
              </a:rPr>
              <a:t>"cd"</a:t>
            </a:r>
            <a:r>
              <a:t>) {</a:t>
            </a:r>
          </a:p>
          <a:p>
            <a:pPr marL="0" indent="0" defTabSz="457200">
              <a:lnSpc>
                <a:spcPct val="100000"/>
              </a:lnSpc>
              <a:spcBef>
                <a:spcPts val="0"/>
              </a:spcBef>
              <a:buSzTx/>
              <a:buNone/>
              <a:defRPr sz="1200">
                <a:latin typeface="Menlo"/>
                <a:ea typeface="Menlo"/>
                <a:cs typeface="Menlo"/>
                <a:sym typeface="Menlo"/>
              </a:defRPr>
            </a:pPr>
            <a:r>
              <a:t>...</a:t>
            </a:r>
          </a:p>
          <a:p>
            <a:pPr marL="0" indent="0" defTabSz="457200">
              <a:lnSpc>
                <a:spcPct val="100000"/>
              </a:lnSpc>
              <a:spcBef>
                <a:spcPts val="0"/>
              </a:spcBef>
              <a:buSzTx/>
              <a:buNone/>
              <a:defRPr sz="1200">
                <a:latin typeface="Menlo"/>
                <a:ea typeface="Menlo"/>
                <a:cs typeface="Menlo"/>
                <a:sym typeface="Menlo"/>
              </a:defRPr>
            </a:pPr>
            <a:r>
              <a:t>    stash </a:t>
            </a:r>
            <a:r>
              <a:rPr b="1">
                <a:solidFill>
                  <a:srgbClr val="008F00"/>
                </a:solidFill>
              </a:rPr>
              <a:t>includes</a:t>
            </a:r>
            <a:r>
              <a:t>: </a:t>
            </a:r>
            <a:r>
              <a:rPr b="1">
                <a:solidFill>
                  <a:srgbClr val="008F00"/>
                </a:solidFill>
              </a:rPr>
              <a:t>"docker-compose*.yml"</a:t>
            </a:r>
            <a:r>
              <a:t>, </a:t>
            </a:r>
            <a:r>
              <a:rPr b="1">
                <a:solidFill>
                  <a:srgbClr val="008F00"/>
                </a:solidFill>
              </a:rPr>
              <a:t>name</a:t>
            </a:r>
            <a:r>
              <a:t>: </a:t>
            </a:r>
            <a:r>
              <a:rPr b="1">
                <a:solidFill>
                  <a:srgbClr val="008F00"/>
                </a:solidFill>
              </a:rPr>
              <a:t>"docker-compose"</a:t>
            </a:r>
          </a:p>
          <a:p>
            <a:pPr marL="0" indent="0" defTabSz="457200">
              <a:lnSpc>
                <a:spcPct val="100000"/>
              </a:lnSpc>
              <a:spcBef>
                <a:spcPts val="0"/>
              </a:spcBef>
              <a:buSzTx/>
              <a:buNone/>
              <a:defRPr sz="1200">
                <a:latin typeface="Menlo"/>
                <a:ea typeface="Menlo"/>
                <a:cs typeface="Menlo"/>
                <a:sym typeface="Menlo"/>
              </a:defRPr>
            </a:pPr>
            <a:r>
              <a:t>}</a:t>
            </a:r>
          </a:p>
          <a:p>
            <a:pPr marL="0" indent="0" defTabSz="457200">
              <a:lnSpc>
                <a:spcPct val="100000"/>
              </a:lnSpc>
              <a:spcBef>
                <a:spcPts val="0"/>
              </a:spcBef>
              <a:buSzTx/>
              <a:buNone/>
              <a:defRPr sz="1200">
                <a:latin typeface="Menlo"/>
                <a:ea typeface="Menlo"/>
                <a:cs typeface="Menlo"/>
                <a:sym typeface="Menlo"/>
              </a:defRPr>
            </a:pPr>
            <a:r>
              <a:t>node(</a:t>
            </a:r>
            <a:r>
              <a:rPr b="1">
                <a:solidFill>
                  <a:srgbClr val="008F00"/>
                </a:solidFill>
              </a:rPr>
              <a:t>"production"</a:t>
            </a:r>
            <a:r>
              <a:t>) {</a:t>
            </a:r>
          </a:p>
          <a:p>
            <a:pPr marL="0" indent="0" defTabSz="457200">
              <a:lnSpc>
                <a:spcPct val="100000"/>
              </a:lnSpc>
              <a:spcBef>
                <a:spcPts val="0"/>
              </a:spcBef>
              <a:buSzTx/>
              <a:buNone/>
              <a:defRPr sz="1200">
                <a:latin typeface="Menlo"/>
                <a:ea typeface="Menlo"/>
                <a:cs typeface="Menlo"/>
                <a:sym typeface="Menlo"/>
              </a:defRPr>
            </a:pPr>
            <a:r>
              <a:t>    stage </a:t>
            </a:r>
            <a:r>
              <a:rPr b="1">
                <a:solidFill>
                  <a:srgbClr val="008F00"/>
                </a:solidFill>
              </a:rPr>
              <a:t>"deploy"</a:t>
            </a:r>
          </a:p>
          <a:p>
            <a:pPr marL="0" indent="0" defTabSz="457200">
              <a:lnSpc>
                <a:spcPct val="100000"/>
              </a:lnSpc>
              <a:spcBef>
                <a:spcPts val="0"/>
              </a:spcBef>
              <a:buSzTx/>
              <a:buNone/>
              <a:defRPr b="1" sz="1200">
                <a:solidFill>
                  <a:srgbClr val="008F00"/>
                </a:solidFill>
                <a:latin typeface="Menlo"/>
                <a:ea typeface="Menlo"/>
                <a:cs typeface="Menlo"/>
                <a:sym typeface="Menlo"/>
              </a:defRPr>
            </a:pPr>
            <a:r>
              <a:t>    </a:t>
            </a:r>
            <a:r>
              <a:rPr b="0">
                <a:solidFill>
                  <a:srgbClr val="000000"/>
                </a:solidFill>
              </a:rPr>
              <a:t>unstash </a:t>
            </a:r>
            <a:r>
              <a:t>"docker-compose"</a:t>
            </a:r>
          </a:p>
          <a:p>
            <a:pPr marL="0" indent="0" defTabSz="457200">
              <a:lnSpc>
                <a:spcPct val="100000"/>
              </a:lnSpc>
              <a:spcBef>
                <a:spcPts val="0"/>
              </a:spcBef>
              <a:buSzTx/>
              <a:buNone/>
              <a:defRPr b="1" sz="1200">
                <a:solidFill>
                  <a:srgbClr val="008F00"/>
                </a:solidFill>
                <a:latin typeface="Menlo"/>
                <a:ea typeface="Menlo"/>
                <a:cs typeface="Menlo"/>
                <a:sym typeface="Menlo"/>
              </a:defRPr>
            </a:pPr>
            <a:r>
              <a:t>    </a:t>
            </a:r>
            <a:r>
              <a:rPr b="0">
                <a:solidFill>
                  <a:srgbClr val="000000"/>
                </a:solidFill>
              </a:rPr>
              <a:t>docker.image(</a:t>
            </a:r>
            <a:r>
              <a:t>"10.100.198.200:5000/training-books-ms"</a:t>
            </a:r>
            <a:r>
              <a:rPr b="0">
                <a:solidFill>
                  <a:srgbClr val="000000"/>
                </a:solidFill>
              </a:rPr>
              <a:t>).pull()</a:t>
            </a:r>
          </a:p>
          <a:p>
            <a:pPr marL="0" indent="0" defTabSz="457200">
              <a:lnSpc>
                <a:spcPct val="100000"/>
              </a:lnSpc>
              <a:spcBef>
                <a:spcPts val="0"/>
              </a:spcBef>
              <a:buSzTx/>
              <a:buNone/>
              <a:defRPr sz="1200">
                <a:latin typeface="Menlo"/>
                <a:ea typeface="Menlo"/>
                <a:cs typeface="Menlo"/>
                <a:sym typeface="Menlo"/>
              </a:defRPr>
            </a:pPr>
            <a:r>
              <a:t>    docker.image(</a:t>
            </a:r>
            <a:r>
              <a:rPr b="1">
                <a:solidFill>
                  <a:srgbClr val="008F00"/>
                </a:solidFill>
              </a:rPr>
              <a:t>"mongo"</a:t>
            </a:r>
            <a:r>
              <a:t>).pull()</a:t>
            </a:r>
          </a:p>
          <a:p>
            <a:pPr marL="0" indent="0" defTabSz="457200">
              <a:lnSpc>
                <a:spcPct val="100000"/>
              </a:lnSpc>
              <a:spcBef>
                <a:spcPts val="0"/>
              </a:spcBef>
              <a:buSzTx/>
              <a:buNone/>
              <a:defRPr sz="1200">
                <a:latin typeface="Menlo"/>
                <a:ea typeface="Menlo"/>
                <a:cs typeface="Menlo"/>
                <a:sym typeface="Menlo"/>
              </a:defRPr>
            </a:pPr>
            <a:r>
              <a:t>    sh "docker-compose -p books-ms up -d app"</a:t>
            </a:r>
          </a:p>
          <a:p>
            <a:pPr marL="0" indent="0" defTabSz="457200">
              <a:lnSpc>
                <a:spcPct val="100000"/>
              </a:lnSpc>
              <a:spcBef>
                <a:spcPts val="0"/>
              </a:spcBef>
              <a:buSzTx/>
              <a:buNone/>
              <a:defRPr sz="1200">
                <a:latin typeface="Menlo"/>
                <a:ea typeface="Menlo"/>
                <a:cs typeface="Menlo"/>
                <a:sym typeface="Menlo"/>
              </a:defRPr>
            </a:pPr>
            <a:r>
              <a:t>}</a:t>
            </a:r>
          </a:p>
        </p:txBody>
      </p:sp>
      <p:sp>
        <p:nvSpPr>
          <p:cNvPr id="4574" name="Shape 4574"/>
          <p:cNvSpPr/>
          <p:nvPr>
            <p:ph type="title"/>
          </p:nvPr>
        </p:nvSpPr>
        <p:spPr>
          <a:xfrm>
            <a:off x="652154" y="165100"/>
            <a:ext cx="8028686" cy="1358701"/>
          </a:xfrm>
          <a:prstGeom prst="rect">
            <a:avLst/>
          </a:prstGeom>
        </p:spPr>
        <p:txBody>
          <a:bodyPr anchor="b"/>
          <a:lstStyle/>
          <a:p>
            <a:pPr/>
            <a:r>
              <a:t>Key Workflow DSL – stash and unstash</a:t>
            </a:r>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457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4573" grpId="1"/>
    </p:bldLst>
  </p:timing>
</p:sld>
</file>

<file path=ppt/slides/slide6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578" name="Shape 4578"/>
          <p:cNvSpPr/>
          <p:nvPr>
            <p:ph type="body" sz="half" idx="1"/>
          </p:nvPr>
        </p:nvSpPr>
        <p:spPr>
          <a:xfrm>
            <a:off x="799775" y="1693140"/>
            <a:ext cx="5364399" cy="4568100"/>
          </a:xfrm>
          <a:prstGeom prst="rect">
            <a:avLst/>
          </a:prstGeom>
        </p:spPr>
        <p:txBody>
          <a:bodyPr/>
          <a:lstStyle/>
          <a:p>
            <a:pPr marL="177391" indent="-177391" defTabSz="886967">
              <a:defRPr b="1" sz="2700">
                <a:solidFill>
                  <a:srgbClr val="006098"/>
                </a:solidFill>
              </a:defRPr>
            </a:pPr>
            <a:r>
              <a:t>Task</a:t>
            </a:r>
            <a:r>
              <a:rPr b="0">
                <a:solidFill>
                  <a:srgbClr val="54585B"/>
                </a:solidFill>
              </a:rPr>
              <a:t>:</a:t>
            </a:r>
          </a:p>
          <a:p>
            <a:pPr marL="177391" indent="-177391" defTabSz="886967">
              <a:defRPr sz="2700"/>
            </a:pPr>
          </a:p>
          <a:p>
            <a:pPr marL="177391" indent="-177391" defTabSz="886967">
              <a:defRPr sz="2700"/>
            </a:pPr>
            <a:r>
              <a:t>Run </a:t>
            </a:r>
            <a:r>
              <a:rPr i="1"/>
              <a:t>post-deployment tests</a:t>
            </a:r>
            <a:r>
              <a:t> in the node </a:t>
            </a:r>
            <a:r>
              <a:rPr i="1"/>
              <a:t>cd</a:t>
            </a:r>
            <a:r>
              <a:t>. The </a:t>
            </a:r>
            <a:r>
              <a:rPr i="1"/>
              <a:t>run_tests.sh</a:t>
            </a:r>
            <a:r>
              <a:t> script expects two environment variables: </a:t>
            </a:r>
            <a:r>
              <a:rPr i="1"/>
              <a:t>TEST_TYPE=integ and DOMAIN=</a:t>
            </a:r>
            <a:r>
              <a:rPr i="1" u="sng">
                <a:solidFill>
                  <a:srgbClr val="0000FF"/>
                </a:solidFill>
                <a:uFill>
                  <a:solidFill>
                    <a:srgbClr val="0000FF"/>
                  </a:solidFill>
                </a:uFill>
                <a:hlinkClick r:id="rId3" invalidUrl="" action="" tgtFrame="" tooltip="" history="1" highlightClick="0" endSnd="0"/>
              </a:rPr>
              <a:t>http://10.100.199.201:8081</a:t>
            </a:r>
            <a:r>
              <a:t>. Tests should be run inside the </a:t>
            </a:r>
            <a:r>
              <a:rPr i="1"/>
              <a:t>training-books-ms</a:t>
            </a:r>
            <a:r>
              <a:t> container.</a:t>
            </a:r>
          </a:p>
        </p:txBody>
      </p:sp>
      <p:sp>
        <p:nvSpPr>
          <p:cNvPr id="4579" name="Shape 4579"/>
          <p:cNvSpPr/>
          <p:nvPr>
            <p:ph type="body" idx="13"/>
          </p:nvPr>
        </p:nvSpPr>
        <p:spPr>
          <a:prstGeom prst="rect">
            <a:avLst/>
          </a:prstGeom>
          <a:extLst>
            <a:ext uri="{C572A759-6A51-4108-AA02-DFA0A04FC94B}">
              <ma14:wrappingTextBoxFlag xmlns:ma14="http://schemas.microsoft.com/office/mac/drawingml/2011/main" val="1"/>
            </a:ext>
          </a:extLst>
        </p:spPr>
        <p:txBody>
          <a:bodyPr anchor="ctr"/>
          <a:lstStyle/>
          <a:p>
            <a:pPr marL="0" indent="0" defTabSz="457200">
              <a:lnSpc>
                <a:spcPct val="100000"/>
              </a:lnSpc>
              <a:spcBef>
                <a:spcPts val="0"/>
              </a:spcBef>
              <a:buSzTx/>
              <a:buNone/>
              <a:defRPr sz="1200">
                <a:latin typeface="Menlo"/>
                <a:ea typeface="Menlo"/>
                <a:cs typeface="Menlo"/>
                <a:sym typeface="Menlo"/>
              </a:defRPr>
            </a:pPr>
            <a:r>
              <a:t>node(</a:t>
            </a:r>
            <a:r>
              <a:rPr b="1">
                <a:solidFill>
                  <a:srgbClr val="008F00"/>
                </a:solidFill>
              </a:rPr>
              <a:t>"cd"</a:t>
            </a:r>
            <a:r>
              <a:t>) {</a:t>
            </a:r>
          </a:p>
          <a:p>
            <a:pPr marL="0" indent="0" defTabSz="457200">
              <a:lnSpc>
                <a:spcPct val="100000"/>
              </a:lnSpc>
              <a:spcBef>
                <a:spcPts val="0"/>
              </a:spcBef>
              <a:buSzTx/>
              <a:buNone/>
              <a:defRPr sz="1200">
                <a:latin typeface="Menlo"/>
                <a:ea typeface="Menlo"/>
                <a:cs typeface="Menlo"/>
                <a:sym typeface="Menlo"/>
              </a:defRPr>
            </a:pPr>
            <a:r>
              <a:t>    stage </a:t>
            </a:r>
            <a:r>
              <a:rPr b="1">
                <a:solidFill>
                  <a:srgbClr val="008F00"/>
                </a:solidFill>
              </a:rPr>
              <a:t>"post-deployment tests"</a:t>
            </a:r>
          </a:p>
          <a:p>
            <a:pPr marL="0" indent="0" defTabSz="457200">
              <a:lnSpc>
                <a:spcPct val="100000"/>
              </a:lnSpc>
              <a:spcBef>
                <a:spcPts val="0"/>
              </a:spcBef>
              <a:buSzTx/>
              <a:buNone/>
              <a:defRPr b="1" sz="1200">
                <a:solidFill>
                  <a:srgbClr val="008F00"/>
                </a:solidFill>
                <a:latin typeface="Menlo"/>
                <a:ea typeface="Menlo"/>
                <a:cs typeface="Menlo"/>
                <a:sym typeface="Menlo"/>
              </a:defRPr>
            </a:pPr>
            <a:r>
              <a:t>    </a:t>
            </a:r>
            <a:r>
              <a:rPr b="0">
                <a:solidFill>
                  <a:srgbClr val="000A55"/>
                </a:solidFill>
              </a:rPr>
              <a:t>def </a:t>
            </a:r>
            <a:r>
              <a:rPr b="0">
                <a:solidFill>
                  <a:srgbClr val="000000"/>
                </a:solidFill>
              </a:rPr>
              <a:t>tests = docker.image("10.100.198.200:5000/training-books-ms-tests")</a:t>
            </a:r>
          </a:p>
          <a:p>
            <a:pPr marL="0" indent="0" defTabSz="457200">
              <a:lnSpc>
                <a:spcPct val="100000"/>
              </a:lnSpc>
              <a:spcBef>
                <a:spcPts val="0"/>
              </a:spcBef>
              <a:buSzTx/>
              <a:buNone/>
              <a:defRPr sz="1200">
                <a:latin typeface="Menlo"/>
                <a:ea typeface="Menlo"/>
                <a:cs typeface="Menlo"/>
                <a:sym typeface="Menlo"/>
              </a:defRPr>
            </a:pPr>
            <a:r>
              <a:t>    tests.inside() {</a:t>
            </a:r>
          </a:p>
          <a:p>
            <a:pPr marL="0" indent="0" defTabSz="457200">
              <a:lnSpc>
                <a:spcPct val="100000"/>
              </a:lnSpc>
              <a:spcBef>
                <a:spcPts val="0"/>
              </a:spcBef>
              <a:buSzTx/>
              <a:buNone/>
              <a:defRPr sz="1200">
                <a:latin typeface="Menlo"/>
                <a:ea typeface="Menlo"/>
                <a:cs typeface="Menlo"/>
                <a:sym typeface="Menlo"/>
              </a:defRPr>
            </a:pPr>
            <a:r>
              <a:t>        withEnv([</a:t>
            </a:r>
            <a:r>
              <a:rPr b="1">
                <a:solidFill>
                  <a:srgbClr val="008F00"/>
                </a:solidFill>
              </a:rPr>
              <a:t>"TEST_TYPE=integ"</a:t>
            </a:r>
            <a:r>
              <a:t>, </a:t>
            </a:r>
            <a:r>
              <a:rPr b="1">
                <a:solidFill>
                  <a:srgbClr val="008F00"/>
                </a:solidFill>
              </a:rPr>
              <a:t>"DOMAIN=http://10.100.198.200:8081"</a:t>
            </a:r>
            <a:r>
              <a:t>]) {</a:t>
            </a:r>
          </a:p>
          <a:p>
            <a:pPr marL="0" indent="0" defTabSz="457200">
              <a:lnSpc>
                <a:spcPct val="100000"/>
              </a:lnSpc>
              <a:spcBef>
                <a:spcPts val="0"/>
              </a:spcBef>
              <a:buSzTx/>
              <a:buNone/>
              <a:defRPr sz="1200">
                <a:latin typeface="Menlo"/>
                <a:ea typeface="Menlo"/>
                <a:cs typeface="Menlo"/>
                <a:sym typeface="Menlo"/>
              </a:defRPr>
            </a:pPr>
            <a:r>
              <a:t>            sh </a:t>
            </a:r>
            <a:r>
              <a:rPr b="1">
                <a:solidFill>
                  <a:srgbClr val="008F00"/>
                </a:solidFill>
              </a:rPr>
              <a:t>"./run_tests.sh"</a:t>
            </a:r>
          </a:p>
          <a:p>
            <a:pPr marL="0" indent="0" defTabSz="457200">
              <a:lnSpc>
                <a:spcPct val="100000"/>
              </a:lnSpc>
              <a:spcBef>
                <a:spcPts val="0"/>
              </a:spcBef>
              <a:buSzTx/>
              <a:buNone/>
              <a:defRPr b="1" sz="1200">
                <a:solidFill>
                  <a:srgbClr val="008F00"/>
                </a:solidFill>
                <a:latin typeface="Menlo"/>
                <a:ea typeface="Menlo"/>
                <a:cs typeface="Menlo"/>
                <a:sym typeface="Menlo"/>
              </a:defRPr>
            </a:pPr>
            <a:r>
              <a:t>        </a:t>
            </a:r>
            <a:r>
              <a:rPr b="0">
                <a:solidFill>
                  <a:srgbClr val="000000"/>
                </a:solidFill>
              </a:rPr>
              <a:t>}</a:t>
            </a:r>
          </a:p>
          <a:p>
            <a:pPr marL="0" indent="0" defTabSz="457200">
              <a:lnSpc>
                <a:spcPct val="100000"/>
              </a:lnSpc>
              <a:spcBef>
                <a:spcPts val="0"/>
              </a:spcBef>
              <a:buSzTx/>
              <a:buNone/>
              <a:defRPr sz="1200">
                <a:latin typeface="Menlo"/>
                <a:ea typeface="Menlo"/>
                <a:cs typeface="Menlo"/>
                <a:sym typeface="Menlo"/>
              </a:defRPr>
            </a:pPr>
            <a:r>
              <a:t>    }</a:t>
            </a:r>
          </a:p>
          <a:p>
            <a:pPr marL="0" indent="0" defTabSz="457200">
              <a:lnSpc>
                <a:spcPct val="100000"/>
              </a:lnSpc>
              <a:spcBef>
                <a:spcPts val="0"/>
              </a:spcBef>
              <a:buSzTx/>
              <a:buNone/>
              <a:defRPr sz="1200">
                <a:latin typeface="Menlo"/>
                <a:ea typeface="Menlo"/>
                <a:cs typeface="Menlo"/>
                <a:sym typeface="Menlo"/>
              </a:defRPr>
            </a:pPr>
            <a:r>
              <a:t>}</a:t>
            </a:r>
          </a:p>
        </p:txBody>
      </p:sp>
      <p:sp>
        <p:nvSpPr>
          <p:cNvPr id="4580" name="Shape 4580"/>
          <p:cNvSpPr/>
          <p:nvPr>
            <p:ph type="title"/>
          </p:nvPr>
        </p:nvSpPr>
        <p:spPr>
          <a:xfrm>
            <a:off x="765411" y="368300"/>
            <a:ext cx="8080531" cy="1358701"/>
          </a:xfrm>
          <a:prstGeom prst="rect">
            <a:avLst/>
          </a:prstGeom>
        </p:spPr>
        <p:txBody>
          <a:bodyPr anchor="b"/>
          <a:lstStyle/>
          <a:p>
            <a:pPr/>
            <a:r>
              <a:t>Key Workflow DSL – env and withEnv</a:t>
            </a:r>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457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4579" grpId="1"/>
    </p:bldLst>
  </p:timing>
</p:sld>
</file>

<file path=ppt/slides/slide6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584" name="Shape 4584"/>
          <p:cNvSpPr/>
          <p:nvPr>
            <p:ph type="title"/>
          </p:nvPr>
        </p:nvSpPr>
        <p:spPr>
          <a:xfrm>
            <a:off x="-51080" y="-59931"/>
            <a:ext cx="9804359" cy="1358701"/>
          </a:xfrm>
          <a:prstGeom prst="rect">
            <a:avLst/>
          </a:prstGeom>
        </p:spPr>
        <p:txBody>
          <a:bodyPr/>
          <a:lstStyle>
            <a:lvl1pPr algn="ctr">
              <a:defRPr sz="4800"/>
            </a:lvl1pPr>
          </a:lstStyle>
          <a:p>
            <a:pPr/>
            <a:r>
              <a:t>Cleanup</a:t>
            </a:r>
          </a:p>
        </p:txBody>
      </p:sp>
      <p:sp>
        <p:nvSpPr>
          <p:cNvPr id="4585" name="Shape 4585"/>
          <p:cNvSpPr/>
          <p:nvPr/>
        </p:nvSpPr>
        <p:spPr>
          <a:xfrm>
            <a:off x="708781" y="1929127"/>
            <a:ext cx="1489355" cy="884059"/>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p>
            <a:pPr>
              <a:defRPr>
                <a:solidFill>
                  <a:srgbClr val="54585B"/>
                </a:solidFill>
                <a:latin typeface="Arial"/>
                <a:ea typeface="Arial"/>
                <a:cs typeface="Arial"/>
                <a:sym typeface="Arial"/>
              </a:defRPr>
            </a:pPr>
            <a:r>
              <a:t>$ exit</a:t>
            </a:r>
          </a:p>
          <a:p>
            <a:pPr>
              <a:defRPr>
                <a:solidFill>
                  <a:srgbClr val="54585B"/>
                </a:solidFill>
                <a:latin typeface="Arial"/>
                <a:ea typeface="Arial"/>
                <a:cs typeface="Arial"/>
                <a:sym typeface="Arial"/>
              </a:defRPr>
            </a:pPr>
          </a:p>
          <a:p>
            <a:pPr>
              <a:defRPr>
                <a:solidFill>
                  <a:srgbClr val="54585B"/>
                </a:solidFill>
                <a:latin typeface="Arial"/>
                <a:ea typeface="Arial"/>
                <a:cs typeface="Arial"/>
                <a:sym typeface="Arial"/>
              </a:defRPr>
            </a:pPr>
            <a:r>
              <a:t>$ vagrant halt</a:t>
            </a:r>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587" name="Shape 4587"/>
          <p:cNvSpPr/>
          <p:nvPr>
            <p:ph type="title"/>
          </p:nvPr>
        </p:nvSpPr>
        <p:spPr>
          <a:xfrm>
            <a:off x="1193521" y="2667000"/>
            <a:ext cx="8433601" cy="1358701"/>
          </a:xfrm>
          <a:prstGeom prst="rect">
            <a:avLst/>
          </a:prstGeom>
        </p:spPr>
        <p:txBody>
          <a:bodyPr/>
          <a:lstStyle/>
          <a:p>
            <a:pPr/>
            <a:r>
              <a:t>REVIEW Day 3 and PREP</a:t>
            </a:r>
          </a:p>
        </p:txBody>
      </p:sp>
    </p:spTree>
  </p:cSld>
  <p:clrMapOvr>
    <a:masterClrMapping/>
  </p:clrMapOvr>
  <p:transition xmlns:p14="http://schemas.microsoft.com/office/powerpoint/2010/main" spd="med" advClick="1" p14:dur="1000"/>
</p:sld>
</file>

<file path=ppt/slides/slide6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589" name="Shape 4589"/>
          <p:cNvSpPr/>
          <p:nvPr>
            <p:ph type="title"/>
          </p:nvPr>
        </p:nvSpPr>
        <p:spPr>
          <a:xfrm>
            <a:off x="914400" y="2127735"/>
            <a:ext cx="10464801" cy="3009749"/>
          </a:xfrm>
          <a:prstGeom prst="rect">
            <a:avLst/>
          </a:prstGeom>
        </p:spPr>
        <p:txBody>
          <a:bodyPr/>
          <a:lstStyle/>
          <a:p>
            <a:pPr algn="ctr">
              <a:defRPr sz="2500"/>
            </a:pPr>
            <a:r>
              <a:t>Workflow with Docker</a:t>
            </a:r>
            <a:br/>
            <a:r>
              <a:rPr sz="2800"/>
              <a:t>Day 3</a:t>
            </a:r>
            <a:br>
              <a:rPr sz="2800"/>
            </a:br>
            <a:endParaRPr sz="3200"/>
          </a:p>
          <a:p>
            <a:pPr algn="ctr">
              <a:defRPr sz="4300"/>
            </a:pPr>
            <a:r>
              <a:t>The Project</a:t>
            </a:r>
            <a:br/>
            <a:r>
              <a:t>Part 2</a:t>
            </a:r>
          </a:p>
        </p:txBody>
      </p:sp>
    </p:spTree>
  </p:cSld>
  <p:clrMapOvr>
    <a:masterClrMapping/>
  </p:clrMapOvr>
  <p:transition xmlns:p14="http://schemas.microsoft.com/office/powerpoint/2010/main" spd="med" advClick="1" p14:dur="1000"/>
</p:sld>
</file>

<file path=ppt/slides/slide6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591" name="Shape 4591"/>
          <p:cNvSpPr/>
          <p:nvPr>
            <p:ph type="title"/>
          </p:nvPr>
        </p:nvSpPr>
        <p:spPr>
          <a:xfrm>
            <a:off x="2123087" y="833967"/>
            <a:ext cx="8227502" cy="836099"/>
          </a:xfrm>
          <a:prstGeom prst="rect">
            <a:avLst/>
          </a:prstGeom>
        </p:spPr>
        <p:txBody>
          <a:bodyPr/>
          <a:lstStyle/>
          <a:p>
            <a:pPr/>
            <a:r>
              <a:t>Prepare the Environments</a:t>
            </a:r>
          </a:p>
        </p:txBody>
      </p:sp>
      <p:sp>
        <p:nvSpPr>
          <p:cNvPr id="4592" name="Shape 4592"/>
          <p:cNvSpPr/>
          <p:nvPr/>
        </p:nvSpPr>
        <p:spPr>
          <a:xfrm>
            <a:off x="1938395" y="2037081"/>
            <a:ext cx="5058774" cy="624837"/>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p>
            <a:pPr defTabSz="457200">
              <a:defRPr i="1" sz="1200">
                <a:solidFill>
                  <a:srgbClr val="929292"/>
                </a:solidFill>
                <a:latin typeface="Menlo"/>
                <a:ea typeface="Menlo"/>
                <a:cs typeface="Menlo"/>
                <a:sym typeface="Menlo"/>
              </a:defRPr>
            </a:pPr>
            <a:r>
              <a:t>vagrant up cje</a:t>
            </a:r>
          </a:p>
          <a:p>
            <a:pPr defTabSz="457200">
              <a:defRPr i="1" sz="1200">
                <a:solidFill>
                  <a:srgbClr val="929292"/>
                </a:solidFill>
                <a:latin typeface="Menlo"/>
                <a:ea typeface="Menlo"/>
                <a:cs typeface="Menlo"/>
                <a:sym typeface="Menlo"/>
              </a:defRPr>
            </a:pPr>
          </a:p>
          <a:p>
            <a:pPr defTabSz="457200">
              <a:defRPr i="1" sz="1200">
                <a:solidFill>
                  <a:srgbClr val="929292"/>
                </a:solidFill>
                <a:latin typeface="Menlo"/>
                <a:ea typeface="Menlo"/>
                <a:cs typeface="Menlo"/>
                <a:sym typeface="Menlo"/>
              </a:defRPr>
            </a:pPr>
            <a:r>
              <a:t>vagrant ssh cje -c "/vagrant/scripts/provision_cje.sh"</a:t>
            </a:r>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596" name="Shape 4596"/>
          <p:cNvSpPr/>
          <p:nvPr>
            <p:ph type="body" sz="half" idx="1"/>
          </p:nvPr>
        </p:nvSpPr>
        <p:spPr>
          <a:xfrm>
            <a:off x="799775" y="1693140"/>
            <a:ext cx="5364399" cy="4568100"/>
          </a:xfrm>
          <a:prstGeom prst="rect">
            <a:avLst/>
          </a:prstGeom>
        </p:spPr>
        <p:txBody>
          <a:bodyPr/>
          <a:lstStyle/>
          <a:p>
            <a:pPr marL="155447" indent="-155447" defTabSz="777240">
              <a:defRPr b="1" sz="2300">
                <a:solidFill>
                  <a:srgbClr val="006098"/>
                </a:solidFill>
              </a:defRPr>
            </a:pPr>
            <a:r>
              <a:t>Task</a:t>
            </a:r>
            <a:r>
              <a:rPr b="0">
                <a:solidFill>
                  <a:srgbClr val="54585B"/>
                </a:solidFill>
              </a:rPr>
              <a:t>:</a:t>
            </a:r>
          </a:p>
          <a:p>
            <a:pPr marL="155447" indent="-155447" defTabSz="777240">
              <a:defRPr sz="2300"/>
            </a:pPr>
          </a:p>
          <a:p>
            <a:pPr marL="155447" indent="-155447" defTabSz="777240">
              <a:defRPr sz="2300"/>
            </a:pPr>
            <a:r>
              <a:t>Add an </a:t>
            </a:r>
            <a:r>
              <a:rPr i="1"/>
              <a:t>input</a:t>
            </a:r>
            <a:r>
              <a:t> with the message </a:t>
            </a:r>
            <a:r>
              <a:rPr i="1"/>
              <a:t>Please confirm deployment to production</a:t>
            </a:r>
            <a:r>
              <a:t> and button with the text </a:t>
            </a:r>
            <a:r>
              <a:rPr i="1"/>
              <a:t>Submit</a:t>
            </a:r>
            <a:r>
              <a:t> prior to deployment to production. Add the parameter for additional notes and echo the value. Make sure that only the user "manager" is allowed to use this input. Run deployment only if the response is true.</a:t>
            </a:r>
          </a:p>
        </p:txBody>
      </p:sp>
      <p:sp>
        <p:nvSpPr>
          <p:cNvPr id="4597" name="Shape 4597"/>
          <p:cNvSpPr/>
          <p:nvPr>
            <p:ph type="body" idx="13"/>
          </p:nvPr>
        </p:nvSpPr>
        <p:spPr>
          <a:prstGeom prst="rect">
            <a:avLst/>
          </a:prstGeom>
          <a:extLst>
            <a:ext uri="{C572A759-6A51-4108-AA02-DFA0A04FC94B}">
              <ma14:wrappingTextBoxFlag xmlns:ma14="http://schemas.microsoft.com/office/mac/drawingml/2011/main" val="1"/>
            </a:ext>
          </a:extLst>
        </p:spPr>
        <p:txBody>
          <a:bodyPr anchor="ctr"/>
          <a:lstStyle>
            <a:lvl1pPr marL="0" indent="0" defTabSz="457200">
              <a:lnSpc>
                <a:spcPct val="100000"/>
              </a:lnSpc>
              <a:spcBef>
                <a:spcPts val="0"/>
              </a:spcBef>
              <a:buSzTx/>
              <a:buNone/>
              <a:defRPr b="1" sz="1200">
                <a:solidFill>
                  <a:srgbClr val="008F00"/>
                </a:solidFill>
                <a:latin typeface="Menlo"/>
                <a:ea typeface="Menlo"/>
                <a:cs typeface="Menlo"/>
                <a:sym typeface="Menlo"/>
              </a:defRPr>
            </a:lvl1pPr>
            <a:lvl2pPr marL="0" indent="0" defTabSz="457200">
              <a:lnSpc>
                <a:spcPct val="100000"/>
              </a:lnSpc>
              <a:spcBef>
                <a:spcPts val="0"/>
              </a:spcBef>
              <a:buSzTx/>
              <a:buNone/>
              <a:defRPr b="1" sz="1200">
                <a:solidFill>
                  <a:srgbClr val="008F00"/>
                </a:solidFill>
                <a:latin typeface="Menlo"/>
                <a:ea typeface="Menlo"/>
                <a:cs typeface="Menlo"/>
                <a:sym typeface="Menlo"/>
              </a:defRPr>
            </a:lvl2pPr>
          </a:lstStyle>
          <a:p>
            <a:pPr/>
            <a:r>
              <a:t>    def response = input message: 'Please confirm deployment to production', ok: 'Submit', parameters: [[$class: 'StringParameterDefinition', defaultValue: '', description: 'Additional comments', name: '']], submitter: 'manager'</a:t>
            </a:r>
          </a:p>
          <a:p>
            <a:pPr lvl="1"/>
            <a:r>
              <a:t>    echo response</a:t>
            </a:r>
          </a:p>
        </p:txBody>
      </p:sp>
      <p:sp>
        <p:nvSpPr>
          <p:cNvPr id="4598" name="Shape 4598"/>
          <p:cNvSpPr/>
          <p:nvPr/>
        </p:nvSpPr>
        <p:spPr>
          <a:xfrm>
            <a:off x="1667038" y="874660"/>
            <a:ext cx="6325204" cy="712639"/>
          </a:xfrm>
          <a:prstGeom prst="rect">
            <a:avLst/>
          </a:prstGeom>
          <a:ln w="12700">
            <a:miter lim="400000"/>
          </a:ln>
          <a:extLst>
            <a:ext uri="{C572A759-6A51-4108-AA02-DFA0A04FC94B}">
              <ma14:wrappingTextBoxFlag xmlns:ma14="http://schemas.microsoft.com/office/mac/drawingml/2011/main" val="1"/>
            </a:ext>
          </a:extLst>
        </p:spPr>
        <p:txBody>
          <a:bodyPr lIns="91422" tIns="91422" rIns="91422" bIns="91422" anchor="b">
            <a:normAutofit fontScale="100000" lnSpcReduction="0"/>
          </a:bodyPr>
          <a:lstStyle>
            <a:lvl1pPr>
              <a:lnSpc>
                <a:spcPct val="90000"/>
              </a:lnSpc>
              <a:defRPr sz="3600">
                <a:solidFill>
                  <a:srgbClr val="CB3725"/>
                </a:solidFill>
                <a:latin typeface="PT Sans"/>
                <a:ea typeface="PT Sans"/>
                <a:cs typeface="PT Sans"/>
                <a:sym typeface="PT Sans"/>
              </a:defRPr>
            </a:lvl1pPr>
          </a:lstStyle>
          <a:p>
            <a:pPr/>
            <a:r>
              <a:t>Key Workflow DSL – input</a:t>
            </a:r>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459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4597" grpId="1"/>
    </p:bldLst>
  </p:timing>
</p:sld>
</file>

<file path=ppt/slides/slide6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602" name="Shape 4602"/>
          <p:cNvSpPr/>
          <p:nvPr>
            <p:ph type="body" sz="half" idx="1"/>
          </p:nvPr>
        </p:nvSpPr>
        <p:spPr>
          <a:xfrm>
            <a:off x="799775" y="1693140"/>
            <a:ext cx="5364399" cy="4568100"/>
          </a:xfrm>
          <a:prstGeom prst="rect">
            <a:avLst/>
          </a:prstGeom>
        </p:spPr>
        <p:txBody>
          <a:bodyPr/>
          <a:lstStyle/>
          <a:p>
            <a:pPr>
              <a:defRPr b="1">
                <a:solidFill>
                  <a:srgbClr val="006098"/>
                </a:solidFill>
              </a:defRPr>
            </a:pPr>
            <a:r>
              <a:t>Task</a:t>
            </a:r>
            <a:r>
              <a:rPr b="0">
                <a:solidFill>
                  <a:srgbClr val="54585B"/>
                </a:solidFill>
              </a:rPr>
              <a:t>:</a:t>
            </a:r>
          </a:p>
          <a:p>
            <a:pPr/>
            <a:endParaRPr b="1">
              <a:solidFill>
                <a:srgbClr val="006098"/>
              </a:solidFill>
            </a:endParaRPr>
          </a:p>
          <a:p>
            <a:pPr/>
            <a:r>
              <a:t>Change the script so that </a:t>
            </a:r>
            <a:r>
              <a:rPr i="1"/>
              <a:t>service</a:t>
            </a:r>
            <a:r>
              <a:t> and </a:t>
            </a:r>
            <a:r>
              <a:rPr i="1"/>
              <a:t>db</a:t>
            </a:r>
            <a:r>
              <a:t> containers are pulled in </a:t>
            </a:r>
            <a:r>
              <a:rPr i="1"/>
              <a:t>parallel</a:t>
            </a:r>
            <a:r>
              <a:t>.</a:t>
            </a:r>
          </a:p>
        </p:txBody>
      </p:sp>
      <p:sp>
        <p:nvSpPr>
          <p:cNvPr id="4603" name="Shape 4603"/>
          <p:cNvSpPr/>
          <p:nvPr>
            <p:ph type="body" idx="13"/>
          </p:nvPr>
        </p:nvSpPr>
        <p:spPr>
          <a:prstGeom prst="rect">
            <a:avLst/>
          </a:prstGeom>
          <a:extLst>
            <a:ext uri="{C572A759-6A51-4108-AA02-DFA0A04FC94B}">
              <ma14:wrappingTextBoxFlag xmlns:ma14="http://schemas.microsoft.com/office/mac/drawingml/2011/main" val="1"/>
            </a:ext>
          </a:extLst>
        </p:spPr>
        <p:txBody>
          <a:bodyPr anchor="ctr"/>
          <a:lstStyle/>
          <a:p>
            <a:pPr marL="0" indent="0" defTabSz="457200">
              <a:lnSpc>
                <a:spcPct val="100000"/>
              </a:lnSpc>
              <a:spcBef>
                <a:spcPts val="0"/>
              </a:spcBef>
              <a:buSzTx/>
              <a:buNone/>
              <a:defRPr b="1" strike="sngStrike" sz="1200">
                <a:solidFill>
                  <a:srgbClr val="008F00"/>
                </a:solidFill>
                <a:latin typeface="Menlo"/>
                <a:ea typeface="Menlo"/>
                <a:cs typeface="Menlo"/>
                <a:sym typeface="Menlo"/>
              </a:defRPr>
            </a:pPr>
            <a:r>
              <a:t>    </a:t>
            </a:r>
            <a:r>
              <a:rPr b="0">
                <a:solidFill>
                  <a:srgbClr val="000000"/>
                </a:solidFill>
              </a:rPr>
              <a:t>docker.image(</a:t>
            </a:r>
            <a:r>
              <a:t>"10.100.198.200:5000/training-books-ms"</a:t>
            </a:r>
            <a:r>
              <a:rPr b="0">
                <a:solidFill>
                  <a:srgbClr val="000000"/>
                </a:solidFill>
              </a:rPr>
              <a:t>).pull()</a:t>
            </a:r>
          </a:p>
          <a:p>
            <a:pPr marL="0" indent="0" defTabSz="457200">
              <a:lnSpc>
                <a:spcPct val="100000"/>
              </a:lnSpc>
              <a:spcBef>
                <a:spcPts val="0"/>
              </a:spcBef>
              <a:buSzTx/>
              <a:buNone/>
              <a:defRPr strike="sngStrike" sz="1200">
                <a:latin typeface="Menlo"/>
                <a:ea typeface="Menlo"/>
                <a:cs typeface="Menlo"/>
                <a:sym typeface="Menlo"/>
              </a:defRPr>
            </a:pPr>
            <a:r>
              <a:t>    docker.image(</a:t>
            </a:r>
            <a:r>
              <a:rPr b="1">
                <a:solidFill>
                  <a:srgbClr val="008F00"/>
                </a:solidFill>
              </a:rPr>
              <a:t>“mongo”</a:t>
            </a:r>
            <a:r>
              <a:t>).pull()</a:t>
            </a:r>
            <a:endParaRPr b="1">
              <a:solidFill>
                <a:srgbClr val="008F00"/>
              </a:solidFill>
            </a:endParaRPr>
          </a:p>
          <a:p>
            <a:pPr marL="0" indent="0" defTabSz="457200">
              <a:lnSpc>
                <a:spcPct val="100000"/>
              </a:lnSpc>
              <a:spcBef>
                <a:spcPts val="0"/>
              </a:spcBef>
              <a:buSzTx/>
              <a:buNone/>
              <a:defRPr b="1" sz="1200">
                <a:solidFill>
                  <a:srgbClr val="008F00"/>
                </a:solidFill>
                <a:latin typeface="Menlo"/>
                <a:ea typeface="Menlo"/>
                <a:cs typeface="Menlo"/>
                <a:sym typeface="Menlo"/>
              </a:defRPr>
            </a:pPr>
            <a:r>
              <a:t>    </a:t>
            </a:r>
            <a:r>
              <a:rPr>
                <a:solidFill>
                  <a:srgbClr val="000A55"/>
                </a:solidFill>
              </a:rPr>
              <a:t>def </a:t>
            </a:r>
            <a:r>
              <a:t>pull = [:]</a:t>
            </a:r>
          </a:p>
          <a:p>
            <a:pPr marL="0" indent="0" defTabSz="457200">
              <a:lnSpc>
                <a:spcPct val="100000"/>
              </a:lnSpc>
              <a:spcBef>
                <a:spcPts val="0"/>
              </a:spcBef>
              <a:buSzTx/>
              <a:buNone/>
              <a:defRPr b="1" sz="1200">
                <a:solidFill>
                  <a:srgbClr val="008F00"/>
                </a:solidFill>
                <a:latin typeface="Menlo"/>
                <a:ea typeface="Menlo"/>
                <a:cs typeface="Menlo"/>
                <a:sym typeface="Menlo"/>
              </a:defRPr>
            </a:pPr>
            <a:r>
              <a:t>    pull["service"] = {</a:t>
            </a:r>
          </a:p>
          <a:p>
            <a:pPr marL="0" indent="0" defTabSz="457200">
              <a:lnSpc>
                <a:spcPct val="100000"/>
              </a:lnSpc>
              <a:spcBef>
                <a:spcPts val="0"/>
              </a:spcBef>
              <a:buSzTx/>
              <a:buNone/>
              <a:defRPr b="1" sz="1200">
                <a:solidFill>
                  <a:srgbClr val="008F00"/>
                </a:solidFill>
                <a:latin typeface="Menlo"/>
                <a:ea typeface="Menlo"/>
                <a:cs typeface="Menlo"/>
                <a:sym typeface="Menlo"/>
              </a:defRPr>
            </a:pPr>
            <a:r>
              <a:t>        docker.image("10.100.198.200:5000/training-books-ms").pull()</a:t>
            </a:r>
          </a:p>
          <a:p>
            <a:pPr marL="0" indent="0" defTabSz="457200">
              <a:lnSpc>
                <a:spcPct val="100000"/>
              </a:lnSpc>
              <a:spcBef>
                <a:spcPts val="0"/>
              </a:spcBef>
              <a:buSzTx/>
              <a:buNone/>
              <a:defRPr b="1" sz="1200">
                <a:solidFill>
                  <a:srgbClr val="008F00"/>
                </a:solidFill>
                <a:latin typeface="Menlo"/>
                <a:ea typeface="Menlo"/>
                <a:cs typeface="Menlo"/>
                <a:sym typeface="Menlo"/>
              </a:defRPr>
            </a:pPr>
            <a:r>
              <a:t>    }</a:t>
            </a:r>
          </a:p>
          <a:p>
            <a:pPr marL="0" indent="0" defTabSz="457200">
              <a:lnSpc>
                <a:spcPct val="100000"/>
              </a:lnSpc>
              <a:spcBef>
                <a:spcPts val="0"/>
              </a:spcBef>
              <a:buSzTx/>
              <a:buNone/>
              <a:defRPr b="1" sz="1200">
                <a:solidFill>
                  <a:srgbClr val="008F00"/>
                </a:solidFill>
                <a:latin typeface="Menlo"/>
                <a:ea typeface="Menlo"/>
                <a:cs typeface="Menlo"/>
                <a:sym typeface="Menlo"/>
              </a:defRPr>
            </a:pPr>
            <a:r>
              <a:t>    pull["db"] = {</a:t>
            </a:r>
          </a:p>
          <a:p>
            <a:pPr marL="0" indent="0" defTabSz="457200">
              <a:lnSpc>
                <a:spcPct val="100000"/>
              </a:lnSpc>
              <a:spcBef>
                <a:spcPts val="0"/>
              </a:spcBef>
              <a:buSzTx/>
              <a:buNone/>
              <a:defRPr b="1" sz="1200">
                <a:solidFill>
                  <a:srgbClr val="008F00"/>
                </a:solidFill>
                <a:latin typeface="Menlo"/>
                <a:ea typeface="Menlo"/>
                <a:cs typeface="Menlo"/>
                <a:sym typeface="Menlo"/>
              </a:defRPr>
            </a:pPr>
            <a:r>
              <a:t>        docker.image("mongo").pull()</a:t>
            </a:r>
          </a:p>
          <a:p>
            <a:pPr marL="0" indent="0" defTabSz="457200">
              <a:lnSpc>
                <a:spcPct val="100000"/>
              </a:lnSpc>
              <a:spcBef>
                <a:spcPts val="0"/>
              </a:spcBef>
              <a:buSzTx/>
              <a:buNone/>
              <a:defRPr b="1" sz="1200">
                <a:solidFill>
                  <a:srgbClr val="008F00"/>
                </a:solidFill>
                <a:latin typeface="Menlo"/>
                <a:ea typeface="Menlo"/>
                <a:cs typeface="Menlo"/>
                <a:sym typeface="Menlo"/>
              </a:defRPr>
            </a:pPr>
            <a:r>
              <a:t>    }</a:t>
            </a:r>
          </a:p>
          <a:p>
            <a:pPr marL="0" indent="0" defTabSz="457200">
              <a:lnSpc>
                <a:spcPct val="100000"/>
              </a:lnSpc>
              <a:spcBef>
                <a:spcPts val="0"/>
              </a:spcBef>
              <a:buSzTx/>
              <a:buNone/>
              <a:defRPr b="1" sz="1200">
                <a:solidFill>
                  <a:srgbClr val="008F00"/>
                </a:solidFill>
                <a:latin typeface="Menlo"/>
                <a:ea typeface="Menlo"/>
                <a:cs typeface="Menlo"/>
                <a:sym typeface="Menlo"/>
              </a:defRPr>
            </a:pPr>
            <a:r>
              <a:t>    parallel pull</a:t>
            </a:r>
          </a:p>
        </p:txBody>
      </p:sp>
      <p:sp>
        <p:nvSpPr>
          <p:cNvPr id="4604" name="Shape 4604"/>
          <p:cNvSpPr/>
          <p:nvPr/>
        </p:nvSpPr>
        <p:spPr>
          <a:xfrm>
            <a:off x="1451139" y="1039760"/>
            <a:ext cx="6325204" cy="712639"/>
          </a:xfrm>
          <a:prstGeom prst="rect">
            <a:avLst/>
          </a:prstGeom>
          <a:ln w="12700">
            <a:miter lim="400000"/>
          </a:ln>
          <a:extLst>
            <a:ext uri="{C572A759-6A51-4108-AA02-DFA0A04FC94B}">
              <ma14:wrappingTextBoxFlag xmlns:ma14="http://schemas.microsoft.com/office/mac/drawingml/2011/main" val="1"/>
            </a:ext>
          </a:extLst>
        </p:spPr>
        <p:txBody>
          <a:bodyPr lIns="91422" tIns="91422" rIns="91422" bIns="91422" anchor="b">
            <a:normAutofit fontScale="100000" lnSpcReduction="0"/>
          </a:bodyPr>
          <a:lstStyle>
            <a:lvl1pPr>
              <a:lnSpc>
                <a:spcPct val="90000"/>
              </a:lnSpc>
              <a:defRPr sz="3600">
                <a:solidFill>
                  <a:srgbClr val="CB3725"/>
                </a:solidFill>
                <a:latin typeface="PT Sans"/>
                <a:ea typeface="PT Sans"/>
                <a:cs typeface="PT Sans"/>
                <a:sym typeface="PT Sans"/>
              </a:defRPr>
            </a:lvl1pPr>
          </a:lstStyle>
          <a:p>
            <a:pPr/>
            <a:r>
              <a:t>Key Workflow DSL – parallel</a:t>
            </a:r>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460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4603" grpId="1"/>
    </p:bldLst>
  </p:timing>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286" name="Shape 4286"/>
          <p:cNvSpPr/>
          <p:nvPr>
            <p:ph type="title"/>
          </p:nvPr>
        </p:nvSpPr>
        <p:spPr>
          <a:xfrm>
            <a:off x="1370062" y="1214387"/>
            <a:ext cx="6325202" cy="700911"/>
          </a:xfrm>
          <a:prstGeom prst="rect">
            <a:avLst/>
          </a:prstGeom>
        </p:spPr>
        <p:txBody>
          <a:bodyPr/>
          <a:lstStyle>
            <a:lvl1pPr>
              <a:defRPr sz="3200"/>
            </a:lvl1pPr>
          </a:lstStyle>
          <a:p>
            <a:pPr/>
            <a:r>
              <a:t>The Need For Workflow?</a:t>
            </a:r>
          </a:p>
        </p:txBody>
      </p:sp>
      <p:sp>
        <p:nvSpPr>
          <p:cNvPr id="4287" name="Shape 4287"/>
          <p:cNvSpPr/>
          <p:nvPr>
            <p:ph type="body" idx="4294967295"/>
          </p:nvPr>
        </p:nvSpPr>
        <p:spPr>
          <a:xfrm>
            <a:off x="1370062" y="2050251"/>
            <a:ext cx="8226598" cy="4299313"/>
          </a:xfrm>
          <a:prstGeom prst="rect">
            <a:avLst/>
          </a:prstGeom>
        </p:spPr>
        <p:txBody>
          <a:bodyPr lIns="91422" tIns="91422" rIns="91422" bIns="91422"/>
          <a:lstStyle/>
          <a:p>
            <a:pPr marL="457200" indent="-406400">
              <a:lnSpc>
                <a:spcPct val="200000"/>
              </a:lnSpc>
              <a:spcBef>
                <a:spcPts val="0"/>
              </a:spcBef>
              <a:buClr>
                <a:srgbClr val="54585B"/>
              </a:buClr>
              <a:buChar char="●"/>
              <a:defRPr>
                <a:solidFill>
                  <a:srgbClr val="54585B"/>
                </a:solidFill>
                <a:latin typeface="PT Sans"/>
                <a:ea typeface="PT Sans"/>
                <a:cs typeface="PT Sans"/>
                <a:sym typeface="PT Sans"/>
              </a:defRPr>
            </a:pPr>
            <a:r>
              <a:t>Reduction of a number of jobs</a:t>
            </a:r>
          </a:p>
          <a:p>
            <a:pPr marL="457200" indent="-406400">
              <a:lnSpc>
                <a:spcPct val="200000"/>
              </a:lnSpc>
              <a:spcBef>
                <a:spcPts val="0"/>
              </a:spcBef>
              <a:buClr>
                <a:srgbClr val="54585B"/>
              </a:buClr>
              <a:buChar char="●"/>
              <a:defRPr>
                <a:solidFill>
                  <a:srgbClr val="54585B"/>
                </a:solidFill>
                <a:latin typeface="PT Sans"/>
                <a:ea typeface="PT Sans"/>
                <a:cs typeface="PT Sans"/>
                <a:sym typeface="PT Sans"/>
              </a:defRPr>
            </a:pPr>
            <a:r>
              <a:t>Easier maintenance</a:t>
            </a:r>
          </a:p>
          <a:p>
            <a:pPr marL="457200" indent="-406400">
              <a:lnSpc>
                <a:spcPct val="200000"/>
              </a:lnSpc>
              <a:spcBef>
                <a:spcPts val="0"/>
              </a:spcBef>
              <a:buClr>
                <a:srgbClr val="54585B"/>
              </a:buClr>
              <a:buChar char="●"/>
              <a:defRPr>
                <a:solidFill>
                  <a:srgbClr val="54585B"/>
                </a:solidFill>
                <a:latin typeface="PT Sans"/>
                <a:ea typeface="PT Sans"/>
                <a:cs typeface="PT Sans"/>
                <a:sym typeface="PT Sans"/>
              </a:defRPr>
            </a:pPr>
            <a:r>
              <a:t>Deployment decentralisation</a:t>
            </a:r>
          </a:p>
          <a:p>
            <a:pPr marL="457200" indent="-406400">
              <a:lnSpc>
                <a:spcPct val="200000"/>
              </a:lnSpc>
              <a:spcBef>
                <a:spcPts val="0"/>
              </a:spcBef>
              <a:buClr>
                <a:srgbClr val="54585B"/>
              </a:buClr>
              <a:buChar char="●"/>
              <a:defRPr>
                <a:solidFill>
                  <a:srgbClr val="54585B"/>
                </a:solidFill>
                <a:latin typeface="PT Sans"/>
                <a:ea typeface="PT Sans"/>
                <a:cs typeface="PT Sans"/>
                <a:sym typeface="PT Sans"/>
              </a:defRPr>
            </a:pPr>
            <a:r>
              <a:t>Easier specification through code</a:t>
            </a:r>
          </a:p>
        </p:txBody>
      </p:sp>
    </p:spTree>
  </p:cSld>
  <p:clrMapOvr>
    <a:masterClrMapping/>
  </p:clrMapOvr>
  <p:transition xmlns:p14="http://schemas.microsoft.com/office/powerpoint/2010/main" spd="med" advClick="1" p14:dur="1000"/>
</p:sld>
</file>

<file path=ppt/slides/slide7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608" name="Shape 4608"/>
          <p:cNvSpPr/>
          <p:nvPr>
            <p:ph type="title"/>
          </p:nvPr>
        </p:nvSpPr>
        <p:spPr>
          <a:xfrm>
            <a:off x="665995" y="63498"/>
            <a:ext cx="7722745" cy="1358704"/>
          </a:xfrm>
          <a:prstGeom prst="rect">
            <a:avLst/>
          </a:prstGeom>
        </p:spPr>
        <p:txBody>
          <a:bodyPr/>
          <a:lstStyle/>
          <a:p>
            <a:pPr/>
            <a:r>
              <a:t>Key Workflow DSL – execution control</a:t>
            </a:r>
          </a:p>
        </p:txBody>
      </p:sp>
      <p:sp>
        <p:nvSpPr>
          <p:cNvPr id="4609" name="Shape 4609"/>
          <p:cNvSpPr/>
          <p:nvPr>
            <p:ph type="body" sz="half" idx="4294967295"/>
          </p:nvPr>
        </p:nvSpPr>
        <p:spPr>
          <a:xfrm>
            <a:off x="518098" y="1457033"/>
            <a:ext cx="3963005" cy="4526105"/>
          </a:xfrm>
          <a:prstGeom prst="rect">
            <a:avLst/>
          </a:prstGeom>
        </p:spPr>
        <p:txBody>
          <a:bodyPr lIns="91422" tIns="91422" rIns="91422" bIns="91422"/>
          <a:lstStyle/>
          <a:p>
            <a:pPr marL="548638" indent="-731518">
              <a:lnSpc>
                <a:spcPct val="100000"/>
              </a:lnSpc>
              <a:spcBef>
                <a:spcPts val="0"/>
              </a:spcBef>
              <a:buSzTx/>
              <a:buNone/>
              <a:defRPr sz="2000">
                <a:solidFill>
                  <a:srgbClr val="54585B"/>
                </a:solidFill>
                <a:latin typeface="PT Sans"/>
                <a:ea typeface="PT Sans"/>
                <a:cs typeface="PT Sans"/>
                <a:sym typeface="PT Sans"/>
              </a:defRPr>
            </a:pPr>
          </a:p>
          <a:p>
            <a:pPr marL="457200" indent="-406400">
              <a:lnSpc>
                <a:spcPct val="100000"/>
              </a:lnSpc>
              <a:spcBef>
                <a:spcPts val="0"/>
              </a:spcBef>
              <a:buClr>
                <a:srgbClr val="54585B"/>
              </a:buClr>
              <a:buChar char="●"/>
              <a:defRPr sz="2000">
                <a:solidFill>
                  <a:srgbClr val="54585B"/>
                </a:solidFill>
                <a:latin typeface="PT Sans"/>
                <a:ea typeface="PT Sans"/>
                <a:cs typeface="PT Sans"/>
                <a:sym typeface="PT Sans"/>
              </a:defRPr>
            </a:pPr>
            <a:r>
              <a:t>try up to N times</a:t>
            </a:r>
          </a:p>
          <a:p>
            <a:pPr marL="0" indent="0">
              <a:lnSpc>
                <a:spcPct val="100000"/>
              </a:lnSpc>
              <a:spcBef>
                <a:spcPts val="0"/>
              </a:spcBef>
              <a:buSzTx/>
              <a:buNone/>
              <a:defRPr sz="2000">
                <a:solidFill>
                  <a:srgbClr val="54585B"/>
                </a:solidFill>
                <a:latin typeface="Courier New"/>
                <a:ea typeface="Courier New"/>
                <a:cs typeface="Courier New"/>
                <a:sym typeface="Courier New"/>
              </a:defRPr>
            </a:pPr>
            <a:r>
              <a:t>retry(10) {</a:t>
            </a:r>
          </a:p>
          <a:p>
            <a:pPr marL="0" indent="0">
              <a:lnSpc>
                <a:spcPct val="100000"/>
              </a:lnSpc>
              <a:spcBef>
                <a:spcPts val="0"/>
              </a:spcBef>
              <a:buSzTx/>
              <a:buNone/>
              <a:defRPr sz="2000">
                <a:solidFill>
                  <a:srgbClr val="54585B"/>
                </a:solidFill>
                <a:latin typeface="Courier New"/>
                <a:ea typeface="Courier New"/>
                <a:cs typeface="Courier New"/>
                <a:sym typeface="Courier New"/>
              </a:defRPr>
            </a:pPr>
            <a:r>
              <a:t>    // some block</a:t>
            </a:r>
          </a:p>
          <a:p>
            <a:pPr marL="0" indent="0">
              <a:lnSpc>
                <a:spcPct val="100000"/>
              </a:lnSpc>
              <a:spcBef>
                <a:spcPts val="0"/>
              </a:spcBef>
              <a:buSzTx/>
              <a:buNone/>
              <a:defRPr sz="2000">
                <a:solidFill>
                  <a:srgbClr val="54585B"/>
                </a:solidFill>
                <a:latin typeface="Courier New"/>
                <a:ea typeface="Courier New"/>
                <a:cs typeface="Courier New"/>
                <a:sym typeface="Courier New"/>
              </a:defRPr>
            </a:pPr>
            <a:r>
              <a:t>}</a:t>
            </a:r>
          </a:p>
          <a:p>
            <a:pPr marL="548638" indent="-731518">
              <a:lnSpc>
                <a:spcPct val="100000"/>
              </a:lnSpc>
              <a:spcBef>
                <a:spcPts val="0"/>
              </a:spcBef>
              <a:buSzTx/>
              <a:buNone/>
              <a:defRPr sz="2000">
                <a:solidFill>
                  <a:srgbClr val="54585B"/>
                </a:solidFill>
                <a:latin typeface="PT Sans"/>
                <a:ea typeface="PT Sans"/>
                <a:cs typeface="PT Sans"/>
                <a:sym typeface="PT Sans"/>
              </a:defRPr>
            </a:pPr>
          </a:p>
          <a:p>
            <a:pPr marL="457200" indent="-406400">
              <a:lnSpc>
                <a:spcPct val="100000"/>
              </a:lnSpc>
              <a:spcBef>
                <a:spcPts val="0"/>
              </a:spcBef>
              <a:buClr>
                <a:srgbClr val="54585B"/>
              </a:buClr>
              <a:buChar char="●"/>
              <a:defRPr sz="2000">
                <a:solidFill>
                  <a:srgbClr val="54585B"/>
                </a:solidFill>
                <a:latin typeface="PT Sans"/>
                <a:ea typeface="PT Sans"/>
                <a:cs typeface="PT Sans"/>
                <a:sym typeface="PT Sans"/>
              </a:defRPr>
            </a:pPr>
            <a:r>
              <a:t>pause</a:t>
            </a:r>
          </a:p>
          <a:p>
            <a:pPr marL="548638" indent="-731518">
              <a:lnSpc>
                <a:spcPct val="100000"/>
              </a:lnSpc>
              <a:spcBef>
                <a:spcPts val="0"/>
              </a:spcBef>
              <a:buSzTx/>
              <a:buNone/>
              <a:defRPr sz="2000">
                <a:solidFill>
                  <a:srgbClr val="54585B"/>
                </a:solidFill>
                <a:latin typeface="Courier New"/>
                <a:ea typeface="Courier New"/>
                <a:cs typeface="Courier New"/>
                <a:sym typeface="Courier New"/>
              </a:defRPr>
            </a:pPr>
            <a:r>
              <a:t>sleep time: 10,</a:t>
            </a:r>
          </a:p>
          <a:p>
            <a:pPr marL="548638" indent="-731518">
              <a:lnSpc>
                <a:spcPct val="100000"/>
              </a:lnSpc>
              <a:spcBef>
                <a:spcPts val="0"/>
              </a:spcBef>
              <a:buSzTx/>
              <a:buNone/>
              <a:defRPr sz="2000">
                <a:solidFill>
                  <a:srgbClr val="54585B"/>
                </a:solidFill>
                <a:latin typeface="Courier New"/>
                <a:ea typeface="Courier New"/>
                <a:cs typeface="Courier New"/>
                <a:sym typeface="Courier New"/>
              </a:defRPr>
            </a:pPr>
            <a:r>
              <a:t>  unit: 'MINUTES'</a:t>
            </a:r>
          </a:p>
        </p:txBody>
      </p:sp>
      <p:sp>
        <p:nvSpPr>
          <p:cNvPr id="4610" name="Shape 4610"/>
          <p:cNvSpPr/>
          <p:nvPr/>
        </p:nvSpPr>
        <p:spPr>
          <a:xfrm>
            <a:off x="4187349" y="838549"/>
            <a:ext cx="4738802" cy="3816190"/>
          </a:xfrm>
          <a:prstGeom prst="rect">
            <a:avLst/>
          </a:prstGeom>
          <a:ln w="12700">
            <a:miter lim="400000"/>
          </a:ln>
          <a:extLst>
            <a:ext uri="{C572A759-6A51-4108-AA02-DFA0A04FC94B}">
              <ma14:wrappingTextBoxFlag xmlns:ma14="http://schemas.microsoft.com/office/mac/drawingml/2011/main" val="1"/>
            </a:ext>
          </a:extLst>
        </p:spPr>
        <p:txBody>
          <a:bodyPr lIns="91422" tIns="91422" rIns="91422" bIns="91422">
            <a:normAutofit fontScale="100000" lnSpcReduction="0"/>
          </a:bodyPr>
          <a:lstStyle/>
          <a:p>
            <a:pPr>
              <a:lnSpc>
                <a:spcPct val="90000"/>
              </a:lnSpc>
              <a:defRPr sz="2000">
                <a:solidFill>
                  <a:srgbClr val="54585B"/>
                </a:solidFill>
                <a:latin typeface="Courier New"/>
                <a:ea typeface="Courier New"/>
                <a:cs typeface="Courier New"/>
                <a:sym typeface="Courier New"/>
              </a:defRPr>
            </a:pPr>
          </a:p>
          <a:p>
            <a:pPr>
              <a:lnSpc>
                <a:spcPct val="90000"/>
              </a:lnSpc>
              <a:defRPr sz="2000">
                <a:solidFill>
                  <a:srgbClr val="54585B"/>
                </a:solidFill>
                <a:latin typeface="PT Sans"/>
                <a:ea typeface="PT Sans"/>
                <a:cs typeface="PT Sans"/>
                <a:sym typeface="PT Sans"/>
              </a:defRPr>
            </a:pPr>
          </a:p>
          <a:p>
            <a:pPr>
              <a:lnSpc>
                <a:spcPct val="90000"/>
              </a:lnSpc>
              <a:defRPr sz="2000">
                <a:solidFill>
                  <a:srgbClr val="54585B"/>
                </a:solidFill>
                <a:latin typeface="PT Sans"/>
                <a:ea typeface="PT Sans"/>
                <a:cs typeface="PT Sans"/>
                <a:sym typeface="PT Sans"/>
              </a:defRPr>
            </a:pPr>
          </a:p>
          <a:p>
            <a:pPr marL="457200" indent="-406400">
              <a:lnSpc>
                <a:spcPct val="90000"/>
              </a:lnSpc>
              <a:buClr>
                <a:srgbClr val="54585B"/>
              </a:buClr>
              <a:buSzPct val="100000"/>
              <a:buFont typeface="Arial"/>
              <a:buChar char="●"/>
              <a:defRPr sz="2000">
                <a:solidFill>
                  <a:srgbClr val="54585B"/>
                </a:solidFill>
                <a:latin typeface="PT Sans"/>
                <a:ea typeface="PT Sans"/>
                <a:cs typeface="PT Sans"/>
                <a:sym typeface="PT Sans"/>
              </a:defRPr>
            </a:pPr>
            <a:r>
              <a:t>wait for event</a:t>
            </a:r>
          </a:p>
          <a:p>
            <a:pPr>
              <a:lnSpc>
                <a:spcPct val="90000"/>
              </a:lnSpc>
              <a:defRPr sz="2000">
                <a:solidFill>
                  <a:srgbClr val="54585B"/>
                </a:solidFill>
                <a:latin typeface="Courier New"/>
                <a:ea typeface="Courier New"/>
                <a:cs typeface="Courier New"/>
                <a:sym typeface="Courier New"/>
              </a:defRPr>
            </a:pPr>
            <a:r>
              <a:t>waitUntil {</a:t>
            </a:r>
            <a:endParaRPr>
              <a:latin typeface="PT Sans"/>
              <a:ea typeface="PT Sans"/>
              <a:cs typeface="PT Sans"/>
              <a:sym typeface="PT Sans"/>
            </a:endParaRPr>
          </a:p>
          <a:p>
            <a:pPr>
              <a:lnSpc>
                <a:spcPct val="90000"/>
              </a:lnSpc>
              <a:defRPr sz="2000">
                <a:solidFill>
                  <a:srgbClr val="54585B"/>
                </a:solidFill>
                <a:latin typeface="Courier New"/>
                <a:ea typeface="Courier New"/>
                <a:cs typeface="Courier New"/>
                <a:sym typeface="Courier New"/>
              </a:defRPr>
            </a:pPr>
            <a:r>
              <a:t>    // some block</a:t>
            </a:r>
            <a:endParaRPr>
              <a:latin typeface="PT Sans"/>
              <a:ea typeface="PT Sans"/>
              <a:cs typeface="PT Sans"/>
              <a:sym typeface="PT Sans"/>
            </a:endParaRPr>
          </a:p>
          <a:p>
            <a:pPr>
              <a:lnSpc>
                <a:spcPct val="90000"/>
              </a:lnSpc>
              <a:defRPr sz="2000">
                <a:solidFill>
                  <a:srgbClr val="54585B"/>
                </a:solidFill>
                <a:latin typeface="Courier New"/>
                <a:ea typeface="Courier New"/>
                <a:cs typeface="Courier New"/>
                <a:sym typeface="Courier New"/>
              </a:defRPr>
            </a:pPr>
            <a:r>
              <a:t>}</a:t>
            </a:r>
            <a:endParaRPr>
              <a:latin typeface="PT Sans"/>
              <a:ea typeface="PT Sans"/>
              <a:cs typeface="PT Sans"/>
              <a:sym typeface="PT Sans"/>
            </a:endParaRPr>
          </a:p>
          <a:p>
            <a:pPr>
              <a:lnSpc>
                <a:spcPct val="90000"/>
              </a:lnSpc>
              <a:defRPr sz="2000">
                <a:solidFill>
                  <a:srgbClr val="54585B"/>
                </a:solidFill>
                <a:latin typeface="PT Sans"/>
                <a:ea typeface="PT Sans"/>
                <a:cs typeface="PT Sans"/>
                <a:sym typeface="PT Sans"/>
              </a:defRPr>
            </a:pPr>
          </a:p>
          <a:p>
            <a:pPr marL="457200" indent="-406400">
              <a:lnSpc>
                <a:spcPct val="90000"/>
              </a:lnSpc>
              <a:buClr>
                <a:srgbClr val="54585B"/>
              </a:buClr>
              <a:buSzPct val="100000"/>
              <a:buFont typeface="Arial"/>
              <a:buChar char="●"/>
              <a:defRPr sz="2000">
                <a:solidFill>
                  <a:srgbClr val="54585B"/>
                </a:solidFill>
                <a:latin typeface="PT Sans"/>
                <a:ea typeface="PT Sans"/>
                <a:cs typeface="PT Sans"/>
                <a:sym typeface="PT Sans"/>
              </a:defRPr>
            </a:pPr>
            <a:r>
              <a:t>timeout</a:t>
            </a:r>
          </a:p>
          <a:p>
            <a:pPr>
              <a:lnSpc>
                <a:spcPct val="90000"/>
              </a:lnSpc>
              <a:defRPr sz="2000">
                <a:solidFill>
                  <a:srgbClr val="54585B"/>
                </a:solidFill>
                <a:latin typeface="Courier New"/>
                <a:ea typeface="Courier New"/>
                <a:cs typeface="Courier New"/>
                <a:sym typeface="Courier New"/>
              </a:defRPr>
            </a:pPr>
            <a:r>
              <a:t>timeout(time: 100,</a:t>
            </a:r>
            <a:endParaRPr>
              <a:latin typeface="PT Sans"/>
              <a:ea typeface="PT Sans"/>
              <a:cs typeface="PT Sans"/>
              <a:sym typeface="PT Sans"/>
            </a:endParaRPr>
          </a:p>
          <a:p>
            <a:pPr>
              <a:lnSpc>
                <a:spcPct val="90000"/>
              </a:lnSpc>
              <a:defRPr sz="2000">
                <a:solidFill>
                  <a:srgbClr val="54585B"/>
                </a:solidFill>
                <a:latin typeface="Courier New"/>
                <a:ea typeface="Courier New"/>
                <a:cs typeface="Courier New"/>
                <a:sym typeface="Courier New"/>
              </a:defRPr>
            </a:pPr>
            <a:r>
              <a:t>   unit: 'SECONDS') {</a:t>
            </a:r>
            <a:endParaRPr>
              <a:latin typeface="PT Sans"/>
              <a:ea typeface="PT Sans"/>
              <a:cs typeface="PT Sans"/>
              <a:sym typeface="PT Sans"/>
            </a:endParaRPr>
          </a:p>
          <a:p>
            <a:pPr>
              <a:lnSpc>
                <a:spcPct val="90000"/>
              </a:lnSpc>
              <a:defRPr sz="2000">
                <a:solidFill>
                  <a:srgbClr val="54585B"/>
                </a:solidFill>
                <a:latin typeface="Courier New"/>
                <a:ea typeface="Courier New"/>
                <a:cs typeface="Courier New"/>
                <a:sym typeface="Courier New"/>
              </a:defRPr>
            </a:pPr>
            <a:r>
              <a:t>    // some block</a:t>
            </a:r>
            <a:endParaRPr>
              <a:latin typeface="PT Sans"/>
              <a:ea typeface="PT Sans"/>
              <a:cs typeface="PT Sans"/>
              <a:sym typeface="PT Sans"/>
            </a:endParaRPr>
          </a:p>
          <a:p>
            <a:pPr>
              <a:lnSpc>
                <a:spcPct val="90000"/>
              </a:lnSpc>
              <a:defRPr sz="2000">
                <a:solidFill>
                  <a:srgbClr val="54585B"/>
                </a:solidFill>
                <a:latin typeface="Courier New"/>
                <a:ea typeface="Courier New"/>
                <a:cs typeface="Courier New"/>
                <a:sym typeface="Courier New"/>
              </a:defRPr>
            </a:pPr>
            <a:r>
              <a:t>}</a:t>
            </a:r>
          </a:p>
        </p:txBody>
      </p:sp>
      <p:sp>
        <p:nvSpPr>
          <p:cNvPr id="4611" name="Shape 4611"/>
          <p:cNvSpPr/>
          <p:nvPr/>
        </p:nvSpPr>
        <p:spPr>
          <a:xfrm>
            <a:off x="7684689" y="1882374"/>
            <a:ext cx="4480131" cy="2926046"/>
          </a:xfrm>
          <a:prstGeom prst="rect">
            <a:avLst/>
          </a:prstGeom>
          <a:ln w="12700">
            <a:miter lim="400000"/>
          </a:ln>
          <a:extLst>
            <a:ext uri="{C572A759-6A51-4108-AA02-DFA0A04FC94B}">
              <ma14:wrappingTextBoxFlag xmlns:ma14="http://schemas.microsoft.com/office/mac/drawingml/2011/main" val="1"/>
            </a:ext>
          </a:extLst>
        </p:spPr>
        <p:txBody>
          <a:bodyPr lIns="91422" tIns="91422" rIns="91422" bIns="91422">
            <a:normAutofit fontScale="100000" lnSpcReduction="0"/>
          </a:bodyPr>
          <a:lstStyle/>
          <a:p>
            <a:pPr marL="548638" indent="-731518">
              <a:defRPr sz="2000">
                <a:solidFill>
                  <a:srgbClr val="54585B"/>
                </a:solidFill>
                <a:latin typeface="PT Sans"/>
                <a:ea typeface="PT Sans"/>
                <a:cs typeface="PT Sans"/>
                <a:sym typeface="PT Sans"/>
              </a:defRPr>
            </a:pPr>
            <a:r>
              <a:t>You can also rely on Groovy control flow syntax</a:t>
            </a:r>
          </a:p>
          <a:p>
            <a:pPr marL="548638" indent="-731518">
              <a:defRPr sz="2000">
                <a:solidFill>
                  <a:srgbClr val="54585B"/>
                </a:solidFill>
                <a:latin typeface="PT Sans"/>
                <a:ea typeface="PT Sans"/>
                <a:cs typeface="PT Sans"/>
                <a:sym typeface="PT Sans"/>
              </a:defRPr>
            </a:pPr>
          </a:p>
          <a:p>
            <a:pPr marL="548638" indent="-731518">
              <a:defRPr sz="2000">
                <a:solidFill>
                  <a:srgbClr val="54585B"/>
                </a:solidFill>
                <a:latin typeface="Courier New"/>
                <a:ea typeface="Courier New"/>
                <a:cs typeface="Courier New"/>
                <a:sym typeface="Courier New"/>
              </a:defRPr>
            </a:pPr>
            <a:r>
              <a:t>while(something) {</a:t>
            </a:r>
          </a:p>
          <a:p>
            <a:pPr marL="548638" indent="-731518">
              <a:defRPr sz="2000">
                <a:solidFill>
                  <a:srgbClr val="54585B"/>
                </a:solidFill>
                <a:latin typeface="Courier New"/>
                <a:ea typeface="Courier New"/>
                <a:cs typeface="Courier New"/>
                <a:sym typeface="Courier New"/>
              </a:defRPr>
            </a:pPr>
            <a:r>
              <a:t>    // do something</a:t>
            </a:r>
          </a:p>
          <a:p>
            <a:pPr marL="548638" indent="-731518">
              <a:defRPr sz="2000">
                <a:solidFill>
                  <a:srgbClr val="54585B"/>
                </a:solidFill>
                <a:latin typeface="Courier New"/>
                <a:ea typeface="Courier New"/>
                <a:cs typeface="Courier New"/>
                <a:sym typeface="Courier New"/>
              </a:defRPr>
            </a:pPr>
            <a:r>
              <a:t>    if (something_else) {</a:t>
            </a:r>
          </a:p>
          <a:p>
            <a:pPr indent="457200">
              <a:defRPr sz="2000">
                <a:solidFill>
                  <a:srgbClr val="54585B"/>
                </a:solidFill>
                <a:latin typeface="Courier New"/>
                <a:ea typeface="Courier New"/>
                <a:cs typeface="Courier New"/>
                <a:sym typeface="Courier New"/>
              </a:defRPr>
            </a:pPr>
            <a:r>
              <a:t>    // do something else</a:t>
            </a:r>
          </a:p>
          <a:p>
            <a:pPr marL="548638" indent="-731518">
              <a:defRPr sz="2000">
                <a:solidFill>
                  <a:srgbClr val="54585B"/>
                </a:solidFill>
                <a:latin typeface="Courier New"/>
                <a:ea typeface="Courier New"/>
                <a:cs typeface="Courier New"/>
                <a:sym typeface="Courier New"/>
              </a:defRPr>
            </a:pPr>
            <a:r>
              <a:t>    } </a:t>
            </a:r>
          </a:p>
          <a:p>
            <a:pPr marL="548638" indent="-731518">
              <a:defRPr sz="2000">
                <a:solidFill>
                  <a:srgbClr val="54585B"/>
                </a:solidFill>
                <a:latin typeface="Courier New"/>
                <a:ea typeface="Courier New"/>
                <a:cs typeface="Courier New"/>
                <a:sym typeface="Courier New"/>
              </a:defRPr>
            </a:pPr>
            <a:r>
              <a:t>}</a:t>
            </a:r>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613" name="Shape 4613"/>
          <p:cNvSpPr/>
          <p:nvPr>
            <p:ph type="body" sz="half" idx="1"/>
          </p:nvPr>
        </p:nvSpPr>
        <p:spPr>
          <a:xfrm>
            <a:off x="799775" y="1693140"/>
            <a:ext cx="5364399" cy="4568100"/>
          </a:xfrm>
          <a:prstGeom prst="rect">
            <a:avLst/>
          </a:prstGeom>
        </p:spPr>
        <p:txBody>
          <a:bodyPr/>
          <a:lstStyle/>
          <a:p>
            <a:pPr>
              <a:defRPr b="1">
                <a:solidFill>
                  <a:srgbClr val="006098"/>
                </a:solidFill>
              </a:defRPr>
            </a:pPr>
            <a:r>
              <a:t>Task</a:t>
            </a:r>
            <a:r>
              <a:rPr b="0">
                <a:solidFill>
                  <a:srgbClr val="54585B"/>
                </a:solidFill>
              </a:rPr>
              <a:t>:</a:t>
            </a:r>
          </a:p>
          <a:p>
            <a:pPr/>
            <a:endParaRPr b="1">
              <a:solidFill>
                <a:srgbClr val="006098"/>
              </a:solidFill>
            </a:endParaRPr>
          </a:p>
          <a:p>
            <a:pPr/>
            <a:r>
              <a:t>Change the script so that the execution of </a:t>
            </a:r>
            <a:r>
              <a:rPr i="1"/>
              <a:t>post-deployment tests</a:t>
            </a:r>
            <a:r>
              <a:t> is retried in case of a failure.</a:t>
            </a:r>
          </a:p>
        </p:txBody>
      </p:sp>
      <p:sp>
        <p:nvSpPr>
          <p:cNvPr id="4614" name="Shape 4614"/>
          <p:cNvSpPr/>
          <p:nvPr>
            <p:ph type="body" idx="13"/>
          </p:nvPr>
        </p:nvSpPr>
        <p:spPr>
          <a:prstGeom prst="rect">
            <a:avLst/>
          </a:prstGeom>
          <a:extLst>
            <a:ext uri="{C572A759-6A51-4108-AA02-DFA0A04FC94B}">
              <ma14:wrappingTextBoxFlag xmlns:ma14="http://schemas.microsoft.com/office/mac/drawingml/2011/main" val="1"/>
            </a:ext>
          </a:extLst>
        </p:spPr>
        <p:txBody>
          <a:bodyPr anchor="ctr"/>
          <a:lstStyle/>
          <a:p>
            <a:pPr marL="0" indent="0" defTabSz="457200">
              <a:lnSpc>
                <a:spcPct val="100000"/>
              </a:lnSpc>
              <a:spcBef>
                <a:spcPts val="0"/>
              </a:spcBef>
              <a:buSzTx/>
              <a:buNone/>
              <a:defRPr sz="1200">
                <a:latin typeface="Menlo"/>
                <a:ea typeface="Menlo"/>
                <a:cs typeface="Menlo"/>
                <a:sym typeface="Menlo"/>
              </a:defRPr>
            </a:pPr>
            <a:r>
              <a:t>retry(</a:t>
            </a:r>
            <a:r>
              <a:rPr>
                <a:solidFill>
                  <a:srgbClr val="0433FF"/>
                </a:solidFill>
              </a:rPr>
              <a:t>2</a:t>
            </a:r>
            <a:r>
              <a:t>) {</a:t>
            </a:r>
          </a:p>
          <a:p>
            <a:pPr marL="0" indent="0" defTabSz="457200">
              <a:lnSpc>
                <a:spcPct val="100000"/>
              </a:lnSpc>
              <a:spcBef>
                <a:spcPts val="0"/>
              </a:spcBef>
              <a:buSzTx/>
              <a:buNone/>
              <a:defRPr sz="1200">
                <a:latin typeface="Menlo"/>
                <a:ea typeface="Menlo"/>
                <a:cs typeface="Menlo"/>
                <a:sym typeface="Menlo"/>
              </a:defRPr>
            </a:pPr>
            <a:r>
              <a:t>    sh </a:t>
            </a:r>
            <a:r>
              <a:rPr b="1">
                <a:solidFill>
                  <a:srgbClr val="008F00"/>
                </a:solidFill>
              </a:rPr>
              <a:t>"./run_tests.sh"</a:t>
            </a:r>
          </a:p>
          <a:p>
            <a:pPr marL="0" indent="0" defTabSz="457200">
              <a:lnSpc>
                <a:spcPct val="100000"/>
              </a:lnSpc>
              <a:spcBef>
                <a:spcPts val="0"/>
              </a:spcBef>
              <a:buSzTx/>
              <a:buNone/>
              <a:defRPr sz="1200">
                <a:latin typeface="Menlo"/>
                <a:ea typeface="Menlo"/>
                <a:cs typeface="Menlo"/>
                <a:sym typeface="Menlo"/>
              </a:defRPr>
            </a:pPr>
            <a:r>
              <a:t>}</a:t>
            </a:r>
          </a:p>
        </p:txBody>
      </p:sp>
      <p:sp>
        <p:nvSpPr>
          <p:cNvPr id="4615" name="Shape 4615"/>
          <p:cNvSpPr/>
          <p:nvPr>
            <p:ph type="title"/>
          </p:nvPr>
        </p:nvSpPr>
        <p:spPr>
          <a:xfrm>
            <a:off x="665995" y="279400"/>
            <a:ext cx="7722745" cy="1358701"/>
          </a:xfrm>
          <a:prstGeom prst="rect">
            <a:avLst/>
          </a:prstGeom>
        </p:spPr>
        <p:txBody>
          <a:bodyPr anchor="b"/>
          <a:lstStyle/>
          <a:p>
            <a:pPr/>
            <a:r>
              <a:t>Key Workflow DSL – execution control</a:t>
            </a:r>
          </a:p>
        </p:txBody>
      </p:sp>
    </p:spTree>
  </p:cSld>
  <p:clrMapOvr>
    <a:masterClrMapping/>
  </p:clrMapOvr>
  <p:transition xmlns:p14="http://schemas.microsoft.com/office/powerpoint/2010/main" spd="med" advClick="1" p14:dur="1000"/>
</p:sld>
</file>

<file path=ppt/slides/slide7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619" name="Shape 4619"/>
          <p:cNvSpPr/>
          <p:nvPr>
            <p:ph type="body" sz="half" idx="1"/>
          </p:nvPr>
        </p:nvSpPr>
        <p:spPr>
          <a:xfrm>
            <a:off x="799775" y="1693140"/>
            <a:ext cx="5364399" cy="4568100"/>
          </a:xfrm>
          <a:prstGeom prst="rect">
            <a:avLst/>
          </a:prstGeom>
        </p:spPr>
        <p:txBody>
          <a:bodyPr/>
          <a:lstStyle/>
          <a:p>
            <a:pPr>
              <a:defRPr b="1">
                <a:solidFill>
                  <a:srgbClr val="006098"/>
                </a:solidFill>
              </a:defRPr>
            </a:pPr>
            <a:r>
              <a:t>Task</a:t>
            </a:r>
            <a:r>
              <a:rPr b="0">
                <a:solidFill>
                  <a:srgbClr val="54585B"/>
                </a:solidFill>
              </a:rPr>
              <a:t>:</a:t>
            </a:r>
          </a:p>
          <a:p>
            <a:pPr/>
            <a:endParaRPr b="1">
              <a:solidFill>
                <a:srgbClr val="006098"/>
              </a:solidFill>
            </a:endParaRPr>
          </a:p>
          <a:p>
            <a:pPr/>
            <a:r>
              <a:t>Change the script so that there is a pause of </a:t>
            </a:r>
            <a:r>
              <a:rPr i="1"/>
              <a:t>2 seconds</a:t>
            </a:r>
            <a:r>
              <a:t> after the service is deployed.</a:t>
            </a:r>
          </a:p>
        </p:txBody>
      </p:sp>
      <p:sp>
        <p:nvSpPr>
          <p:cNvPr id="4620" name="Shape 4620"/>
          <p:cNvSpPr/>
          <p:nvPr>
            <p:ph type="body" idx="13"/>
          </p:nvPr>
        </p:nvSpPr>
        <p:spPr>
          <a:prstGeom prst="rect">
            <a:avLst/>
          </a:prstGeom>
          <a:extLst>
            <a:ext uri="{C572A759-6A51-4108-AA02-DFA0A04FC94B}">
              <ma14:wrappingTextBoxFlag xmlns:ma14="http://schemas.microsoft.com/office/mac/drawingml/2011/main" val="1"/>
            </a:ext>
          </a:extLst>
        </p:spPr>
        <p:txBody>
          <a:bodyPr anchor="ctr"/>
          <a:lstStyle/>
          <a:p>
            <a:pPr marL="0" indent="0" defTabSz="457200">
              <a:lnSpc>
                <a:spcPct val="100000"/>
              </a:lnSpc>
              <a:spcBef>
                <a:spcPts val="0"/>
              </a:spcBef>
              <a:buSzTx/>
              <a:buNone/>
              <a:defRPr sz="1200">
                <a:latin typeface="Menlo"/>
                <a:ea typeface="Menlo"/>
                <a:cs typeface="Menlo"/>
                <a:sym typeface="Menlo"/>
              </a:defRPr>
            </a:pPr>
            <a:r>
              <a:t>    sleep </a:t>
            </a:r>
            <a:r>
              <a:rPr>
                <a:solidFill>
                  <a:srgbClr val="0433FF"/>
                </a:solidFill>
              </a:rPr>
              <a:t>2</a:t>
            </a:r>
          </a:p>
        </p:txBody>
      </p:sp>
      <p:sp>
        <p:nvSpPr>
          <p:cNvPr id="4621" name="Shape 4621"/>
          <p:cNvSpPr/>
          <p:nvPr>
            <p:ph type="title"/>
          </p:nvPr>
        </p:nvSpPr>
        <p:spPr>
          <a:xfrm>
            <a:off x="665995" y="279400"/>
            <a:ext cx="7722745" cy="1358701"/>
          </a:xfrm>
          <a:prstGeom prst="rect">
            <a:avLst/>
          </a:prstGeom>
        </p:spPr>
        <p:txBody>
          <a:bodyPr anchor="b"/>
          <a:lstStyle/>
          <a:p>
            <a:pPr/>
            <a:r>
              <a:t>Key Workflow DSL – execution control</a:t>
            </a:r>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625" name="Shape 4625"/>
          <p:cNvSpPr/>
          <p:nvPr>
            <p:ph type="title"/>
          </p:nvPr>
        </p:nvSpPr>
        <p:spPr>
          <a:xfrm>
            <a:off x="798781" y="833967"/>
            <a:ext cx="10970004" cy="836099"/>
          </a:xfrm>
          <a:prstGeom prst="rect">
            <a:avLst/>
          </a:prstGeom>
        </p:spPr>
        <p:txBody>
          <a:bodyPr/>
          <a:lstStyle/>
          <a:p>
            <a:pPr/>
            <a:r>
              <a:t>BREAK</a:t>
            </a:r>
          </a:p>
        </p:txBody>
      </p:sp>
      <p:sp>
        <p:nvSpPr>
          <p:cNvPr id="4626" name="Shape 4626"/>
          <p:cNvSpPr/>
          <p:nvPr>
            <p:ph type="body" idx="1"/>
          </p:nvPr>
        </p:nvSpPr>
        <p:spPr>
          <a:xfrm>
            <a:off x="799774" y="1691863"/>
            <a:ext cx="10968801" cy="4526105"/>
          </a:xfrm>
          <a:prstGeom prst="rect">
            <a:avLst/>
          </a:prstGeom>
        </p:spPr>
        <p:txBody>
          <a:bodyPr/>
          <a:lstStyle/>
          <a:p>
            <a:pPr/>
          </a:p>
        </p:txBody>
      </p:sp>
    </p:spTree>
  </p:cSld>
  <p:clrMapOvr>
    <a:masterClrMapping/>
  </p:clrMapOvr>
  <p:transition xmlns:p14="http://schemas.microsoft.com/office/powerpoint/2010/main" spd="med" advClick="1" p14:dur="1000"/>
</p:sld>
</file>

<file path=ppt/slides/slide7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628" name="Shape 4628"/>
          <p:cNvSpPr/>
          <p:nvPr>
            <p:ph type="body" sz="half" idx="1"/>
          </p:nvPr>
        </p:nvSpPr>
        <p:spPr>
          <a:xfrm>
            <a:off x="799775" y="1693140"/>
            <a:ext cx="5364399" cy="4568100"/>
          </a:xfrm>
          <a:prstGeom prst="rect">
            <a:avLst/>
          </a:prstGeom>
        </p:spPr>
        <p:txBody>
          <a:bodyPr/>
          <a:lstStyle/>
          <a:p>
            <a:pPr>
              <a:defRPr b="1">
                <a:solidFill>
                  <a:srgbClr val="006098"/>
                </a:solidFill>
              </a:defRPr>
            </a:pPr>
          </a:p>
          <a:p>
            <a:pPr>
              <a:defRPr b="1">
                <a:solidFill>
                  <a:srgbClr val="006098"/>
                </a:solidFill>
              </a:defRPr>
            </a:pPr>
          </a:p>
          <a:p>
            <a:pPr>
              <a:defRPr b="1">
                <a:solidFill>
                  <a:srgbClr val="006098"/>
                </a:solidFill>
              </a:defRPr>
            </a:pPr>
            <a:r>
              <a:t>Task</a:t>
            </a:r>
            <a:r>
              <a:rPr b="0">
                <a:solidFill>
                  <a:srgbClr val="54585B"/>
                </a:solidFill>
              </a:rPr>
              <a:t>:</a:t>
            </a:r>
          </a:p>
          <a:p>
            <a:pPr>
              <a:defRPr b="1">
                <a:solidFill>
                  <a:srgbClr val="006098"/>
                </a:solidFill>
              </a:defRPr>
            </a:pPr>
          </a:p>
          <a:p>
            <a:pPr/>
            <a:r>
              <a:t>Add checkpoint </a:t>
            </a:r>
            <a:r>
              <a:rPr i="1"/>
              <a:t>deploy</a:t>
            </a:r>
            <a:r>
              <a:t> before deployment to production</a:t>
            </a:r>
          </a:p>
        </p:txBody>
      </p:sp>
      <p:sp>
        <p:nvSpPr>
          <p:cNvPr id="4629" name="Shape 4629"/>
          <p:cNvSpPr/>
          <p:nvPr>
            <p:ph type="body" idx="13"/>
          </p:nvPr>
        </p:nvSpPr>
        <p:spPr>
          <a:prstGeom prst="rect">
            <a:avLst/>
          </a:prstGeom>
          <a:extLst>
            <a:ext uri="{C572A759-6A51-4108-AA02-DFA0A04FC94B}">
              <ma14:wrappingTextBoxFlag xmlns:ma14="http://schemas.microsoft.com/office/mac/drawingml/2011/main" val="1"/>
            </a:ext>
          </a:extLst>
        </p:spPr>
        <p:txBody>
          <a:bodyPr anchor="ctr"/>
          <a:lstStyle/>
          <a:p>
            <a:pPr marL="0" indent="0" defTabSz="457200">
              <a:lnSpc>
                <a:spcPct val="100000"/>
              </a:lnSpc>
              <a:spcBef>
                <a:spcPts val="0"/>
              </a:spcBef>
              <a:buSzTx/>
              <a:buNone/>
              <a:defRPr sz="1200">
                <a:latin typeface="Menlo"/>
                <a:ea typeface="Menlo"/>
                <a:cs typeface="Menlo"/>
                <a:sym typeface="Menlo"/>
              </a:defRPr>
            </a:pPr>
            <a:r>
              <a:t>    checkpoint </a:t>
            </a:r>
            <a:r>
              <a:rPr b="1">
                <a:solidFill>
                  <a:srgbClr val="008F00"/>
                </a:solidFill>
              </a:rPr>
              <a:t>"deploy"</a:t>
            </a:r>
          </a:p>
        </p:txBody>
      </p:sp>
      <p:sp>
        <p:nvSpPr>
          <p:cNvPr id="4630" name="Shape 4630"/>
          <p:cNvSpPr/>
          <p:nvPr>
            <p:ph type="title"/>
          </p:nvPr>
        </p:nvSpPr>
        <p:spPr>
          <a:xfrm>
            <a:off x="882438" y="393700"/>
            <a:ext cx="6325204" cy="1358701"/>
          </a:xfrm>
          <a:prstGeom prst="rect">
            <a:avLst/>
          </a:prstGeom>
        </p:spPr>
        <p:txBody>
          <a:bodyPr anchor="b"/>
          <a:lstStyle/>
          <a:p>
            <a:pPr/>
            <a:r>
              <a:t>Key Workflow DSL – checkpoint</a:t>
            </a:r>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634" name="Shape 4634"/>
          <p:cNvSpPr/>
          <p:nvPr>
            <p:ph type="title"/>
          </p:nvPr>
        </p:nvSpPr>
        <p:spPr>
          <a:xfrm>
            <a:off x="1352338" y="393700"/>
            <a:ext cx="6325204" cy="1358698"/>
          </a:xfrm>
          <a:prstGeom prst="rect">
            <a:avLst/>
          </a:prstGeom>
        </p:spPr>
        <p:txBody>
          <a:bodyPr/>
          <a:lstStyle/>
          <a:p>
            <a:pPr/>
            <a:r>
              <a:t>Workflow Stage View</a:t>
            </a:r>
          </a:p>
        </p:txBody>
      </p:sp>
      <p:pic>
        <p:nvPicPr>
          <p:cNvPr id="4635" name="image28.png"/>
          <p:cNvPicPr>
            <a:picLocks noChangeAspect="1"/>
          </p:cNvPicPr>
          <p:nvPr/>
        </p:nvPicPr>
        <p:blipFill>
          <a:blip r:embed="rId3">
            <a:extLst/>
          </a:blip>
          <a:stretch>
            <a:fillRect/>
          </a:stretch>
        </p:blipFill>
        <p:spPr>
          <a:xfrm>
            <a:off x="1691526" y="1840936"/>
            <a:ext cx="9287283" cy="5017835"/>
          </a:xfrm>
          <a:prstGeom prst="rect">
            <a:avLst/>
          </a:prstGeom>
          <a:ln w="12700">
            <a:miter lim="400000"/>
          </a:ln>
        </p:spPr>
      </p:pic>
    </p:spTree>
  </p:cSld>
  <p:clrMapOvr>
    <a:masterClrMapping/>
  </p:clrMapOvr>
  <p:transition xmlns:p14="http://schemas.microsoft.com/office/powerpoint/2010/main" spd="med" advClick="1" p14:dur="1000"/>
</p:sld>
</file>

<file path=ppt/slides/slide7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639" name="Shape 4639"/>
          <p:cNvSpPr/>
          <p:nvPr>
            <p:ph type="body" sz="half" idx="1"/>
          </p:nvPr>
        </p:nvSpPr>
        <p:spPr>
          <a:xfrm>
            <a:off x="799774" y="1693140"/>
            <a:ext cx="5793969" cy="4568100"/>
          </a:xfrm>
          <a:prstGeom prst="rect">
            <a:avLst/>
          </a:prstGeom>
        </p:spPr>
        <p:txBody>
          <a:bodyPr/>
          <a:lstStyle/>
          <a:p>
            <a:pPr marL="148131" indent="-148131" defTabSz="740662">
              <a:lnSpc>
                <a:spcPct val="90000"/>
              </a:lnSpc>
              <a:defRPr b="1" sz="2200">
                <a:solidFill>
                  <a:srgbClr val="006098"/>
                </a:solidFill>
              </a:defRPr>
            </a:pPr>
          </a:p>
          <a:p>
            <a:pPr marL="148131" indent="-148131" defTabSz="740662">
              <a:lnSpc>
                <a:spcPct val="90000"/>
              </a:lnSpc>
              <a:defRPr b="1" sz="2200">
                <a:solidFill>
                  <a:srgbClr val="006098"/>
                </a:solidFill>
              </a:defRPr>
            </a:pPr>
          </a:p>
          <a:p>
            <a:pPr marL="148131" indent="-148131" defTabSz="740662">
              <a:lnSpc>
                <a:spcPct val="90000"/>
              </a:lnSpc>
              <a:defRPr b="1" sz="2200">
                <a:solidFill>
                  <a:srgbClr val="006098"/>
                </a:solidFill>
              </a:defRPr>
            </a:pPr>
            <a:r>
              <a:t>Task</a:t>
            </a:r>
            <a:r>
              <a:rPr b="0">
                <a:solidFill>
                  <a:srgbClr val="54585B"/>
                </a:solidFill>
              </a:rPr>
              <a:t>:</a:t>
            </a:r>
          </a:p>
          <a:p>
            <a:pPr marL="148131" indent="-148131" defTabSz="740662">
              <a:lnSpc>
                <a:spcPct val="90000"/>
              </a:lnSpc>
              <a:defRPr b="1" sz="2200">
                <a:solidFill>
                  <a:srgbClr val="006098"/>
                </a:solidFill>
              </a:defRPr>
            </a:pPr>
          </a:p>
          <a:p>
            <a:pPr marL="148131" indent="-148131" defTabSz="740662">
              <a:lnSpc>
                <a:spcPct val="90000"/>
              </a:lnSpc>
              <a:defRPr sz="2200"/>
            </a:pPr>
            <a:r>
              <a:t>Convert the deployment workflow script into a template named </a:t>
            </a:r>
            <a:r>
              <a:rPr i="1"/>
              <a:t>my-template</a:t>
            </a:r>
            <a:r>
              <a:t>.</a:t>
            </a:r>
          </a:p>
          <a:p>
            <a:pPr marL="148131" indent="-148131" defTabSz="740662">
              <a:lnSpc>
                <a:spcPct val="90000"/>
              </a:lnSpc>
              <a:defRPr sz="2200"/>
            </a:pPr>
            <a:r>
              <a:t>Replace service name (training-books-ms), Registry IP and port (10.100.198.200:5000) and domain (http://10.100.198.200:8081) with variables.</a:t>
            </a:r>
          </a:p>
          <a:p>
            <a:pPr marL="148131" indent="-148131" defTabSz="740662">
              <a:lnSpc>
                <a:spcPct val="90000"/>
              </a:lnSpc>
              <a:defRPr sz="2200"/>
            </a:pPr>
            <a:r>
              <a:t>Create a new job called </a:t>
            </a:r>
            <a:r>
              <a:rPr i="1"/>
              <a:t>my-workflow-from-template</a:t>
            </a:r>
          </a:p>
        </p:txBody>
      </p:sp>
      <p:sp>
        <p:nvSpPr>
          <p:cNvPr id="4640" name="Shape 4640"/>
          <p:cNvSpPr/>
          <p:nvPr>
            <p:ph type="title"/>
          </p:nvPr>
        </p:nvSpPr>
        <p:spPr>
          <a:xfrm>
            <a:off x="882438" y="393700"/>
            <a:ext cx="6325204" cy="1358701"/>
          </a:xfrm>
          <a:prstGeom prst="rect">
            <a:avLst/>
          </a:prstGeom>
        </p:spPr>
        <p:txBody>
          <a:bodyPr anchor="b"/>
          <a:lstStyle/>
          <a:p>
            <a:pPr/>
            <a:r>
              <a:t>Workflow and Job Template</a:t>
            </a:r>
          </a:p>
        </p:txBody>
      </p:sp>
      <p:pic>
        <p:nvPicPr>
          <p:cNvPr id="4641" name="image29.png"/>
          <p:cNvPicPr>
            <a:picLocks noChangeAspect="1"/>
          </p:cNvPicPr>
          <p:nvPr/>
        </p:nvPicPr>
        <p:blipFill>
          <a:blip r:embed="rId2">
            <a:extLst/>
          </a:blip>
          <a:stretch>
            <a:fillRect/>
          </a:stretch>
        </p:blipFill>
        <p:spPr>
          <a:xfrm>
            <a:off x="6693130" y="3260599"/>
            <a:ext cx="5364402" cy="2759201"/>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643" name="Shape 4643"/>
          <p:cNvSpPr/>
          <p:nvPr>
            <p:ph type="title"/>
          </p:nvPr>
        </p:nvSpPr>
        <p:spPr>
          <a:xfrm>
            <a:off x="882438" y="393700"/>
            <a:ext cx="7869898" cy="1358701"/>
          </a:xfrm>
          <a:prstGeom prst="rect">
            <a:avLst/>
          </a:prstGeom>
        </p:spPr>
        <p:txBody>
          <a:bodyPr anchor="b"/>
          <a:lstStyle/>
          <a:p>
            <a:pPr/>
            <a:r>
              <a:t>Multi-branch Workflow and Jenkinsfile</a:t>
            </a:r>
          </a:p>
        </p:txBody>
      </p:sp>
      <p:pic>
        <p:nvPicPr>
          <p:cNvPr id="4644" name="image30.png"/>
          <p:cNvPicPr>
            <a:picLocks noChangeAspect="1"/>
          </p:cNvPicPr>
          <p:nvPr/>
        </p:nvPicPr>
        <p:blipFill>
          <a:blip r:embed="rId3">
            <a:extLst/>
          </a:blip>
          <a:stretch>
            <a:fillRect/>
          </a:stretch>
        </p:blipFill>
        <p:spPr>
          <a:xfrm>
            <a:off x="2480515" y="1720425"/>
            <a:ext cx="6518009" cy="5050933"/>
          </a:xfrm>
          <a:prstGeom prst="rect">
            <a:avLst/>
          </a:prstGeom>
          <a:ln w="12700">
            <a:miter lim="400000"/>
          </a:ln>
        </p:spPr>
      </p:pic>
    </p:spTree>
  </p:cSld>
  <p:clrMapOvr>
    <a:masterClrMapping/>
  </p:clrMapOvr>
  <p:transition xmlns:p14="http://schemas.microsoft.com/office/powerpoint/2010/main" spd="med" advClick="1" p14:dur="1000"/>
</p:sld>
</file>

<file path=ppt/slides/slide7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648" name="Shape 4648"/>
          <p:cNvSpPr/>
          <p:nvPr>
            <p:ph type="title"/>
          </p:nvPr>
        </p:nvSpPr>
        <p:spPr>
          <a:xfrm>
            <a:off x="882438" y="393700"/>
            <a:ext cx="7869898" cy="1358701"/>
          </a:xfrm>
          <a:prstGeom prst="rect">
            <a:avLst/>
          </a:prstGeom>
        </p:spPr>
        <p:txBody>
          <a:bodyPr anchor="b"/>
          <a:lstStyle/>
          <a:p>
            <a:pPr/>
            <a:r>
              <a:t>Multi-branch Workflow and Jenkinsfile</a:t>
            </a:r>
          </a:p>
        </p:txBody>
      </p:sp>
      <p:pic>
        <p:nvPicPr>
          <p:cNvPr id="4649" name="image31.png"/>
          <p:cNvPicPr>
            <a:picLocks noChangeAspect="1"/>
          </p:cNvPicPr>
          <p:nvPr/>
        </p:nvPicPr>
        <p:blipFill>
          <a:blip r:embed="rId3">
            <a:extLst/>
          </a:blip>
          <a:stretch>
            <a:fillRect/>
          </a:stretch>
        </p:blipFill>
        <p:spPr>
          <a:xfrm>
            <a:off x="1845255" y="1921997"/>
            <a:ext cx="9901150" cy="4243353"/>
          </a:xfrm>
          <a:prstGeom prst="rect">
            <a:avLst/>
          </a:prstGeom>
          <a:ln w="12700">
            <a:miter lim="400000"/>
          </a:ln>
        </p:spPr>
      </p:pic>
    </p:spTree>
  </p:cSld>
  <p:clrMapOvr>
    <a:masterClrMapping/>
  </p:clrMapOvr>
  <p:transition xmlns:p14="http://schemas.microsoft.com/office/powerpoint/2010/main" spd="med" advClick="1" p14:dur="1000"/>
</p:sld>
</file>

<file path=ppt/slides/slide7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653" name="Shape 4653"/>
          <p:cNvSpPr/>
          <p:nvPr>
            <p:ph type="title"/>
          </p:nvPr>
        </p:nvSpPr>
        <p:spPr>
          <a:xfrm>
            <a:off x="882438" y="393700"/>
            <a:ext cx="7869898" cy="1358701"/>
          </a:xfrm>
          <a:prstGeom prst="rect">
            <a:avLst/>
          </a:prstGeom>
        </p:spPr>
        <p:txBody>
          <a:bodyPr anchor="b"/>
          <a:lstStyle/>
          <a:p>
            <a:pPr/>
            <a:r>
              <a:t>Multi-branch Workflow and Jenkinsfile</a:t>
            </a:r>
          </a:p>
        </p:txBody>
      </p:sp>
      <p:sp>
        <p:nvSpPr>
          <p:cNvPr id="4654" name="Shape 4654"/>
          <p:cNvSpPr/>
          <p:nvPr/>
        </p:nvSpPr>
        <p:spPr>
          <a:xfrm>
            <a:off x="1187855" y="2153249"/>
            <a:ext cx="8132499" cy="27584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defTabSz="457200">
              <a:defRPr sz="1200">
                <a:latin typeface="Menlo"/>
                <a:ea typeface="Menlo"/>
                <a:cs typeface="Menlo"/>
                <a:sym typeface="Menlo"/>
              </a:defRPr>
            </a:pPr>
            <a:r>
              <a:t>def serviceName = "training-books-ms"</a:t>
            </a:r>
            <a:br/>
            <a:r>
              <a:t>def registry = "10.100.198.200:5000"</a:t>
            </a:r>
            <a:br/>
            <a:r>
              <a:t>def flow</a:t>
            </a:r>
            <a:br/>
            <a:br/>
            <a:r>
              <a:t>node("cd") {</a:t>
            </a:r>
            <a:br/>
            <a:r>
              <a:t>    git "https://github.com/cloudbees/${serviceName}.git"</a:t>
            </a:r>
            <a:br/>
            <a:r>
              <a:t>    flow = load "/data/scripts/workflow-common.groovy"</a:t>
            </a:r>
            <a:br/>
            <a:r>
              <a:t>    flow.runPreDeploymentTests(serviceName, registry)</a:t>
            </a:r>
            <a:br/>
            <a:r>
              <a:t>    flow.build(serviceName, registry)</a:t>
            </a:r>
            <a:br/>
            <a:r>
              <a:t>}</a:t>
            </a:r>
            <a:br/>
            <a:r>
              <a:t>checkpoint "deploy"</a:t>
            </a:r>
            <a:br/>
            <a:r>
              <a:t>node("cd") {</a:t>
            </a:r>
            <a:br/>
            <a:r>
              <a:t>    flow.deploy(serviceName, registry)</a:t>
            </a:r>
            <a:br/>
            <a:r>
              <a:t>    flow.runPostDeploymentTests(serviceName, registry, "http://10.100.198.200:8081")</a:t>
            </a:r>
            <a:br/>
            <a:r>
              <a:t>}</a:t>
            </a:r>
          </a:p>
        </p:txBody>
      </p:sp>
    </p:spTree>
  </p:cSld>
  <p:clrMapOvr>
    <a:masterClrMapping/>
  </p:clrMapOvr>
  <p:transition xmlns:p14="http://schemas.microsoft.com/office/powerpoint/2010/main" spd="med" advClick="1" p14:dur="1000"/>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291" name="Shape 4291"/>
          <p:cNvSpPr/>
          <p:nvPr>
            <p:ph type="title"/>
          </p:nvPr>
        </p:nvSpPr>
        <p:spPr>
          <a:xfrm>
            <a:off x="2123087" y="833967"/>
            <a:ext cx="8227502" cy="836099"/>
          </a:xfrm>
          <a:prstGeom prst="rect">
            <a:avLst/>
          </a:prstGeom>
        </p:spPr>
        <p:txBody>
          <a:bodyPr/>
          <a:lstStyle/>
          <a:p>
            <a:pPr/>
            <a:r>
              <a:t>What is Jenkins Pipeline</a:t>
            </a:r>
          </a:p>
        </p:txBody>
      </p:sp>
      <p:sp>
        <p:nvSpPr>
          <p:cNvPr id="4292" name="Shape 4292"/>
          <p:cNvSpPr/>
          <p:nvPr>
            <p:ph type="body" idx="1"/>
          </p:nvPr>
        </p:nvSpPr>
        <p:spPr>
          <a:xfrm>
            <a:off x="2123831" y="1691863"/>
            <a:ext cx="8226598" cy="4526105"/>
          </a:xfrm>
          <a:prstGeom prst="rect">
            <a:avLst/>
          </a:prstGeom>
        </p:spPr>
        <p:txBody>
          <a:bodyPr/>
          <a:lstStyle/>
          <a:p>
            <a:pPr/>
            <a:r>
              <a:t>CD is about setting a “pipeline”, from SCM commit to deployed application</a:t>
            </a:r>
          </a:p>
          <a:p>
            <a:pPr/>
          </a:p>
          <a:p>
            <a:pPr/>
          </a:p>
          <a:p>
            <a:pPr/>
          </a:p>
          <a:p>
            <a:pPr/>
          </a:p>
          <a:p>
            <a:pPr/>
          </a:p>
          <a:p>
            <a:pPr/>
            <a:r>
              <a:t>Jenkins can chain jobs this way, but ...</a:t>
            </a:r>
          </a:p>
        </p:txBody>
      </p:sp>
      <p:grpSp>
        <p:nvGrpSpPr>
          <p:cNvPr id="4295" name="Group 4295"/>
          <p:cNvGrpSpPr/>
          <p:nvPr/>
        </p:nvGrpSpPr>
        <p:grpSpPr>
          <a:xfrm>
            <a:off x="2312523" y="2863947"/>
            <a:ext cx="2362203" cy="571506"/>
            <a:chOff x="0" y="-1"/>
            <a:chExt cx="2362202" cy="571504"/>
          </a:xfrm>
        </p:grpSpPr>
        <p:sp>
          <p:nvSpPr>
            <p:cNvPr id="4293" name="Shape 4293"/>
            <p:cNvSpPr/>
            <p:nvPr/>
          </p:nvSpPr>
          <p:spPr>
            <a:xfrm>
              <a:off x="0" y="-2"/>
              <a:ext cx="2362203" cy="571505"/>
            </a:xfrm>
            <a:prstGeom prst="rect">
              <a:avLst/>
            </a:prstGeom>
            <a:gradFill flip="none" rotWithShape="1">
              <a:gsLst>
                <a:gs pos="0">
                  <a:srgbClr val="262626"/>
                </a:gs>
                <a:gs pos="100000">
                  <a:srgbClr val="C6C6C6"/>
                </a:gs>
              </a:gsLst>
              <a:lin ang="16200037" scaled="0"/>
            </a:gradFill>
            <a:ln w="9525" cap="flat">
              <a:solidFill>
                <a:srgbClr val="252525"/>
              </a:solidFill>
              <a:prstDash val="solid"/>
              <a:round/>
            </a:ln>
            <a:effectLst/>
          </p:spPr>
          <p:txBody>
            <a:bodyPr wrap="square" lIns="45718" tIns="45718" rIns="45718" bIns="45718" numCol="1" anchor="ctr">
              <a:noAutofit/>
            </a:bodyPr>
            <a:lstStyle/>
            <a:p>
              <a:pPr algn="ctr">
                <a:defRPr>
                  <a:solidFill>
                    <a:srgbClr val="54585B"/>
                  </a:solidFill>
                  <a:latin typeface="Arial"/>
                  <a:ea typeface="Arial"/>
                  <a:cs typeface="Arial"/>
                  <a:sym typeface="Arial"/>
                </a:defRPr>
              </a:pPr>
            </a:p>
          </p:txBody>
        </p:sp>
        <p:sp>
          <p:nvSpPr>
            <p:cNvPr id="4294" name="Shape 4294"/>
            <p:cNvSpPr/>
            <p:nvPr/>
          </p:nvSpPr>
          <p:spPr>
            <a:xfrm>
              <a:off x="0" y="106680"/>
              <a:ext cx="2362203" cy="35813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ctr">
              <a:spAutoFit/>
            </a:bodyPr>
            <a:lstStyle>
              <a:lvl1pPr algn="ctr">
                <a:defRPr>
                  <a:solidFill>
                    <a:srgbClr val="FFFFFF"/>
                  </a:solidFill>
                </a:defRPr>
              </a:lvl1pPr>
            </a:lstStyle>
            <a:p>
              <a:pPr/>
              <a:r>
                <a:t>Build</a:t>
              </a:r>
            </a:p>
          </p:txBody>
        </p:sp>
      </p:grpSp>
      <p:grpSp>
        <p:nvGrpSpPr>
          <p:cNvPr id="4298" name="Group 4298"/>
          <p:cNvGrpSpPr/>
          <p:nvPr/>
        </p:nvGrpSpPr>
        <p:grpSpPr>
          <a:xfrm>
            <a:off x="5055725" y="2863947"/>
            <a:ext cx="2362204" cy="571506"/>
            <a:chOff x="0" y="-1"/>
            <a:chExt cx="2362202" cy="571504"/>
          </a:xfrm>
        </p:grpSpPr>
        <p:sp>
          <p:nvSpPr>
            <p:cNvPr id="4296" name="Shape 4296"/>
            <p:cNvSpPr/>
            <p:nvPr/>
          </p:nvSpPr>
          <p:spPr>
            <a:xfrm>
              <a:off x="0" y="-2"/>
              <a:ext cx="2362203" cy="571505"/>
            </a:xfrm>
            <a:prstGeom prst="rect">
              <a:avLst/>
            </a:prstGeom>
            <a:gradFill flip="none" rotWithShape="1">
              <a:gsLst>
                <a:gs pos="0">
                  <a:srgbClr val="262626"/>
                </a:gs>
                <a:gs pos="100000">
                  <a:srgbClr val="C6C6C6"/>
                </a:gs>
              </a:gsLst>
              <a:lin ang="16200037" scaled="0"/>
            </a:gradFill>
            <a:ln w="9525" cap="flat">
              <a:solidFill>
                <a:srgbClr val="252525"/>
              </a:solidFill>
              <a:prstDash val="solid"/>
              <a:round/>
            </a:ln>
            <a:effectLst/>
          </p:spPr>
          <p:txBody>
            <a:bodyPr wrap="square" lIns="45718" tIns="45718" rIns="45718" bIns="45718" numCol="1" anchor="ctr">
              <a:noAutofit/>
            </a:bodyPr>
            <a:lstStyle/>
            <a:p>
              <a:pPr algn="ctr">
                <a:defRPr>
                  <a:solidFill>
                    <a:srgbClr val="54585B"/>
                  </a:solidFill>
                  <a:latin typeface="Arial"/>
                  <a:ea typeface="Arial"/>
                  <a:cs typeface="Arial"/>
                  <a:sym typeface="Arial"/>
                </a:defRPr>
              </a:pPr>
            </a:p>
          </p:txBody>
        </p:sp>
        <p:sp>
          <p:nvSpPr>
            <p:cNvPr id="4297" name="Shape 4297"/>
            <p:cNvSpPr/>
            <p:nvPr/>
          </p:nvSpPr>
          <p:spPr>
            <a:xfrm>
              <a:off x="0" y="106680"/>
              <a:ext cx="2362203" cy="35813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ctr">
              <a:spAutoFit/>
            </a:bodyPr>
            <a:lstStyle>
              <a:lvl1pPr algn="ctr">
                <a:defRPr>
                  <a:solidFill>
                    <a:srgbClr val="FFFFFF"/>
                  </a:solidFill>
                </a:defRPr>
              </a:lvl1pPr>
            </a:lstStyle>
            <a:p>
              <a:pPr/>
              <a:r>
                <a:t>Test</a:t>
              </a:r>
            </a:p>
          </p:txBody>
        </p:sp>
      </p:grpSp>
      <p:grpSp>
        <p:nvGrpSpPr>
          <p:cNvPr id="4301" name="Group 4301"/>
          <p:cNvGrpSpPr/>
          <p:nvPr/>
        </p:nvGrpSpPr>
        <p:grpSpPr>
          <a:xfrm>
            <a:off x="7798923" y="2863947"/>
            <a:ext cx="2362204" cy="571506"/>
            <a:chOff x="0" y="-1"/>
            <a:chExt cx="2362202" cy="571504"/>
          </a:xfrm>
        </p:grpSpPr>
        <p:sp>
          <p:nvSpPr>
            <p:cNvPr id="4299" name="Shape 4299"/>
            <p:cNvSpPr/>
            <p:nvPr/>
          </p:nvSpPr>
          <p:spPr>
            <a:xfrm>
              <a:off x="0" y="-2"/>
              <a:ext cx="2362203" cy="571505"/>
            </a:xfrm>
            <a:prstGeom prst="rect">
              <a:avLst/>
            </a:prstGeom>
            <a:gradFill flip="none" rotWithShape="1">
              <a:gsLst>
                <a:gs pos="0">
                  <a:srgbClr val="262626"/>
                </a:gs>
                <a:gs pos="100000">
                  <a:srgbClr val="C6C6C6"/>
                </a:gs>
              </a:gsLst>
              <a:lin ang="16200037" scaled="0"/>
            </a:gradFill>
            <a:ln w="9525" cap="flat">
              <a:solidFill>
                <a:srgbClr val="252525"/>
              </a:solidFill>
              <a:prstDash val="solid"/>
              <a:round/>
            </a:ln>
            <a:effectLst/>
          </p:spPr>
          <p:txBody>
            <a:bodyPr wrap="square" lIns="45718" tIns="45718" rIns="45718" bIns="45718" numCol="1" anchor="ctr">
              <a:noAutofit/>
            </a:bodyPr>
            <a:lstStyle/>
            <a:p>
              <a:pPr algn="ctr">
                <a:defRPr>
                  <a:solidFill>
                    <a:srgbClr val="54585B"/>
                  </a:solidFill>
                  <a:latin typeface="Arial"/>
                  <a:ea typeface="Arial"/>
                  <a:cs typeface="Arial"/>
                  <a:sym typeface="Arial"/>
                </a:defRPr>
              </a:pPr>
            </a:p>
          </p:txBody>
        </p:sp>
        <p:sp>
          <p:nvSpPr>
            <p:cNvPr id="4300" name="Shape 4300"/>
            <p:cNvSpPr/>
            <p:nvPr/>
          </p:nvSpPr>
          <p:spPr>
            <a:xfrm>
              <a:off x="0" y="106680"/>
              <a:ext cx="2362203" cy="35813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ctr">
              <a:spAutoFit/>
            </a:bodyPr>
            <a:lstStyle>
              <a:lvl1pPr algn="ctr">
                <a:defRPr>
                  <a:solidFill>
                    <a:srgbClr val="FFFFFF"/>
                  </a:solidFill>
                </a:defRPr>
              </a:lvl1pPr>
            </a:lstStyle>
            <a:p>
              <a:pPr/>
              <a:r>
                <a:t>Deploy</a:t>
              </a:r>
            </a:p>
          </p:txBody>
        </p:sp>
      </p:grpSp>
      <p:sp>
        <p:nvSpPr>
          <p:cNvPr id="4302" name="Shape 4302"/>
          <p:cNvSpPr/>
          <p:nvPr/>
        </p:nvSpPr>
        <p:spPr>
          <a:xfrm>
            <a:off x="4679486" y="3149699"/>
            <a:ext cx="371478" cy="2"/>
          </a:xfrm>
          <a:prstGeom prst="line">
            <a:avLst/>
          </a:prstGeom>
          <a:ln w="25400">
            <a:solidFill>
              <a:srgbClr val="262626"/>
            </a:solidFill>
            <a:tailEnd type="stealth"/>
          </a:ln>
        </p:spPr>
        <p:txBody>
          <a:bodyPr lIns="45718" tIns="45718" rIns="45718" bIns="45718"/>
          <a:lstStyle/>
          <a:p>
            <a:pPr/>
          </a:p>
        </p:txBody>
      </p:sp>
      <p:sp>
        <p:nvSpPr>
          <p:cNvPr id="4303" name="Shape 4303"/>
          <p:cNvSpPr/>
          <p:nvPr/>
        </p:nvSpPr>
        <p:spPr>
          <a:xfrm>
            <a:off x="7422687" y="3149699"/>
            <a:ext cx="371478" cy="3"/>
          </a:xfrm>
          <a:prstGeom prst="line">
            <a:avLst/>
          </a:prstGeom>
          <a:ln w="25400">
            <a:solidFill>
              <a:srgbClr val="262626"/>
            </a:solidFill>
            <a:tailEnd type="stealth"/>
          </a:ln>
        </p:spPr>
        <p:txBody>
          <a:bodyPr lIns="45718" tIns="45718" rIns="45718" bIns="45718"/>
          <a:lstStyle/>
          <a:p>
            <a:pPr/>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8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658" name="Shape 4658"/>
          <p:cNvSpPr/>
          <p:nvPr>
            <p:ph type="title"/>
          </p:nvPr>
        </p:nvSpPr>
        <p:spPr>
          <a:xfrm>
            <a:off x="882438" y="393700"/>
            <a:ext cx="7869898" cy="1358701"/>
          </a:xfrm>
          <a:prstGeom prst="rect">
            <a:avLst/>
          </a:prstGeom>
        </p:spPr>
        <p:txBody>
          <a:bodyPr anchor="b"/>
          <a:lstStyle/>
          <a:p>
            <a:pPr/>
            <a:r>
              <a:t>Multi-branch Workflow and Jenkinsfile</a:t>
            </a:r>
          </a:p>
        </p:txBody>
      </p:sp>
      <p:pic>
        <p:nvPicPr>
          <p:cNvPr id="4659" name="image32.png"/>
          <p:cNvPicPr>
            <a:picLocks noChangeAspect="1"/>
          </p:cNvPicPr>
          <p:nvPr/>
        </p:nvPicPr>
        <p:blipFill>
          <a:blip r:embed="rId3">
            <a:extLst/>
          </a:blip>
          <a:stretch>
            <a:fillRect/>
          </a:stretch>
        </p:blipFill>
        <p:spPr>
          <a:xfrm>
            <a:off x="1398213" y="1889887"/>
            <a:ext cx="9395574" cy="4312149"/>
          </a:xfrm>
          <a:prstGeom prst="rect">
            <a:avLst/>
          </a:prstGeom>
          <a:ln w="12700">
            <a:miter lim="400000"/>
          </a:ln>
        </p:spPr>
      </p:pic>
    </p:spTree>
  </p:cSld>
  <p:clrMapOvr>
    <a:masterClrMapping/>
  </p:clrMapOvr>
  <p:transition xmlns:p14="http://schemas.microsoft.com/office/powerpoint/2010/main" spd="med" advClick="1" p14:dur="1000"/>
</p:sld>
</file>

<file path=ppt/slides/slide8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663" name="Shape 4663"/>
          <p:cNvSpPr/>
          <p:nvPr>
            <p:ph type="title"/>
          </p:nvPr>
        </p:nvSpPr>
        <p:spPr>
          <a:xfrm>
            <a:off x="882438" y="393700"/>
            <a:ext cx="7869898" cy="1358701"/>
          </a:xfrm>
          <a:prstGeom prst="rect">
            <a:avLst/>
          </a:prstGeom>
        </p:spPr>
        <p:txBody>
          <a:bodyPr anchor="b"/>
          <a:lstStyle/>
          <a:p>
            <a:pPr/>
            <a:r>
              <a:t>Multi-branch Workflow and Jenkinsfile</a:t>
            </a:r>
          </a:p>
        </p:txBody>
      </p:sp>
      <p:pic>
        <p:nvPicPr>
          <p:cNvPr id="4664" name="image33.png"/>
          <p:cNvPicPr>
            <a:picLocks noChangeAspect="1"/>
          </p:cNvPicPr>
          <p:nvPr/>
        </p:nvPicPr>
        <p:blipFill>
          <a:blip r:embed="rId3">
            <a:extLst/>
          </a:blip>
          <a:stretch>
            <a:fillRect/>
          </a:stretch>
        </p:blipFill>
        <p:spPr>
          <a:xfrm>
            <a:off x="1349106" y="2110600"/>
            <a:ext cx="9972124" cy="4442710"/>
          </a:xfrm>
          <a:prstGeom prst="rect">
            <a:avLst/>
          </a:prstGeom>
          <a:ln w="12700">
            <a:miter lim="400000"/>
          </a:ln>
        </p:spPr>
      </p:pic>
    </p:spTree>
  </p:cSld>
  <p:clrMapOvr>
    <a:masterClrMapping/>
  </p:clrMapOvr>
  <p:transition xmlns:p14="http://schemas.microsoft.com/office/powerpoint/2010/main" spd="med" advClick="1" p14:dur="1000"/>
</p:sld>
</file>

<file path=ppt/slides/slide8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668" name="Shape 4668"/>
          <p:cNvSpPr/>
          <p:nvPr>
            <p:ph type="title"/>
          </p:nvPr>
        </p:nvSpPr>
        <p:spPr>
          <a:xfrm>
            <a:off x="914400" y="2127736"/>
            <a:ext cx="10464801" cy="2684896"/>
          </a:xfrm>
          <a:prstGeom prst="rect">
            <a:avLst/>
          </a:prstGeom>
        </p:spPr>
        <p:txBody>
          <a:bodyPr/>
          <a:lstStyle/>
          <a:p>
            <a:pPr algn="ctr">
              <a:defRPr sz="2800"/>
            </a:pPr>
            <a:r>
              <a:t>Workflow with Docker</a:t>
            </a:r>
            <a:br/>
            <a:r>
              <a:rPr sz="3200"/>
              <a:t>Day 4</a:t>
            </a:r>
            <a:br>
              <a:rPr sz="3200"/>
            </a:br>
            <a:endParaRPr sz="3200"/>
          </a:p>
          <a:p>
            <a:pPr algn="ctr">
              <a:defRPr sz="4800"/>
            </a:pPr>
            <a:r>
              <a:t>Project Review</a:t>
            </a:r>
          </a:p>
        </p:txBody>
      </p:sp>
    </p:spTree>
  </p:cSld>
  <p:clrMapOvr>
    <a:masterClrMapping/>
  </p:clrMapOvr>
  <p:transition xmlns:p14="http://schemas.microsoft.com/office/powerpoint/2010/main" spd="med" advClick="1" p14:dur="1000"/>
</p:sld>
</file>

<file path=ppt/slides/slide8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670" name="Shape 4670"/>
          <p:cNvSpPr/>
          <p:nvPr>
            <p:ph type="title"/>
          </p:nvPr>
        </p:nvSpPr>
        <p:spPr>
          <a:xfrm>
            <a:off x="798781" y="833967"/>
            <a:ext cx="10970004" cy="836099"/>
          </a:xfrm>
          <a:prstGeom prst="rect">
            <a:avLst/>
          </a:prstGeom>
        </p:spPr>
        <p:txBody>
          <a:bodyPr/>
          <a:lstStyle/>
          <a:p>
            <a:pPr/>
            <a:r>
              <a:t>Project Review</a:t>
            </a:r>
          </a:p>
        </p:txBody>
      </p:sp>
      <p:sp>
        <p:nvSpPr>
          <p:cNvPr id="4671" name="Shape 4671"/>
          <p:cNvSpPr/>
          <p:nvPr>
            <p:ph type="body" sz="half" idx="1"/>
          </p:nvPr>
        </p:nvSpPr>
        <p:spPr>
          <a:xfrm>
            <a:off x="799775" y="1693140"/>
            <a:ext cx="5364399" cy="4568100"/>
          </a:xfrm>
          <a:prstGeom prst="rect">
            <a:avLst/>
          </a:prstGeom>
        </p:spPr>
        <p:txBody>
          <a:bodyPr/>
          <a:lstStyle/>
          <a:p>
            <a:pPr/>
          </a:p>
        </p:txBody>
      </p:sp>
      <p:sp>
        <p:nvSpPr>
          <p:cNvPr id="4672" name="Shape 4672"/>
          <p:cNvSpPr/>
          <p:nvPr>
            <p:ph type="body" idx="13"/>
          </p:nvPr>
        </p:nvSpPr>
        <p:spPr>
          <a:prstGeom prst="rect">
            <a:avLst/>
          </a:prstGeom>
        </p:spPr>
        <p:txBody>
          <a:bodyPr/>
          <a:lstStyle/>
          <a:p>
            <a:pPr/>
          </a:p>
        </p:txBody>
      </p:sp>
    </p:spTree>
  </p:cSld>
  <p:clrMapOvr>
    <a:masterClrMapping/>
  </p:clrMapOvr>
  <p:transition xmlns:p14="http://schemas.microsoft.com/office/powerpoint/2010/main" spd="med" advClick="1" p14:dur="1000"/>
</p:sld>
</file>

<file path=ppt/slides/slide8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674" name="Shape 4674"/>
          <p:cNvSpPr/>
          <p:nvPr>
            <p:ph type="title"/>
          </p:nvPr>
        </p:nvSpPr>
        <p:spPr>
          <a:xfrm>
            <a:off x="914400" y="2127736"/>
            <a:ext cx="10464801" cy="2516453"/>
          </a:xfrm>
          <a:prstGeom prst="rect">
            <a:avLst/>
          </a:prstGeom>
        </p:spPr>
        <p:txBody>
          <a:bodyPr/>
          <a:lstStyle/>
          <a:p>
            <a:pPr algn="ctr">
              <a:defRPr sz="2800"/>
            </a:pPr>
            <a:r>
              <a:t>Workflow with Docker</a:t>
            </a:r>
            <a:br/>
            <a:br/>
            <a:r>
              <a:rPr sz="4800"/>
              <a:t>Course Review</a:t>
            </a:r>
          </a:p>
        </p:txBody>
      </p:sp>
    </p:spTree>
  </p:cSld>
  <p:clrMapOvr>
    <a:masterClrMapping/>
  </p:clrMapOvr>
  <p:transition xmlns:p14="http://schemas.microsoft.com/office/powerpoint/2010/main" spd="med" advClick="1" p14:dur="1000"/>
</p:sld>
</file>

<file path=ppt/slides/slide8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676" name="Shape 4676"/>
          <p:cNvSpPr/>
          <p:nvPr>
            <p:ph type="title"/>
          </p:nvPr>
        </p:nvSpPr>
        <p:spPr>
          <a:xfrm>
            <a:off x="798781" y="833967"/>
            <a:ext cx="10970004" cy="836099"/>
          </a:xfrm>
          <a:prstGeom prst="rect">
            <a:avLst/>
          </a:prstGeom>
        </p:spPr>
        <p:txBody>
          <a:bodyPr/>
          <a:lstStyle/>
          <a:p>
            <a:pPr/>
            <a:r>
              <a:t>Course Review</a:t>
            </a:r>
          </a:p>
        </p:txBody>
      </p:sp>
      <p:sp>
        <p:nvSpPr>
          <p:cNvPr id="4677" name="Shape 4677"/>
          <p:cNvSpPr/>
          <p:nvPr>
            <p:ph type="body" sz="half" idx="1"/>
          </p:nvPr>
        </p:nvSpPr>
        <p:spPr>
          <a:xfrm>
            <a:off x="799775" y="1693140"/>
            <a:ext cx="5364399" cy="4568100"/>
          </a:xfrm>
          <a:prstGeom prst="rect">
            <a:avLst/>
          </a:prstGeom>
        </p:spPr>
        <p:txBody>
          <a:bodyPr/>
          <a:lstStyle/>
          <a:p>
            <a:pPr/>
          </a:p>
        </p:txBody>
      </p:sp>
      <p:sp>
        <p:nvSpPr>
          <p:cNvPr id="4678" name="Shape 4678"/>
          <p:cNvSpPr/>
          <p:nvPr>
            <p:ph type="body" idx="13"/>
          </p:nvPr>
        </p:nvSpPr>
        <p:spPr>
          <a:prstGeom prst="rect">
            <a:avLst/>
          </a:prstGeom>
        </p:spPr>
        <p:txBody>
          <a:bodyPr/>
          <a:lstStyle/>
          <a:p>
            <a:pPr/>
          </a:p>
        </p:txBody>
      </p:sp>
    </p:spTree>
  </p:cSld>
  <p:clrMapOvr>
    <a:masterClrMapping/>
  </p:clrMapOvr>
  <p:transition xmlns:p14="http://schemas.microsoft.com/office/powerpoint/2010/main" spd="med" advClick="1" p14:dur="1000"/>
</p:sld>
</file>

<file path=ppt/slides/slide8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680" name="Shape 4680"/>
          <p:cNvSpPr/>
          <p:nvPr>
            <p:ph type="title"/>
          </p:nvPr>
        </p:nvSpPr>
        <p:spPr>
          <a:xfrm>
            <a:off x="914400" y="2127736"/>
            <a:ext cx="10464801" cy="2720989"/>
          </a:xfrm>
          <a:prstGeom prst="rect">
            <a:avLst/>
          </a:prstGeom>
        </p:spPr>
        <p:txBody>
          <a:bodyPr/>
          <a:lstStyle/>
          <a:p>
            <a:pPr algn="ctr">
              <a:defRPr sz="2800"/>
            </a:pPr>
            <a:r>
              <a:t>Workflow with Docker</a:t>
            </a:r>
            <a:br/>
            <a:br/>
            <a:r>
              <a:rPr sz="4800"/>
              <a:t>Syllabus and References</a:t>
            </a:r>
          </a:p>
        </p:txBody>
      </p:sp>
    </p:spTree>
  </p:cSld>
  <p:clrMapOvr>
    <a:masterClrMapping/>
  </p:clrMapOvr>
  <p:transition xmlns:p14="http://schemas.microsoft.com/office/powerpoint/2010/main" spd="med" advClick="1" p14:dur="1000"/>
</p:sld>
</file>

<file path=ppt/slides/slide8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682" name="Shape 4682"/>
          <p:cNvSpPr/>
          <p:nvPr>
            <p:ph type="title"/>
          </p:nvPr>
        </p:nvSpPr>
        <p:spPr>
          <a:xfrm>
            <a:off x="914400" y="2127737"/>
            <a:ext cx="10464801" cy="2111102"/>
          </a:xfrm>
          <a:prstGeom prst="rect">
            <a:avLst/>
          </a:prstGeom>
        </p:spPr>
        <p:txBody>
          <a:bodyPr/>
          <a:lstStyle>
            <a:lvl1pPr algn="ctr">
              <a:defRPr b="1" i="1" sz="4800"/>
            </a:lvl1pPr>
          </a:lstStyle>
          <a:p>
            <a:pPr/>
            <a:r>
              <a:t>Thank You !</a:t>
            </a:r>
          </a:p>
        </p:txBody>
      </p:sp>
    </p:spTree>
  </p:cSld>
  <p:clrMapOvr>
    <a:masterClrMapping/>
  </p:clrMapOvr>
  <p:transition xmlns:p14="http://schemas.microsoft.com/office/powerpoint/2010/main" spd="med" advClick="1" p14:dur="1000"/>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307" name="Shape 4307"/>
          <p:cNvSpPr/>
          <p:nvPr>
            <p:ph type="title"/>
          </p:nvPr>
        </p:nvSpPr>
        <p:spPr>
          <a:xfrm>
            <a:off x="2123087" y="833967"/>
            <a:ext cx="8227502" cy="836099"/>
          </a:xfrm>
          <a:prstGeom prst="rect">
            <a:avLst/>
          </a:prstGeom>
        </p:spPr>
        <p:txBody>
          <a:bodyPr/>
          <a:lstStyle/>
          <a:p>
            <a:pPr/>
            <a:r>
              <a:t>Jenkins CD pipeline</a:t>
            </a:r>
          </a:p>
        </p:txBody>
      </p:sp>
      <p:sp>
        <p:nvSpPr>
          <p:cNvPr id="4308" name="Shape 4308"/>
          <p:cNvSpPr/>
          <p:nvPr>
            <p:ph type="body" sz="half" idx="1"/>
          </p:nvPr>
        </p:nvSpPr>
        <p:spPr>
          <a:xfrm>
            <a:off x="2123087" y="2365674"/>
            <a:ext cx="8226599" cy="3048537"/>
          </a:xfrm>
          <a:prstGeom prst="rect">
            <a:avLst/>
          </a:prstGeom>
        </p:spPr>
        <p:txBody>
          <a:bodyPr/>
          <a:lstStyle/>
          <a:p>
            <a:pPr marL="548638" indent="-731518"/>
            <a:r>
              <a:t>a real-world CD pipeline is way more complex !</a:t>
            </a:r>
          </a:p>
          <a:p>
            <a:pPr marL="548638" indent="-731518"/>
          </a:p>
          <a:p>
            <a:pPr marL="457200" indent="-406400">
              <a:buClr>
                <a:srgbClr val="54585B"/>
              </a:buClr>
              <a:buSzPct val="100000"/>
              <a:buFont typeface="Arial"/>
              <a:buChar char="●"/>
            </a:pPr>
            <a:r>
              <a:t>requires (complex) conditional logic</a:t>
            </a:r>
          </a:p>
          <a:p>
            <a:pPr marL="457200" indent="-406400">
              <a:buClr>
                <a:srgbClr val="54585B"/>
              </a:buClr>
              <a:buSzPct val="100000"/>
              <a:buFont typeface="Arial"/>
              <a:buChar char="●"/>
            </a:pPr>
            <a:r>
              <a:t>requires resources allocation and cleanup</a:t>
            </a:r>
          </a:p>
          <a:p>
            <a:pPr marL="457200" indent="-406400">
              <a:buClr>
                <a:srgbClr val="54585B"/>
              </a:buClr>
              <a:buSzPct val="100000"/>
              <a:buFont typeface="Arial"/>
              <a:buChar char="●"/>
            </a:pPr>
            <a:r>
              <a:t>involves human interaction for manual approval </a:t>
            </a:r>
          </a:p>
          <a:p>
            <a:pPr marL="457200" indent="-406400">
              <a:buClr>
                <a:srgbClr val="54585B"/>
              </a:buClr>
              <a:buSzPct val="100000"/>
              <a:buFont typeface="Arial"/>
              <a:buChar char="●"/>
            </a:pPr>
            <a:r>
              <a:t>should be resumable at some point on failure</a:t>
            </a:r>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8" tIns="45718" rIns="45718" bIns="45718"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8" tIns="45718" rIns="45718" bIns="45718"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