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5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9371-9067-46D8-92E0-31264B5AD64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430B-CF18-451F-84C5-75B8B3AC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255" y="675178"/>
            <a:ext cx="1976581" cy="9605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Price &gt; $5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5674" y="2595418"/>
            <a:ext cx="1976581" cy="9605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Package 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003965" y="1483360"/>
            <a:ext cx="1258915" cy="111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2"/>
          </p:cNvCxnSpPr>
          <p:nvPr/>
        </p:nvCxnSpPr>
        <p:spPr>
          <a:xfrm>
            <a:off x="5980546" y="1635760"/>
            <a:ext cx="1202574" cy="113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76835" y="193092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58115" y="2926080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dirty="0" smtClean="0"/>
              <a:t> (healthy)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8200" y="173200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yes</a:t>
            </a:r>
            <a:endParaRPr lang="en-US" i="1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386216" y="3494055"/>
            <a:ext cx="1258915" cy="111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90968" y="3530138"/>
            <a:ext cx="1202574" cy="113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0602" y="4671630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dirty="0" smtClean="0"/>
              <a:t> (healthy)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85474" y="4671630"/>
            <a:ext cx="14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r>
              <a:rPr lang="en-US" dirty="0" smtClean="0"/>
              <a:t> (unhealthy)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62014" y="3729766"/>
            <a:ext cx="86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canned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127288" y="363457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bagged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8757920" y="692727"/>
            <a:ext cx="2113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Entropy: 1.5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- 0.5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Entropy</a:t>
            </a:r>
            <a:r>
              <a:rPr lang="en-US" smtClean="0"/>
              <a:t>: 1.0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- 1.0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Entropy: 0.0	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8171411" y="325120"/>
            <a:ext cx="0" cy="5171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</cp:revision>
  <dcterms:created xsi:type="dcterms:W3CDTF">2017-01-24T08:55:11Z</dcterms:created>
  <dcterms:modified xsi:type="dcterms:W3CDTF">2017-01-24T09:15:55Z</dcterms:modified>
</cp:coreProperties>
</file>