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0968" y="583799"/>
            <a:ext cx="1976581" cy="9605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&gt;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5674" y="2595418"/>
            <a:ext cx="1976581" cy="9605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&gt; 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800322" y="1599059"/>
            <a:ext cx="1258915" cy="11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59499" y="1602074"/>
            <a:ext cx="1202574" cy="113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76835" y="193092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60147" y="172110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yes</a:t>
            </a:r>
            <a:endParaRPr lang="en-US" i="1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140364" y="3494055"/>
            <a:ext cx="504769" cy="92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63224" y="3461731"/>
            <a:ext cx="239986" cy="100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9601" y="44553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(blue</a:t>
            </a:r>
            <a:r>
              <a:rPr lang="en-US" dirty="0" smtClean="0"/>
              <a:t> x)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67549" y="2584273"/>
            <a:ext cx="1976581" cy="9605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&gt;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9240" y="380584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yes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21682" y="38368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562439" y="3480201"/>
            <a:ext cx="504769" cy="92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85299" y="3447877"/>
            <a:ext cx="239986" cy="100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1768" y="379683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yes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968944" y="38058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608228" y="4424256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red dot)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2943" y="4455381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red dot)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89668" y="448300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(blue</a:t>
            </a:r>
            <a:r>
              <a:rPr lang="en-US" dirty="0" smtClean="0"/>
              <a:t>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3</cp:revision>
  <dcterms:created xsi:type="dcterms:W3CDTF">2017-01-24T08:55:11Z</dcterms:created>
  <dcterms:modified xsi:type="dcterms:W3CDTF">2017-01-24T21:45:06Z</dcterms:modified>
</cp:coreProperties>
</file>