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B550-A7D3-41B5-A531-3127512FE3E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9AA-C515-46E8-900F-5DBEBC5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8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B550-A7D3-41B5-A531-3127512FE3E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9AA-C515-46E8-900F-5DBEBC5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B550-A7D3-41B5-A531-3127512FE3E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9AA-C515-46E8-900F-5DBEBC5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7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B550-A7D3-41B5-A531-3127512FE3E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9AA-C515-46E8-900F-5DBEBC5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1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B550-A7D3-41B5-A531-3127512FE3E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9AA-C515-46E8-900F-5DBEBC5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5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B550-A7D3-41B5-A531-3127512FE3E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9AA-C515-46E8-900F-5DBEBC5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0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B550-A7D3-41B5-A531-3127512FE3E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9AA-C515-46E8-900F-5DBEBC5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9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B550-A7D3-41B5-A531-3127512FE3E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9AA-C515-46E8-900F-5DBEBC5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B550-A7D3-41B5-A531-3127512FE3E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9AA-C515-46E8-900F-5DBEBC5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B550-A7D3-41B5-A531-3127512FE3E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9AA-C515-46E8-900F-5DBEBC5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B550-A7D3-41B5-A531-3127512FE3E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9AA-C515-46E8-900F-5DBEBC5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9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B550-A7D3-41B5-A531-3127512FE3E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689AA-C515-46E8-900F-5DBEBC5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5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3927" y="2918691"/>
            <a:ext cx="1099128" cy="822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03927" y="4117571"/>
            <a:ext cx="1099128" cy="822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999047" y="3543993"/>
            <a:ext cx="1099128" cy="822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  <a:p>
            <a:pPr algn="ctr"/>
            <a:r>
              <a:rPr lang="en-US" sz="20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(output)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6"/>
            <a:endCxn id="7" idx="1"/>
          </p:cNvCxnSpPr>
          <p:nvPr/>
        </p:nvCxnSpPr>
        <p:spPr>
          <a:xfrm>
            <a:off x="2503055" y="3329709"/>
            <a:ext cx="656956" cy="334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6"/>
            <a:endCxn id="7" idx="3"/>
          </p:cNvCxnSpPr>
          <p:nvPr/>
        </p:nvCxnSpPr>
        <p:spPr>
          <a:xfrm flipV="1">
            <a:off x="2503055" y="4245645"/>
            <a:ext cx="656956" cy="282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00208" y="3423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29847" y="4060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8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9</cp:revision>
  <dcterms:created xsi:type="dcterms:W3CDTF">2017-01-28T22:01:02Z</dcterms:created>
  <dcterms:modified xsi:type="dcterms:W3CDTF">2017-02-03T06:52:02Z</dcterms:modified>
</cp:coreProperties>
</file>