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League Spartan" charset="1" panose="00000800000000000000"/>
      <p:regular r:id="rId10"/>
    </p:embeddedFont>
    <p:embeddedFont>
      <p:font typeface="Roboto" charset="1" panose="02000000000000000000"/>
      <p:regular r:id="rId11"/>
    </p:embeddedFont>
    <p:embeddedFont>
      <p:font typeface="Roboto Bold" charset="1" panose="02000000000000000000"/>
      <p:regular r:id="rId12"/>
    </p:embeddedFont>
    <p:embeddedFont>
      <p:font typeface="Roboto Italics" charset="1" panose="02000000000000000000"/>
      <p:regular r:id="rId13"/>
    </p:embeddedFont>
    <p:embeddedFont>
      <p:font typeface="Roboto Bold Italics" charset="1" panose="02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44034" y="7314923"/>
            <a:ext cx="6722198" cy="6172200"/>
          </a:xfrm>
          <a:custGeom>
            <a:avLst/>
            <a:gdLst/>
            <a:ahLst/>
            <a:cxnLst/>
            <a:rect r="r" b="b" t="t" l="l"/>
            <a:pathLst>
              <a:path h="6172200" w="6722198">
                <a:moveTo>
                  <a:pt x="0" y="0"/>
                </a:moveTo>
                <a:lnTo>
                  <a:pt x="6722198" y="0"/>
                </a:lnTo>
                <a:lnTo>
                  <a:pt x="672219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202135" y="5815557"/>
            <a:ext cx="4985647" cy="5303879"/>
          </a:xfrm>
          <a:custGeom>
            <a:avLst/>
            <a:gdLst/>
            <a:ahLst/>
            <a:cxnLst/>
            <a:rect r="r" b="b" t="t" l="l"/>
            <a:pathLst>
              <a:path h="5303879" w="4985647">
                <a:moveTo>
                  <a:pt x="0" y="0"/>
                </a:moveTo>
                <a:lnTo>
                  <a:pt x="4985647" y="0"/>
                </a:lnTo>
                <a:lnTo>
                  <a:pt x="4985647" y="5303879"/>
                </a:lnTo>
                <a:lnTo>
                  <a:pt x="0" y="53038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0097666" y="6254241"/>
            <a:ext cx="12080352" cy="7094461"/>
          </a:xfrm>
          <a:custGeom>
            <a:avLst/>
            <a:gdLst/>
            <a:ahLst/>
            <a:cxnLst/>
            <a:rect r="r" b="b" t="t" l="l"/>
            <a:pathLst>
              <a:path h="7094461" w="12080352">
                <a:moveTo>
                  <a:pt x="12080352" y="0"/>
                </a:moveTo>
                <a:lnTo>
                  <a:pt x="0" y="0"/>
                </a:lnTo>
                <a:lnTo>
                  <a:pt x="0" y="7094461"/>
                </a:lnTo>
                <a:lnTo>
                  <a:pt x="12080352" y="7094461"/>
                </a:lnTo>
                <a:lnTo>
                  <a:pt x="1208035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-1982686" y="-3547231"/>
            <a:ext cx="12080352" cy="7094461"/>
          </a:xfrm>
          <a:custGeom>
            <a:avLst/>
            <a:gdLst/>
            <a:ahLst/>
            <a:cxnLst/>
            <a:rect r="r" b="b" t="t" l="l"/>
            <a:pathLst>
              <a:path h="7094461" w="12080352">
                <a:moveTo>
                  <a:pt x="0" y="7094462"/>
                </a:moveTo>
                <a:lnTo>
                  <a:pt x="12080352" y="7094462"/>
                </a:lnTo>
                <a:lnTo>
                  <a:pt x="12080352" y="0"/>
                </a:lnTo>
                <a:lnTo>
                  <a:pt x="0" y="0"/>
                </a:lnTo>
                <a:lnTo>
                  <a:pt x="0" y="709446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818546" y="-3656601"/>
            <a:ext cx="6722198" cy="6172200"/>
          </a:xfrm>
          <a:custGeom>
            <a:avLst/>
            <a:gdLst/>
            <a:ahLst/>
            <a:cxnLst/>
            <a:rect r="r" b="b" t="t" l="l"/>
            <a:pathLst>
              <a:path h="6172200" w="6722198">
                <a:moveTo>
                  <a:pt x="0" y="0"/>
                </a:moveTo>
                <a:lnTo>
                  <a:pt x="6722198" y="0"/>
                </a:lnTo>
                <a:lnTo>
                  <a:pt x="672219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645019" y="-3656601"/>
            <a:ext cx="4985647" cy="5303879"/>
          </a:xfrm>
          <a:custGeom>
            <a:avLst/>
            <a:gdLst/>
            <a:ahLst/>
            <a:cxnLst/>
            <a:rect r="r" b="b" t="t" l="l"/>
            <a:pathLst>
              <a:path h="5303879" w="4985647">
                <a:moveTo>
                  <a:pt x="0" y="0"/>
                </a:moveTo>
                <a:lnTo>
                  <a:pt x="4985646" y="0"/>
                </a:lnTo>
                <a:lnTo>
                  <a:pt x="4985646" y="5303879"/>
                </a:lnTo>
                <a:lnTo>
                  <a:pt x="0" y="53038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0000"/>
              </a:solidFill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276145" y="3320090"/>
            <a:ext cx="11735711" cy="3532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4109"/>
              </a:lnSpc>
            </a:pPr>
            <a:r>
              <a:rPr lang="en-US" sz="10374" spc="228" u="none">
                <a:solidFill>
                  <a:srgbClr val="292F33"/>
                </a:solidFill>
                <a:latin typeface="League Spartan"/>
              </a:rPr>
              <a:t>MARKETING Y PUBLICIDAD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512136" y="2649665"/>
            <a:ext cx="11263728" cy="627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196"/>
              </a:lnSpc>
            </a:pPr>
            <a:r>
              <a:rPr lang="en-US" sz="3821" spc="-26">
                <a:solidFill>
                  <a:srgbClr val="292F33"/>
                </a:solidFill>
                <a:latin typeface="League Spartan"/>
              </a:rPr>
              <a:t>ESTRATEGIA DIGITAL DE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512136" y="7048223"/>
            <a:ext cx="11263728" cy="627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196"/>
              </a:lnSpc>
            </a:pPr>
            <a:r>
              <a:rPr lang="en-US" sz="3821" spc="-26">
                <a:solidFill>
                  <a:srgbClr val="292F33"/>
                </a:solidFill>
                <a:latin typeface="League Spartan"/>
              </a:rPr>
              <a:t>AGENCIA ENSIGNA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DAFuGcL-CS0</dc:identifier>
  <dcterms:modified xsi:type="dcterms:W3CDTF">2011-08-01T06:04:30Z</dcterms:modified>
  <cp:revision>1</cp:revision>
  <dc:title>Presentación empresa de marketing formas organicas crema</dc:title>
</cp:coreProperties>
</file>