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1280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9638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3889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4111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3726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7382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7048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081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68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3067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236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7039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9552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916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092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654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7890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4/5/2024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7627555"/>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 id="214748387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876675" y="864661"/>
            <a:ext cx="8648700" cy="2421464"/>
          </a:xfrm>
        </p:spPr>
        <p:txBody>
          <a:bodyPr>
            <a:normAutofit/>
          </a:bodyPr>
          <a:lstStyle/>
          <a:p>
            <a:pPr algn="just"/>
            <a:r>
              <a:rPr lang="en-US" sz="4500" b="1" dirty="0">
                <a:solidFill>
                  <a:schemeClr val="accent4"/>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chemeClr val="accent4"/>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981448" y="3571875"/>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err="1">
                <a:latin typeface="Arial Rounded MT Bold" panose="020F0704030504030204" pitchFamily="34" charset="0"/>
              </a:rPr>
              <a:t>Franklin.A</a:t>
            </a:r>
            <a:endParaRPr lang="en-US" sz="2800" b="1" dirty="0">
              <a:latin typeface="Arial Rounded MT Bold" panose="020F0704030504030204" pitchFamily="34" charset="0"/>
            </a:endParaRP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chemeClr val="accent4"/>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388533" y="1884892"/>
            <a:ext cx="10566400"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chemeClr val="accent4">
                    <a:lumMod val="75000"/>
                  </a:schemeClr>
                </a:solidFill>
                <a:latin typeface="Arial Rounded MT Bold" panose="020F0704030504030204" pitchFamily="34" charset="0"/>
              </a:rPr>
              <a:t>Outline</a:t>
            </a:r>
            <a:r>
              <a:rPr lang="en-US" b="1" dirty="0">
                <a:solidFill>
                  <a:schemeClr val="accent4">
                    <a:lumMod val="75000"/>
                  </a:schemeClr>
                </a:solidFill>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1767063" y="1331259"/>
            <a:ext cx="10131425" cy="4195482"/>
          </a:xfrm>
        </p:spPr>
        <p:txBody>
          <a:bodyPr vert="horz" lIns="91440" tIns="45720" rIns="91440" bIns="45720" rtlCol="0" anchor="t">
            <a:noAutofit/>
          </a:bodyPr>
          <a:lstStyle/>
          <a:p>
            <a:pPr marL="0" indent="0">
              <a:buNone/>
            </a:pP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chemeClr val="accent4">
                    <a:lumMod val="75000"/>
                  </a:schemeClr>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1693333" y="1688041"/>
            <a:ext cx="9906527" cy="3606448"/>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effectLst/>
                <a:latin typeface="Arial" panose="020B0604020202020204" pitchFamily="34" charset="0"/>
                <a:cs typeface="Arial" panose="020B0604020202020204" pitchFamily="34" charset="0"/>
              </a:rPr>
              <a:t>A keylogger is a type of software or hardware device that </a:t>
            </a:r>
            <a:r>
              <a:rPr lang="en-US" sz="2400" b="1" i="0" dirty="0" err="1">
                <a:effectLst/>
                <a:latin typeface="Arial" panose="020B0604020202020204" pitchFamily="34" charset="0"/>
                <a:cs typeface="Arial" panose="020B0604020202020204" pitchFamily="34" charset="0"/>
              </a:rPr>
              <a:t>recordsand</a:t>
            </a:r>
            <a:r>
              <a:rPr lang="en-US" sz="2400" b="1" i="0" dirty="0">
                <a:effectLst/>
                <a:latin typeface="Arial" panose="020B0604020202020204" pitchFamily="34" charset="0"/>
                <a:cs typeface="Arial" panose="020B0604020202020204" pitchFamily="34" charset="0"/>
              </a:rPr>
              <a:t>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chemeClr val="accent4">
                    <a:lumMod val="75000"/>
                  </a:schemeClr>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1286933" y="1604433"/>
            <a:ext cx="10622845" cy="4389967"/>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chemeClr val="accent4"/>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303511" y="1875367"/>
            <a:ext cx="10380311" cy="3746500"/>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a:xfrm>
            <a:off x="1484311" y="180622"/>
            <a:ext cx="10018713" cy="1512711"/>
          </a:xfrm>
        </p:spPr>
        <p:txBody>
          <a:bodyPr/>
          <a:lstStyle/>
          <a:p>
            <a:r>
              <a:rPr lang="en-US" dirty="0">
                <a:solidFill>
                  <a:schemeClr val="accent4"/>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603022" y="1365956"/>
            <a:ext cx="10588978" cy="5039326"/>
          </a:xfrm>
        </p:spPr>
        <p:txBody>
          <a:bodyPr>
            <a:normAutofit fontScale="85000" lnSpcReduction="1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chemeClr val="accent4"/>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1569156" y="1670756"/>
            <a:ext cx="10210468" cy="5384800"/>
          </a:xfrm>
        </p:spPr>
        <p:txBody>
          <a:bodyPr>
            <a:normAutofit fontScale="625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chemeClr val="accent4"/>
                </a:solidFill>
                <a:latin typeface="Arial Rounded MT Bold" panose="020F0704030504030204" pitchFamily="34" charset="0"/>
              </a:rPr>
              <a:t>Result:</a:t>
            </a:r>
          </a:p>
        </p:txBody>
      </p:sp>
      <p:pic>
        <p:nvPicPr>
          <p:cNvPr id="6" name="Content Placeholder 5">
            <a:extLst>
              <a:ext uri="{FF2B5EF4-FFF2-40B4-BE49-F238E27FC236}">
                <a16:creationId xmlns:a16="http://schemas.microsoft.com/office/drawing/2014/main" id="{69037F8F-2421-49C4-A803-A9C475AB0A1B}"/>
              </a:ext>
            </a:extLst>
          </p:cNvPr>
          <p:cNvPicPr>
            <a:picLocks noGrp="1" noChangeAspect="1"/>
          </p:cNvPicPr>
          <p:nvPr>
            <p:ph sz="half" idx="1"/>
          </p:nvPr>
        </p:nvPicPr>
        <p:blipFill>
          <a:blip r:embed="rId2"/>
          <a:stretch>
            <a:fillRect/>
          </a:stretch>
        </p:blipFill>
        <p:spPr>
          <a:xfrm>
            <a:off x="524404" y="1942043"/>
            <a:ext cx="5367338" cy="4230157"/>
          </a:xfrm>
        </p:spPr>
      </p:pic>
      <p:pic>
        <p:nvPicPr>
          <p:cNvPr id="8" name="Content Placeholder 7">
            <a:extLst>
              <a:ext uri="{FF2B5EF4-FFF2-40B4-BE49-F238E27FC236}">
                <a16:creationId xmlns:a16="http://schemas.microsoft.com/office/drawing/2014/main" id="{47115ED0-691F-41B4-B417-4D127DFC04E8}"/>
              </a:ext>
            </a:extLst>
          </p:cNvPr>
          <p:cNvPicPr>
            <a:picLocks noGrp="1" noChangeAspect="1"/>
          </p:cNvPicPr>
          <p:nvPr>
            <p:ph sz="half" idx="2"/>
          </p:nvPr>
        </p:nvPicPr>
        <p:blipFill>
          <a:blip r:embed="rId3"/>
          <a:stretch>
            <a:fillRect/>
          </a:stretch>
        </p:blipFill>
        <p:spPr>
          <a:xfrm>
            <a:off x="5891742" y="2229163"/>
            <a:ext cx="4928160" cy="3257979"/>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chemeClr val="accent4"/>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625599" y="2314222"/>
            <a:ext cx="10171289" cy="3048000"/>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 Keyloggers pose a significant cybersecurity obstacle, necessitating proactive measures for </a:t>
            </a:r>
            <a:r>
              <a:rPr lang="en-US" sz="2200" b="1" dirty="0" err="1">
                <a:latin typeface="Arial" panose="020B0604020202020204" pitchFamily="34" charset="0"/>
                <a:cs typeface="Arial" panose="020B0604020202020204" pitchFamily="34" charset="0"/>
              </a:rPr>
              <a:t>mitigation.Our</a:t>
            </a:r>
            <a:r>
              <a:rPr lang="en-US" sz="2200" b="1" dirty="0">
                <a:latin typeface="Arial" panose="020B0604020202020204" pitchFamily="34" charset="0"/>
                <a:cs typeface="Arial" panose="020B0604020202020204" pitchFamily="34" charset="0"/>
              </a:rPr>
              <a:t>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63</TotalTime>
  <Words>714</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 Boardroom</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vamsi krishna</cp:lastModifiedBy>
  <cp:revision>13</cp:revision>
  <dcterms:created xsi:type="dcterms:W3CDTF">2024-04-03T00:18:32Z</dcterms:created>
  <dcterms:modified xsi:type="dcterms:W3CDTF">2024-04-04T18:36:37Z</dcterms:modified>
</cp:coreProperties>
</file>