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3F70F-7DF5-492E-881B-695B53427E4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F7CB3-9941-4332-BC7F-C8D8E3160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B19933-D5B5-324F-8645-B6D5C20BF3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11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DF2E-5561-4816-8C4E-72D624FE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14A12-EB4F-44BF-ACA6-6C1BB29C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9EC9-DD32-4F6E-B005-5DCE40E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F6D5-99BA-4A5D-AC9B-D98F96C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1D5A-2324-43E7-8FCB-5A22778D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8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B09C-8F5F-4676-9A38-8364CD8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131D1-723C-4DB7-B4C2-E3DA81E2C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4240-DA88-4603-8726-0D53FFB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039F-A38F-46EA-8858-EAAB3072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34C1-9CD5-485E-B370-216D904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44433-F0D5-436A-95DB-39A2BB91A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0FB5-62B4-4EE0-8CE9-5D268047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3E3-417C-4E46-94EF-5630B955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EDB2-F0A3-49B5-BECF-75313E00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C2CA-AA7F-4B14-BC85-1902A4E2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2955-C92E-4951-BFFF-195A2F3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4A74-FE95-411A-A200-B8E134F2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9AFF-4467-4613-8592-3F96F60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5DC5-1477-4567-8C13-87E79B6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988-D478-4EE7-BFCA-A86EF78C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FB-7B08-4D75-A34B-340E965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10A6-D519-4040-AED7-AB1E1697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2E68-DE08-49DC-8222-1A7DE38A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1273-F4A5-4A00-AFB4-A4928C74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2DBF-5058-4E5D-B4BE-5AAA1930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F91F-A00B-44AD-9FDD-4CF0E2B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947B-B515-488C-935E-9A30DC36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9A62-0994-45DC-ABE7-EAD80465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F7AB-2145-48C1-9568-3D3E6D9E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CE99-69A7-46CF-ABB1-31B3B268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2E68-8697-4F48-9960-9D4608BE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8C1E-670C-4256-BCD3-9A86D2CA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CA28-0117-47D5-A14C-D785C454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0860-4D97-4191-AF00-9ABAF1AE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5590B-DBC9-46D0-9B9D-166B482A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AA1E6-144A-4BE6-89FA-EB1DB7D2F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93DBB-A235-4C68-8E40-D07D821F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4DD51-2F55-494F-9310-BA6E6E9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1488E-2C74-4453-A3A6-6E28E4ED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7962-B96A-4479-83CE-C2CB9B5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5AF31-BE8B-44F0-A875-84835AFE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49A7-30A9-4049-91CD-5F108EA3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52DE-B6FB-4149-AEF8-0D30F647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9E10E-84CA-4B2D-87CA-D589A35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448EF-7107-4C68-BEB4-3A60B42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C2B-D3B6-4F99-A2F8-B1DA0EB5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0E52-4887-4581-B27E-81AD99A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F71E-480C-46F6-BE51-35F1E5E4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2FF30-3514-4926-8B33-268BE5BB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C452-3D19-4A96-9562-E2757E8B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5E2A-ECB4-47D0-85F7-B2A82F67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07CE-94AF-4B1F-96C7-7DAEA8D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5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A4F5-12DE-4351-88D8-17FD9750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DED9B-0E99-495E-AAEC-5C312BF0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3E52-77C8-461C-89C7-B50DE07D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430C-C429-416B-96CE-3C428547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CC33-9D59-4C79-BC57-3C678A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56A0-A949-4EC6-8A5C-9D30CAB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C7559-B8F6-462F-A4F9-2B31EA3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0AE-8416-4862-96E3-DAEFEED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46FA-0BD6-499D-9E4F-8488A306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4621-213D-403C-8919-ECFF53A5F87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DE740-C071-494C-8E05-22BE295FC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077B-BA05-451A-9080-3319D5CF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55DB-A767-4270-B5BD-CC8B1515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Top Corners Snipped 35">
            <a:extLst>
              <a:ext uri="{FF2B5EF4-FFF2-40B4-BE49-F238E27FC236}">
                <a16:creationId xmlns:a16="http://schemas.microsoft.com/office/drawing/2014/main" id="{D7BCEC97-5447-4E84-BD10-4749475733DC}"/>
              </a:ext>
            </a:extLst>
          </p:cNvPr>
          <p:cNvSpPr/>
          <p:nvPr/>
        </p:nvSpPr>
        <p:spPr>
          <a:xfrm rot="10800000">
            <a:off x="3676881" y="1489534"/>
            <a:ext cx="2196000" cy="2196000"/>
          </a:xfrm>
          <a:prstGeom prst="rect">
            <a:avLst/>
          </a:prstGeom>
          <a:solidFill>
            <a:srgbClr val="EB89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285FF5BD-8EB0-4F6C-9996-CB52E347BBE4}"/>
              </a:ext>
            </a:extLst>
          </p:cNvPr>
          <p:cNvSpPr/>
          <p:nvPr/>
        </p:nvSpPr>
        <p:spPr>
          <a:xfrm>
            <a:off x="6240397" y="4260017"/>
            <a:ext cx="2196000" cy="2196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Top Corners Snipped 33">
            <a:extLst>
              <a:ext uri="{FF2B5EF4-FFF2-40B4-BE49-F238E27FC236}">
                <a16:creationId xmlns:a16="http://schemas.microsoft.com/office/drawing/2014/main" id="{A09DF4C0-A20D-4E88-8F00-A802AD7C2A44}"/>
              </a:ext>
            </a:extLst>
          </p:cNvPr>
          <p:cNvSpPr/>
          <p:nvPr/>
        </p:nvSpPr>
        <p:spPr>
          <a:xfrm rot="16200000">
            <a:off x="6240400" y="1489534"/>
            <a:ext cx="2196000" cy="219600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CAA02DB7-9556-4EE9-9073-F63F85E9EDAD}"/>
              </a:ext>
            </a:extLst>
          </p:cNvPr>
          <p:cNvSpPr/>
          <p:nvPr/>
        </p:nvSpPr>
        <p:spPr>
          <a:xfrm rot="5400000">
            <a:off x="3676865" y="4260002"/>
            <a:ext cx="2196000" cy="21960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FA62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2397B6-9F82-4538-8B78-081564B84939}"/>
              </a:ext>
            </a:extLst>
          </p:cNvPr>
          <p:cNvSpPr txBox="1"/>
          <p:nvPr/>
        </p:nvSpPr>
        <p:spPr>
          <a:xfrm>
            <a:off x="95450" y="6501935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corporatefinanceinstitute.com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C6673-8EC7-4D83-B60F-15AC3F57F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50" y="403906"/>
            <a:ext cx="10746721" cy="388937"/>
          </a:xfrm>
        </p:spPr>
        <p:txBody>
          <a:bodyPr>
            <a:noAutofit/>
          </a:bodyPr>
          <a:lstStyle/>
          <a:p>
            <a:r>
              <a:rPr lang="en-CA" altLang="en-US" sz="4800" dirty="0">
                <a:solidFill>
                  <a:srgbClr val="FA621C"/>
                </a:solidFill>
                <a:latin typeface="Open Sans Light" charset="0"/>
                <a:ea typeface="Open Sans Light" charset="0"/>
                <a:cs typeface="Open Sans Light" charset="0"/>
              </a:rPr>
              <a:t>Broad factors analysis exercise</a:t>
            </a:r>
          </a:p>
        </p:txBody>
      </p:sp>
      <p:pic>
        <p:nvPicPr>
          <p:cNvPr id="16" name="Graphic 5">
            <a:extLst>
              <a:ext uri="{FF2B5EF4-FFF2-40B4-BE49-F238E27FC236}">
                <a16:creationId xmlns:a16="http://schemas.microsoft.com/office/drawing/2014/main" id="{9247FD57-154C-4A9A-8695-1733C599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1400" y="6370682"/>
            <a:ext cx="890588" cy="3928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4CDAA9-CC3C-478B-9906-CCBD27899749}"/>
              </a:ext>
            </a:extLst>
          </p:cNvPr>
          <p:cNvSpPr txBox="1"/>
          <p:nvPr/>
        </p:nvSpPr>
        <p:spPr>
          <a:xfrm>
            <a:off x="3676850" y="1767127"/>
            <a:ext cx="219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E4D5E7-5095-4236-98C1-F77ECD859D86}"/>
              </a:ext>
            </a:extLst>
          </p:cNvPr>
          <p:cNvSpPr txBox="1"/>
          <p:nvPr/>
        </p:nvSpPr>
        <p:spPr>
          <a:xfrm>
            <a:off x="6240398" y="1767127"/>
            <a:ext cx="21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Economic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B901E0-3749-442A-BF24-C9E74714C429}"/>
              </a:ext>
            </a:extLst>
          </p:cNvPr>
          <p:cNvSpPr txBox="1"/>
          <p:nvPr/>
        </p:nvSpPr>
        <p:spPr>
          <a:xfrm>
            <a:off x="3676850" y="4537610"/>
            <a:ext cx="219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C1AAFA-8B7E-4B26-B294-591B409375B3}"/>
              </a:ext>
            </a:extLst>
          </p:cNvPr>
          <p:cNvSpPr txBox="1"/>
          <p:nvPr/>
        </p:nvSpPr>
        <p:spPr>
          <a:xfrm>
            <a:off x="6240397" y="4537610"/>
            <a:ext cx="21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Socio-demographic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E4669-DC77-4AF5-8037-BE034D3B6BCB}"/>
              </a:ext>
            </a:extLst>
          </p:cNvPr>
          <p:cNvSpPr/>
          <p:nvPr/>
        </p:nvSpPr>
        <p:spPr>
          <a:xfrm>
            <a:off x="5258494" y="3089959"/>
            <a:ext cx="1596288" cy="1596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2E5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 Analysis</a:t>
            </a:r>
          </a:p>
        </p:txBody>
      </p:sp>
    </p:spTree>
    <p:extLst>
      <p:ext uri="{BB962C8B-B14F-4D97-AF65-F5344CB8AC3E}">
        <p14:creationId xmlns:p14="http://schemas.microsoft.com/office/powerpoint/2010/main" val="402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4" grpId="0" animBg="1"/>
      <p:bldP spid="13" grpId="0" animBg="1"/>
      <p:bldP spid="15" grpId="0"/>
      <p:bldP spid="37" grpId="0"/>
      <p:bldP spid="42" grpId="0"/>
      <p:bldP spid="43" grpId="0"/>
      <p:bldP spid="1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FI">
      <a:dk1>
        <a:sysClr val="windowText" lastClr="000000"/>
      </a:dk1>
      <a:lt1>
        <a:sysClr val="window" lastClr="FFFFFF"/>
      </a:lt1>
      <a:dk2>
        <a:srgbClr val="FA621C"/>
      </a:dk2>
      <a:lt2>
        <a:srgbClr val="132E57"/>
      </a:lt2>
      <a:accent1>
        <a:srgbClr val="E6E7E8"/>
      </a:accent1>
      <a:accent2>
        <a:srgbClr val="F57A16"/>
      </a:accent2>
      <a:accent3>
        <a:srgbClr val="1E8496"/>
      </a:accent3>
      <a:accent4>
        <a:srgbClr val="E6E7E8"/>
      </a:accent4>
      <a:accent5>
        <a:srgbClr val="ED942D"/>
      </a:accent5>
      <a:accent6>
        <a:srgbClr val="1E2A39"/>
      </a:accent6>
      <a:hlink>
        <a:srgbClr val="E6E7E8"/>
      </a:hlink>
      <a:folHlink>
        <a:srgbClr val="676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1_Office Theme</vt:lpstr>
      <vt:lpstr>Broad factors analysis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 factors analysis exercise</dc:title>
  <dc:creator>CFI</dc:creator>
  <cp:lastModifiedBy>Owner</cp:lastModifiedBy>
  <cp:revision>1</cp:revision>
  <dcterms:created xsi:type="dcterms:W3CDTF">2018-06-05T20:17:59Z</dcterms:created>
  <dcterms:modified xsi:type="dcterms:W3CDTF">2018-06-05T20:18:36Z</dcterms:modified>
</cp:coreProperties>
</file>