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jp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activeX/activeX1.xml" ContentType="application/vnd.ms-office.activeX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heme/theme2.xml" ContentType="application/vnd.openxmlformats-officedocument.them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1"/>
  </p:sldMasterIdLst>
  <p:notesMasterIdLst>
    <p:notesMasterId r:id="rId14"/>
  </p:notesMasterIdLst>
  <p:sldIdLst>
    <p:sldId id="264" r:id="rId12"/>
    <p:sldId id="265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Proofing" id="{1FC00516-9BCC-4F98-BDAA-4E3AD5838327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AA-43E7-B203-734174F6B3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A-43E7-B203-734174F6B3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A-43E7-B203-734174F6B3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A-43E7-B203-734174F6B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729648"/>
        <c:axId val="395731216"/>
      </c:barChart>
      <c:catAx>
        <c:axId val="3957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31216"/>
        <c:crosses val="autoZero"/>
        <c:auto val="1"/>
        <c:lblAlgn val="ctr"/>
        <c:lblOffset val="100"/>
        <c:noMultiLvlLbl val="0"/>
      </c:catAx>
      <c:valAx>
        <c:axId val="3957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977B8-08A2-41DB-8BC8-1EC7438F0FF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AF2A0-766A-4944-AFB0-60D17391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AF2A0-766A-4944-AFB0-60D173913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AF2A0-766A-4944-AFB0-60D173913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293" name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599134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" y="2304288"/>
            <a:ext cx="8247063" cy="641350"/>
          </a:xfrm>
        </p:spPr>
        <p:txBody>
          <a:bodyPr lIns="45720" tIns="45720" rIns="45720" bIns="45720"/>
          <a:lstStyle>
            <a:lvl1pPr>
              <a:defRPr sz="3600" b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2798064"/>
            <a:ext cx="8247063" cy="641350"/>
          </a:xfrm>
        </p:spPr>
        <p:txBody>
          <a:bodyPr lIns="45720" tIns="45720" rIns="45720" bIns="45720"/>
          <a:lstStyle>
            <a:lvl1pPr>
              <a:defRPr sz="3600" b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5" y="3443288"/>
            <a:ext cx="7481888" cy="336550"/>
          </a:xfrm>
        </p:spPr>
        <p:txBody>
          <a:bodyPr lIns="45720" tIns="45720" rIns="45720" bIns="45720"/>
          <a:lstStyle>
            <a:lvl1pPr>
              <a:defRPr sz="1600" b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12119" y="108664"/>
            <a:ext cx="114454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7981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Full Pag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quarter" idx="12"/>
          </p:nvPr>
        </p:nvSpPr>
        <p:spPr>
          <a:xfrm>
            <a:off x="285750" y="2016125"/>
            <a:ext cx="8561367" cy="382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516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ext Righ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Divider Line"/>
          <p:cNvCxnSpPr/>
          <p:nvPr/>
        </p:nvCxnSpPr>
        <p:spPr bwMode="auto">
          <a:xfrm>
            <a:off x="4572000" y="866899"/>
            <a:ext cx="0" cy="497192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2" name="Text Box"/>
          <p:cNvSpPr>
            <a:spLocks noGrp="1"/>
          </p:cNvSpPr>
          <p:nvPr>
            <p:ph type="body" sz="quarter" idx="10"/>
          </p:nvPr>
        </p:nvSpPr>
        <p:spPr>
          <a:xfrm>
            <a:off x="290513" y="865189"/>
            <a:ext cx="4050792" cy="49719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"/>
          <p:cNvSpPr>
            <a:spLocks noGrp="1"/>
          </p:cNvSpPr>
          <p:nvPr>
            <p:ph sz="quarter" idx="13"/>
          </p:nvPr>
        </p:nvSpPr>
        <p:spPr>
          <a:xfrm>
            <a:off x="4810250" y="1371600"/>
            <a:ext cx="4048744" cy="4467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Divider Line"/>
          <p:cNvCxnSpPr/>
          <p:nvPr/>
        </p:nvCxnSpPr>
        <p:spPr bwMode="auto">
          <a:xfrm>
            <a:off x="4560125" y="866899"/>
            <a:ext cx="0" cy="497192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5182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Text Lef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Divider Line"/>
          <p:cNvCxnSpPr/>
          <p:nvPr/>
        </p:nvCxnSpPr>
        <p:spPr bwMode="auto">
          <a:xfrm>
            <a:off x="4572000" y="866899"/>
            <a:ext cx="0" cy="497192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100" y="437992"/>
            <a:ext cx="8558784" cy="24622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4"/>
          </p:nvPr>
        </p:nvSpPr>
        <p:spPr>
          <a:xfrm>
            <a:off x="285751" y="1371600"/>
            <a:ext cx="4048744" cy="4467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Box"/>
          <p:cNvSpPr>
            <a:spLocks noGrp="1"/>
          </p:cNvSpPr>
          <p:nvPr>
            <p:ph type="body" sz="quarter" idx="10"/>
          </p:nvPr>
        </p:nvSpPr>
        <p:spPr>
          <a:xfrm>
            <a:off x="4791257" y="866900"/>
            <a:ext cx="4050792" cy="49719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19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ide by Sid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Divider Line"/>
          <p:cNvCxnSpPr/>
          <p:nvPr/>
        </p:nvCxnSpPr>
        <p:spPr bwMode="auto">
          <a:xfrm>
            <a:off x="4572000" y="866899"/>
            <a:ext cx="0" cy="497192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100" y="437992"/>
            <a:ext cx="8558784" cy="24622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85751" y="1371600"/>
            <a:ext cx="4048744" cy="4467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810250" y="1371600"/>
            <a:ext cx="4048744" cy="4467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436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Side by Sid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Divider Line"/>
          <p:cNvCxnSpPr/>
          <p:nvPr/>
        </p:nvCxnSpPr>
        <p:spPr bwMode="auto">
          <a:xfrm>
            <a:off x="4560125" y="1552575"/>
            <a:ext cx="0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100" y="437992"/>
            <a:ext cx="8558784" cy="24622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85751" y="2016125"/>
            <a:ext cx="4048744" cy="38227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810250" y="2016125"/>
            <a:ext cx="4048744" cy="38227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886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Left Object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Divider Line"/>
          <p:cNvCxnSpPr/>
          <p:nvPr/>
        </p:nvCxnSpPr>
        <p:spPr bwMode="auto">
          <a:xfrm>
            <a:off x="4560125" y="1552575"/>
            <a:ext cx="0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100" y="437992"/>
            <a:ext cx="8558784" cy="24622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2"/>
          </p:nvPr>
        </p:nvSpPr>
        <p:spPr>
          <a:xfrm>
            <a:off x="285751" y="2016125"/>
            <a:ext cx="4048744" cy="38227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Box"/>
          <p:cNvSpPr>
            <a:spLocks noGrp="1"/>
          </p:cNvSpPr>
          <p:nvPr>
            <p:ph type="body" sz="quarter" idx="13"/>
          </p:nvPr>
        </p:nvSpPr>
        <p:spPr>
          <a:xfrm>
            <a:off x="4800092" y="1552575"/>
            <a:ext cx="4050792" cy="428853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721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Left Text Righ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Divider Line"/>
          <p:cNvCxnSpPr/>
          <p:nvPr/>
        </p:nvCxnSpPr>
        <p:spPr bwMode="auto">
          <a:xfrm>
            <a:off x="4560125" y="1552575"/>
            <a:ext cx="0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100" y="437992"/>
            <a:ext cx="8558784" cy="24622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1" name="Text Box"/>
          <p:cNvSpPr>
            <a:spLocks noGrp="1"/>
          </p:cNvSpPr>
          <p:nvPr>
            <p:ph type="body" sz="quarter" idx="13"/>
          </p:nvPr>
        </p:nvSpPr>
        <p:spPr>
          <a:xfrm>
            <a:off x="285750" y="1552575"/>
            <a:ext cx="4050792" cy="428853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"/>
          <p:cNvSpPr>
            <a:spLocks noGrp="1"/>
          </p:cNvSpPr>
          <p:nvPr>
            <p:ph sz="quarter" idx="12"/>
          </p:nvPr>
        </p:nvSpPr>
        <p:spPr>
          <a:xfrm>
            <a:off x="4795790" y="2016633"/>
            <a:ext cx="4048744" cy="382219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3066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2/3 Left Object 1/3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100" y="437992"/>
            <a:ext cx="8558784" cy="24622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4"/>
          </p:nvPr>
        </p:nvSpPr>
        <p:spPr>
          <a:xfrm>
            <a:off x="292608" y="2466975"/>
            <a:ext cx="5861304" cy="337184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Box 1"/>
          <p:cNvSpPr>
            <a:spLocks noGrp="1"/>
          </p:cNvSpPr>
          <p:nvPr>
            <p:ph type="body" sz="quarter" idx="13" hasCustomPrompt="1"/>
          </p:nvPr>
        </p:nvSpPr>
        <p:spPr>
          <a:xfrm>
            <a:off x="6757416" y="2468880"/>
            <a:ext cx="2084832" cy="694944"/>
          </a:xfrm>
        </p:spPr>
        <p:txBody>
          <a:bodyPr/>
          <a:lstStyle>
            <a:lvl1pPr algn="ctr">
              <a:spcAft>
                <a:spcPts val="0"/>
              </a:spcAft>
              <a:defRPr sz="2800" b="0">
                <a:solidFill>
                  <a:schemeClr val="tx1"/>
                </a:solidFill>
                <a:latin typeface="+mj-lt"/>
              </a:defRPr>
            </a:lvl1pPr>
            <a:lvl2pPr algn="ctr">
              <a:spcBef>
                <a:spcPts val="0"/>
              </a:spcBef>
              <a:defRPr sz="11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Box 2"/>
          <p:cNvSpPr>
            <a:spLocks noGrp="1"/>
          </p:cNvSpPr>
          <p:nvPr>
            <p:ph type="body" sz="quarter" idx="16" hasCustomPrompt="1"/>
          </p:nvPr>
        </p:nvSpPr>
        <p:spPr>
          <a:xfrm>
            <a:off x="6757416" y="3696941"/>
            <a:ext cx="2084832" cy="694944"/>
          </a:xfrm>
        </p:spPr>
        <p:txBody>
          <a:bodyPr/>
          <a:lstStyle>
            <a:lvl1pPr algn="ctr">
              <a:spcAft>
                <a:spcPts val="0"/>
              </a:spcAft>
              <a:defRPr sz="2800" b="0">
                <a:solidFill>
                  <a:schemeClr val="tx1"/>
                </a:solidFill>
                <a:latin typeface="+mj-lt"/>
              </a:defRPr>
            </a:lvl1pPr>
            <a:lvl2pPr algn="ctr">
              <a:spcBef>
                <a:spcPts val="0"/>
              </a:spcBef>
              <a:defRPr sz="11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Box 3"/>
          <p:cNvSpPr>
            <a:spLocks noGrp="1"/>
          </p:cNvSpPr>
          <p:nvPr>
            <p:ph type="body" sz="quarter" idx="17" hasCustomPrompt="1"/>
          </p:nvPr>
        </p:nvSpPr>
        <p:spPr>
          <a:xfrm>
            <a:off x="6757416" y="4925001"/>
            <a:ext cx="2084832" cy="694944"/>
          </a:xfrm>
        </p:spPr>
        <p:txBody>
          <a:bodyPr/>
          <a:lstStyle>
            <a:lvl1pPr algn="ctr">
              <a:spcAft>
                <a:spcPts val="0"/>
              </a:spcAft>
              <a:defRPr sz="2800" b="0">
                <a:solidFill>
                  <a:schemeClr val="tx1"/>
                </a:solidFill>
                <a:latin typeface="+mj-lt"/>
              </a:defRPr>
            </a:lvl1pPr>
            <a:lvl2pPr algn="ctr">
              <a:spcBef>
                <a:spcPts val="0"/>
              </a:spcBef>
              <a:defRPr sz="11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71388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Top/Bottom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285750" y="2016125"/>
            <a:ext cx="8558784" cy="1604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285750" y="4234046"/>
            <a:ext cx="8558784" cy="1604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2616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Top Object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1" name="Content Placeholder"/>
          <p:cNvSpPr>
            <a:spLocks noGrp="1"/>
          </p:cNvSpPr>
          <p:nvPr>
            <p:ph sz="quarter" idx="12"/>
          </p:nvPr>
        </p:nvSpPr>
        <p:spPr>
          <a:xfrm>
            <a:off x="285750" y="2016125"/>
            <a:ext cx="8558784" cy="1604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Box"/>
          <p:cNvSpPr>
            <a:spLocks noGrp="1"/>
          </p:cNvSpPr>
          <p:nvPr>
            <p:ph type="body" sz="quarter" idx="11"/>
          </p:nvPr>
        </p:nvSpPr>
        <p:spPr>
          <a:xfrm>
            <a:off x="292608" y="3902639"/>
            <a:ext cx="8567928" cy="19388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556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grpSp>
        <p:nvGrpSpPr>
          <p:cNvPr id="6" name="Agenda Level 1" hidden="1"/>
          <p:cNvGrpSpPr/>
          <p:nvPr/>
        </p:nvGrpSpPr>
        <p:grpSpPr>
          <a:xfrm>
            <a:off x="827816" y="973015"/>
            <a:ext cx="7397264" cy="301752"/>
            <a:chOff x="603738" y="1090246"/>
            <a:chExt cx="7397264" cy="301752"/>
          </a:xfrm>
        </p:grpSpPr>
        <p:sp>
          <p:nvSpPr>
            <p:cNvPr id="3" name="Agenda Level 1 Section"/>
            <p:cNvSpPr txBox="1"/>
            <p:nvPr userDrawn="1"/>
          </p:nvSpPr>
          <p:spPr>
            <a:xfrm>
              <a:off x="603738" y="1090246"/>
              <a:ext cx="369277" cy="30175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45720" rIns="45720" rtlCol="0" anchor="ctr" anchorCtr="0">
              <a:no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[#]</a:t>
              </a:r>
            </a:p>
          </p:txBody>
        </p:sp>
        <p:sp>
          <p:nvSpPr>
            <p:cNvPr id="4" name="Agenda Level 1 Topic"/>
            <p:cNvSpPr txBox="1"/>
            <p:nvPr userDrawn="1"/>
          </p:nvSpPr>
          <p:spPr>
            <a:xfrm>
              <a:off x="1025770" y="1090246"/>
              <a:ext cx="6553200" cy="301752"/>
            </a:xfrm>
            <a:prstGeom prst="rect">
              <a:avLst/>
            </a:prstGeom>
            <a:noFill/>
          </p:spPr>
          <p:txBody>
            <a:bodyPr wrap="none" lIns="45720" rIns="45720" rtlCol="0" anchor="ctr" anchorCtr="0">
              <a:noAutofit/>
            </a:bodyPr>
            <a:lstStyle/>
            <a:p>
              <a:pPr algn="l"/>
              <a:r>
                <a:rPr lang="en-US" sz="1400" b="0" dirty="0"/>
                <a:t>[Topic]</a:t>
              </a:r>
            </a:p>
          </p:txBody>
        </p:sp>
        <p:sp>
          <p:nvSpPr>
            <p:cNvPr id="5" name="Agenda Level 1 Page"/>
            <p:cNvSpPr txBox="1"/>
            <p:nvPr userDrawn="1"/>
          </p:nvSpPr>
          <p:spPr>
            <a:xfrm>
              <a:off x="7578970" y="1090246"/>
              <a:ext cx="422032" cy="301752"/>
            </a:xfrm>
            <a:prstGeom prst="rect">
              <a:avLst/>
            </a:prstGeom>
            <a:noFill/>
          </p:spPr>
          <p:txBody>
            <a:bodyPr wrap="none" lIns="45720" rIns="45720" rtlCol="0" anchor="ctr" anchorCtr="0">
              <a:noAutofit/>
            </a:bodyPr>
            <a:lstStyle/>
            <a:p>
              <a:r>
                <a:rPr lang="en-US" sz="1400" b="0" dirty="0"/>
                <a:t>[P]</a:t>
              </a:r>
            </a:p>
          </p:txBody>
        </p:sp>
      </p:grpSp>
      <p:grpSp>
        <p:nvGrpSpPr>
          <p:cNvPr id="7" name="Agenda Level 1 Active" hidden="1"/>
          <p:cNvGrpSpPr/>
          <p:nvPr/>
        </p:nvGrpSpPr>
        <p:grpSpPr>
          <a:xfrm>
            <a:off x="827816" y="1327521"/>
            <a:ext cx="7397264" cy="301752"/>
            <a:chOff x="603738" y="1090246"/>
            <a:chExt cx="7397264" cy="301752"/>
          </a:xfrm>
          <a:solidFill>
            <a:schemeClr val="bg2"/>
          </a:solidFill>
        </p:grpSpPr>
        <p:sp>
          <p:nvSpPr>
            <p:cNvPr id="8" name="Agenda Level 1 Active Section"/>
            <p:cNvSpPr txBox="1"/>
            <p:nvPr userDrawn="1"/>
          </p:nvSpPr>
          <p:spPr>
            <a:xfrm>
              <a:off x="603738" y="1090246"/>
              <a:ext cx="369277" cy="30175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45720" rIns="45720" rtlCol="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[#]</a:t>
              </a:r>
            </a:p>
          </p:txBody>
        </p:sp>
        <p:sp>
          <p:nvSpPr>
            <p:cNvPr id="9" name="Agenda Level 1 Active Topic"/>
            <p:cNvSpPr txBox="1"/>
            <p:nvPr userDrawn="1"/>
          </p:nvSpPr>
          <p:spPr>
            <a:xfrm>
              <a:off x="1025770" y="1090246"/>
              <a:ext cx="6553200" cy="301752"/>
            </a:xfrm>
            <a:prstGeom prst="rect">
              <a:avLst/>
            </a:prstGeom>
            <a:grpFill/>
          </p:spPr>
          <p:txBody>
            <a:bodyPr wrap="none" lIns="45720" rIns="45720" rtlCol="0" anchor="ctr" anchorCtr="0">
              <a:noAutofit/>
            </a:bodyPr>
            <a:lstStyle/>
            <a:p>
              <a:pPr algn="l"/>
              <a:r>
                <a:rPr lang="en-US" sz="1400" b="1" dirty="0"/>
                <a:t>[Topic]</a:t>
              </a:r>
            </a:p>
          </p:txBody>
        </p:sp>
        <p:sp>
          <p:nvSpPr>
            <p:cNvPr id="10" name="Agenda Level 1 Active Page"/>
            <p:cNvSpPr txBox="1"/>
            <p:nvPr userDrawn="1"/>
          </p:nvSpPr>
          <p:spPr>
            <a:xfrm>
              <a:off x="7578970" y="1090246"/>
              <a:ext cx="422032" cy="301752"/>
            </a:xfrm>
            <a:prstGeom prst="rect">
              <a:avLst/>
            </a:prstGeom>
            <a:grpFill/>
          </p:spPr>
          <p:txBody>
            <a:bodyPr wrap="none" lIns="45720" rIns="45720" rtlCol="0" anchor="ctr" anchorCtr="0">
              <a:noAutofit/>
            </a:bodyPr>
            <a:lstStyle/>
            <a:p>
              <a:r>
                <a:rPr lang="en-US" sz="1400" b="1" dirty="0"/>
                <a:t>[P]</a:t>
              </a:r>
            </a:p>
          </p:txBody>
        </p:sp>
      </p:grpSp>
      <p:grpSp>
        <p:nvGrpSpPr>
          <p:cNvPr id="11" name="Agenda Level 2" hidden="1"/>
          <p:cNvGrpSpPr/>
          <p:nvPr/>
        </p:nvGrpSpPr>
        <p:grpSpPr>
          <a:xfrm>
            <a:off x="1246921" y="1680800"/>
            <a:ext cx="6978159" cy="301752"/>
            <a:chOff x="1022843" y="1090246"/>
            <a:chExt cx="6978159" cy="301752"/>
          </a:xfrm>
        </p:grpSpPr>
        <p:sp>
          <p:nvSpPr>
            <p:cNvPr id="12" name="Agenda Level 2 Section"/>
            <p:cNvSpPr txBox="1"/>
            <p:nvPr userDrawn="1"/>
          </p:nvSpPr>
          <p:spPr>
            <a:xfrm>
              <a:off x="1022843" y="1090246"/>
              <a:ext cx="369274" cy="30175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45720" rIns="45720" rtlCol="0" anchor="ctr" anchorCtr="0">
              <a:no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[#]</a:t>
              </a:r>
            </a:p>
          </p:txBody>
        </p:sp>
        <p:sp>
          <p:nvSpPr>
            <p:cNvPr id="13" name="Agenda Level 2 Topic"/>
            <p:cNvSpPr txBox="1"/>
            <p:nvPr userDrawn="1"/>
          </p:nvSpPr>
          <p:spPr>
            <a:xfrm>
              <a:off x="1444864" y="1090246"/>
              <a:ext cx="6134105" cy="301752"/>
            </a:xfrm>
            <a:prstGeom prst="rect">
              <a:avLst/>
            </a:prstGeom>
            <a:noFill/>
          </p:spPr>
          <p:txBody>
            <a:bodyPr wrap="none" lIns="45720" rIns="45720" rtlCol="0" anchor="ctr" anchorCtr="0">
              <a:noAutofit/>
            </a:bodyPr>
            <a:lstStyle/>
            <a:p>
              <a:pPr algn="l"/>
              <a:r>
                <a:rPr lang="en-US" sz="1400" b="0" dirty="0"/>
                <a:t>[Topic]</a:t>
              </a:r>
            </a:p>
          </p:txBody>
        </p:sp>
        <p:sp>
          <p:nvSpPr>
            <p:cNvPr id="14" name="Agenda Level 2 Page"/>
            <p:cNvSpPr txBox="1"/>
            <p:nvPr userDrawn="1"/>
          </p:nvSpPr>
          <p:spPr>
            <a:xfrm>
              <a:off x="7578970" y="1090246"/>
              <a:ext cx="422032" cy="301752"/>
            </a:xfrm>
            <a:prstGeom prst="rect">
              <a:avLst/>
            </a:prstGeom>
            <a:noFill/>
          </p:spPr>
          <p:txBody>
            <a:bodyPr wrap="none" lIns="45720" rIns="45720" rtlCol="0" anchor="ctr" anchorCtr="0">
              <a:noAutofit/>
            </a:bodyPr>
            <a:lstStyle/>
            <a:p>
              <a:r>
                <a:rPr lang="en-US" sz="1400" b="0" dirty="0"/>
                <a:t>[P]</a:t>
              </a:r>
            </a:p>
          </p:txBody>
        </p:sp>
      </p:grpSp>
      <p:grpSp>
        <p:nvGrpSpPr>
          <p:cNvPr id="15" name="Agenda Level 2 Active" hidden="1"/>
          <p:cNvGrpSpPr/>
          <p:nvPr/>
        </p:nvGrpSpPr>
        <p:grpSpPr>
          <a:xfrm>
            <a:off x="1246921" y="2034079"/>
            <a:ext cx="6978159" cy="301752"/>
            <a:chOff x="1022843" y="1090246"/>
            <a:chExt cx="6978159" cy="301752"/>
          </a:xfrm>
          <a:solidFill>
            <a:schemeClr val="bg2"/>
          </a:solidFill>
        </p:grpSpPr>
        <p:sp>
          <p:nvSpPr>
            <p:cNvPr id="16" name="Agenda Level 2 Active Section"/>
            <p:cNvSpPr txBox="1"/>
            <p:nvPr userDrawn="1"/>
          </p:nvSpPr>
          <p:spPr>
            <a:xfrm>
              <a:off x="1022843" y="1090246"/>
              <a:ext cx="369276" cy="30175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45720" rIns="45720" rtlCol="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[#]</a:t>
              </a:r>
            </a:p>
          </p:txBody>
        </p:sp>
        <p:sp>
          <p:nvSpPr>
            <p:cNvPr id="17" name="Agenda Level 2 Active Topic"/>
            <p:cNvSpPr txBox="1"/>
            <p:nvPr userDrawn="1"/>
          </p:nvSpPr>
          <p:spPr>
            <a:xfrm>
              <a:off x="1444866" y="1090246"/>
              <a:ext cx="6134103" cy="301752"/>
            </a:xfrm>
            <a:prstGeom prst="rect">
              <a:avLst/>
            </a:prstGeom>
            <a:grpFill/>
          </p:spPr>
          <p:txBody>
            <a:bodyPr wrap="none" lIns="45720" rIns="45720" rtlCol="0" anchor="ctr" anchorCtr="0">
              <a:noAutofit/>
            </a:bodyPr>
            <a:lstStyle/>
            <a:p>
              <a:pPr algn="l"/>
              <a:r>
                <a:rPr lang="en-US" sz="1400" b="1" dirty="0"/>
                <a:t>[Topic]</a:t>
              </a:r>
            </a:p>
          </p:txBody>
        </p:sp>
        <p:sp>
          <p:nvSpPr>
            <p:cNvPr id="18" name="Agenda Level 2 Active Page"/>
            <p:cNvSpPr txBox="1"/>
            <p:nvPr userDrawn="1"/>
          </p:nvSpPr>
          <p:spPr>
            <a:xfrm>
              <a:off x="7578970" y="1090246"/>
              <a:ext cx="422032" cy="301752"/>
            </a:xfrm>
            <a:prstGeom prst="rect">
              <a:avLst/>
            </a:prstGeom>
            <a:grpFill/>
          </p:spPr>
          <p:txBody>
            <a:bodyPr wrap="none" lIns="45720" rIns="45720" rtlCol="0" anchor="ctr" anchorCtr="0">
              <a:noAutofit/>
            </a:bodyPr>
            <a:lstStyle/>
            <a:p>
              <a:r>
                <a:rPr lang="en-US" sz="1400" b="1" dirty="0"/>
                <a:t>[P]</a:t>
              </a:r>
            </a:p>
          </p:txBody>
        </p:sp>
      </p:grpSp>
      <p:grpSp>
        <p:nvGrpSpPr>
          <p:cNvPr id="19" name="Agenda Level 3" hidden="1"/>
          <p:cNvGrpSpPr/>
          <p:nvPr/>
        </p:nvGrpSpPr>
        <p:grpSpPr>
          <a:xfrm>
            <a:off x="1246921" y="2387358"/>
            <a:ext cx="6978159" cy="301752"/>
            <a:chOff x="1022843" y="1090246"/>
            <a:chExt cx="6978159" cy="301752"/>
          </a:xfrm>
        </p:grpSpPr>
        <p:sp>
          <p:nvSpPr>
            <p:cNvPr id="21" name="Agenda Level 3 Topic"/>
            <p:cNvSpPr txBox="1"/>
            <p:nvPr userDrawn="1"/>
          </p:nvSpPr>
          <p:spPr>
            <a:xfrm>
              <a:off x="1022843" y="1090246"/>
              <a:ext cx="6556127" cy="301752"/>
            </a:xfrm>
            <a:prstGeom prst="rect">
              <a:avLst/>
            </a:prstGeom>
            <a:noFill/>
          </p:spPr>
          <p:txBody>
            <a:bodyPr wrap="none" lIns="45720" rIns="45720" rtlCol="0" anchor="ctr" anchorCtr="0">
              <a:noAutofit/>
            </a:bodyPr>
            <a:lstStyle/>
            <a:p>
              <a:pPr algn="l"/>
              <a:r>
                <a:rPr lang="en-US" sz="1400" b="0" dirty="0"/>
                <a:t>[Topic]</a:t>
              </a:r>
            </a:p>
          </p:txBody>
        </p:sp>
        <p:sp>
          <p:nvSpPr>
            <p:cNvPr id="22" name="Agenda Level 3 Page"/>
            <p:cNvSpPr txBox="1"/>
            <p:nvPr userDrawn="1"/>
          </p:nvSpPr>
          <p:spPr>
            <a:xfrm>
              <a:off x="7578970" y="1090246"/>
              <a:ext cx="422032" cy="301752"/>
            </a:xfrm>
            <a:prstGeom prst="rect">
              <a:avLst/>
            </a:prstGeom>
            <a:noFill/>
          </p:spPr>
          <p:txBody>
            <a:bodyPr wrap="none" lIns="45720" rIns="45720" rtlCol="0" anchor="ctr" anchorCtr="0">
              <a:noAutofit/>
            </a:bodyPr>
            <a:lstStyle/>
            <a:p>
              <a:r>
                <a:rPr lang="en-US" sz="1400" b="0" dirty="0"/>
                <a:t>[P]</a:t>
              </a:r>
            </a:p>
          </p:txBody>
        </p:sp>
      </p:grpSp>
      <p:sp>
        <p:nvSpPr>
          <p:cNvPr id="23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12118" y="108664"/>
            <a:ext cx="114454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>
                <a:solidFill>
                  <a:srgbClr val="808080"/>
                </a:solidFill>
                <a:latin typeface="Georgia" pitchFamily="18" charset="0"/>
              </a:rPr>
              <a:t>For Internal Use Only</a:t>
            </a:r>
            <a:endParaRPr lang="en-US" sz="800" b="1" dirty="0">
              <a:solidFill>
                <a:srgbClr val="808080"/>
              </a:solidFill>
              <a:latin typeface="Georgia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90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Top Text Bottom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3" name="Text Box"/>
          <p:cNvSpPr>
            <a:spLocks noGrp="1"/>
          </p:cNvSpPr>
          <p:nvPr>
            <p:ph type="body" sz="quarter" idx="11"/>
          </p:nvPr>
        </p:nvSpPr>
        <p:spPr>
          <a:xfrm>
            <a:off x="290513" y="1790577"/>
            <a:ext cx="8567928" cy="19388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"/>
          <p:cNvSpPr>
            <a:spLocks noGrp="1"/>
          </p:cNvSpPr>
          <p:nvPr>
            <p:ph sz="quarter" idx="14"/>
          </p:nvPr>
        </p:nvSpPr>
        <p:spPr>
          <a:xfrm>
            <a:off x="285750" y="4234046"/>
            <a:ext cx="8558784" cy="1604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69937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/Bottom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2"/>
          </p:nvPr>
        </p:nvSpPr>
        <p:spPr>
          <a:xfrm>
            <a:off x="292608" y="1511300"/>
            <a:ext cx="8558784" cy="1691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92608" y="4156075"/>
            <a:ext cx="8558784" cy="1691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41337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Object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Content Placeholder"/>
          <p:cNvSpPr>
            <a:spLocks noGrp="1"/>
          </p:cNvSpPr>
          <p:nvPr>
            <p:ph sz="quarter" idx="12"/>
          </p:nvPr>
        </p:nvSpPr>
        <p:spPr>
          <a:xfrm>
            <a:off x="292608" y="1511300"/>
            <a:ext cx="8558784" cy="1691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"/>
          <p:cNvSpPr>
            <a:spLocks noGrp="1"/>
          </p:cNvSpPr>
          <p:nvPr>
            <p:ph type="body" sz="quarter" idx="17"/>
          </p:nvPr>
        </p:nvSpPr>
        <p:spPr>
          <a:xfrm>
            <a:off x="292608" y="3448431"/>
            <a:ext cx="8558784" cy="23888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53393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Divider Line"/>
          <p:cNvCxnSpPr/>
          <p:nvPr/>
        </p:nvCxnSpPr>
        <p:spPr bwMode="auto">
          <a:xfrm>
            <a:off x="4560125" y="866899"/>
            <a:ext cx="0" cy="497192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2" name="Text Box 1"/>
          <p:cNvSpPr>
            <a:spLocks noGrp="1"/>
          </p:cNvSpPr>
          <p:nvPr>
            <p:ph type="body" sz="quarter" idx="10"/>
          </p:nvPr>
        </p:nvSpPr>
        <p:spPr>
          <a:xfrm>
            <a:off x="290513" y="871537"/>
            <a:ext cx="4050792" cy="23774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Box 2"/>
          <p:cNvSpPr>
            <a:spLocks noGrp="1"/>
          </p:cNvSpPr>
          <p:nvPr>
            <p:ph type="body" sz="quarter" idx="16"/>
          </p:nvPr>
        </p:nvSpPr>
        <p:spPr>
          <a:xfrm>
            <a:off x="4811243" y="871538"/>
            <a:ext cx="4050792" cy="23774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Box 3"/>
          <p:cNvSpPr>
            <a:spLocks noGrp="1"/>
          </p:cNvSpPr>
          <p:nvPr>
            <p:ph type="body" sz="quarter" idx="17"/>
          </p:nvPr>
        </p:nvSpPr>
        <p:spPr>
          <a:xfrm>
            <a:off x="290513" y="3457574"/>
            <a:ext cx="4050792" cy="23774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4"/>
          <p:cNvSpPr>
            <a:spLocks noGrp="1"/>
          </p:cNvSpPr>
          <p:nvPr>
            <p:ph type="body" sz="quarter" idx="18"/>
          </p:nvPr>
        </p:nvSpPr>
        <p:spPr>
          <a:xfrm>
            <a:off x="4811243" y="3457575"/>
            <a:ext cx="4050792" cy="23774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12118" y="108664"/>
            <a:ext cx="114454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>
                <a:solidFill>
                  <a:srgbClr val="808080"/>
                </a:solidFill>
                <a:latin typeface="Georgia" pitchFamily="18" charset="0"/>
              </a:rPr>
              <a:t>For Internal Use Only</a:t>
            </a:r>
            <a:endParaRPr lang="en-US" sz="800" b="1" dirty="0">
              <a:solidFill>
                <a:srgbClr val="808080"/>
              </a:solidFill>
              <a:latin typeface="Georg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fidential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4376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Divider Line"/>
          <p:cNvCxnSpPr/>
          <p:nvPr/>
        </p:nvCxnSpPr>
        <p:spPr bwMode="auto">
          <a:xfrm>
            <a:off x="4560125" y="866899"/>
            <a:ext cx="0" cy="497192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2"/>
          </p:nvPr>
        </p:nvSpPr>
        <p:spPr>
          <a:xfrm>
            <a:off x="290513" y="1296863"/>
            <a:ext cx="4048744" cy="20116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810250" y="1296863"/>
            <a:ext cx="4048744" cy="20116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290513" y="3827145"/>
            <a:ext cx="4048744" cy="20116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/>
          </p:nvPr>
        </p:nvSpPr>
        <p:spPr>
          <a:xfrm>
            <a:off x="4810250" y="3827145"/>
            <a:ext cx="4048744" cy="20116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51477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ivider Line"/>
          <p:cNvCxnSpPr/>
          <p:nvPr/>
        </p:nvCxnSpPr>
        <p:spPr bwMode="auto">
          <a:xfrm>
            <a:off x="4560125" y="1552575"/>
            <a:ext cx="0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2" name="Text Box 1"/>
          <p:cNvSpPr>
            <a:spLocks noGrp="1"/>
          </p:cNvSpPr>
          <p:nvPr>
            <p:ph type="body" sz="quarter" idx="11"/>
          </p:nvPr>
        </p:nvSpPr>
        <p:spPr>
          <a:xfrm>
            <a:off x="290513" y="1552575"/>
            <a:ext cx="4050792" cy="20116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Box 2"/>
          <p:cNvSpPr>
            <a:spLocks noGrp="1"/>
          </p:cNvSpPr>
          <p:nvPr>
            <p:ph type="body" sz="quarter" idx="16"/>
          </p:nvPr>
        </p:nvSpPr>
        <p:spPr>
          <a:xfrm>
            <a:off x="4811243" y="1552575"/>
            <a:ext cx="4050792" cy="20116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Box 3"/>
          <p:cNvSpPr>
            <a:spLocks noGrp="1"/>
          </p:cNvSpPr>
          <p:nvPr>
            <p:ph type="body" sz="quarter" idx="17"/>
          </p:nvPr>
        </p:nvSpPr>
        <p:spPr>
          <a:xfrm>
            <a:off x="290513" y="3827145"/>
            <a:ext cx="4050792" cy="20116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4"/>
          <p:cNvSpPr>
            <a:spLocks noGrp="1"/>
          </p:cNvSpPr>
          <p:nvPr>
            <p:ph type="body" sz="quarter" idx="18"/>
          </p:nvPr>
        </p:nvSpPr>
        <p:spPr>
          <a:xfrm>
            <a:off x="4811243" y="3827145"/>
            <a:ext cx="4050792" cy="20116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815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Qua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Divider Line"/>
          <p:cNvCxnSpPr/>
          <p:nvPr/>
        </p:nvCxnSpPr>
        <p:spPr bwMode="auto">
          <a:xfrm>
            <a:off x="4560125" y="1552575"/>
            <a:ext cx="0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6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quarter" idx="12"/>
          </p:nvPr>
        </p:nvSpPr>
        <p:spPr>
          <a:xfrm>
            <a:off x="285751" y="2090921"/>
            <a:ext cx="4048744" cy="16047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4810250" y="2090921"/>
            <a:ext cx="4048744" cy="16047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14"/>
          </p:nvPr>
        </p:nvSpPr>
        <p:spPr>
          <a:xfrm>
            <a:off x="285751" y="4228176"/>
            <a:ext cx="4048744" cy="16047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5"/>
          </p:nvPr>
        </p:nvSpPr>
        <p:spPr>
          <a:xfrm>
            <a:off x="4810250" y="4228176"/>
            <a:ext cx="4048744" cy="16047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34572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6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Divider Line 1"/>
          <p:cNvCxnSpPr/>
          <p:nvPr/>
        </p:nvCxnSpPr>
        <p:spPr bwMode="auto">
          <a:xfrm>
            <a:off x="3099034" y="1552575"/>
            <a:ext cx="1588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Divider Line 2"/>
          <p:cNvCxnSpPr/>
          <p:nvPr/>
        </p:nvCxnSpPr>
        <p:spPr bwMode="auto">
          <a:xfrm>
            <a:off x="6056017" y="1552575"/>
            <a:ext cx="1588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85751" y="2016125"/>
            <a:ext cx="2671171" cy="158762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8"/>
          </p:nvPr>
        </p:nvSpPr>
        <p:spPr>
          <a:xfrm>
            <a:off x="3242734" y="2016125"/>
            <a:ext cx="2671171" cy="158762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6199716" y="2016125"/>
            <a:ext cx="2671171" cy="158762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20"/>
          </p:nvPr>
        </p:nvSpPr>
        <p:spPr>
          <a:xfrm>
            <a:off x="273876" y="4243155"/>
            <a:ext cx="2671171" cy="158762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21"/>
          </p:nvPr>
        </p:nvSpPr>
        <p:spPr>
          <a:xfrm>
            <a:off x="3248670" y="4243155"/>
            <a:ext cx="2671171" cy="158762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2"/>
          </p:nvPr>
        </p:nvSpPr>
        <p:spPr>
          <a:xfrm>
            <a:off x="6199716" y="4243155"/>
            <a:ext cx="2671171" cy="158762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09453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Divider Line 1"/>
          <p:cNvCxnSpPr/>
          <p:nvPr/>
        </p:nvCxnSpPr>
        <p:spPr bwMode="auto">
          <a:xfrm>
            <a:off x="3113485" y="871538"/>
            <a:ext cx="0" cy="496728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Divider Line 2"/>
          <p:cNvCxnSpPr/>
          <p:nvPr/>
        </p:nvCxnSpPr>
        <p:spPr bwMode="auto">
          <a:xfrm>
            <a:off x="6016229" y="871538"/>
            <a:ext cx="0" cy="496728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"/>
          <p:cNvSpPr>
            <a:spLocks noGrp="1"/>
          </p:cNvSpPr>
          <p:nvPr>
            <p:ph type="body" sz="quarter" idx="10"/>
          </p:nvPr>
        </p:nvSpPr>
        <p:spPr>
          <a:xfrm>
            <a:off x="290513" y="871538"/>
            <a:ext cx="2743200" cy="49672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Box 2"/>
          <p:cNvSpPr>
            <a:spLocks noGrp="1"/>
          </p:cNvSpPr>
          <p:nvPr>
            <p:ph type="body" sz="quarter" idx="11"/>
          </p:nvPr>
        </p:nvSpPr>
        <p:spPr>
          <a:xfrm>
            <a:off x="3193256" y="871538"/>
            <a:ext cx="2743200" cy="49672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Box 3"/>
          <p:cNvSpPr>
            <a:spLocks noGrp="1"/>
          </p:cNvSpPr>
          <p:nvPr>
            <p:ph type="body" sz="quarter" idx="12"/>
          </p:nvPr>
        </p:nvSpPr>
        <p:spPr>
          <a:xfrm>
            <a:off x="6096000" y="871538"/>
            <a:ext cx="2743200" cy="49672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2595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8" name="Divider Line 1"/>
          <p:cNvCxnSpPr/>
          <p:nvPr/>
        </p:nvCxnSpPr>
        <p:spPr bwMode="auto">
          <a:xfrm>
            <a:off x="3117818" y="871538"/>
            <a:ext cx="0" cy="496728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Divider Line 2"/>
          <p:cNvCxnSpPr/>
          <p:nvPr/>
        </p:nvCxnSpPr>
        <p:spPr bwMode="auto">
          <a:xfrm>
            <a:off x="6019704" y="871538"/>
            <a:ext cx="0" cy="496728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295275" y="1498600"/>
            <a:ext cx="2743200" cy="43434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3197161" y="1498600"/>
            <a:ext cx="2743200" cy="433873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6"/>
          </p:nvPr>
        </p:nvSpPr>
        <p:spPr>
          <a:xfrm>
            <a:off x="6099048" y="1490980"/>
            <a:ext cx="2743200" cy="43434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7869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293" name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599134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2927350"/>
            <a:ext cx="8561388" cy="960438"/>
          </a:xfrm>
          <a:solidFill>
            <a:schemeClr val="tx1"/>
          </a:solidFill>
        </p:spPr>
        <p:txBody>
          <a:bodyPr lIns="228600" tIns="0" rIns="228600" bIns="0" anchor="ctr" anchorCtr="0"/>
          <a:lstStyle>
            <a:lvl1pPr marL="457200" indent="-457200">
              <a:buClr>
                <a:schemeClr val="bg1"/>
              </a:buClr>
              <a:buFont typeface="+mj-lt"/>
              <a:buAutoNum type="romanUcPeriod"/>
              <a:defRPr sz="18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455613">
              <a:buClr>
                <a:schemeClr val="bg1"/>
              </a:buClr>
              <a:buFont typeface="+mj-lt"/>
              <a:buAutoNum type="alphaUcPeriod"/>
              <a:defRPr sz="1800" b="1">
                <a:solidFill>
                  <a:schemeClr val="bg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Section Topic</a:t>
            </a:r>
          </a:p>
          <a:p>
            <a:pPr lvl="1"/>
            <a:r>
              <a:rPr lang="en-US" dirty="0"/>
              <a:t>Subsection topic</a:t>
            </a:r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12118" y="108664"/>
            <a:ext cx="114454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>
                <a:solidFill>
                  <a:srgbClr val="808080"/>
                </a:solidFill>
                <a:latin typeface="Georgia" pitchFamily="18" charset="0"/>
              </a:rPr>
              <a:t>For Internal Use Only</a:t>
            </a:r>
            <a:endParaRPr lang="en-US" sz="800" b="1" dirty="0">
              <a:solidFill>
                <a:srgbClr val="808080"/>
              </a:solidFill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0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Divider Line 1"/>
          <p:cNvCxnSpPr/>
          <p:nvPr/>
        </p:nvCxnSpPr>
        <p:spPr bwMode="auto">
          <a:xfrm>
            <a:off x="3115818" y="1792288"/>
            <a:ext cx="0" cy="404504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Divider Line 2"/>
          <p:cNvCxnSpPr/>
          <p:nvPr/>
        </p:nvCxnSpPr>
        <p:spPr bwMode="auto">
          <a:xfrm>
            <a:off x="6019038" y="1792288"/>
            <a:ext cx="0" cy="404504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6" name="Text Box 1"/>
          <p:cNvSpPr>
            <a:spLocks noGrp="1"/>
          </p:cNvSpPr>
          <p:nvPr>
            <p:ph type="body" sz="quarter" idx="11"/>
          </p:nvPr>
        </p:nvSpPr>
        <p:spPr>
          <a:xfrm>
            <a:off x="292608" y="1792288"/>
            <a:ext cx="2743200" cy="4046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Box 2"/>
          <p:cNvSpPr>
            <a:spLocks noGrp="1"/>
          </p:cNvSpPr>
          <p:nvPr>
            <p:ph type="body" sz="quarter" idx="17"/>
          </p:nvPr>
        </p:nvSpPr>
        <p:spPr>
          <a:xfrm>
            <a:off x="3195828" y="1792288"/>
            <a:ext cx="2743200" cy="4046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Box 3"/>
          <p:cNvSpPr>
            <a:spLocks noGrp="1"/>
          </p:cNvSpPr>
          <p:nvPr>
            <p:ph type="body" sz="quarter" idx="15"/>
          </p:nvPr>
        </p:nvSpPr>
        <p:spPr>
          <a:xfrm>
            <a:off x="6099048" y="1792288"/>
            <a:ext cx="2743200" cy="4046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19555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Divider Line 1"/>
          <p:cNvCxnSpPr/>
          <p:nvPr/>
        </p:nvCxnSpPr>
        <p:spPr bwMode="auto">
          <a:xfrm>
            <a:off x="3110452" y="1552575"/>
            <a:ext cx="1588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Divider Line 2"/>
          <p:cNvCxnSpPr/>
          <p:nvPr/>
        </p:nvCxnSpPr>
        <p:spPr bwMode="auto">
          <a:xfrm>
            <a:off x="6018244" y="1552575"/>
            <a:ext cx="1588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6" name="Content Placeholder 1"/>
          <p:cNvSpPr>
            <a:spLocks noGrp="1"/>
          </p:cNvSpPr>
          <p:nvPr>
            <p:ph sz="quarter" idx="12"/>
          </p:nvPr>
        </p:nvSpPr>
        <p:spPr>
          <a:xfrm>
            <a:off x="285750" y="2016211"/>
            <a:ext cx="2743200" cy="382261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3193542" y="2016211"/>
            <a:ext cx="2743200" cy="382261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8"/>
          </p:nvPr>
        </p:nvSpPr>
        <p:spPr>
          <a:xfrm>
            <a:off x="6101334" y="2025234"/>
            <a:ext cx="2743200" cy="3813591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8239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Text and Bottom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10" name="Divider Line 1"/>
          <p:cNvCxnSpPr/>
          <p:nvPr/>
        </p:nvCxnSpPr>
        <p:spPr bwMode="auto">
          <a:xfrm>
            <a:off x="3117818" y="2463201"/>
            <a:ext cx="0" cy="337413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Divider Line 2"/>
          <p:cNvCxnSpPr/>
          <p:nvPr/>
        </p:nvCxnSpPr>
        <p:spPr bwMode="auto">
          <a:xfrm>
            <a:off x="6019704" y="2463201"/>
            <a:ext cx="0" cy="337413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"/>
          <p:cNvSpPr>
            <a:spLocks noGrp="1"/>
          </p:cNvSpPr>
          <p:nvPr>
            <p:ph type="body" sz="quarter" idx="10"/>
          </p:nvPr>
        </p:nvSpPr>
        <p:spPr>
          <a:xfrm>
            <a:off x="292608" y="871539"/>
            <a:ext cx="8567737" cy="13620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292608" y="2988564"/>
            <a:ext cx="2743200" cy="285343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4"/>
          </p:nvPr>
        </p:nvSpPr>
        <p:spPr>
          <a:xfrm>
            <a:off x="3197161" y="2986963"/>
            <a:ext cx="2743200" cy="285037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16"/>
          </p:nvPr>
        </p:nvSpPr>
        <p:spPr>
          <a:xfrm>
            <a:off x="6099048" y="2980944"/>
            <a:ext cx="2743200" cy="285343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91144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Top Text Bottom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Divider Line 1"/>
          <p:cNvCxnSpPr/>
          <p:nvPr/>
        </p:nvCxnSpPr>
        <p:spPr bwMode="auto">
          <a:xfrm>
            <a:off x="3117818" y="3249584"/>
            <a:ext cx="0" cy="258775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Divider Line 2"/>
          <p:cNvCxnSpPr/>
          <p:nvPr/>
        </p:nvCxnSpPr>
        <p:spPr bwMode="auto">
          <a:xfrm>
            <a:off x="6019704" y="3249584"/>
            <a:ext cx="0" cy="258775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6" name="Text Box"/>
          <p:cNvSpPr>
            <a:spLocks noGrp="1"/>
          </p:cNvSpPr>
          <p:nvPr>
            <p:ph type="body" sz="quarter" idx="11"/>
          </p:nvPr>
        </p:nvSpPr>
        <p:spPr>
          <a:xfrm>
            <a:off x="285748" y="1781272"/>
            <a:ext cx="8558784" cy="13695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3"/>
          </p:nvPr>
        </p:nvSpPr>
        <p:spPr>
          <a:xfrm>
            <a:off x="295275" y="3713163"/>
            <a:ext cx="2743200" cy="212121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4"/>
          </p:nvPr>
        </p:nvSpPr>
        <p:spPr>
          <a:xfrm>
            <a:off x="3197161" y="3715440"/>
            <a:ext cx="2743200" cy="211893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16"/>
          </p:nvPr>
        </p:nvSpPr>
        <p:spPr>
          <a:xfrm>
            <a:off x="6099048" y="3713163"/>
            <a:ext cx="2743200" cy="212121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692313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lue and Grey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Blue Title 1"/>
          <p:cNvSpPr>
            <a:spLocks noGrp="1"/>
          </p:cNvSpPr>
          <p:nvPr>
            <p:ph type="body" sz="quarter" idx="10"/>
          </p:nvPr>
        </p:nvSpPr>
        <p:spPr>
          <a:xfrm>
            <a:off x="296862" y="990598"/>
            <a:ext cx="2141537" cy="2200986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590800" y="990598"/>
            <a:ext cx="6267450" cy="2200986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Blue Title 2"/>
          <p:cNvSpPr>
            <a:spLocks noGrp="1"/>
          </p:cNvSpPr>
          <p:nvPr>
            <p:ph type="body" sz="quarter" idx="18"/>
          </p:nvPr>
        </p:nvSpPr>
        <p:spPr>
          <a:xfrm>
            <a:off x="296863" y="3625701"/>
            <a:ext cx="2141537" cy="2200986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2590799" y="3625701"/>
            <a:ext cx="6267450" cy="2200986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8980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lue and Grey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Blue Title 1"/>
          <p:cNvSpPr>
            <a:spLocks noGrp="1"/>
          </p:cNvSpPr>
          <p:nvPr>
            <p:ph type="body" sz="quarter" idx="10"/>
          </p:nvPr>
        </p:nvSpPr>
        <p:spPr>
          <a:xfrm>
            <a:off x="296863" y="990599"/>
            <a:ext cx="2141537" cy="143022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590800" y="990599"/>
            <a:ext cx="6267450" cy="1430227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Blue Title 2"/>
          <p:cNvSpPr>
            <a:spLocks noGrp="1"/>
          </p:cNvSpPr>
          <p:nvPr>
            <p:ph type="body" sz="quarter" idx="18"/>
          </p:nvPr>
        </p:nvSpPr>
        <p:spPr>
          <a:xfrm>
            <a:off x="296863" y="2698842"/>
            <a:ext cx="2141537" cy="143022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2590800" y="2698842"/>
            <a:ext cx="6267450" cy="1430227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lue Title 3"/>
          <p:cNvSpPr>
            <a:spLocks noGrp="1"/>
          </p:cNvSpPr>
          <p:nvPr>
            <p:ph type="body" sz="quarter" idx="19"/>
          </p:nvPr>
        </p:nvSpPr>
        <p:spPr>
          <a:xfrm>
            <a:off x="296863" y="4407085"/>
            <a:ext cx="2141537" cy="143022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2"/>
          </p:nvPr>
        </p:nvSpPr>
        <p:spPr>
          <a:xfrm>
            <a:off x="2590800" y="4407085"/>
            <a:ext cx="6267450" cy="1430227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8465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lue and Grey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Blue Title 1"/>
          <p:cNvSpPr>
            <a:spLocks noGrp="1"/>
          </p:cNvSpPr>
          <p:nvPr>
            <p:ph type="body" sz="quarter" idx="10"/>
          </p:nvPr>
        </p:nvSpPr>
        <p:spPr>
          <a:xfrm>
            <a:off x="296862" y="990599"/>
            <a:ext cx="2141537" cy="1143000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590800" y="990599"/>
            <a:ext cx="6267450" cy="1143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Blue Title 2"/>
          <p:cNvSpPr>
            <a:spLocks noGrp="1"/>
          </p:cNvSpPr>
          <p:nvPr>
            <p:ph type="body" sz="quarter" idx="18"/>
          </p:nvPr>
        </p:nvSpPr>
        <p:spPr>
          <a:xfrm>
            <a:off x="296863" y="2225674"/>
            <a:ext cx="2141537" cy="1143000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2590800" y="2225674"/>
            <a:ext cx="6267450" cy="1143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lue Title 3"/>
          <p:cNvSpPr>
            <a:spLocks noGrp="1"/>
          </p:cNvSpPr>
          <p:nvPr>
            <p:ph type="body" sz="quarter" idx="19"/>
          </p:nvPr>
        </p:nvSpPr>
        <p:spPr>
          <a:xfrm>
            <a:off x="296863" y="3460749"/>
            <a:ext cx="2141537" cy="1143000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2"/>
          </p:nvPr>
        </p:nvSpPr>
        <p:spPr>
          <a:xfrm>
            <a:off x="2590800" y="3460749"/>
            <a:ext cx="6267450" cy="1143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Blue Title 4"/>
          <p:cNvSpPr>
            <a:spLocks noGrp="1"/>
          </p:cNvSpPr>
          <p:nvPr>
            <p:ph type="body" sz="quarter" idx="20"/>
          </p:nvPr>
        </p:nvSpPr>
        <p:spPr>
          <a:xfrm>
            <a:off x="283998" y="4695825"/>
            <a:ext cx="2141537" cy="1143000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quarter" idx="23"/>
          </p:nvPr>
        </p:nvSpPr>
        <p:spPr>
          <a:xfrm>
            <a:off x="2590800" y="4695825"/>
            <a:ext cx="6267450" cy="1143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274647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Blue a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Blue Title 1"/>
          <p:cNvSpPr>
            <a:spLocks noGrp="1"/>
          </p:cNvSpPr>
          <p:nvPr>
            <p:ph type="body" sz="quarter" idx="10"/>
          </p:nvPr>
        </p:nvSpPr>
        <p:spPr>
          <a:xfrm>
            <a:off x="285749" y="969265"/>
            <a:ext cx="4050792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85749" y="1282545"/>
            <a:ext cx="4050792" cy="2006654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Blue Title 2"/>
          <p:cNvSpPr>
            <a:spLocks noGrp="1"/>
          </p:cNvSpPr>
          <p:nvPr>
            <p:ph type="body" sz="quarter" idx="20"/>
          </p:nvPr>
        </p:nvSpPr>
        <p:spPr>
          <a:xfrm>
            <a:off x="4810249" y="969265"/>
            <a:ext cx="4050792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810249" y="1282545"/>
            <a:ext cx="4050792" cy="2006654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lue Title 3"/>
          <p:cNvSpPr>
            <a:spLocks noGrp="1"/>
          </p:cNvSpPr>
          <p:nvPr>
            <p:ph type="body" sz="quarter" idx="21"/>
          </p:nvPr>
        </p:nvSpPr>
        <p:spPr>
          <a:xfrm>
            <a:off x="285749" y="3526610"/>
            <a:ext cx="4050792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85749" y="3833060"/>
            <a:ext cx="4050792" cy="2006654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Blue Title 4"/>
          <p:cNvSpPr>
            <a:spLocks noGrp="1"/>
          </p:cNvSpPr>
          <p:nvPr>
            <p:ph type="body" sz="quarter" idx="22"/>
          </p:nvPr>
        </p:nvSpPr>
        <p:spPr>
          <a:xfrm>
            <a:off x="4810249" y="3526610"/>
            <a:ext cx="4050792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7"/>
          </p:nvPr>
        </p:nvSpPr>
        <p:spPr>
          <a:xfrm>
            <a:off x="4810249" y="3833060"/>
            <a:ext cx="4050792" cy="2006654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11016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Quad Blue a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2" name="Blue Title 1"/>
          <p:cNvSpPr>
            <a:spLocks noGrp="1"/>
          </p:cNvSpPr>
          <p:nvPr>
            <p:ph type="body" sz="quarter" idx="18"/>
          </p:nvPr>
        </p:nvSpPr>
        <p:spPr>
          <a:xfrm>
            <a:off x="285749" y="1713998"/>
            <a:ext cx="4048744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85749" y="2016125"/>
            <a:ext cx="4048744" cy="1700852"/>
          </a:xfrm>
          <a:solidFill>
            <a:schemeClr val="bg2"/>
          </a:solidFill>
        </p:spPr>
        <p:txBody>
          <a:bodyPr lIns="45720" tIns="45720" rIns="4572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lue Title 2"/>
          <p:cNvSpPr>
            <a:spLocks noGrp="1"/>
          </p:cNvSpPr>
          <p:nvPr>
            <p:ph type="body" sz="quarter" idx="20"/>
          </p:nvPr>
        </p:nvSpPr>
        <p:spPr>
          <a:xfrm>
            <a:off x="4810249" y="1713998"/>
            <a:ext cx="4050792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810249" y="2016125"/>
            <a:ext cx="4048744" cy="1700852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Blue Title 3"/>
          <p:cNvSpPr>
            <a:spLocks noGrp="1"/>
          </p:cNvSpPr>
          <p:nvPr>
            <p:ph type="body" sz="quarter" idx="21"/>
          </p:nvPr>
        </p:nvSpPr>
        <p:spPr>
          <a:xfrm>
            <a:off x="285749" y="3840870"/>
            <a:ext cx="4048744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85749" y="4141809"/>
            <a:ext cx="4048744" cy="1700852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Blue Title 4"/>
          <p:cNvSpPr>
            <a:spLocks noGrp="1"/>
          </p:cNvSpPr>
          <p:nvPr>
            <p:ph type="body" sz="quarter" idx="22"/>
          </p:nvPr>
        </p:nvSpPr>
        <p:spPr>
          <a:xfrm>
            <a:off x="4810249" y="3840870"/>
            <a:ext cx="4050792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7"/>
          </p:nvPr>
        </p:nvSpPr>
        <p:spPr>
          <a:xfrm>
            <a:off x="4810249" y="4141809"/>
            <a:ext cx="4048744" cy="1700852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2706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Blue a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Blue Title 1"/>
          <p:cNvSpPr>
            <a:spLocks noGrp="1"/>
          </p:cNvSpPr>
          <p:nvPr>
            <p:ph type="body" sz="quarter" idx="10"/>
          </p:nvPr>
        </p:nvSpPr>
        <p:spPr>
          <a:xfrm>
            <a:off x="285749" y="969265"/>
            <a:ext cx="4050792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85749" y="1294420"/>
            <a:ext cx="4048744" cy="4544406"/>
          </a:xfrm>
          <a:solidFill>
            <a:schemeClr val="bg2"/>
          </a:solidFill>
        </p:spPr>
        <p:txBody>
          <a:bodyPr lIns="45720" tIns="45720" r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lue Title 2"/>
          <p:cNvSpPr>
            <a:spLocks noGrp="1"/>
          </p:cNvSpPr>
          <p:nvPr>
            <p:ph type="body" sz="quarter" idx="20"/>
          </p:nvPr>
        </p:nvSpPr>
        <p:spPr>
          <a:xfrm>
            <a:off x="4810249" y="969265"/>
            <a:ext cx="4050792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810249" y="1294420"/>
            <a:ext cx="4048744" cy="4544406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6566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4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798633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Vertical Blue a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0" name="Blue Title 1"/>
          <p:cNvSpPr>
            <a:spLocks noGrp="1"/>
          </p:cNvSpPr>
          <p:nvPr>
            <p:ph type="body" sz="quarter" idx="18"/>
          </p:nvPr>
        </p:nvSpPr>
        <p:spPr>
          <a:xfrm>
            <a:off x="285749" y="1713998"/>
            <a:ext cx="4048744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/>
          </p:nvPr>
        </p:nvSpPr>
        <p:spPr>
          <a:xfrm>
            <a:off x="285749" y="2016124"/>
            <a:ext cx="4048744" cy="3822701"/>
          </a:xfrm>
          <a:solidFill>
            <a:schemeClr val="bg2"/>
          </a:solidFill>
        </p:spPr>
        <p:txBody>
          <a:bodyPr lIns="45720" tIns="45720" r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Blue Title 2"/>
          <p:cNvSpPr>
            <a:spLocks noGrp="1"/>
          </p:cNvSpPr>
          <p:nvPr>
            <p:ph type="body" sz="quarter" idx="20"/>
          </p:nvPr>
        </p:nvSpPr>
        <p:spPr>
          <a:xfrm>
            <a:off x="4810249" y="1713998"/>
            <a:ext cx="4050792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810249" y="2016124"/>
            <a:ext cx="4048744" cy="3822701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smtClean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924634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Blue a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Blue Title"/>
          <p:cNvSpPr>
            <a:spLocks noGrp="1"/>
          </p:cNvSpPr>
          <p:nvPr>
            <p:ph type="body" sz="quarter" idx="10"/>
          </p:nvPr>
        </p:nvSpPr>
        <p:spPr>
          <a:xfrm>
            <a:off x="285749" y="969265"/>
            <a:ext cx="8558784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quarter" idx="12"/>
          </p:nvPr>
        </p:nvSpPr>
        <p:spPr>
          <a:xfrm>
            <a:off x="285749" y="1294420"/>
            <a:ext cx="8558784" cy="4544406"/>
          </a:xfrm>
          <a:solidFill>
            <a:schemeClr val="bg2"/>
          </a:solidFill>
        </p:spPr>
        <p:txBody>
          <a:bodyPr lIns="45720" tIns="45720" r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66252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Full Page Blue a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0" name="Blue Title"/>
          <p:cNvSpPr>
            <a:spLocks noGrp="1"/>
          </p:cNvSpPr>
          <p:nvPr>
            <p:ph type="body" sz="quarter" idx="18"/>
          </p:nvPr>
        </p:nvSpPr>
        <p:spPr>
          <a:xfrm>
            <a:off x="285749" y="1713998"/>
            <a:ext cx="8558784" cy="307777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quarter" idx="12"/>
          </p:nvPr>
        </p:nvSpPr>
        <p:spPr>
          <a:xfrm>
            <a:off x="285749" y="2016124"/>
            <a:ext cx="8558784" cy="3822701"/>
          </a:xfrm>
          <a:solidFill>
            <a:schemeClr val="bg2"/>
          </a:solidFill>
        </p:spPr>
        <p:txBody>
          <a:bodyPr lIns="45720" tIns="45720" r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021110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Green Title"/>
          <p:cNvSpPr>
            <a:spLocks noGrp="1"/>
          </p:cNvSpPr>
          <p:nvPr>
            <p:ph type="body" sz="quarter" idx="10"/>
          </p:nvPr>
        </p:nvSpPr>
        <p:spPr>
          <a:xfrm>
            <a:off x="285749" y="969265"/>
            <a:ext cx="4050792" cy="307777"/>
          </a:xfrm>
          <a:solidFill>
            <a:srgbClr val="58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1" compatLnSpc="1">
            <a:prstTxWarp prst="textNoShape">
              <a:avLst/>
            </a:prstTxWarp>
            <a:spAutoFit/>
          </a:bodyPr>
          <a:lstStyle>
            <a:lvl1pPr>
              <a:defRPr lang="en-US" sz="1400" dirty="0" smtClean="0">
                <a:solidFill>
                  <a:srgbClr val="FFFFFF"/>
                </a:solidFill>
              </a:defRPr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3" name="Green Text Placeholder"/>
          <p:cNvSpPr>
            <a:spLocks noGrp="1"/>
          </p:cNvSpPr>
          <p:nvPr>
            <p:ph sz="quarter" idx="12"/>
          </p:nvPr>
        </p:nvSpPr>
        <p:spPr>
          <a:xfrm>
            <a:off x="285751" y="1294420"/>
            <a:ext cx="4048744" cy="4544406"/>
          </a:xfrm>
          <a:solidFill>
            <a:schemeClr val="bg2"/>
          </a:solidFill>
        </p:spPr>
        <p:txBody>
          <a:bodyPr lIns="45720" tIns="45720" rIns="45720"/>
          <a:lstStyle>
            <a:lvl1pPr>
              <a:defRPr sz="1400"/>
            </a:lvl1pPr>
            <a:lvl3pPr marL="230188" indent="-227013">
              <a:buClr>
                <a:srgbClr val="589900"/>
              </a:buClr>
              <a:buFont typeface="Wingdings 3" pitchFamily="18" charset="2"/>
              <a:buChar char=""/>
              <a:defRPr sz="1400"/>
            </a:lvl3pPr>
            <a:lvl4pPr>
              <a:buClr>
                <a:srgbClr val="589900"/>
              </a:buClr>
              <a:defRPr sz="1400"/>
            </a:lvl4pPr>
            <a:lvl5pPr>
              <a:buClr>
                <a:srgbClr val="589900"/>
              </a:buClr>
              <a:defRPr sz="1400"/>
            </a:lvl5pPr>
            <a:lvl6pPr>
              <a:buClr>
                <a:srgbClr val="589900"/>
              </a:buClr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d Title"/>
          <p:cNvSpPr>
            <a:spLocks noGrp="1"/>
          </p:cNvSpPr>
          <p:nvPr>
            <p:ph type="body" sz="quarter" idx="20"/>
          </p:nvPr>
        </p:nvSpPr>
        <p:spPr>
          <a:xfrm>
            <a:off x="4810249" y="969265"/>
            <a:ext cx="4050792" cy="307777"/>
          </a:xfrm>
          <a:solidFill>
            <a:srgbClr val="B800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1" compatLnSpc="1">
            <a:prstTxWarp prst="textNoShape">
              <a:avLst/>
            </a:prstTxWarp>
            <a:spAutoFit/>
          </a:bodyPr>
          <a:lstStyle>
            <a:lvl1pPr>
              <a:defRPr lang="en-US" sz="1400" dirty="0" smtClean="0">
                <a:solidFill>
                  <a:srgbClr val="FFFFFF"/>
                </a:solidFill>
              </a:defRPr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6" name="Red Text Placeholder"/>
          <p:cNvSpPr>
            <a:spLocks noGrp="1"/>
          </p:cNvSpPr>
          <p:nvPr>
            <p:ph sz="quarter" idx="13"/>
          </p:nvPr>
        </p:nvSpPr>
        <p:spPr>
          <a:xfrm>
            <a:off x="4810250" y="1294420"/>
            <a:ext cx="4048744" cy="4544406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smtClean="0"/>
            </a:lvl1pPr>
            <a:lvl3pPr marL="230188" indent="-227013">
              <a:buClr>
                <a:srgbClr val="B8005C"/>
              </a:buClr>
              <a:buFont typeface="Wingdings 3" pitchFamily="18" charset="2"/>
              <a:buChar char=""/>
              <a:defRPr sz="1400"/>
            </a:lvl3pPr>
            <a:lvl4pPr>
              <a:buClr>
                <a:srgbClr val="B8005C"/>
              </a:buClr>
              <a:defRPr sz="1400"/>
            </a:lvl4pPr>
            <a:lvl5pPr>
              <a:buClr>
                <a:srgbClr val="B8005C"/>
              </a:buClr>
              <a:defRPr sz="1400"/>
            </a:lvl5pPr>
            <a:lvl6pPr>
              <a:buClr>
                <a:srgbClr val="B8005C"/>
              </a:buClr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899088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0" name="Green Title"/>
          <p:cNvSpPr>
            <a:spLocks noGrp="1"/>
          </p:cNvSpPr>
          <p:nvPr>
            <p:ph type="body" sz="quarter" idx="14"/>
          </p:nvPr>
        </p:nvSpPr>
        <p:spPr>
          <a:xfrm>
            <a:off x="285749" y="1705515"/>
            <a:ext cx="4050792" cy="307777"/>
          </a:xfrm>
          <a:solidFill>
            <a:srgbClr val="58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1" compatLnSpc="1">
            <a:prstTxWarp prst="textNoShape">
              <a:avLst/>
            </a:prstTxWarp>
            <a:spAutoFit/>
          </a:bodyPr>
          <a:lstStyle>
            <a:lvl1pPr>
              <a:defRPr lang="en-US" sz="1400" dirty="0" smtClean="0">
                <a:solidFill>
                  <a:srgbClr val="FFFFFF"/>
                </a:solidFill>
              </a:defRPr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4" name="Green Text Placeholder"/>
          <p:cNvSpPr>
            <a:spLocks noGrp="1"/>
          </p:cNvSpPr>
          <p:nvPr>
            <p:ph sz="quarter" idx="12"/>
          </p:nvPr>
        </p:nvSpPr>
        <p:spPr>
          <a:xfrm>
            <a:off x="285749" y="2016124"/>
            <a:ext cx="4048744" cy="3822701"/>
          </a:xfrm>
          <a:solidFill>
            <a:schemeClr val="bg2"/>
          </a:solidFill>
        </p:spPr>
        <p:txBody>
          <a:bodyPr lIns="45720" tIns="45720" rIns="45720"/>
          <a:lstStyle>
            <a:lvl1pPr>
              <a:defRPr sz="1400"/>
            </a:lvl1pPr>
            <a:lvl3pPr marL="230188" indent="-227013">
              <a:buClr>
                <a:srgbClr val="589900"/>
              </a:buClr>
              <a:buFont typeface="Wingdings 3" pitchFamily="18" charset="2"/>
              <a:buChar char=""/>
              <a:defRPr sz="1400"/>
            </a:lvl3pPr>
            <a:lvl4pPr>
              <a:buClr>
                <a:srgbClr val="589900"/>
              </a:buClr>
              <a:defRPr sz="1400"/>
            </a:lvl4pPr>
            <a:lvl5pPr>
              <a:buClr>
                <a:srgbClr val="589900"/>
              </a:buClr>
              <a:defRPr sz="1400"/>
            </a:lvl5pPr>
            <a:lvl6pPr>
              <a:buClr>
                <a:srgbClr val="589900"/>
              </a:buClr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d Title"/>
          <p:cNvSpPr>
            <a:spLocks noGrp="1"/>
          </p:cNvSpPr>
          <p:nvPr>
            <p:ph type="body" sz="quarter" idx="20"/>
          </p:nvPr>
        </p:nvSpPr>
        <p:spPr>
          <a:xfrm>
            <a:off x="4810249" y="1705515"/>
            <a:ext cx="4050792" cy="307777"/>
          </a:xfrm>
          <a:solidFill>
            <a:srgbClr val="B800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1" compatLnSpc="1">
            <a:prstTxWarp prst="textNoShape">
              <a:avLst/>
            </a:prstTxWarp>
            <a:spAutoFit/>
          </a:bodyPr>
          <a:lstStyle>
            <a:lvl1pPr>
              <a:defRPr lang="en-US" sz="1400" dirty="0" smtClean="0">
                <a:solidFill>
                  <a:srgbClr val="FFFFFF"/>
                </a:solidFill>
              </a:defRPr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6" name="Red Text Placeholder"/>
          <p:cNvSpPr>
            <a:spLocks noGrp="1"/>
          </p:cNvSpPr>
          <p:nvPr>
            <p:ph sz="quarter" idx="13"/>
          </p:nvPr>
        </p:nvSpPr>
        <p:spPr>
          <a:xfrm>
            <a:off x="4810249" y="2016124"/>
            <a:ext cx="4048744" cy="3822701"/>
          </a:xfr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smtClean="0"/>
            </a:lvl1pPr>
            <a:lvl3pPr marL="230188" indent="-227013">
              <a:buClr>
                <a:srgbClr val="B8005C"/>
              </a:buClr>
              <a:buFont typeface="Wingdings 3" pitchFamily="18" charset="2"/>
              <a:buChar char=""/>
              <a:defRPr sz="1400"/>
            </a:lvl3pPr>
            <a:lvl4pPr>
              <a:buClr>
                <a:srgbClr val="B8005C"/>
              </a:buClr>
              <a:defRPr sz="1400"/>
            </a:lvl4pPr>
            <a:lvl5pPr>
              <a:buClr>
                <a:srgbClr val="B8005C"/>
              </a:buClr>
              <a:defRPr sz="1400"/>
            </a:lvl5pPr>
            <a:lvl6pPr>
              <a:buClr>
                <a:srgbClr val="B8005C"/>
              </a:buClr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74312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285749" y="1460658"/>
            <a:ext cx="4219575" cy="21375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9" name="Blue Title 1"/>
          <p:cNvSpPr>
            <a:spLocks noGrp="1"/>
          </p:cNvSpPr>
          <p:nvPr>
            <p:ph type="body" sz="quarter" idx="24" hasCustomPrompt="1"/>
          </p:nvPr>
        </p:nvSpPr>
        <p:spPr>
          <a:xfrm>
            <a:off x="285749" y="3622561"/>
            <a:ext cx="4219575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619625" y="1460658"/>
            <a:ext cx="4219575" cy="21375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20" name="Blue Title 2"/>
          <p:cNvSpPr>
            <a:spLocks noGrp="1"/>
          </p:cNvSpPr>
          <p:nvPr>
            <p:ph type="body" sz="quarter" idx="25" hasCustomPrompt="1"/>
          </p:nvPr>
        </p:nvSpPr>
        <p:spPr>
          <a:xfrm>
            <a:off x="4619625" y="3622561"/>
            <a:ext cx="4219575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27" hasCustomPrompt="1"/>
          </p:nvPr>
        </p:nvSpPr>
        <p:spPr>
          <a:xfrm>
            <a:off x="285749" y="3942601"/>
            <a:ext cx="4219575" cy="21375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1" name="Bue Title 3"/>
          <p:cNvSpPr>
            <a:spLocks noGrp="1"/>
          </p:cNvSpPr>
          <p:nvPr>
            <p:ph type="body" sz="quarter" idx="30" hasCustomPrompt="1"/>
          </p:nvPr>
        </p:nvSpPr>
        <p:spPr>
          <a:xfrm>
            <a:off x="285749" y="6104504"/>
            <a:ext cx="4219575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39" name="Content Placeholder 4"/>
          <p:cNvSpPr>
            <a:spLocks noGrp="1"/>
          </p:cNvSpPr>
          <p:nvPr>
            <p:ph sz="quarter" idx="28" hasCustomPrompt="1"/>
          </p:nvPr>
        </p:nvSpPr>
        <p:spPr>
          <a:xfrm>
            <a:off x="4619625" y="3942601"/>
            <a:ext cx="4219575" cy="21375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2" name="Blue Title 4"/>
          <p:cNvSpPr>
            <a:spLocks noGrp="1"/>
          </p:cNvSpPr>
          <p:nvPr>
            <p:ph type="body" sz="quarter" idx="31" hasCustomPrompt="1"/>
          </p:nvPr>
        </p:nvSpPr>
        <p:spPr>
          <a:xfrm>
            <a:off x="4619625" y="6104504"/>
            <a:ext cx="4219575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12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3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64469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285749" y="1460658"/>
            <a:ext cx="2837460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9" name="Blue Title 1"/>
          <p:cNvSpPr>
            <a:spLocks noGrp="1"/>
          </p:cNvSpPr>
          <p:nvPr>
            <p:ph type="body" sz="quarter" idx="24" hasCustomPrompt="1"/>
          </p:nvPr>
        </p:nvSpPr>
        <p:spPr>
          <a:xfrm>
            <a:off x="285749" y="3622561"/>
            <a:ext cx="2837460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143744" y="1460658"/>
            <a:ext cx="2837460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20" name="Blue Title 2"/>
          <p:cNvSpPr>
            <a:spLocks noGrp="1"/>
          </p:cNvSpPr>
          <p:nvPr>
            <p:ph type="body" sz="quarter" idx="25" hasCustomPrompt="1"/>
          </p:nvPr>
        </p:nvSpPr>
        <p:spPr>
          <a:xfrm>
            <a:off x="3143744" y="3622561"/>
            <a:ext cx="2837460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001740" y="1460658"/>
            <a:ext cx="2837460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21" name="Blue Title 3"/>
          <p:cNvSpPr>
            <a:spLocks noGrp="1"/>
          </p:cNvSpPr>
          <p:nvPr>
            <p:ph type="body" sz="quarter" idx="26" hasCustomPrompt="1"/>
          </p:nvPr>
        </p:nvSpPr>
        <p:spPr>
          <a:xfrm>
            <a:off x="6001740" y="3622561"/>
            <a:ext cx="2837460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7" hasCustomPrompt="1"/>
          </p:nvPr>
        </p:nvSpPr>
        <p:spPr>
          <a:xfrm>
            <a:off x="285749" y="3942601"/>
            <a:ext cx="2837460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1" name="Blue Title 4"/>
          <p:cNvSpPr>
            <a:spLocks noGrp="1"/>
          </p:cNvSpPr>
          <p:nvPr>
            <p:ph type="body" sz="quarter" idx="30" hasCustomPrompt="1"/>
          </p:nvPr>
        </p:nvSpPr>
        <p:spPr>
          <a:xfrm>
            <a:off x="285749" y="6104504"/>
            <a:ext cx="2837460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39" name="Content Placeholder 5"/>
          <p:cNvSpPr>
            <a:spLocks noGrp="1"/>
          </p:cNvSpPr>
          <p:nvPr>
            <p:ph sz="quarter" idx="28" hasCustomPrompt="1"/>
          </p:nvPr>
        </p:nvSpPr>
        <p:spPr>
          <a:xfrm>
            <a:off x="3143744" y="3942601"/>
            <a:ext cx="2837460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2" name="Blue Title 5"/>
          <p:cNvSpPr>
            <a:spLocks noGrp="1"/>
          </p:cNvSpPr>
          <p:nvPr>
            <p:ph type="body" sz="quarter" idx="31" hasCustomPrompt="1"/>
          </p:nvPr>
        </p:nvSpPr>
        <p:spPr>
          <a:xfrm>
            <a:off x="3143744" y="6104504"/>
            <a:ext cx="2837460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40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01740" y="3942601"/>
            <a:ext cx="2837460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3" name="Blue Title 6"/>
          <p:cNvSpPr>
            <a:spLocks noGrp="1"/>
          </p:cNvSpPr>
          <p:nvPr>
            <p:ph type="body" sz="quarter" idx="32" hasCustomPrompt="1"/>
          </p:nvPr>
        </p:nvSpPr>
        <p:spPr>
          <a:xfrm>
            <a:off x="6001740" y="6104504"/>
            <a:ext cx="2837460" cy="276999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2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17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16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76186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Imag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285749" y="1460658"/>
            <a:ext cx="2112264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9" name="Blue Title 1"/>
          <p:cNvSpPr>
            <a:spLocks noGrp="1"/>
          </p:cNvSpPr>
          <p:nvPr>
            <p:ph type="body" sz="quarter" idx="24" hasCustomPrompt="1"/>
          </p:nvPr>
        </p:nvSpPr>
        <p:spPr>
          <a:xfrm>
            <a:off x="285749" y="3622561"/>
            <a:ext cx="2112264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2432811" y="1460658"/>
            <a:ext cx="2112264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20" name="Blue Title 2"/>
          <p:cNvSpPr>
            <a:spLocks noGrp="1"/>
          </p:cNvSpPr>
          <p:nvPr>
            <p:ph type="body" sz="quarter" idx="25" hasCustomPrompt="1"/>
          </p:nvPr>
        </p:nvSpPr>
        <p:spPr>
          <a:xfrm>
            <a:off x="2432811" y="3622561"/>
            <a:ext cx="2112264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579873" y="1460658"/>
            <a:ext cx="2112264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21" name="Blue Title 3"/>
          <p:cNvSpPr>
            <a:spLocks noGrp="1"/>
          </p:cNvSpPr>
          <p:nvPr>
            <p:ph type="body" sz="quarter" idx="26" hasCustomPrompt="1"/>
          </p:nvPr>
        </p:nvSpPr>
        <p:spPr>
          <a:xfrm>
            <a:off x="4579873" y="3622561"/>
            <a:ext cx="2112264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44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6726936" y="1460658"/>
            <a:ext cx="2112264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5" name="Blue Title 4"/>
          <p:cNvSpPr>
            <a:spLocks noGrp="1"/>
          </p:cNvSpPr>
          <p:nvPr>
            <p:ph type="body" sz="quarter" idx="34" hasCustomPrompt="1"/>
          </p:nvPr>
        </p:nvSpPr>
        <p:spPr>
          <a:xfrm>
            <a:off x="6726936" y="3622561"/>
            <a:ext cx="2112264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38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285749" y="3942601"/>
            <a:ext cx="2112264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1" name="Blue Title 5"/>
          <p:cNvSpPr>
            <a:spLocks noGrp="1"/>
          </p:cNvSpPr>
          <p:nvPr>
            <p:ph type="body" sz="quarter" idx="30" hasCustomPrompt="1"/>
          </p:nvPr>
        </p:nvSpPr>
        <p:spPr>
          <a:xfrm>
            <a:off x="285749" y="6104504"/>
            <a:ext cx="2112264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39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2432811" y="3942601"/>
            <a:ext cx="2112264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2" name="Blue Title 6"/>
          <p:cNvSpPr>
            <a:spLocks noGrp="1"/>
          </p:cNvSpPr>
          <p:nvPr>
            <p:ph type="body" sz="quarter" idx="31" hasCustomPrompt="1"/>
          </p:nvPr>
        </p:nvSpPr>
        <p:spPr>
          <a:xfrm>
            <a:off x="2432811" y="6104504"/>
            <a:ext cx="2112264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579873" y="3942601"/>
            <a:ext cx="2112264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3" name="Blue Title 7"/>
          <p:cNvSpPr>
            <a:spLocks noGrp="1"/>
          </p:cNvSpPr>
          <p:nvPr>
            <p:ph type="body" sz="quarter" idx="32" hasCustomPrompt="1"/>
          </p:nvPr>
        </p:nvSpPr>
        <p:spPr>
          <a:xfrm>
            <a:off x="4579873" y="6104504"/>
            <a:ext cx="2112264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46" name="Content Placeholder 8"/>
          <p:cNvSpPr>
            <a:spLocks noGrp="1"/>
          </p:cNvSpPr>
          <p:nvPr>
            <p:ph sz="quarter" idx="35" hasCustomPrompt="1"/>
          </p:nvPr>
        </p:nvSpPr>
        <p:spPr>
          <a:xfrm>
            <a:off x="6726936" y="3942601"/>
            <a:ext cx="2112264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7" name="Blue Title 8"/>
          <p:cNvSpPr>
            <a:spLocks noGrp="1"/>
          </p:cNvSpPr>
          <p:nvPr>
            <p:ph type="body" sz="quarter" idx="36" hasCustomPrompt="1"/>
          </p:nvPr>
        </p:nvSpPr>
        <p:spPr>
          <a:xfrm>
            <a:off x="6726936" y="6104504"/>
            <a:ext cx="2112264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23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22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46884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Imag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285749" y="1460658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9" name="Blue Title 1"/>
          <p:cNvSpPr>
            <a:spLocks noGrp="1"/>
          </p:cNvSpPr>
          <p:nvPr>
            <p:ph type="body" sz="quarter" idx="24" hasCustomPrompt="1"/>
          </p:nvPr>
        </p:nvSpPr>
        <p:spPr>
          <a:xfrm>
            <a:off x="285749" y="3622561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2005202" y="1460658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20" name="Blue Title 2"/>
          <p:cNvSpPr>
            <a:spLocks noGrp="1"/>
          </p:cNvSpPr>
          <p:nvPr>
            <p:ph type="body" sz="quarter" idx="25" hasCustomPrompt="1"/>
          </p:nvPr>
        </p:nvSpPr>
        <p:spPr>
          <a:xfrm>
            <a:off x="2005202" y="3622561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3724655" y="1460658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21" name="Blue Title 3"/>
          <p:cNvSpPr>
            <a:spLocks noGrp="1"/>
          </p:cNvSpPr>
          <p:nvPr>
            <p:ph type="body" sz="quarter" idx="26" hasCustomPrompt="1"/>
          </p:nvPr>
        </p:nvSpPr>
        <p:spPr>
          <a:xfrm>
            <a:off x="3724655" y="3622561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44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5444108" y="1460658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5" name="Blue Title 4"/>
          <p:cNvSpPr>
            <a:spLocks noGrp="1"/>
          </p:cNvSpPr>
          <p:nvPr>
            <p:ph type="body" sz="quarter" idx="34" hasCustomPrompt="1"/>
          </p:nvPr>
        </p:nvSpPr>
        <p:spPr>
          <a:xfrm>
            <a:off x="5444108" y="3622561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37" hasCustomPrompt="1"/>
          </p:nvPr>
        </p:nvSpPr>
        <p:spPr>
          <a:xfrm>
            <a:off x="7163560" y="1460658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23" name="Blue Title 5"/>
          <p:cNvSpPr>
            <a:spLocks noGrp="1"/>
          </p:cNvSpPr>
          <p:nvPr>
            <p:ph type="body" sz="quarter" idx="38" hasCustomPrompt="1"/>
          </p:nvPr>
        </p:nvSpPr>
        <p:spPr>
          <a:xfrm>
            <a:off x="7163560" y="3622561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285749" y="3942601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37" name="Blue Title 6"/>
          <p:cNvSpPr>
            <a:spLocks noGrp="1"/>
          </p:cNvSpPr>
          <p:nvPr>
            <p:ph type="body" sz="quarter" idx="42" hasCustomPrompt="1"/>
          </p:nvPr>
        </p:nvSpPr>
        <p:spPr>
          <a:xfrm>
            <a:off x="285749" y="6104504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2005012" y="3942601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8" name="Blue Title 7"/>
          <p:cNvSpPr>
            <a:spLocks noGrp="1"/>
          </p:cNvSpPr>
          <p:nvPr>
            <p:ph type="body" sz="quarter" idx="43" hasCustomPrompt="1"/>
          </p:nvPr>
        </p:nvSpPr>
        <p:spPr>
          <a:xfrm>
            <a:off x="2005012" y="6104504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36" name="Content Placeholder 8"/>
          <p:cNvSpPr>
            <a:spLocks noGrp="1"/>
          </p:cNvSpPr>
          <p:nvPr>
            <p:ph sz="quarter" idx="41" hasCustomPrompt="1"/>
          </p:nvPr>
        </p:nvSpPr>
        <p:spPr>
          <a:xfrm>
            <a:off x="3724275" y="3942601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49" name="Blue Title 8"/>
          <p:cNvSpPr>
            <a:spLocks noGrp="1"/>
          </p:cNvSpPr>
          <p:nvPr>
            <p:ph type="body" sz="quarter" idx="44" hasCustomPrompt="1"/>
          </p:nvPr>
        </p:nvSpPr>
        <p:spPr>
          <a:xfrm>
            <a:off x="3724275" y="6104504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50" name="Content Placeholder 9"/>
          <p:cNvSpPr>
            <a:spLocks noGrp="1"/>
          </p:cNvSpPr>
          <p:nvPr>
            <p:ph sz="quarter" idx="45" hasCustomPrompt="1"/>
          </p:nvPr>
        </p:nvSpPr>
        <p:spPr>
          <a:xfrm>
            <a:off x="5443538" y="3942601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51" name="Blue Title 9"/>
          <p:cNvSpPr>
            <a:spLocks noGrp="1"/>
          </p:cNvSpPr>
          <p:nvPr>
            <p:ph type="body" sz="quarter" idx="46" hasCustomPrompt="1"/>
          </p:nvPr>
        </p:nvSpPr>
        <p:spPr>
          <a:xfrm>
            <a:off x="5443538" y="6104504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52" name="Content Placeholder 10"/>
          <p:cNvSpPr>
            <a:spLocks noGrp="1"/>
          </p:cNvSpPr>
          <p:nvPr>
            <p:ph sz="quarter" idx="47" hasCustomPrompt="1"/>
          </p:nvPr>
        </p:nvSpPr>
        <p:spPr>
          <a:xfrm>
            <a:off x="7162800" y="3942601"/>
            <a:ext cx="1685556" cy="213969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Image</a:t>
            </a:r>
          </a:p>
        </p:txBody>
      </p:sp>
      <p:sp>
        <p:nvSpPr>
          <p:cNvPr id="53" name="Blue Title 10"/>
          <p:cNvSpPr>
            <a:spLocks noGrp="1"/>
          </p:cNvSpPr>
          <p:nvPr>
            <p:ph type="body" sz="quarter" idx="48" hasCustomPrompt="1"/>
          </p:nvPr>
        </p:nvSpPr>
        <p:spPr>
          <a:xfrm>
            <a:off x="7162800" y="6104504"/>
            <a:ext cx="1685556" cy="246221"/>
          </a:xfr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000" baseline="0" dirty="0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rgbClr val="FFFFFF"/>
                </a:solidFill>
              </a:defRPr>
            </a:lvl2pPr>
            <a:lvl3pPr>
              <a:defRPr lang="en-US" dirty="0" smtClean="0">
                <a:solidFill>
                  <a:srgbClr val="FFFFFF"/>
                </a:solidFill>
              </a:defRPr>
            </a:lvl3pPr>
            <a:lvl4pPr>
              <a:defRPr lang="en-US" dirty="0" smtClean="0">
                <a:solidFill>
                  <a:srgbClr val="FFFFFF"/>
                </a:solidFill>
              </a:defRPr>
            </a:lvl4pPr>
            <a:lvl5pPr>
              <a:defRPr lang="en-US" dirty="0">
                <a:solidFill>
                  <a:srgbClr val="FFFFFF"/>
                </a:solidFill>
              </a:defRPr>
            </a:lvl5pPr>
          </a:lstStyle>
          <a:p>
            <a:pPr lvl="0" algn="ctr"/>
            <a:r>
              <a:rPr lang="en-US" dirty="0"/>
              <a:t>Click to add Image Title</a:t>
            </a:r>
          </a:p>
        </p:txBody>
      </p:sp>
      <p:sp>
        <p:nvSpPr>
          <p:cNvPr id="2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24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6930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10"/>
          </p:nvPr>
        </p:nvSpPr>
        <p:spPr>
          <a:xfrm>
            <a:off x="290513" y="865188"/>
            <a:ext cx="8561387" cy="4973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12118" y="108664"/>
            <a:ext cx="114454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>
                <a:solidFill>
                  <a:srgbClr val="808080"/>
                </a:solidFill>
                <a:latin typeface="Georgia" pitchFamily="18" charset="0"/>
              </a:rPr>
              <a:t>For Internal Use Only</a:t>
            </a:r>
            <a:endParaRPr lang="en-US" sz="800" b="1" dirty="0">
              <a:solidFill>
                <a:srgbClr val="808080"/>
              </a:solidFill>
              <a:latin typeface="Georg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fidential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86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6" name="Text Box"/>
          <p:cNvSpPr>
            <a:spLocks noGrp="1"/>
          </p:cNvSpPr>
          <p:nvPr>
            <p:ph type="body" sz="quarter" idx="11"/>
          </p:nvPr>
        </p:nvSpPr>
        <p:spPr>
          <a:xfrm>
            <a:off x="283462" y="1552576"/>
            <a:ext cx="8567928" cy="4286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172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Divider Line"/>
          <p:cNvCxnSpPr/>
          <p:nvPr/>
        </p:nvCxnSpPr>
        <p:spPr bwMode="auto">
          <a:xfrm>
            <a:off x="4560125" y="866899"/>
            <a:ext cx="0" cy="497192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Text Box 1"/>
          <p:cNvSpPr>
            <a:spLocks noGrp="1"/>
          </p:cNvSpPr>
          <p:nvPr>
            <p:ph type="body" sz="quarter" idx="10"/>
          </p:nvPr>
        </p:nvSpPr>
        <p:spPr>
          <a:xfrm>
            <a:off x="290513" y="865189"/>
            <a:ext cx="4050792" cy="49719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Box 2"/>
          <p:cNvSpPr>
            <a:spLocks noGrp="1"/>
          </p:cNvSpPr>
          <p:nvPr>
            <p:ph type="body" sz="quarter" idx="11"/>
          </p:nvPr>
        </p:nvSpPr>
        <p:spPr>
          <a:xfrm>
            <a:off x="4791257" y="866900"/>
            <a:ext cx="4050792" cy="49719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12118" y="108664"/>
            <a:ext cx="114454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>
                <a:solidFill>
                  <a:srgbClr val="808080"/>
                </a:solidFill>
                <a:latin typeface="Georgia" pitchFamily="18" charset="0"/>
              </a:rPr>
              <a:t>For Internal Use Only</a:t>
            </a:r>
            <a:endParaRPr lang="en-US" sz="800" b="1" dirty="0">
              <a:solidFill>
                <a:srgbClr val="808080"/>
              </a:solidFill>
              <a:latin typeface="Georg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fidential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endParaRPr lang="en-US" sz="1000" b="1" dirty="0">
              <a:solidFill>
                <a:srgbClr val="80808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9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and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Divider Line"/>
          <p:cNvCxnSpPr/>
          <p:nvPr/>
        </p:nvCxnSpPr>
        <p:spPr bwMode="auto">
          <a:xfrm>
            <a:off x="4560125" y="1552575"/>
            <a:ext cx="0" cy="4286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allout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969264"/>
            <a:ext cx="8558784" cy="338554"/>
          </a:xfrm>
          <a:solidFill>
            <a:schemeClr val="accent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5720" rIns="45720" bIns="45720">
            <a:spAutoFit/>
          </a:bodyPr>
          <a:lstStyle>
            <a:lvl1pPr>
              <a:defRPr lang="en-US" kern="1200" baseline="0" smtClean="0">
                <a:solidFill>
                  <a:srgbClr val="FFFFFF"/>
                </a:solidFill>
                <a:latin typeface="Calibri" pitchFamily="34" charset="0"/>
              </a:defRPr>
            </a:lvl1pPr>
            <a:lvl2pPr>
              <a:defRPr lang="en-US" kern="1200" smtClean="0">
                <a:latin typeface="Calibri" pitchFamily="34" charset="0"/>
                <a:ea typeface="+mn-ea"/>
                <a:cs typeface="+mn-cs"/>
              </a:defRPr>
            </a:lvl2pPr>
            <a:lvl3pPr>
              <a:defRPr lang="en-US" kern="1200" smtClean="0">
                <a:latin typeface="Calibri" pitchFamily="34" charset="0"/>
                <a:ea typeface="+mn-ea"/>
                <a:cs typeface="+mn-cs"/>
              </a:defRPr>
            </a:lvl3pPr>
            <a:lvl4pPr>
              <a:defRPr lang="en-US" kern="1200" smtClean="0">
                <a:latin typeface="Calibri" pitchFamily="34" charset="0"/>
                <a:ea typeface="+mn-ea"/>
                <a:cs typeface="+mn-cs"/>
              </a:defRPr>
            </a:lvl4pPr>
            <a:lvl5pPr>
              <a:defRPr lang="en-US" kern="1200">
                <a:latin typeface="Calibri" pitchFamily="34" charset="0"/>
                <a:ea typeface="+mn-ea"/>
                <a:cs typeface="+mn-cs"/>
              </a:defRPr>
            </a:lvl5pPr>
          </a:lstStyle>
          <a:p>
            <a:pPr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add Callout text</a:t>
            </a:r>
          </a:p>
        </p:txBody>
      </p:sp>
      <p:sp>
        <p:nvSpPr>
          <p:cNvPr id="9" name="Text Box 1"/>
          <p:cNvSpPr>
            <a:spLocks noGrp="1"/>
          </p:cNvSpPr>
          <p:nvPr>
            <p:ph type="body" sz="quarter" idx="11"/>
          </p:nvPr>
        </p:nvSpPr>
        <p:spPr>
          <a:xfrm>
            <a:off x="285750" y="1540700"/>
            <a:ext cx="4050792" cy="42981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2"/>
          <p:cNvSpPr>
            <a:spLocks noGrp="1"/>
          </p:cNvSpPr>
          <p:nvPr>
            <p:ph type="body" sz="quarter" idx="12"/>
          </p:nvPr>
        </p:nvSpPr>
        <p:spPr>
          <a:xfrm>
            <a:off x="4800988" y="1540700"/>
            <a:ext cx="4050792" cy="42981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5080" y="108664"/>
            <a:ext cx="63158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 dirty="0">
                <a:solidFill>
                  <a:srgbClr val="808080"/>
                </a:solidFill>
                <a:latin typeface="Georgia" pitchFamily="18" charset="0"/>
              </a:rPr>
              <a:t>Slide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2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quarter" idx="12"/>
          </p:nvPr>
        </p:nvSpPr>
        <p:spPr>
          <a:xfrm>
            <a:off x="285750" y="1371600"/>
            <a:ext cx="8561367" cy="4467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12118" y="108664"/>
            <a:ext cx="114454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 b="1">
                <a:solidFill>
                  <a:srgbClr val="808080"/>
                </a:solidFill>
                <a:latin typeface="Georgia" pitchFamily="18" charset="0"/>
              </a:rPr>
              <a:t>For Internal Use Only</a:t>
            </a:r>
            <a:endParaRPr lang="en-US" sz="800" b="1" dirty="0">
              <a:solidFill>
                <a:srgbClr val="808080"/>
              </a:solidFill>
              <a:latin typeface="Georg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fidential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827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>
                <a:solidFill>
                  <a:srgbClr val="808080"/>
                </a:solidFill>
                <a:latin typeface="Georgia" pitchFamily="18" charset="0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71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vmlDrawing" Target="../drawings/vmlDrawing1.vml"/><Relationship Id="rId55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4.xml"/><Relationship Id="rId58" Type="http://schemas.openxmlformats.org/officeDocument/2006/relationships/control" Target="../activeX/activeX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57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ags" Target="../tags/tag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433876"/>
            <a:ext cx="8558784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779267" name="Text Box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865188"/>
            <a:ext cx="8561387" cy="497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9269" name="Header Line"/>
          <p:cNvSpPr>
            <a:spLocks noChangeShapeType="1"/>
          </p:cNvSpPr>
          <p:nvPr/>
        </p:nvSpPr>
        <p:spPr bwMode="auto">
          <a:xfrm>
            <a:off x="292100" y="712788"/>
            <a:ext cx="85582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Footer Line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00038" y="6458588"/>
            <a:ext cx="85598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Rectangle 1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1417063" y="-392587"/>
            <a:ext cx="914400" cy="232188"/>
          </a:xfrm>
          <a:prstGeom prst="rect">
            <a:avLst/>
          </a:prstGeom>
          <a:solidFill>
            <a:srgbClr val="0098C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100" b="1" dirty="0">
                <a:solidFill>
                  <a:srgbClr val="FFFFFF"/>
                </a:solidFill>
              </a:rPr>
              <a:t>0 152 195</a:t>
            </a:r>
          </a:p>
        </p:txBody>
      </p:sp>
      <p:sp>
        <p:nvSpPr>
          <p:cNvPr id="32" name="Rectangle 2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521943" y="-384476"/>
            <a:ext cx="914400" cy="2286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100" b="1" dirty="0">
                <a:solidFill>
                  <a:srgbClr val="FFFFFF"/>
                </a:solidFill>
              </a:rPr>
              <a:t>0 103 120</a:t>
            </a:r>
          </a:p>
        </p:txBody>
      </p:sp>
      <p:sp>
        <p:nvSpPr>
          <p:cNvPr id="33" name="Rectangle 3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603093" y="-386649"/>
            <a:ext cx="914400" cy="228600"/>
          </a:xfrm>
          <a:prstGeom prst="rect">
            <a:avLst/>
          </a:prstGeom>
          <a:solidFill>
            <a:srgbClr val="63CECA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99 206 202</a:t>
            </a:r>
          </a:p>
        </p:txBody>
      </p:sp>
      <p:sp>
        <p:nvSpPr>
          <p:cNvPr id="34" name="Rectangle 4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684243" y="-384237"/>
            <a:ext cx="914400" cy="228600"/>
          </a:xfrm>
          <a:prstGeom prst="rect">
            <a:avLst/>
          </a:prstGeom>
          <a:solidFill>
            <a:srgbClr val="C9DD0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201 221 3</a:t>
            </a:r>
          </a:p>
        </p:txBody>
      </p:sp>
      <p:sp>
        <p:nvSpPr>
          <p:cNvPr id="35" name="Rectangle 5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737246" y="-384237"/>
            <a:ext cx="914400" cy="228600"/>
          </a:xfrm>
          <a:prstGeom prst="rect">
            <a:avLst/>
          </a:prstGeom>
          <a:solidFill>
            <a:srgbClr val="B8005C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184 0 92</a:t>
            </a:r>
          </a:p>
        </p:txBody>
      </p:sp>
      <p:sp>
        <p:nvSpPr>
          <p:cNvPr id="36" name="Rectangle 6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846544" y="-392587"/>
            <a:ext cx="914400" cy="228600"/>
          </a:xfrm>
          <a:prstGeom prst="rect">
            <a:avLst/>
          </a:prstGeom>
          <a:solidFill>
            <a:srgbClr val="660046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102 0 70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95403" y="6381145"/>
            <a:ext cx="3712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ysClr val="windowText" lastClr="000000"/>
                </a:solidFill>
                <a:latin typeface="Georgia" panose="02040502050405020303" pitchFamily="18" charset="0"/>
              </a:defRPr>
            </a:lvl1pPr>
          </a:lstStyle>
          <a:p>
            <a:fld id="{64BC250F-321F-4ED5-BB5D-15501036716D}" type="slidenum">
              <a:rPr lang="en-US" smtClean="0"/>
              <a:t>‹#›</a:t>
            </a:fld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69" name="lblfooter" r:id="rId58" imgW="5114880" imgH="142920"/>
        </mc:Choice>
        <mc:Fallback>
          <p:control name="lblfooter" r:id="rId58" imgW="5114880" imgH="142920">
            <p:pic>
              <p:nvPicPr>
                <p:cNvPr id="15" name="lblfooter" hidden="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9"/>
                <a:srcRect/>
                <a:stretch>
                  <a:fillRect/>
                </a:stretch>
              </p:blipFill>
              <p:spPr bwMode="auto">
                <a:xfrm>
                  <a:off x="38101" y="6715127"/>
                  <a:ext cx="5114925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222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  <p:sldLayoutId id="2147483747" r:id="rId36"/>
    <p:sldLayoutId id="214748374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6" r:id="rId45"/>
    <p:sldLayoutId id="2147483757" r:id="rId46"/>
    <p:sldLayoutId id="2147483758" r:id="rId47"/>
    <p:sldLayoutId id="2147483759" r:id="rId4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Calibri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0"/>
        </a:spcAft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Font typeface="Wingdings 3" pitchFamily="18" charset="2"/>
        <a:defRPr sz="1600">
          <a:solidFill>
            <a:schemeClr val="tx1"/>
          </a:solidFill>
          <a:latin typeface="+mn-lt"/>
        </a:defRPr>
      </a:lvl2pPr>
      <a:lvl3pPr marL="230188" indent="-227013" algn="l" rtl="0" eaLnBrk="1" fontAlgn="base" hangingPunct="1">
        <a:spcBef>
          <a:spcPts val="600"/>
        </a:spcBef>
        <a:spcAft>
          <a:spcPct val="0"/>
        </a:spcAft>
        <a:buClr>
          <a:srgbClr val="0098C3"/>
        </a:buClr>
        <a:buSzPct val="90000"/>
        <a:buFont typeface="Wingdings 3" pitchFamily="18" charset="2"/>
        <a:buChar char=""/>
        <a:defRPr sz="1600">
          <a:solidFill>
            <a:schemeClr val="tx1"/>
          </a:solidFill>
          <a:latin typeface="+mn-lt"/>
        </a:defRPr>
      </a:lvl3pPr>
      <a:lvl4pPr marL="460375" indent="-228600" algn="l" rtl="0" eaLnBrk="1" fontAlgn="base" hangingPunct="1">
        <a:spcBef>
          <a:spcPts val="300"/>
        </a:spcBef>
        <a:spcAft>
          <a:spcPct val="0"/>
        </a:spcAft>
        <a:buClr>
          <a:srgbClr val="0098C3"/>
        </a:buClr>
        <a:buSzPct val="90000"/>
        <a:buFont typeface="Calibri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690563" indent="-228600" algn="l" rtl="0" eaLnBrk="1" fontAlgn="base" hangingPunct="1">
        <a:spcBef>
          <a:spcPts val="300"/>
        </a:spcBef>
        <a:spcAft>
          <a:spcPct val="0"/>
        </a:spcAft>
        <a:buClr>
          <a:srgbClr val="0098C3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1147763" indent="-228600" algn="l" rtl="0" eaLnBrk="1" fontAlgn="base" hangingPunct="1">
        <a:spcBef>
          <a:spcPct val="20000"/>
        </a:spcBef>
        <a:spcAft>
          <a:spcPct val="0"/>
        </a:spcAft>
        <a:buClr>
          <a:srgbClr val="0098C3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1604963" indent="-228600" algn="l" rtl="0" eaLnBrk="1" fontAlgn="base" hangingPunct="1">
        <a:spcBef>
          <a:spcPct val="20000"/>
        </a:spcBef>
        <a:spcAft>
          <a:spcPct val="0"/>
        </a:spcAft>
        <a:buClr>
          <a:srgbClr val="0098C3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2062163" indent="-228600" algn="l" rtl="0" eaLnBrk="1" fontAlgn="base" hangingPunct="1">
        <a:spcBef>
          <a:spcPct val="20000"/>
        </a:spcBef>
        <a:spcAft>
          <a:spcPct val="0"/>
        </a:spcAft>
        <a:buClr>
          <a:srgbClr val="0098C3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2519363" indent="-228600" algn="l" rtl="0" eaLnBrk="1" fontAlgn="base" hangingPunct="1">
        <a:spcBef>
          <a:spcPct val="20000"/>
        </a:spcBef>
        <a:spcAft>
          <a:spcPct val="0"/>
        </a:spcAft>
        <a:buClr>
          <a:srgbClr val="0098C3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Macabacus to Check Presentations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2"/>
            <a:r>
              <a:rPr lang="en-US" b="0" dirty="0"/>
              <a:t>Macabacus can check for missing opening / closing parentheses / brackets (like the one missing here</a:t>
            </a:r>
          </a:p>
          <a:p>
            <a:pPr lvl="2"/>
            <a:r>
              <a:rPr lang="en-US" b="0" dirty="0"/>
              <a:t>Macabacus can also flag </a:t>
            </a:r>
            <a:r>
              <a:rPr lang="en-US" b="0" dirty="0" err="1"/>
              <a:t>flag</a:t>
            </a:r>
            <a:r>
              <a:rPr lang="en-US" b="0" dirty="0"/>
              <a:t> repeated words</a:t>
            </a:r>
          </a:p>
          <a:p>
            <a:pPr lvl="2"/>
            <a:r>
              <a:rPr lang="en-US" b="0" dirty="0"/>
              <a:t>It can also check bullet punctuation for consistency.</a:t>
            </a:r>
          </a:p>
          <a:p>
            <a:pPr lvl="2"/>
            <a:r>
              <a:rPr lang="en-US" b="0" dirty="0"/>
              <a:t>We can also check for incorrect/inconsistent spacing around slashes/ dashes - this is good</a:t>
            </a:r>
          </a:p>
          <a:p>
            <a:pPr lvl="2"/>
            <a:r>
              <a:rPr lang="en-US" b="0" dirty="0"/>
              <a:t>Macabacus will check for missing “quotes, as well as "straight" quotes that do not match the format of “smart” quotes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/>
            <a:r>
              <a:rPr lang="en-US" b="0" dirty="0"/>
              <a:t>Here, we have some bullet formatting issues</a:t>
            </a:r>
          </a:p>
          <a:p>
            <a:pPr lvl="2">
              <a:buSzPct val="120000"/>
            </a:pPr>
            <a:r>
              <a:rPr lang="en-US" b="0" dirty="0"/>
              <a:t>For example, this bullet is too large</a:t>
            </a:r>
          </a:p>
          <a:p>
            <a:pPr marL="285750" lvl="2" indent="-282575"/>
            <a:r>
              <a:rPr lang="en-US" b="0" dirty="0"/>
              <a:t>And this one is not properly aligned</a:t>
            </a:r>
          </a:p>
          <a:p>
            <a:pPr lvl="2"/>
            <a:r>
              <a:rPr lang="en-US" b="0" dirty="0"/>
              <a:t>This one is just right</a:t>
            </a:r>
          </a:p>
          <a:p>
            <a:endParaRPr lang="en-US" b="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2"/>
            <a:r>
              <a:rPr lang="en-US" b="0" dirty="0"/>
              <a:t>Footnotes are easy to screw up, but Macabacus helps ensure they are correct</a:t>
            </a:r>
            <a:r>
              <a:rPr lang="en-US" b="0" baseline="30000" dirty="0"/>
              <a:t>(2)</a:t>
            </a:r>
          </a:p>
          <a:p>
            <a:pPr lvl="2"/>
            <a:r>
              <a:rPr lang="en-US" b="0" dirty="0"/>
              <a:t>There are several ways to abbreviate millions and billions</a:t>
            </a:r>
          </a:p>
          <a:p>
            <a:pPr lvl="3"/>
            <a:r>
              <a:rPr lang="en-US" dirty="0"/>
              <a:t>Many people use $23mm, for example.  But others might use $23M, or even </a:t>
            </a:r>
            <a:r>
              <a:rPr lang="en-US"/>
              <a:t>$23 MM</a:t>
            </a:r>
            <a:endParaRPr lang="en-US" dirty="0"/>
          </a:p>
          <a:p>
            <a:pPr lvl="2"/>
            <a:r>
              <a:rPr lang="en-US" dirty="0"/>
              <a:t>This bullet contains text that uses the wrong font</a:t>
            </a:r>
          </a:p>
          <a:p>
            <a:pPr lvl="2"/>
            <a:r>
              <a:rPr lang="es-AR" dirty="0" err="1"/>
              <a:t>This</a:t>
            </a:r>
            <a:r>
              <a:rPr lang="es-AR" dirty="0"/>
              <a:t> </a:t>
            </a:r>
            <a:r>
              <a:rPr lang="es-AR" dirty="0" err="1"/>
              <a:t>text</a:t>
            </a:r>
            <a:r>
              <a:rPr lang="es-AR" dirty="0"/>
              <a:t> has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wrong</a:t>
            </a:r>
            <a:r>
              <a:rPr lang="es-AR" dirty="0"/>
              <a:t> </a:t>
            </a:r>
            <a:r>
              <a:rPr lang="es-AR" dirty="0" err="1"/>
              <a:t>proofing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set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2" name="TextBox 1"/>
          <p:cNvSpPr txBox="1"/>
          <p:nvPr/>
        </p:nvSpPr>
        <p:spPr>
          <a:xfrm>
            <a:off x="290513" y="6155578"/>
            <a:ext cx="2114938" cy="319867"/>
          </a:xfrm>
          <a:prstGeom prst="rect">
            <a:avLst/>
          </a:prstGeom>
          <a:noFill/>
        </p:spPr>
        <p:txBody>
          <a:bodyPr wrap="none" lIns="45720" rIns="4572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700" dirty="0"/>
              <a:t>This is a footnote.</a:t>
            </a:r>
          </a:p>
          <a:p>
            <a:pPr marL="228600" indent="-228600">
              <a:buAutoNum type="arabicPeriod"/>
            </a:pPr>
            <a:r>
              <a:rPr lang="en-US" sz="700" dirty="0"/>
              <a:t>This is another footnote.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09" y="3879507"/>
            <a:ext cx="2494460" cy="15335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-1026367" y="5231363"/>
            <a:ext cx="1113453" cy="528735"/>
          </a:xfrm>
          <a:prstGeom prst="rect">
            <a:avLst/>
          </a:prstGeom>
          <a:solidFill>
            <a:schemeClr val="accent2">
              <a:alpha val="67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This shape is off the slide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13191"/>
              </p:ext>
            </p:extLst>
          </p:nvPr>
        </p:nvGraphicFramePr>
        <p:xfrm>
          <a:off x="4822391" y="2062584"/>
          <a:ext cx="4039644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Macabacus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Check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Margins,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Uiweb</a:t>
                      </a:r>
                      <a:r>
                        <a:rPr 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fuwyebf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Iuy</a:t>
                      </a:r>
                      <a:r>
                        <a:rPr 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wbeuyfbw</a:t>
                      </a:r>
                      <a:r>
                        <a:rPr 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uy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0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133690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>
                <a:solidFill>
                  <a:srgbClr val="808080"/>
                </a:solidFill>
                <a:latin typeface="Arial" panose="020B0604020202020204" pitchFamily="34" charset="0"/>
              </a:rPr>
              <a:t>Presentation Proofing</a:t>
            </a:r>
            <a:endParaRPr lang="en-US" sz="1000" b="1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57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Macabacus Also Inspects Charts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8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Confidential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100" y="123925"/>
            <a:ext cx="133690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>
                <a:solidFill>
                  <a:srgbClr val="808080"/>
                </a:solidFill>
                <a:latin typeface="Arial" panose="020B0604020202020204" pitchFamily="34" charset="0"/>
              </a:rPr>
              <a:t>Presentation Proofing</a:t>
            </a:r>
            <a:endParaRPr lang="en-US" sz="1000" b="1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893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PRESENTATION_STAMP" val="For Internal Use Only"/>
  <p:tag name="DH_AGENDA_COLLAPSE" val="1"/>
  <p:tag name="DH_AGENDA_OMIT" val="0"/>
  <p:tag name="DH_AGENDA_SKIP" val="1"/>
  <p:tag name="DH_FLYSHEET_STYLE" val="1"/>
  <p:tag name="MM_PRESENTATION_SECTION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LINKED_SLIDE" val="MLNK31c4350b386c4887ae4d446d5f8c6ec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  <p:tag name="MM_LINKED_SLIDE" val="MLNKd2c5bd12ad994c4bb1dbf559269b85e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648"/>
  <p:tag name="TBGORIGHEIGHT" val="0"/>
  <p:tag name="TBGORIGTOP" val="492"/>
  <p:tag name="TBGORIGLEFT" val="35.37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72"/>
  <p:tag name="TBGORIGHEIGHT" val="36"/>
  <p:tag name="TBGORIGTOP" val="121.25"/>
  <p:tag name="TBGORIGLEFT" val="22.8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72"/>
  <p:tag name="TBGORIGHEIGHT" val="36"/>
  <p:tag name="TBGORIGTOP" val="121.25"/>
  <p:tag name="TBGORIGLEFT" val="109.3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72"/>
  <p:tag name="TBGORIGHEIGHT" val="36"/>
  <p:tag name="TBGORIGTOP" val="119.75"/>
  <p:tag name="TBGORIGLEFT" val="453.3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72"/>
  <p:tag name="TBGORIGHEIGHT" val="36"/>
  <p:tag name="TBGORIGTOP" val="121.25"/>
  <p:tag name="TBGORIGLEFT" val="368.8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72"/>
  <p:tag name="TBGORIGHEIGHT" val="36"/>
  <p:tag name="TBGORIGTOP" val="121.25"/>
  <p:tag name="TBGORIGLEFT" val="195.8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72"/>
  <p:tag name="TBGORIGHEIGHT" val="36"/>
  <p:tag name="TBGORIGTOP" val="121.25"/>
  <p:tag name="TBGORIGLEFT" val="2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TAM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CONFIDENTIAL" val="Y"/>
  <p:tag name="MM_SHAPE_TYPE" val="SECTION"/>
</p:tagLst>
</file>

<file path=ppt/theme/theme1.xml><?xml version="1.0" encoding="utf-8"?>
<a:theme xmlns:a="http://schemas.openxmlformats.org/drawingml/2006/main" name="BXP">
  <a:themeElements>
    <a:clrScheme name="APP_Blank 1">
      <a:dk1>
        <a:srgbClr val="000000"/>
      </a:dk1>
      <a:lt1>
        <a:srgbClr val="FFFFFF"/>
      </a:lt1>
      <a:dk2>
        <a:srgbClr val="000000"/>
      </a:dk2>
      <a:lt2>
        <a:srgbClr val="EAEAEA"/>
      </a:lt2>
      <a:accent1>
        <a:srgbClr val="000000"/>
      </a:accent1>
      <a:accent2>
        <a:srgbClr val="0098C3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89B0"/>
      </a:accent6>
      <a:hlink>
        <a:srgbClr val="006778"/>
      </a:hlink>
      <a:folHlink>
        <a:srgbClr val="63CECA"/>
      </a:folHlink>
    </a:clrScheme>
    <a:fontScheme name="APP_Blank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45720" rIns="45720" rtlCol="0">
        <a:noAutofit/>
      </a:bodyPr>
      <a:lstStyle>
        <a:defPPr>
          <a:defRPr sz="1600" b="1" dirty="0" err="1" smtClean="0"/>
        </a:defPPr>
      </a:lstStyle>
    </a:txDef>
  </a:objectDefaults>
  <a:extraClrSchemeLst>
    <a:extraClrScheme>
      <a:clrScheme name="APP_Blank 1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000000"/>
        </a:accent1>
        <a:accent2>
          <a:srgbClr val="0098C3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9B0"/>
        </a:accent6>
        <a:hlink>
          <a:srgbClr val="006778"/>
        </a:hlink>
        <a:folHlink>
          <a:srgbClr val="63CE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_Blank 2">
        <a:dk1>
          <a:srgbClr val="323232"/>
        </a:dk1>
        <a:lt1>
          <a:srgbClr val="FFFFFF"/>
        </a:lt1>
        <a:dk2>
          <a:srgbClr val="191919"/>
        </a:dk2>
        <a:lt2>
          <a:srgbClr val="FFFFFF"/>
        </a:lt2>
        <a:accent1>
          <a:srgbClr val="323232"/>
        </a:accent1>
        <a:accent2>
          <a:srgbClr val="0098C3"/>
        </a:accent2>
        <a:accent3>
          <a:srgbClr val="ABABAB"/>
        </a:accent3>
        <a:accent4>
          <a:srgbClr val="DADADA"/>
        </a:accent4>
        <a:accent5>
          <a:srgbClr val="ADADAD"/>
        </a:accent5>
        <a:accent6>
          <a:srgbClr val="0089B0"/>
        </a:accent6>
        <a:hlink>
          <a:srgbClr val="006778"/>
        </a:hlink>
        <a:folHlink>
          <a:srgbClr val="63CEC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ckstone Template.potx" id="{B5488DE1-5CD7-4073-A0C6-DF1E0DD6ED3E}" vid="{784A6CFF-B646-47A3-B22E-D52EE3F875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B l a c k s t o n e   D e m o \ E x c e l   T o o l s   D e m o . x l s x ] ] > < / S o u r c e >  
     < N a m e > < ! [ C D A T A [ S t a c k e d   C o l u m n   T o t a l s   S t a c k e d   C o l u m n ] ] > < / N a m e >  
     < T y p e > 7 < / T y p e >  
     < L a s t U p d a t e > 2 0 1 5 - 0 7 - 2 7   1 4 : 0 8 : 1 8 < / L a s t U p d a t e >  
 < / M a c a b a c u s L i n k > 
</file>

<file path=customXml/item10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B l a c k s t o n e   D e m o \ M o d e l   D e m o   v 1 . x l s x ] ] > < / S o u r c e >  
     < N a m e > < ! [ C D A T A [ L i n k i n g ! P r i n t _ A r e a ] ] > < / N a m e >  
     < T y p e > 1 < / T y p e >  
     < L a s t U p d a t e > 2 0 1 5 - 0 7 - 2 7   1 4 : 1 8 : 4 6 < / L a s t U p d a t e >  
 < / M a c a b a c u s L i n k > 
</file>

<file path=customXml/item2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M a c a b a c u s   L i b r a r y \ C o n t e n t \ U n i c o r n   S l i d e s \ S l i d e 2 . p p t x ] ] > < / S o u r c e >  
     < N a m e > < ! [ C D A T A [ M L N K 3 b 1 0 7 6 c 7 8 8 5 4 4 9 c 7 9 c 8 b 5 f d 8 1 3 1 5 2 d a 8 ] ] > < / N a m e >  
     < T y p e > 1 0 < / T y p e >  
     < L a s t U p d a t e > 2 0 1 5 - 0 7 - 2 7   1 4 : 5 2 : 5 4 < / L a s t U p d a t e >  
 < / M a c a b a c u s L i n k > 
</file>

<file path=customXml/item3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B l a c k s t o n e   D e m o \ E x c e l   T o o l s   D e m o . x l s x ] ] > < / S o u r c e >  
     < N a m e > < ! [ C D A T A [ S t a c k e d   C o l u m n   T o t a l s   S t a c k e d   C o l u m n ] ] > < / N a m e >  
     < T y p e > 7 < / T y p e >  
     < L a s t U p d a t e > 2 0 1 5 - 0 7 - 2 7   1 4 : 0 6 : 0 6 < / L a s t U p d a t e >  
 < / M a c a b a c u s L i n k > 
</file>

<file path=customXml/item4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B l a c k s t o n e   D e m o \ M o d e l   D e m o   v 1 . x l s x ] ] > < / S o u r c e >  
     < N a m e > < ! [ C D A T A [ L i n k i n g ! P r i n t _ A r e a ] ] > < / N a m e >  
     < T y p e > 1 < / T y p e >  
     < L a s t U p d a t e > 2 0 1 5 - 0 7 - 2 7   1 3 : 4 7 : 5 9 < / L a s t U p d a t e >  
 < / M a c a b a c u s L i n k > 
</file>

<file path=customXml/item5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B l a c k s t o n e   D e m o \ M o d e l   D e m o   v 1 . x l s x ] ] > < / S o u r c e >  
     < N a m e > < ! [ C D A T A [ L i n k i n g ! P r i n t _ A r e a ] ] > < / N a m e >  
     < T y p e > 2 < / T y p e >  
     < L a s t U p d a t e > 2 0 1 5 - 0 7 - 2 7   1 4 : 1 8 : 3 2 < / L a s t U p d a t e >  
 < / M a c a b a c u s L i n k > 
</file>

<file path=customXml/item6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M a c a b a c u s   L i b r a r y \ C o n t e n t \ U n i c o r n   S l i d e s \ S l i d e 2 . p p t x ] ] > < / S o u r c e >  
     < N a m e > < ! [ C D A T A [ M L N K 3 b 1 0 7 6 c 7 8 8 5 4 4 9 c 7 9 c 8 b 5 f d 8 1 3 1 5 2 d a 8 ] ] > < / N a m e >  
     < T y p e > 1 0 < / T y p e >  
     < L a s t U p d a t e > 2 0 1 5 - 0 7 - 2 7   1 4 : 5 2 : 4 8 < / L a s t U p d a t e >  
 < / M a c a b a c u s L i n k > 
</file>

<file path=customXml/item7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B l a c k s t o n e   D e m o \ E x c e l   T o o l s   D e m o . x l s x ] ] > < / S o u r c e >  
     < N a m e > < ! [ C D A T A [ S t a c k e d   C o l u m n   T o t a l s   S t a c k e d   C o l u m n ] ] > < / N a m e >  
     < T y p e > 7 < / T y p e >  
     < L a s t U p d a t e > 2 0 1 5 - 0 7 - 2 7   1 4 : 0 4 : 4 6 < / L a s t U p d a t e >  
 < / M a c a b a c u s L i n k > 
</file>

<file path=customXml/item8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B l a c k s t o n e   D e m o \ M o d e l   D e m o   v 1 . x l s x ] ] > < / S o u r c e >  
     < N a m e > < ! [ C D A T A [ L i n k i n g ! P r i n t _ A r e a ] ] > < / N a m e >  
     < T y p e > 1 < / T y p e >  
     < L a s t U p d a t e > 2 0 1 5 - 0 7 - 2 7   1 5 : 3 6 : 4 0 < / L a s t U p d a t e >  
 < / M a c a b a c u s L i n k > 
</file>

<file path=customXml/item9.xml>��< ? x m l   v e r s i o n = " 1 . 0 "   e n c o d i n g = " u t f - 1 6 " ? > < M a c a b a c u s L i n k   x m l n s = " h t t p : / / m a c a b a c u s . c o m " >  
     < S o u r c e > < ! [ C D A T A [ C : \ U s e r s \ R Y A N   M A C G R E G O R \ D o c u m e n t s \ B l a c k s t o n e   D e m o \ E x c e l   T o o l s   D e m o . x l s x ] ] > < / S o u r c e >  
     < N a m e > < ! [ C D A T A [ S t a c k e d   C o l u m n   T o t a l s   S t a c k e d   C o l u m n ] ] > < / N a m e >  
     < T y p e > 7 < / T y p e >  
     < L a s t U p d a t e > 2 0 1 5 - 0 7 - 2 7   1 4 : 0 7 : 4 7 < / L a s t U p d a t e >  
 < / M a c a b a c u s L i n k > 
</file>

<file path=customXml/itemProps1.xml><?xml version="1.0" encoding="utf-8"?>
<ds:datastoreItem xmlns:ds="http://schemas.openxmlformats.org/officeDocument/2006/customXml" ds:itemID="{91F908E1-DA2D-4928-8C42-4A9766D9BE4E}">
  <ds:schemaRefs>
    <ds:schemaRef ds:uri="http://macabacus.com"/>
  </ds:schemaRefs>
</ds:datastoreItem>
</file>

<file path=customXml/itemProps10.xml><?xml version="1.0" encoding="utf-8"?>
<ds:datastoreItem xmlns:ds="http://schemas.openxmlformats.org/officeDocument/2006/customXml" ds:itemID="{84144312-C8E0-44F8-9AC9-A050FC3FB972}">
  <ds:schemaRefs>
    <ds:schemaRef ds:uri="http://macabacus.com"/>
  </ds:schemaRefs>
</ds:datastoreItem>
</file>

<file path=customXml/itemProps2.xml><?xml version="1.0" encoding="utf-8"?>
<ds:datastoreItem xmlns:ds="http://schemas.openxmlformats.org/officeDocument/2006/customXml" ds:itemID="{13D0EC23-B17E-4BB7-81F2-F61D7E5F6981}">
  <ds:schemaRefs>
    <ds:schemaRef ds:uri="http://macabacus.com"/>
  </ds:schemaRefs>
</ds:datastoreItem>
</file>

<file path=customXml/itemProps3.xml><?xml version="1.0" encoding="utf-8"?>
<ds:datastoreItem xmlns:ds="http://schemas.openxmlformats.org/officeDocument/2006/customXml" ds:itemID="{A0524752-660B-4D71-866C-7F21B46D27A5}">
  <ds:schemaRefs>
    <ds:schemaRef ds:uri="http://macabacus.com"/>
  </ds:schemaRefs>
</ds:datastoreItem>
</file>

<file path=customXml/itemProps4.xml><?xml version="1.0" encoding="utf-8"?>
<ds:datastoreItem xmlns:ds="http://schemas.openxmlformats.org/officeDocument/2006/customXml" ds:itemID="{977B56AB-157B-4B7C-9590-CD60442087EE}">
  <ds:schemaRefs>
    <ds:schemaRef ds:uri="http://macabacus.com"/>
  </ds:schemaRefs>
</ds:datastoreItem>
</file>

<file path=customXml/itemProps5.xml><?xml version="1.0" encoding="utf-8"?>
<ds:datastoreItem xmlns:ds="http://schemas.openxmlformats.org/officeDocument/2006/customXml" ds:itemID="{D30DFA43-2789-476E-9C19-312E89971793}">
  <ds:schemaRefs>
    <ds:schemaRef ds:uri="http://macabacus.com"/>
  </ds:schemaRefs>
</ds:datastoreItem>
</file>

<file path=customXml/itemProps6.xml><?xml version="1.0" encoding="utf-8"?>
<ds:datastoreItem xmlns:ds="http://schemas.openxmlformats.org/officeDocument/2006/customXml" ds:itemID="{9AE66F85-D346-467A-8523-9376A3944BA9}">
  <ds:schemaRefs>
    <ds:schemaRef ds:uri="http://macabacus.com"/>
  </ds:schemaRefs>
</ds:datastoreItem>
</file>

<file path=customXml/itemProps7.xml><?xml version="1.0" encoding="utf-8"?>
<ds:datastoreItem xmlns:ds="http://schemas.openxmlformats.org/officeDocument/2006/customXml" ds:itemID="{CE30BCB9-7C16-44BF-B575-05D01326ED81}">
  <ds:schemaRefs>
    <ds:schemaRef ds:uri="http://macabacus.com"/>
  </ds:schemaRefs>
</ds:datastoreItem>
</file>

<file path=customXml/itemProps8.xml><?xml version="1.0" encoding="utf-8"?>
<ds:datastoreItem xmlns:ds="http://schemas.openxmlformats.org/officeDocument/2006/customXml" ds:itemID="{228C99C9-CF78-4A50-8C45-44FDA508F766}">
  <ds:schemaRefs>
    <ds:schemaRef ds:uri="http://macabacus.com"/>
  </ds:schemaRefs>
</ds:datastoreItem>
</file>

<file path=customXml/itemProps9.xml><?xml version="1.0" encoding="utf-8"?>
<ds:datastoreItem xmlns:ds="http://schemas.openxmlformats.org/officeDocument/2006/customXml" ds:itemID="{8B4823BE-39B4-4C14-9825-C1AE1578C810}">
  <ds:schemaRefs>
    <ds:schemaRef ds:uri="http://macabacus.com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493</TotalTime>
  <Words>216</Words>
  <Application>Microsoft Office PowerPoint</Application>
  <PresentationFormat>On-screen Show (4:3)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Wingdings 3</vt:lpstr>
      <vt:lpstr>BXP</vt:lpstr>
      <vt:lpstr>Using Macabacus to Check Presentations</vt:lpstr>
      <vt:lpstr>Macabacus Also Inspects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Macabacus to Check Presentations</dc:title>
  <cp:lastModifiedBy>Ryan MacGregor</cp:lastModifiedBy>
  <cp:revision>1</cp:revision>
  <dcterms:created xsi:type="dcterms:W3CDTF">2015-07-27T17:43:48Z</dcterms:created>
  <dcterms:modified xsi:type="dcterms:W3CDTF">2020-09-17T14:42:09Z</dcterms:modified>
  <cp:contentStatus/>
</cp:coreProperties>
</file>