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57" r:id="rId4"/>
    <p:sldId id="262" r:id="rId5"/>
    <p:sldId id="258" r:id="rId6"/>
    <p:sldId id="263" r:id="rId7"/>
    <p:sldId id="259" r:id="rId8"/>
    <p:sldId id="264" r:id="rId9"/>
    <p:sldId id="265" r:id="rId10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E467CA-BAA4-4E24-B829-13A3D04FDFD2}">
          <p14:sldIdLst>
            <p14:sldId id="260"/>
          </p14:sldIdLst>
        </p14:section>
        <p14:section name="Overview" id="{900D29C8-F3F1-4F22-B0CE-9E90D798244A}">
          <p14:sldIdLst>
            <p14:sldId id="261"/>
            <p14:sldId id="257"/>
          </p14:sldIdLst>
        </p14:section>
        <p14:section name="Valuation" id="{7A0D8ACF-C505-410D-A496-9BDF89B5226A}">
          <p14:sldIdLst>
            <p14:sldId id="262"/>
            <p14:sldId id="258"/>
          </p14:sldIdLst>
        </p14:section>
        <p14:section name="Appendix" id="{C18E8D5E-B6E4-4608-BFC6-08D6628AB093}">
          <p14:sldIdLst>
            <p14:sldId id="263"/>
            <p14:sldId id="259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20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 not remove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_Cover_Presenter_Info"/>
          <p:cNvSpPr>
            <a:spLocks noGrp="1"/>
          </p:cNvSpPr>
          <p:nvPr>
            <p:ph type="body" sz="quarter" idx="10" hasCustomPrompt="1"/>
          </p:nvPr>
        </p:nvSpPr>
        <p:spPr>
          <a:xfrm>
            <a:off x="455676" y="4495800"/>
            <a:ext cx="2743200" cy="1371600"/>
          </a:xfrm>
        </p:spPr>
        <p:txBody>
          <a:bodyPr lIns="0" rIns="0">
            <a:noAutofit/>
          </a:bodyPr>
          <a:lstStyle>
            <a:lvl1pPr>
              <a:buNone/>
              <a:defRPr sz="1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 sz="100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Company Name</a:t>
            </a:r>
          </a:p>
          <a:p>
            <a:pPr lvl="0"/>
            <a:r>
              <a:rPr lang="en-US" dirty="0"/>
              <a:t>Department</a:t>
            </a:r>
          </a:p>
          <a:p>
            <a:pPr lvl="0"/>
            <a:r>
              <a:rPr lang="en-US" dirty="0"/>
              <a:t>(###) ###-####</a:t>
            </a:r>
          </a:p>
          <a:p>
            <a:pPr lvl="0"/>
            <a:r>
              <a:rPr lang="en-US" dirty="0"/>
              <a:t>first.last@company.com</a:t>
            </a:r>
          </a:p>
          <a:p>
            <a:pPr lvl="0"/>
            <a:r>
              <a:rPr lang="en-US" dirty="0"/>
              <a:t>www.website.com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54152" y="3886200"/>
            <a:ext cx="2744723" cy="228600"/>
          </a:xfrm>
        </p:spPr>
        <p:txBody>
          <a:bodyPr lIns="0" tIns="0" rIns="0" bIns="0">
            <a:noAutofit/>
          </a:bodyPr>
          <a:lstStyle>
            <a:lvl1pPr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457200" y="3276600"/>
            <a:ext cx="8229600" cy="457200"/>
          </a:xfrm>
        </p:spPr>
        <p:txBody>
          <a:bodyPr lIns="91440" rIns="91440"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Presentation Subtitle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3400"/>
            <a:ext cx="1581081" cy="2087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4152" y="2819400"/>
            <a:ext cx="8232648" cy="457200"/>
          </a:xfrm>
          <a:solidFill>
            <a:srgbClr val="376092"/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200" baseline="0" dirty="0">
                <a:solidFill>
                  <a:schemeClr val="bg1"/>
                </a:solidFill>
                <a:ea typeface="+mn-ea"/>
              </a:defRPr>
            </a:lvl1pPr>
          </a:lstStyle>
          <a:p>
            <a:pPr marL="0" lvl="0" indent="0">
              <a:spcBef>
                <a:spcPct val="20000"/>
              </a:spcBef>
              <a:buFont typeface="Arial" pitchFamily="34" charset="0"/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85371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/Middle/Bottom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_Content_Third_Top_With_Title"/>
          <p:cNvSpPr>
            <a:spLocks noGrp="1"/>
          </p:cNvSpPr>
          <p:nvPr>
            <p:ph idx="1" hasCustomPrompt="1"/>
          </p:nvPr>
        </p:nvSpPr>
        <p:spPr>
          <a:xfrm>
            <a:off x="457200" y="2057400"/>
            <a:ext cx="8229600" cy="10668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233363" indent="-233363">
              <a:defRPr sz="1600"/>
            </a:lvl1pPr>
            <a:lvl2pPr marL="457200" indent="-223838">
              <a:defRPr sz="1400"/>
            </a:lvl2pPr>
            <a:lvl3pPr marL="693738" indent="-228600">
              <a:defRPr sz="1200"/>
            </a:lvl3pPr>
            <a:lvl4pPr marL="917575" indent="-228600">
              <a:defRPr sz="1100"/>
            </a:lvl4pPr>
            <a:lvl5pPr marL="1150938" indent="-228600">
              <a:defRPr sz="9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_Slide_Message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1219200"/>
            <a:ext cx="8229600" cy="457200"/>
          </a:xfrm>
        </p:spPr>
        <p:txBody>
          <a:bodyPr vert="horz" lIns="0" tIns="0" rIns="0" bIns="0" rtlCol="0">
            <a:noAutofit/>
          </a:bodyPr>
          <a:lstStyle>
            <a:lvl1pPr marL="342900" indent="-342900">
              <a:buNone/>
              <a:defRPr lang="en-US" sz="14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</a:pPr>
            <a:r>
              <a:rPr lang="en-US" dirty="0"/>
              <a:t>Slide Message</a:t>
            </a:r>
          </a:p>
        </p:txBody>
      </p:sp>
      <p:sp>
        <p:nvSpPr>
          <p:cNvPr id="19" name="_Title_Third_Top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1752600"/>
            <a:ext cx="8229600" cy="228600"/>
          </a:xfrm>
          <a:solidFill>
            <a:schemeClr val="accent1">
              <a:lumMod val="75000"/>
            </a:schemeClr>
          </a:solidFill>
        </p:spPr>
        <p:txBody>
          <a:bodyPr anchor="ctr" anchorCtr="0">
            <a:noAutofit/>
          </a:bodyPr>
          <a:lstStyle>
            <a:lvl1pPr algn="l"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Shape Title</a:t>
            </a:r>
          </a:p>
        </p:txBody>
      </p:sp>
      <p:sp>
        <p:nvSpPr>
          <p:cNvPr id="20" name="_Title_Third_Middle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0" y="3200400"/>
            <a:ext cx="8229600" cy="228600"/>
          </a:xfrm>
          <a:solidFill>
            <a:schemeClr val="accent1">
              <a:lumMod val="75000"/>
            </a:schemeClr>
          </a:solidFill>
        </p:spPr>
        <p:txBody>
          <a:bodyPr anchor="ctr" anchorCtr="0">
            <a:noAutofit/>
          </a:bodyPr>
          <a:lstStyle>
            <a:lvl1pPr algn="l"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Shape Title</a:t>
            </a:r>
          </a:p>
        </p:txBody>
      </p:sp>
      <p:sp>
        <p:nvSpPr>
          <p:cNvPr id="17" name="_Content_Third_Middle_With_Title"/>
          <p:cNvSpPr>
            <a:spLocks noGrp="1"/>
          </p:cNvSpPr>
          <p:nvPr>
            <p:ph idx="23" hasCustomPrompt="1"/>
          </p:nvPr>
        </p:nvSpPr>
        <p:spPr>
          <a:xfrm>
            <a:off x="457200" y="3505200"/>
            <a:ext cx="8229600" cy="10668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233363" indent="-233363">
              <a:defRPr sz="1600"/>
            </a:lvl1pPr>
            <a:lvl2pPr marL="457200" indent="-223838">
              <a:defRPr sz="1400"/>
            </a:lvl2pPr>
            <a:lvl3pPr marL="693738" indent="-228600">
              <a:defRPr sz="1200"/>
            </a:lvl3pPr>
            <a:lvl4pPr marL="917575" indent="-228600">
              <a:defRPr sz="1100"/>
            </a:lvl4pPr>
            <a:lvl5pPr marL="1150938" indent="-228600">
              <a:defRPr sz="9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2" name="_Title_Third_Bottom"/>
          <p:cNvSpPr>
            <a:spLocks noGrp="1"/>
          </p:cNvSpPr>
          <p:nvPr>
            <p:ph type="body" sz="quarter" idx="24" hasCustomPrompt="1"/>
          </p:nvPr>
        </p:nvSpPr>
        <p:spPr>
          <a:xfrm>
            <a:off x="457200" y="4648200"/>
            <a:ext cx="8229600" cy="228600"/>
          </a:xfrm>
          <a:solidFill>
            <a:schemeClr val="accent1">
              <a:lumMod val="75000"/>
            </a:schemeClr>
          </a:solidFill>
        </p:spPr>
        <p:txBody>
          <a:bodyPr anchor="ctr" anchorCtr="0">
            <a:noAutofit/>
          </a:bodyPr>
          <a:lstStyle>
            <a:lvl1pPr algn="l"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Shape Title</a:t>
            </a:r>
          </a:p>
        </p:txBody>
      </p:sp>
      <p:sp>
        <p:nvSpPr>
          <p:cNvPr id="23" name="_Content_Third_Bottom_With_Title"/>
          <p:cNvSpPr>
            <a:spLocks noGrp="1"/>
          </p:cNvSpPr>
          <p:nvPr>
            <p:ph idx="25" hasCustomPrompt="1"/>
          </p:nvPr>
        </p:nvSpPr>
        <p:spPr>
          <a:xfrm>
            <a:off x="457200" y="4953000"/>
            <a:ext cx="8229600" cy="10668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233363" indent="-233363">
              <a:defRPr sz="1600"/>
            </a:lvl1pPr>
            <a:lvl2pPr marL="457200" indent="-223838">
              <a:defRPr sz="1400"/>
            </a:lvl2pPr>
            <a:lvl3pPr marL="693738" indent="-228600">
              <a:defRPr sz="1200"/>
            </a:lvl3pPr>
            <a:lvl4pPr marL="917575" indent="-228600">
              <a:defRPr sz="1100"/>
            </a:lvl4pPr>
            <a:lvl5pPr marL="1150938" indent="-228600">
              <a:defRPr sz="9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0" hasCustomPrompt="1"/>
            <p:custDataLst>
              <p:tags r:id="rId1"/>
            </p:custDataLst>
          </p:nvPr>
        </p:nvSpPr>
        <p:spPr>
          <a:xfrm>
            <a:off x="1828800" y="6172200"/>
            <a:ext cx="6400800" cy="533400"/>
          </a:xfrm>
        </p:spPr>
        <p:txBody>
          <a:bodyPr lIns="0" tIns="0" rIns="0" bIns="0">
            <a:noAutofit/>
          </a:bodyPr>
          <a:lstStyle>
            <a:lvl1pPr marL="341313" indent="-341313"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21" name="TextBox 20"/>
          <p:cNvSpPr txBox="1"/>
          <p:nvPr>
            <p:custDataLst>
              <p:tags r:id="rId2"/>
            </p:custDataLst>
          </p:nvPr>
        </p:nvSpPr>
        <p:spPr>
          <a:xfrm>
            <a:off x="5943600" y="990600"/>
            <a:ext cx="2743200" cy="1524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lvl="0" indent="0" algn="r">
              <a:spcBef>
                <a:spcPct val="20000"/>
              </a:spcBef>
              <a:buFont typeface="Arial" pitchFamily="34" charset="0"/>
              <a:buNone/>
              <a:defRPr sz="1000" b="1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EDAC1CDE-B67C-436D-B327-601F5BB517C6}" type="slidenum">
              <a:rPr lang="en-CA" smtClean="0"/>
              <a:t>‹#›</a:t>
            </a:fld>
            <a:endParaRPr lang="en-CA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627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_Content_Quad_TopLeft_With_Title"/>
          <p:cNvSpPr>
            <a:spLocks noGrp="1"/>
          </p:cNvSpPr>
          <p:nvPr>
            <p:ph idx="1" hasCustomPrompt="1"/>
          </p:nvPr>
        </p:nvSpPr>
        <p:spPr>
          <a:xfrm>
            <a:off x="457200" y="2057400"/>
            <a:ext cx="4038600" cy="17526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233363" indent="-233363">
              <a:defRPr sz="1600"/>
            </a:lvl1pPr>
            <a:lvl2pPr marL="457200" indent="-223838">
              <a:defRPr sz="1400"/>
            </a:lvl2pPr>
            <a:lvl3pPr marL="693738" indent="-228600">
              <a:defRPr sz="1200"/>
            </a:lvl3pPr>
            <a:lvl4pPr marL="917575" indent="-228600">
              <a:defRPr sz="1100"/>
            </a:lvl4pPr>
            <a:lvl5pPr marL="1150938" indent="-228600">
              <a:defRPr sz="9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_Slide_Message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1219200"/>
            <a:ext cx="8229600" cy="457200"/>
          </a:xfrm>
        </p:spPr>
        <p:txBody>
          <a:bodyPr vert="horz" lIns="0" tIns="0" rIns="0" bIns="0" rtlCol="0">
            <a:noAutofit/>
          </a:bodyPr>
          <a:lstStyle>
            <a:lvl1pPr marL="342900" indent="-342900">
              <a:buNone/>
              <a:defRPr lang="en-US" sz="14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</a:pPr>
            <a:r>
              <a:rPr lang="en-US" dirty="0"/>
              <a:t>Slide Message</a:t>
            </a:r>
          </a:p>
        </p:txBody>
      </p:sp>
      <p:sp>
        <p:nvSpPr>
          <p:cNvPr id="19" name="_Title_Quad_TopLeft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1752600"/>
            <a:ext cx="4038600" cy="228600"/>
          </a:xfrm>
          <a:solidFill>
            <a:schemeClr val="accent1">
              <a:lumMod val="75000"/>
            </a:schemeClr>
          </a:solidFill>
        </p:spPr>
        <p:txBody>
          <a:bodyPr anchor="ctr" anchorCtr="0">
            <a:noAutofit/>
          </a:bodyPr>
          <a:lstStyle>
            <a:lvl1pPr algn="l"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Shape Title</a:t>
            </a:r>
          </a:p>
        </p:txBody>
      </p:sp>
      <p:sp>
        <p:nvSpPr>
          <p:cNvPr id="20" name="_Title_Quad_BottomLeft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0" y="3962400"/>
            <a:ext cx="4038600" cy="228600"/>
          </a:xfrm>
          <a:solidFill>
            <a:schemeClr val="accent1">
              <a:lumMod val="75000"/>
            </a:schemeClr>
          </a:solidFill>
        </p:spPr>
        <p:txBody>
          <a:bodyPr anchor="ctr" anchorCtr="0">
            <a:noAutofit/>
          </a:bodyPr>
          <a:lstStyle>
            <a:lvl1pPr algn="l"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Shape Title</a:t>
            </a:r>
          </a:p>
        </p:txBody>
      </p:sp>
      <p:sp>
        <p:nvSpPr>
          <p:cNvPr id="15" name="_Content_Quad_BottomLeft_With_Title"/>
          <p:cNvSpPr>
            <a:spLocks noGrp="1"/>
          </p:cNvSpPr>
          <p:nvPr>
            <p:ph idx="23" hasCustomPrompt="1"/>
          </p:nvPr>
        </p:nvSpPr>
        <p:spPr>
          <a:xfrm>
            <a:off x="457200" y="4267200"/>
            <a:ext cx="4038600" cy="1752601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233363" indent="-233363">
              <a:defRPr sz="1600"/>
            </a:lvl1pPr>
            <a:lvl2pPr marL="457200" indent="-223838">
              <a:defRPr sz="1400"/>
            </a:lvl2pPr>
            <a:lvl3pPr marL="693738" indent="-228600">
              <a:defRPr sz="1200"/>
            </a:lvl3pPr>
            <a:lvl4pPr marL="917575" indent="-228600">
              <a:defRPr sz="1100"/>
            </a:lvl4pPr>
            <a:lvl5pPr marL="1150938" indent="-228600">
              <a:defRPr sz="9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_Content_Quad_TopRight_With_Title"/>
          <p:cNvSpPr>
            <a:spLocks noGrp="1"/>
          </p:cNvSpPr>
          <p:nvPr>
            <p:ph idx="24" hasCustomPrompt="1"/>
          </p:nvPr>
        </p:nvSpPr>
        <p:spPr>
          <a:xfrm>
            <a:off x="4648200" y="2057400"/>
            <a:ext cx="4038600" cy="17526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233363" indent="-233363">
              <a:defRPr sz="1600"/>
            </a:lvl1pPr>
            <a:lvl2pPr marL="457200" indent="-223838">
              <a:defRPr sz="1400"/>
            </a:lvl2pPr>
            <a:lvl3pPr marL="693738" indent="-228600">
              <a:defRPr sz="1200"/>
            </a:lvl3pPr>
            <a:lvl4pPr marL="917575" indent="-228600">
              <a:defRPr sz="1100"/>
            </a:lvl4pPr>
            <a:lvl5pPr marL="1150938" indent="-228600">
              <a:defRPr sz="9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_Title_Quad_TopRight"/>
          <p:cNvSpPr>
            <a:spLocks noGrp="1"/>
          </p:cNvSpPr>
          <p:nvPr>
            <p:ph type="body" sz="quarter" idx="25" hasCustomPrompt="1"/>
          </p:nvPr>
        </p:nvSpPr>
        <p:spPr>
          <a:xfrm>
            <a:off x="4648200" y="1752600"/>
            <a:ext cx="4038600" cy="228600"/>
          </a:xfrm>
          <a:solidFill>
            <a:schemeClr val="accent1">
              <a:lumMod val="75000"/>
            </a:schemeClr>
          </a:solidFill>
        </p:spPr>
        <p:txBody>
          <a:bodyPr anchor="ctr" anchorCtr="0">
            <a:noAutofit/>
          </a:bodyPr>
          <a:lstStyle>
            <a:lvl1pPr algn="l"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Shape Title</a:t>
            </a:r>
          </a:p>
        </p:txBody>
      </p:sp>
      <p:sp>
        <p:nvSpPr>
          <p:cNvPr id="23" name="_Title_Quad_BottomRight"/>
          <p:cNvSpPr>
            <a:spLocks noGrp="1"/>
          </p:cNvSpPr>
          <p:nvPr>
            <p:ph type="body" sz="quarter" idx="26" hasCustomPrompt="1"/>
          </p:nvPr>
        </p:nvSpPr>
        <p:spPr>
          <a:xfrm>
            <a:off x="4648200" y="3962400"/>
            <a:ext cx="4038600" cy="228600"/>
          </a:xfrm>
          <a:solidFill>
            <a:schemeClr val="accent1">
              <a:lumMod val="75000"/>
            </a:schemeClr>
          </a:solidFill>
        </p:spPr>
        <p:txBody>
          <a:bodyPr anchor="ctr" anchorCtr="0">
            <a:noAutofit/>
          </a:bodyPr>
          <a:lstStyle>
            <a:lvl1pPr algn="l"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Shape Title</a:t>
            </a:r>
          </a:p>
        </p:txBody>
      </p:sp>
      <p:sp>
        <p:nvSpPr>
          <p:cNvPr id="24" name="_Content_Quad_BottomRight_With_Title"/>
          <p:cNvSpPr>
            <a:spLocks noGrp="1"/>
          </p:cNvSpPr>
          <p:nvPr>
            <p:ph idx="27" hasCustomPrompt="1"/>
          </p:nvPr>
        </p:nvSpPr>
        <p:spPr>
          <a:xfrm>
            <a:off x="4648200" y="4267200"/>
            <a:ext cx="4038600" cy="1752601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233363" indent="-233363">
              <a:defRPr sz="1600"/>
            </a:lvl1pPr>
            <a:lvl2pPr marL="457200" indent="-223838">
              <a:defRPr sz="1400"/>
            </a:lvl2pPr>
            <a:lvl3pPr marL="693738" indent="-228600">
              <a:defRPr sz="1200"/>
            </a:lvl3pPr>
            <a:lvl4pPr marL="917575" indent="-228600">
              <a:defRPr sz="1100"/>
            </a:lvl4pPr>
            <a:lvl5pPr marL="1150938" indent="-228600">
              <a:defRPr sz="9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30" hasCustomPrompt="1"/>
            <p:custDataLst>
              <p:tags r:id="rId1"/>
            </p:custDataLst>
          </p:nvPr>
        </p:nvSpPr>
        <p:spPr>
          <a:xfrm>
            <a:off x="1828800" y="6172200"/>
            <a:ext cx="6400800" cy="533400"/>
          </a:xfrm>
        </p:spPr>
        <p:txBody>
          <a:bodyPr lIns="0" tIns="0" rIns="0" bIns="0">
            <a:noAutofit/>
          </a:bodyPr>
          <a:lstStyle>
            <a:lvl1pPr marL="341313" indent="-341313"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21" name="TextBox 20"/>
          <p:cNvSpPr txBox="1"/>
          <p:nvPr>
            <p:custDataLst>
              <p:tags r:id="rId2"/>
            </p:custDataLst>
          </p:nvPr>
        </p:nvSpPr>
        <p:spPr>
          <a:xfrm>
            <a:off x="5943600" y="990600"/>
            <a:ext cx="2743200" cy="1524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lvl="0" indent="0" algn="r">
              <a:spcBef>
                <a:spcPct val="20000"/>
              </a:spcBef>
              <a:buFont typeface="Arial" pitchFamily="34" charset="0"/>
              <a:buNone/>
              <a:defRPr sz="1000" b="1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EDAC1CDE-B67C-436D-B327-601F5BB517C6}" type="slidenum">
              <a:rPr lang="en-CA" smtClean="0"/>
              <a:t>‹#›</a:t>
            </a:fld>
            <a:endParaRPr lang="en-CA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78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-Pack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_Content_Third_Top_With_Title"/>
          <p:cNvSpPr>
            <a:spLocks noGrp="1"/>
          </p:cNvSpPr>
          <p:nvPr>
            <p:ph idx="1" hasCustomPrompt="1"/>
          </p:nvPr>
        </p:nvSpPr>
        <p:spPr>
          <a:xfrm>
            <a:off x="457200" y="2057400"/>
            <a:ext cx="4038600" cy="10668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233363" indent="-233363">
              <a:defRPr sz="1600"/>
            </a:lvl1pPr>
            <a:lvl2pPr marL="457200" indent="-223838">
              <a:defRPr sz="1400"/>
            </a:lvl2pPr>
            <a:lvl3pPr marL="693738" indent="-228600">
              <a:defRPr sz="1200"/>
            </a:lvl3pPr>
            <a:lvl4pPr marL="917575" indent="-228600">
              <a:defRPr sz="1100"/>
            </a:lvl4pPr>
            <a:lvl5pPr marL="1150938" indent="-228600">
              <a:defRPr sz="9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_Slide_Message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1219200"/>
            <a:ext cx="8229600" cy="457200"/>
          </a:xfrm>
        </p:spPr>
        <p:txBody>
          <a:bodyPr vert="horz" lIns="0" tIns="0" rIns="0" bIns="0" rtlCol="0">
            <a:noAutofit/>
          </a:bodyPr>
          <a:lstStyle>
            <a:lvl1pPr marL="342900" indent="-342900">
              <a:buNone/>
              <a:defRPr lang="en-US" sz="14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</a:pPr>
            <a:r>
              <a:rPr lang="en-US" dirty="0"/>
              <a:t>Slide Message</a:t>
            </a:r>
          </a:p>
        </p:txBody>
      </p:sp>
      <p:sp>
        <p:nvSpPr>
          <p:cNvPr id="19" name="_Title_Third_Top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1752600"/>
            <a:ext cx="4038600" cy="228600"/>
          </a:xfrm>
          <a:solidFill>
            <a:schemeClr val="accent1">
              <a:lumMod val="75000"/>
            </a:schemeClr>
          </a:solidFill>
        </p:spPr>
        <p:txBody>
          <a:bodyPr anchor="ctr" anchorCtr="0">
            <a:noAutofit/>
          </a:bodyPr>
          <a:lstStyle>
            <a:lvl1pPr algn="l"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Shape Title</a:t>
            </a:r>
          </a:p>
        </p:txBody>
      </p:sp>
      <p:sp>
        <p:nvSpPr>
          <p:cNvPr id="20" name="_Title_Third_Middle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0" y="3200400"/>
            <a:ext cx="4038600" cy="228600"/>
          </a:xfrm>
          <a:solidFill>
            <a:schemeClr val="accent1">
              <a:lumMod val="75000"/>
            </a:schemeClr>
          </a:solidFill>
        </p:spPr>
        <p:txBody>
          <a:bodyPr anchor="ctr" anchorCtr="0">
            <a:noAutofit/>
          </a:bodyPr>
          <a:lstStyle>
            <a:lvl1pPr algn="l"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Shape Title</a:t>
            </a:r>
          </a:p>
        </p:txBody>
      </p:sp>
      <p:sp>
        <p:nvSpPr>
          <p:cNvPr id="17" name="_Content_Third_Middle_With_Title"/>
          <p:cNvSpPr>
            <a:spLocks noGrp="1"/>
          </p:cNvSpPr>
          <p:nvPr>
            <p:ph idx="23" hasCustomPrompt="1"/>
          </p:nvPr>
        </p:nvSpPr>
        <p:spPr>
          <a:xfrm>
            <a:off x="457200" y="3505200"/>
            <a:ext cx="4038600" cy="10668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233363" indent="-233363">
              <a:defRPr sz="1600"/>
            </a:lvl1pPr>
            <a:lvl2pPr marL="457200" indent="-223838">
              <a:defRPr sz="1400"/>
            </a:lvl2pPr>
            <a:lvl3pPr marL="693738" indent="-228600">
              <a:defRPr sz="1200"/>
            </a:lvl3pPr>
            <a:lvl4pPr marL="917575" indent="-228600">
              <a:defRPr sz="1100"/>
            </a:lvl4pPr>
            <a:lvl5pPr marL="1150938" indent="-228600">
              <a:defRPr sz="9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2" name="_Title_Third_Bottom"/>
          <p:cNvSpPr>
            <a:spLocks noGrp="1"/>
          </p:cNvSpPr>
          <p:nvPr>
            <p:ph type="body" sz="quarter" idx="24" hasCustomPrompt="1"/>
          </p:nvPr>
        </p:nvSpPr>
        <p:spPr>
          <a:xfrm>
            <a:off x="457200" y="4648200"/>
            <a:ext cx="4038600" cy="228600"/>
          </a:xfrm>
          <a:solidFill>
            <a:schemeClr val="accent1">
              <a:lumMod val="75000"/>
            </a:schemeClr>
          </a:solidFill>
        </p:spPr>
        <p:txBody>
          <a:bodyPr anchor="ctr" anchorCtr="0">
            <a:noAutofit/>
          </a:bodyPr>
          <a:lstStyle>
            <a:lvl1pPr algn="l"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Shape Title</a:t>
            </a:r>
          </a:p>
        </p:txBody>
      </p:sp>
      <p:sp>
        <p:nvSpPr>
          <p:cNvPr id="23" name="_Content_Third_Bottom_With_Title"/>
          <p:cNvSpPr>
            <a:spLocks noGrp="1"/>
          </p:cNvSpPr>
          <p:nvPr>
            <p:ph idx="25" hasCustomPrompt="1"/>
          </p:nvPr>
        </p:nvSpPr>
        <p:spPr>
          <a:xfrm>
            <a:off x="457200" y="4953000"/>
            <a:ext cx="4038600" cy="10668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233363" indent="-233363">
              <a:defRPr sz="1600"/>
            </a:lvl1pPr>
            <a:lvl2pPr marL="457200" indent="-223838">
              <a:defRPr sz="1400"/>
            </a:lvl2pPr>
            <a:lvl3pPr marL="693738" indent="-228600">
              <a:defRPr sz="1200"/>
            </a:lvl3pPr>
            <a:lvl4pPr marL="917575" indent="-228600">
              <a:defRPr sz="1100"/>
            </a:lvl4pPr>
            <a:lvl5pPr marL="1150938" indent="-228600">
              <a:defRPr sz="9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0" hasCustomPrompt="1"/>
            <p:custDataLst>
              <p:tags r:id="rId1"/>
            </p:custDataLst>
          </p:nvPr>
        </p:nvSpPr>
        <p:spPr>
          <a:xfrm>
            <a:off x="1828800" y="6172200"/>
            <a:ext cx="6400800" cy="533400"/>
          </a:xfrm>
        </p:spPr>
        <p:txBody>
          <a:bodyPr lIns="0" tIns="0" rIns="0" bIns="0">
            <a:noAutofit/>
          </a:bodyPr>
          <a:lstStyle>
            <a:lvl1pPr marL="341313" indent="-341313"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21" name="_Content_Third_Top_With_Title"/>
          <p:cNvSpPr>
            <a:spLocks noGrp="1"/>
          </p:cNvSpPr>
          <p:nvPr>
            <p:ph idx="33" hasCustomPrompt="1"/>
          </p:nvPr>
        </p:nvSpPr>
        <p:spPr>
          <a:xfrm>
            <a:off x="4648200" y="2057400"/>
            <a:ext cx="4038600" cy="10668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233363" indent="-233363">
              <a:defRPr sz="1600"/>
            </a:lvl1pPr>
            <a:lvl2pPr marL="457200" indent="-223838">
              <a:defRPr sz="1400"/>
            </a:lvl2pPr>
            <a:lvl3pPr marL="693738" indent="-228600">
              <a:defRPr sz="1200"/>
            </a:lvl3pPr>
            <a:lvl4pPr marL="917575" indent="-228600">
              <a:defRPr sz="1100"/>
            </a:lvl4pPr>
            <a:lvl5pPr marL="1150938" indent="-228600">
              <a:defRPr sz="9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4" name="_Title_Third_Top"/>
          <p:cNvSpPr>
            <a:spLocks noGrp="1"/>
          </p:cNvSpPr>
          <p:nvPr>
            <p:ph type="body" sz="quarter" idx="34" hasCustomPrompt="1"/>
          </p:nvPr>
        </p:nvSpPr>
        <p:spPr>
          <a:xfrm>
            <a:off x="4648200" y="1752600"/>
            <a:ext cx="4038600" cy="228600"/>
          </a:xfrm>
          <a:solidFill>
            <a:schemeClr val="accent1">
              <a:lumMod val="75000"/>
            </a:schemeClr>
          </a:solidFill>
        </p:spPr>
        <p:txBody>
          <a:bodyPr anchor="ctr" anchorCtr="0">
            <a:noAutofit/>
          </a:bodyPr>
          <a:lstStyle>
            <a:lvl1pPr algn="l"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Shape Title</a:t>
            </a:r>
          </a:p>
        </p:txBody>
      </p:sp>
      <p:sp>
        <p:nvSpPr>
          <p:cNvPr id="25" name="_Title_Third_Middle"/>
          <p:cNvSpPr>
            <a:spLocks noGrp="1"/>
          </p:cNvSpPr>
          <p:nvPr>
            <p:ph type="body" sz="quarter" idx="35" hasCustomPrompt="1"/>
          </p:nvPr>
        </p:nvSpPr>
        <p:spPr>
          <a:xfrm>
            <a:off x="4648200" y="3200400"/>
            <a:ext cx="4038600" cy="228600"/>
          </a:xfrm>
          <a:solidFill>
            <a:schemeClr val="accent1">
              <a:lumMod val="75000"/>
            </a:schemeClr>
          </a:solidFill>
        </p:spPr>
        <p:txBody>
          <a:bodyPr anchor="ctr" anchorCtr="0">
            <a:noAutofit/>
          </a:bodyPr>
          <a:lstStyle>
            <a:lvl1pPr algn="l"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Shape Title</a:t>
            </a:r>
          </a:p>
        </p:txBody>
      </p:sp>
      <p:sp>
        <p:nvSpPr>
          <p:cNvPr id="27" name="_Content_Third_Middle_With_Title"/>
          <p:cNvSpPr>
            <a:spLocks noGrp="1"/>
          </p:cNvSpPr>
          <p:nvPr>
            <p:ph idx="36" hasCustomPrompt="1"/>
          </p:nvPr>
        </p:nvSpPr>
        <p:spPr>
          <a:xfrm>
            <a:off x="4648200" y="3505200"/>
            <a:ext cx="4038600" cy="10668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233363" indent="-233363">
              <a:defRPr sz="1600"/>
            </a:lvl1pPr>
            <a:lvl2pPr marL="457200" indent="-223838">
              <a:defRPr sz="1400"/>
            </a:lvl2pPr>
            <a:lvl3pPr marL="693738" indent="-228600">
              <a:defRPr sz="1200"/>
            </a:lvl3pPr>
            <a:lvl4pPr marL="917575" indent="-228600">
              <a:defRPr sz="1100"/>
            </a:lvl4pPr>
            <a:lvl5pPr marL="1150938" indent="-228600">
              <a:defRPr sz="9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3" name="_Title_Third_Bottom"/>
          <p:cNvSpPr>
            <a:spLocks noGrp="1"/>
          </p:cNvSpPr>
          <p:nvPr>
            <p:ph type="body" sz="quarter" idx="37" hasCustomPrompt="1"/>
          </p:nvPr>
        </p:nvSpPr>
        <p:spPr>
          <a:xfrm>
            <a:off x="4648200" y="4648200"/>
            <a:ext cx="4038600" cy="228600"/>
          </a:xfrm>
          <a:solidFill>
            <a:schemeClr val="accent1">
              <a:lumMod val="75000"/>
            </a:schemeClr>
          </a:solidFill>
        </p:spPr>
        <p:txBody>
          <a:bodyPr anchor="ctr" anchorCtr="0">
            <a:noAutofit/>
          </a:bodyPr>
          <a:lstStyle>
            <a:lvl1pPr algn="l"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Shape Title</a:t>
            </a:r>
          </a:p>
        </p:txBody>
      </p:sp>
      <p:sp>
        <p:nvSpPr>
          <p:cNvPr id="35" name="_Content_Third_Bottom_With_Title"/>
          <p:cNvSpPr>
            <a:spLocks noGrp="1"/>
          </p:cNvSpPr>
          <p:nvPr>
            <p:ph idx="38" hasCustomPrompt="1"/>
          </p:nvPr>
        </p:nvSpPr>
        <p:spPr>
          <a:xfrm>
            <a:off x="4648200" y="4953000"/>
            <a:ext cx="4038600" cy="10668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233363" indent="-233363">
              <a:defRPr sz="1600"/>
            </a:lvl1pPr>
            <a:lvl2pPr marL="457200" indent="-223838">
              <a:defRPr sz="1400"/>
            </a:lvl2pPr>
            <a:lvl3pPr marL="693738" indent="-228600">
              <a:defRPr sz="1200"/>
            </a:lvl3pPr>
            <a:lvl4pPr marL="917575" indent="-228600">
              <a:defRPr sz="1100"/>
            </a:lvl4pPr>
            <a:lvl5pPr marL="1150938" indent="-228600">
              <a:defRPr sz="9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8" name="TextBox 27"/>
          <p:cNvSpPr txBox="1"/>
          <p:nvPr>
            <p:custDataLst>
              <p:tags r:id="rId2"/>
            </p:custDataLst>
          </p:nvPr>
        </p:nvSpPr>
        <p:spPr>
          <a:xfrm>
            <a:off x="5943600" y="990600"/>
            <a:ext cx="2743200" cy="1524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lvl="0" indent="0" algn="r">
              <a:spcBef>
                <a:spcPct val="20000"/>
              </a:spcBef>
              <a:buFont typeface="Arial" pitchFamily="34" charset="0"/>
              <a:buNone/>
              <a:defRPr sz="1000" b="1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EDAC1CDE-B67C-436D-B327-601F5BB517C6}" type="slidenum">
              <a:rPr lang="en-CA" smtClean="0"/>
              <a:t>‹#›</a:t>
            </a:fld>
            <a:endParaRPr lang="en-CA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7185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Not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 not remove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1143000"/>
            <a:ext cx="8229600" cy="4953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lvl="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 sz="1200"/>
            </a:lvl2pPr>
            <a:lvl3pPr indent="0">
              <a:spcBef>
                <a:spcPct val="20000"/>
              </a:spcBef>
              <a:buFont typeface="Arial" pitchFamily="34" charset="0"/>
              <a:buNone/>
              <a:defRPr sz="1200"/>
            </a:lvl3pPr>
            <a:lvl4pPr indent="0">
              <a:spcBef>
                <a:spcPct val="20000"/>
              </a:spcBef>
              <a:buFont typeface="Arial" pitchFamily="34" charset="0"/>
              <a:buNone/>
              <a:defRPr sz="1200"/>
            </a:lvl4pPr>
            <a:lvl5pPr indent="0">
              <a:spcBef>
                <a:spcPct val="20000"/>
              </a:spcBef>
              <a:buFont typeface="Arial" pitchFamily="34" charset="0"/>
              <a:buNone/>
              <a:defRPr sz="12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dirty="0" err="1">
                <a:latin typeface="+mn-lt"/>
                <a:cs typeface="Arial" panose="020B0604020202020204" pitchFamily="34" charset="0"/>
              </a:rPr>
              <a:t>Lorem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ipsum</a:t>
            </a:r>
            <a:r>
              <a:rPr lang="en-US" dirty="0">
                <a:latin typeface="+mn-lt"/>
                <a:cs typeface="Arial" panose="020B0604020202020204" pitchFamily="34" charset="0"/>
              </a:rPr>
              <a:t> dolor sit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amet</a:t>
            </a:r>
            <a:r>
              <a:rPr lang="en-US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etiam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nibh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elit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massa</a:t>
            </a:r>
            <a:r>
              <a:rPr lang="en-US" dirty="0">
                <a:latin typeface="+mn-lt"/>
                <a:cs typeface="Arial" panose="020B0604020202020204" pitchFamily="34" charset="0"/>
              </a:rPr>
              <a:t> vitae in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purus</a:t>
            </a:r>
            <a:r>
              <a:rPr lang="en-US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cursus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adipiscing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mauris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molestiae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cras</a:t>
            </a:r>
            <a:r>
              <a:rPr lang="en-US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elit</a:t>
            </a:r>
            <a:r>
              <a:rPr lang="en-US" dirty="0">
                <a:latin typeface="+mn-lt"/>
                <a:cs typeface="Arial" panose="020B0604020202020204" pitchFamily="34" charset="0"/>
              </a:rPr>
              <a:t> non,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eu</a:t>
            </a:r>
            <a:r>
              <a:rPr lang="en-US" dirty="0">
                <a:latin typeface="+mn-lt"/>
                <a:cs typeface="Arial" panose="020B0604020202020204" pitchFamily="34" charset="0"/>
              </a:rPr>
              <a:t> magna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tincidunt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nam</a:t>
            </a:r>
            <a:r>
              <a:rPr lang="en-US" dirty="0">
                <a:latin typeface="+mn-lt"/>
                <a:cs typeface="Arial" panose="020B0604020202020204" pitchFamily="34" charset="0"/>
              </a:rPr>
              <a:t> integer magna dui.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Donec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libero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faucibus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cras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consequat</a:t>
            </a:r>
            <a:r>
              <a:rPr lang="en-US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diam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interdum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consectetuer</a:t>
            </a:r>
            <a:r>
              <a:rPr lang="en-US" dirty="0">
                <a:latin typeface="+mn-lt"/>
                <a:cs typeface="Arial" panose="020B0604020202020204" pitchFamily="34" charset="0"/>
              </a:rPr>
              <a:t> quam,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aliquam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turpis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proin</a:t>
            </a:r>
            <a:r>
              <a:rPr lang="en-US" dirty="0">
                <a:latin typeface="+mn-lt"/>
                <a:cs typeface="Arial" panose="020B0604020202020204" pitchFamily="34" charset="0"/>
              </a:rPr>
              <a:t> in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amet</a:t>
            </a:r>
            <a:r>
              <a:rPr lang="en-US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nonummy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fringilla</a:t>
            </a:r>
            <a:r>
              <a:rPr lang="en-US" dirty="0">
                <a:latin typeface="+mn-lt"/>
                <a:cs typeface="Arial" panose="020B0604020202020204" pitchFamily="34" charset="0"/>
              </a:rPr>
              <a:t> integer in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convallis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egestas</a:t>
            </a:r>
            <a:r>
              <a:rPr lang="en-US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turpis</a:t>
            </a:r>
            <a:r>
              <a:rPr lang="en-US" dirty="0">
                <a:latin typeface="+mn-lt"/>
                <a:cs typeface="Arial" panose="020B0604020202020204" pitchFamily="34" charset="0"/>
              </a:rPr>
              <a:t> sed.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Ornare</a:t>
            </a:r>
            <a:r>
              <a:rPr lang="en-US" dirty="0">
                <a:latin typeface="+mn-lt"/>
                <a:cs typeface="Arial" panose="020B0604020202020204" pitchFamily="34" charset="0"/>
              </a:rPr>
              <a:t> vitae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quis</a:t>
            </a:r>
            <a:r>
              <a:rPr lang="en-US" dirty="0">
                <a:latin typeface="+mn-lt"/>
                <a:cs typeface="Arial" panose="020B0604020202020204" pitchFamily="34" charset="0"/>
              </a:rPr>
              <a:t>, dui mi, ligula in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pellentesque</a:t>
            </a:r>
            <a:r>
              <a:rPr lang="en-US" dirty="0">
                <a:latin typeface="+mn-lt"/>
                <a:cs typeface="Arial" panose="020B0604020202020204" pitchFamily="34" charset="0"/>
              </a:rPr>
              <a:t> ligula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congue</a:t>
            </a:r>
            <a:r>
              <a:rPr lang="en-US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elementum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condimentum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etiam</a:t>
            </a:r>
            <a:r>
              <a:rPr lang="en-US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quisque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metus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dignissim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accumsan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gravida</a:t>
            </a:r>
            <a:r>
              <a:rPr lang="en-US" dirty="0">
                <a:latin typeface="+mn-lt"/>
                <a:cs typeface="Arial" panose="020B0604020202020204" pitchFamily="34" charset="0"/>
              </a:rPr>
              <a:t>. Sit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nonummy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viverra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erat</a:t>
            </a:r>
            <a:r>
              <a:rPr lang="en-US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quisque</a:t>
            </a:r>
            <a:r>
              <a:rPr lang="en-US" dirty="0">
                <a:latin typeface="+mn-lt"/>
                <a:cs typeface="Arial" panose="020B0604020202020204" pitchFamily="34" charset="0"/>
              </a:rPr>
              <a:t> nostra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nulla</a:t>
            </a:r>
            <a:r>
              <a:rPr lang="en-US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condimentum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bibendum</a:t>
            </a:r>
            <a:r>
              <a:rPr lang="en-US" dirty="0">
                <a:latin typeface="+mn-lt"/>
                <a:cs typeface="Arial" panose="020B0604020202020204" pitchFamily="34" charset="0"/>
              </a:rPr>
              <a:t> in et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vivamus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nullam</a:t>
            </a:r>
            <a:r>
              <a:rPr lang="en-US" dirty="0">
                <a:latin typeface="+mn-lt"/>
                <a:cs typeface="Arial" panose="020B0604020202020204" pitchFamily="34" charset="0"/>
              </a:rPr>
              <a:t> integer, at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magnis</a:t>
            </a:r>
            <a:r>
              <a:rPr lang="en-US" dirty="0">
                <a:latin typeface="+mn-lt"/>
                <a:cs typeface="Arial" panose="020B0604020202020204" pitchFamily="34" charset="0"/>
              </a:rPr>
              <a:t>. Ac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vivamus</a:t>
            </a:r>
            <a:r>
              <a:rPr lang="en-US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malesuada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sapien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nulla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condimentum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fermentum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est</a:t>
            </a:r>
            <a:r>
              <a:rPr lang="en-US" dirty="0">
                <a:latin typeface="+mn-lt"/>
                <a:cs typeface="Arial" panose="020B0604020202020204" pitchFamily="34" charset="0"/>
              </a:rPr>
              <a:t> dui, in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vel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voluptas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pede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amet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nec</a:t>
            </a:r>
            <a:r>
              <a:rPr lang="en-US" dirty="0">
                <a:latin typeface="+mn-lt"/>
                <a:cs typeface="Arial" panose="020B0604020202020204" pitchFamily="34" charset="0"/>
              </a:rPr>
              <a:t>.</a:t>
            </a:r>
          </a:p>
          <a:p>
            <a:pPr lvl="0"/>
            <a:r>
              <a:rPr lang="en-US" dirty="0" err="1">
                <a:latin typeface="+mn-lt"/>
                <a:cs typeface="Arial" panose="020B0604020202020204" pitchFamily="34" charset="0"/>
              </a:rPr>
              <a:t>Ultricies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accumsan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laoreet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erat</a:t>
            </a:r>
            <a:r>
              <a:rPr lang="en-US" dirty="0">
                <a:latin typeface="+mn-lt"/>
                <a:cs typeface="Arial" panose="020B0604020202020204" pitchFamily="34" charset="0"/>
              </a:rPr>
              <a:t>. Vitae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tellus</a:t>
            </a:r>
            <a:r>
              <a:rPr lang="en-US" dirty="0">
                <a:latin typeface="+mn-lt"/>
                <a:cs typeface="Arial" panose="020B0604020202020204" pitchFamily="34" charset="0"/>
              </a:rPr>
              <a:t> non.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Elit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quis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suscipit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nulla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commodo</a:t>
            </a:r>
            <a:r>
              <a:rPr lang="en-US" dirty="0">
                <a:latin typeface="+mn-lt"/>
                <a:cs typeface="Arial" panose="020B0604020202020204" pitchFamily="34" charset="0"/>
              </a:rPr>
              <a:t> in,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duis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mattis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arcu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vivamus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amet</a:t>
            </a:r>
            <a:r>
              <a:rPr lang="en-US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libero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enim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lorem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ut</a:t>
            </a:r>
            <a:r>
              <a:rPr lang="en-US" dirty="0">
                <a:latin typeface="+mn-lt"/>
                <a:cs typeface="Arial" panose="020B0604020202020204" pitchFamily="34" charset="0"/>
              </a:rPr>
              <a:t> mi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eu</a:t>
            </a:r>
            <a:r>
              <a:rPr lang="en-US" dirty="0">
                <a:latin typeface="+mn-lt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Risus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eget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maecenas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erat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neque</a:t>
            </a:r>
            <a:r>
              <a:rPr lang="en-US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augue</a:t>
            </a:r>
            <a:r>
              <a:rPr lang="en-US" dirty="0">
                <a:latin typeface="+mn-lt"/>
                <a:cs typeface="Arial" panose="020B0604020202020204" pitchFamily="34" charset="0"/>
              </a:rPr>
              <a:t> at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tristique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est</a:t>
            </a:r>
            <a:r>
              <a:rPr lang="en-US" dirty="0">
                <a:latin typeface="+mn-lt"/>
                <a:cs typeface="Arial" panose="020B0604020202020204" pitchFamily="34" charset="0"/>
              </a:rPr>
              <a:t> tempus,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libero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facilisis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morbi</a:t>
            </a:r>
            <a:r>
              <a:rPr lang="en-US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molestie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dolorum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tellus</a:t>
            </a:r>
            <a:r>
              <a:rPr lang="en-US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ipsum</a:t>
            </a:r>
            <a:r>
              <a:rPr lang="en-US" dirty="0">
                <a:latin typeface="+mn-lt"/>
                <a:cs typeface="Arial" panose="020B0604020202020204" pitchFamily="34" charset="0"/>
              </a:rPr>
              <a:t> vitae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ut.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Pretium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velit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vivamus</a:t>
            </a:r>
            <a:r>
              <a:rPr lang="en-US" dirty="0">
                <a:latin typeface="+mn-lt"/>
                <a:cs typeface="Arial" panose="020B0604020202020204" pitchFamily="34" charset="0"/>
              </a:rPr>
              <a:t>, tempus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praesent</a:t>
            </a:r>
            <a:r>
              <a:rPr lang="en-US" dirty="0">
                <a:latin typeface="+mn-lt"/>
                <a:cs typeface="Arial" panose="020B0604020202020204" pitchFamily="34" charset="0"/>
              </a:rPr>
              <a:t> lacus dolor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facilisis</a:t>
            </a:r>
            <a:r>
              <a:rPr lang="en-US" dirty="0">
                <a:latin typeface="+mn-lt"/>
                <a:cs typeface="Arial" panose="020B0604020202020204" pitchFamily="34" charset="0"/>
              </a:rPr>
              <a:t>. Sit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quisque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quisque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lorem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sociosqu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litora</a:t>
            </a:r>
            <a:r>
              <a:rPr lang="en-US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sed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erat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eu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massa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turpis</a:t>
            </a:r>
            <a:r>
              <a:rPr lang="en-US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nec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interdum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arcu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faucibus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interdum</a:t>
            </a:r>
            <a:r>
              <a:rPr lang="en-US" dirty="0">
                <a:latin typeface="+mn-lt"/>
                <a:cs typeface="Arial" panose="020B0604020202020204" pitchFamily="34" charset="0"/>
              </a:rPr>
              <a:t>, ac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fringilla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aenean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nam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tortor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vulputate</a:t>
            </a:r>
            <a:r>
              <a:rPr lang="en-US" dirty="0">
                <a:latin typeface="+mn-lt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Potenti</a:t>
            </a:r>
            <a:r>
              <a:rPr lang="en-US" dirty="0">
                <a:latin typeface="+mn-lt"/>
                <a:cs typeface="Arial" panose="020B0604020202020204" pitchFamily="34" charset="0"/>
              </a:rPr>
              <a:t> dolor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diam</a:t>
            </a:r>
            <a:r>
              <a:rPr lang="en-US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lorem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platea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rhoncus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urna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nisl</a:t>
            </a:r>
            <a:r>
              <a:rPr lang="en-US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natoque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adipiscing</a:t>
            </a:r>
            <a:r>
              <a:rPr lang="en-US" dirty="0">
                <a:latin typeface="+mn-lt"/>
                <a:cs typeface="Arial" panose="020B0604020202020204" pitchFamily="34" charset="0"/>
              </a:rPr>
              <a:t> in.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Eget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turpis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ut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blandit</a:t>
            </a:r>
            <a:r>
              <a:rPr lang="en-US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arcu</a:t>
            </a:r>
            <a:r>
              <a:rPr lang="en-US" dirty="0">
                <a:latin typeface="+mn-lt"/>
                <a:cs typeface="Arial" panose="020B0604020202020204" pitchFamily="34" charset="0"/>
              </a:rPr>
              <a:t> et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vel</a:t>
            </a:r>
            <a:r>
              <a:rPr lang="en-US" dirty="0">
                <a:latin typeface="+mn-lt"/>
                <a:cs typeface="Arial" panose="020B0604020202020204" pitchFamily="34" charset="0"/>
              </a:rPr>
              <a:t> mi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augue</a:t>
            </a:r>
            <a:r>
              <a:rPr lang="en-US" dirty="0">
                <a:latin typeface="+mn-lt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Nunc</a:t>
            </a:r>
            <a:r>
              <a:rPr lang="en-US" dirty="0">
                <a:latin typeface="+mn-lt"/>
                <a:cs typeface="Arial" panose="020B0604020202020204" pitchFamily="34" charset="0"/>
              </a:rPr>
              <a:t> id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felis</a:t>
            </a:r>
            <a:r>
              <a:rPr lang="en-US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leo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ut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fringilla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lobortis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maecenas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neque</a:t>
            </a:r>
            <a:r>
              <a:rPr lang="en-US" dirty="0">
                <a:latin typeface="+mn-lt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Lectus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viverra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orci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nunc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vulputate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vivamus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donec</a:t>
            </a:r>
            <a:r>
              <a:rPr lang="en-US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conubia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libero</a:t>
            </a:r>
            <a:r>
              <a:rPr lang="en-US" dirty="0">
                <a:latin typeface="+mn-lt"/>
                <a:cs typeface="Arial" panose="020B0604020202020204" pitchFamily="34" charset="0"/>
              </a:rPr>
              <a:t> ac,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urna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mauris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eget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nulla</a:t>
            </a:r>
            <a:r>
              <a:rPr lang="en-US" dirty="0">
                <a:latin typeface="+mn-lt"/>
                <a:cs typeface="Arial" panose="020B0604020202020204" pitchFamily="34" charset="0"/>
              </a:rPr>
              <a:t> sed.</a:t>
            </a:r>
          </a:p>
          <a:p>
            <a:pPr lvl="0"/>
            <a:r>
              <a:rPr lang="en-US" dirty="0">
                <a:latin typeface="+mn-lt"/>
                <a:cs typeface="Arial" panose="020B0604020202020204" pitchFamily="34" charset="0"/>
              </a:rPr>
              <a:t>Et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pellentesque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ultricies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mollis</a:t>
            </a:r>
            <a:r>
              <a:rPr lang="en-US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vivamus</a:t>
            </a:r>
            <a:r>
              <a:rPr lang="en-US" dirty="0">
                <a:latin typeface="+mn-lt"/>
                <a:cs typeface="Arial" panose="020B0604020202020204" pitchFamily="34" charset="0"/>
              </a:rPr>
              <a:t> ante, dolor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congue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lorem</a:t>
            </a:r>
            <a:r>
              <a:rPr lang="en-US" dirty="0">
                <a:latin typeface="+mn-lt"/>
                <a:cs typeface="Arial" panose="020B0604020202020204" pitchFamily="34" charset="0"/>
              </a:rPr>
              <a:t>. Ante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vehicula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ut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fusce</a:t>
            </a:r>
            <a:r>
              <a:rPr lang="en-US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est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consequat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vulputate</a:t>
            </a:r>
            <a:r>
              <a:rPr lang="en-US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elit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vehicula</a:t>
            </a:r>
            <a:r>
              <a:rPr lang="en-US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fusce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enim</a:t>
            </a:r>
            <a:r>
              <a:rPr lang="en-US" dirty="0">
                <a:latin typeface="+mn-lt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Quisque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fusce</a:t>
            </a:r>
            <a:r>
              <a:rPr lang="en-US" dirty="0">
                <a:latin typeface="+mn-lt"/>
                <a:cs typeface="Arial" panose="020B0604020202020204" pitchFamily="34" charset="0"/>
              </a:rPr>
              <a:t> non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sed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wisi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eget</a:t>
            </a:r>
            <a:r>
              <a:rPr lang="en-US" dirty="0">
                <a:latin typeface="+mn-lt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Ultrices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metus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proin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cras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rhoncus</a:t>
            </a:r>
            <a:r>
              <a:rPr lang="en-US" dirty="0">
                <a:latin typeface="+mn-lt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Viverra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sapien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ut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lobortis</a:t>
            </a:r>
            <a:r>
              <a:rPr lang="en-US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tristique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arcu</a:t>
            </a:r>
            <a:r>
              <a:rPr lang="en-US" dirty="0">
                <a:latin typeface="+mn-lt"/>
                <a:cs typeface="Arial" panose="020B0604020202020204" pitchFamily="34" charset="0"/>
              </a:rPr>
              <a:t> ac sit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gravida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luctus</a:t>
            </a:r>
            <a:r>
              <a:rPr lang="en-US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habitasse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vel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imperdiet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lorem</a:t>
            </a:r>
            <a:r>
              <a:rPr lang="en-US" dirty="0">
                <a:latin typeface="+mn-lt"/>
                <a:cs typeface="Arial" panose="020B0604020202020204" pitchFamily="34" charset="0"/>
              </a:rPr>
              <a:t> magna,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amet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pellentesque</a:t>
            </a:r>
            <a:r>
              <a:rPr lang="en-US" dirty="0">
                <a:latin typeface="+mn-lt"/>
                <a:cs typeface="Arial" panose="020B0604020202020204" pitchFamily="34" charset="0"/>
              </a:rPr>
              <a:t> et,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penatibus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viverra</a:t>
            </a:r>
            <a:r>
              <a:rPr lang="en-US" dirty="0">
                <a:latin typeface="+mn-lt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Aliquam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felis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pretium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molestie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velit</a:t>
            </a:r>
            <a:r>
              <a:rPr lang="en-US" dirty="0">
                <a:latin typeface="+mn-lt"/>
                <a:cs typeface="Arial" panose="020B0604020202020204" pitchFamily="34" charset="0"/>
              </a:rPr>
              <a:t>, in mi, et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aliquet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morbi</a:t>
            </a:r>
            <a:r>
              <a:rPr lang="en-US" dirty="0">
                <a:latin typeface="+mn-lt"/>
                <a:cs typeface="Arial" panose="020B0604020202020204" pitchFamily="34" charset="0"/>
              </a:rPr>
              <a:t> semper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nulla</a:t>
            </a:r>
            <a:r>
              <a:rPr lang="en-US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posuere</a:t>
            </a:r>
            <a:r>
              <a:rPr lang="en-US" dirty="0">
                <a:latin typeface="+mn-lt"/>
                <a:cs typeface="Arial" panose="020B0604020202020204" pitchFamily="34" charset="0"/>
              </a:rPr>
              <a:t> non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odio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ultrices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curabitur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eget</a:t>
            </a:r>
            <a:r>
              <a:rPr lang="en-US" dirty="0">
                <a:latin typeface="+mn-lt"/>
                <a:cs typeface="Arial" panose="020B0604020202020204" pitchFamily="34" charset="0"/>
              </a:rPr>
              <a:t>.</a:t>
            </a:r>
          </a:p>
          <a:p>
            <a:pPr lvl="0"/>
            <a:r>
              <a:rPr lang="en-US" dirty="0">
                <a:latin typeface="+mn-lt"/>
                <a:cs typeface="Arial" panose="020B0604020202020204" pitchFamily="34" charset="0"/>
              </a:rPr>
              <a:t>Id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nibh</a:t>
            </a:r>
            <a:r>
              <a:rPr lang="en-US" dirty="0">
                <a:latin typeface="+mn-lt"/>
                <a:cs typeface="Arial" panose="020B0604020202020204" pitchFamily="34" charset="0"/>
              </a:rPr>
              <a:t>, et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odio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augue</a:t>
            </a:r>
            <a:r>
              <a:rPr lang="en-US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urna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amet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eget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lacinia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consectetuer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neque</a:t>
            </a:r>
            <a:r>
              <a:rPr lang="en-US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wisi</a:t>
            </a:r>
            <a:r>
              <a:rPr lang="en-US" dirty="0">
                <a:latin typeface="+mn-lt"/>
                <a:cs typeface="Arial" panose="020B0604020202020204" pitchFamily="34" charset="0"/>
              </a:rPr>
              <a:t> vitae, integer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erat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blandit</a:t>
            </a:r>
            <a:r>
              <a:rPr lang="en-US" dirty="0">
                <a:latin typeface="+mn-lt"/>
                <a:cs typeface="Arial" panose="020B0604020202020204" pitchFamily="34" charset="0"/>
              </a:rPr>
              <a:t> sit.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Luctus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scelerisque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ut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elit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ut</a:t>
            </a:r>
            <a:r>
              <a:rPr lang="en-US" dirty="0">
                <a:latin typeface="+mn-lt"/>
                <a:cs typeface="Arial" panose="020B0604020202020204" pitchFamily="34" charset="0"/>
              </a:rPr>
              <a:t> ac,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turpis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ultricies</a:t>
            </a:r>
            <a:r>
              <a:rPr lang="en-US" dirty="0">
                <a:latin typeface="+mn-lt"/>
                <a:cs typeface="Arial" panose="020B0604020202020204" pitchFamily="34" charset="0"/>
              </a:rPr>
              <a:t> ante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amet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laoreet</a:t>
            </a:r>
            <a:r>
              <a:rPr lang="en-US" dirty="0">
                <a:latin typeface="+mn-lt"/>
                <a:cs typeface="Arial" panose="020B0604020202020204" pitchFamily="34" charset="0"/>
              </a:rPr>
              <a:t> ligula. Leo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mauris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placerat</a:t>
            </a:r>
            <a:r>
              <a:rPr lang="en-US" dirty="0">
                <a:latin typeface="+mn-lt"/>
                <a:cs typeface="Arial" panose="020B0604020202020204" pitchFamily="34" charset="0"/>
              </a:rPr>
              <a:t>. Maecenas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turpis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porttitor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aenean</a:t>
            </a:r>
            <a:r>
              <a:rPr lang="en-US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nibh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sagittis</a:t>
            </a:r>
            <a:r>
              <a:rPr lang="en-US" dirty="0">
                <a:latin typeface="+mn-lt"/>
                <a:cs typeface="Arial" panose="020B0604020202020204" pitchFamily="34" charset="0"/>
              </a:rPr>
              <a:t> lacus dui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consequat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turpis</a:t>
            </a:r>
            <a:r>
              <a:rPr lang="en-US" dirty="0">
                <a:latin typeface="+mn-lt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Mauris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proin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sodales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quisque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velit</a:t>
            </a:r>
            <a:r>
              <a:rPr lang="en-US" dirty="0">
                <a:latin typeface="+mn-lt"/>
                <a:cs typeface="Arial" panose="020B0604020202020204" pitchFamily="34" charset="0"/>
              </a:rPr>
              <a:t> dui,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interdum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wisi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phasellus</a:t>
            </a:r>
            <a:r>
              <a:rPr lang="en-US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lectus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vestibulum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augue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consequat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cras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malesuada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vel</a:t>
            </a:r>
            <a:r>
              <a:rPr lang="en-US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amet</a:t>
            </a:r>
            <a:r>
              <a:rPr lang="en-US" dirty="0">
                <a:latin typeface="+mn-lt"/>
                <a:cs typeface="Arial" panose="020B0604020202020204" pitchFamily="34" charset="0"/>
              </a:rPr>
              <a:t> dictum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urna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quis</a:t>
            </a:r>
            <a:r>
              <a:rPr lang="en-US" dirty="0">
                <a:latin typeface="+mn-lt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Urna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fermentum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aenean</a:t>
            </a:r>
            <a:r>
              <a:rPr lang="en-US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nibh</a:t>
            </a:r>
            <a:r>
              <a:rPr lang="en-US" dirty="0">
                <a:latin typeface="+mn-lt"/>
                <a:cs typeface="Arial" panose="020B0604020202020204" pitchFamily="34" charset="0"/>
              </a:rPr>
              <a:t> ligula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elementum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sed</a:t>
            </a:r>
            <a:r>
              <a:rPr lang="en-US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lorem</a:t>
            </a:r>
            <a:r>
              <a:rPr lang="en-US" dirty="0">
                <a:latin typeface="+mn-lt"/>
                <a:cs typeface="Arial" panose="020B0604020202020204" pitchFamily="34" charset="0"/>
              </a:rPr>
              <a:t> in integer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elit</a:t>
            </a:r>
            <a:r>
              <a:rPr lang="en-US" dirty="0">
                <a:latin typeface="+mn-lt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Quisque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metus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aliquam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eu</a:t>
            </a:r>
            <a:r>
              <a:rPr lang="en-US" dirty="0">
                <a:latin typeface="+mn-lt"/>
                <a:cs typeface="Arial" panose="020B0604020202020204" pitchFamily="34" charset="0"/>
              </a:rPr>
              <a:t> magna parturient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commodi</a:t>
            </a:r>
            <a:r>
              <a:rPr lang="en-US" dirty="0">
                <a:latin typeface="+mn-lt"/>
                <a:cs typeface="Arial" panose="020B0604020202020204" pitchFamily="34" charset="0"/>
              </a:rPr>
              <a:t>, et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pharetra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justo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purus</a:t>
            </a:r>
            <a:r>
              <a:rPr lang="en-US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netus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scelerisque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turpis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venenatis</a:t>
            </a:r>
            <a:r>
              <a:rPr lang="en-US" dirty="0">
                <a:latin typeface="+mn-lt"/>
                <a:cs typeface="Arial" panose="020B0604020202020204" pitchFamily="34" charset="0"/>
              </a:rPr>
              <a:t> at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nec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ut.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Turpis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mauris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feugiat</a:t>
            </a:r>
            <a:r>
              <a:rPr lang="en-US" dirty="0">
                <a:latin typeface="+mn-lt"/>
                <a:cs typeface="Arial" panose="020B0604020202020204" pitchFamily="34" charset="0"/>
              </a:rPr>
              <a:t> in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dictumst</a:t>
            </a:r>
            <a:r>
              <a:rPr lang="en-US" dirty="0">
                <a:latin typeface="+mn-lt"/>
                <a:cs typeface="Arial" panose="020B0604020202020204" pitchFamily="34" charset="0"/>
              </a:rPr>
              <a:t> in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nullam</a:t>
            </a:r>
            <a:r>
              <a:rPr lang="en-US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felis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sed</a:t>
            </a:r>
            <a:r>
              <a:rPr lang="en-US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mattis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viverra</a:t>
            </a:r>
            <a:r>
              <a:rPr lang="en-US" dirty="0">
                <a:latin typeface="+mn-lt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Odio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ultrices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tellus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dignissim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elit</a:t>
            </a:r>
            <a:r>
              <a:rPr lang="en-US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quis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sed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donec</a:t>
            </a:r>
            <a:r>
              <a:rPr lang="en-US" dirty="0">
                <a:latin typeface="+mn-lt"/>
                <a:cs typeface="Arial" panose="020B0604020202020204" pitchFamily="34" charset="0"/>
              </a:rPr>
              <a:t> non.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Enim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quis</a:t>
            </a:r>
            <a:r>
              <a:rPr lang="en-US" dirty="0">
                <a:latin typeface="+mn-lt"/>
                <a:cs typeface="Arial" panose="020B0604020202020204" pitchFamily="34" charset="0"/>
              </a:rPr>
              <a:t> integer,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auctor</a:t>
            </a:r>
            <a:r>
              <a:rPr lang="en-US" dirty="0">
                <a:latin typeface="+mn-lt"/>
                <a:cs typeface="Arial" panose="020B0604020202020204" pitchFamily="34" charset="0"/>
              </a:rPr>
              <a:t> a in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mauris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mollis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amet</a:t>
            </a:r>
            <a:r>
              <a:rPr lang="en-US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sapien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sagittis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vestibulum</a:t>
            </a:r>
            <a:r>
              <a:rPr lang="en-US" dirty="0">
                <a:latin typeface="+mn-lt"/>
                <a:cs typeface="Arial" panose="020B0604020202020204" pitchFamily="34" charset="0"/>
              </a:rPr>
              <a:t>. In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condimentum</a:t>
            </a:r>
            <a:r>
              <a:rPr lang="en-US" dirty="0">
                <a:latin typeface="+mn-lt"/>
                <a:cs typeface="Arial" panose="020B0604020202020204" pitchFamily="34" charset="0"/>
              </a:rPr>
              <a:t> quam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tincidunt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volutpat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facilisi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adipiscing</a:t>
            </a:r>
            <a:r>
              <a:rPr lang="en-US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tellus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adipiscing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amet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sed</a:t>
            </a:r>
            <a:r>
              <a:rPr lang="en-US" dirty="0">
                <a:latin typeface="+mn-lt"/>
                <a:cs typeface="Arial" panose="020B0604020202020204" pitchFamily="34" charset="0"/>
              </a:rPr>
              <a:t> sit. Justo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luctus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vel</a:t>
            </a:r>
            <a:r>
              <a:rPr lang="en-US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commodo</a:t>
            </a:r>
            <a:r>
              <a:rPr lang="en-US" dirty="0">
                <a:latin typeface="+mn-lt"/>
                <a:cs typeface="Arial" panose="020B0604020202020204" pitchFamily="34" charset="0"/>
              </a:rPr>
              <a:t> dolor.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C1CDE-B67C-436D-B327-601F5BB517C6}" type="slidenum">
              <a:rPr lang="en-CA" smtClean="0"/>
              <a:t>‹#›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37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 not remove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533400"/>
            <a:ext cx="8229600" cy="5562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lvl="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>
              <a:spcBef>
                <a:spcPct val="20000"/>
              </a:spcBef>
              <a:buFont typeface="Arial" pitchFamily="34" charset="0"/>
              <a:buNone/>
              <a:defRPr sz="1200"/>
            </a:lvl2pPr>
            <a:lvl3pPr indent="0">
              <a:spcBef>
                <a:spcPct val="20000"/>
              </a:spcBef>
              <a:buFont typeface="Arial" pitchFamily="34" charset="0"/>
              <a:buNone/>
              <a:defRPr sz="1200"/>
            </a:lvl3pPr>
            <a:lvl4pPr indent="0">
              <a:spcBef>
                <a:spcPct val="20000"/>
              </a:spcBef>
              <a:buFont typeface="Arial" pitchFamily="34" charset="0"/>
              <a:buNone/>
              <a:defRPr sz="1200"/>
            </a:lvl4pPr>
            <a:lvl5pPr indent="0">
              <a:spcBef>
                <a:spcPct val="20000"/>
              </a:spcBef>
              <a:buFont typeface="Arial" pitchFamily="34" charset="0"/>
              <a:buNone/>
              <a:defRPr sz="12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>
              <a:spcAft>
                <a:spcPts val="0"/>
              </a:spcAft>
            </a:pPr>
            <a:r>
              <a:rPr lang="en-US" dirty="0" err="1">
                <a:latin typeface="+mn-lt"/>
                <a:cs typeface="Arial" panose="020B0604020202020204" pitchFamily="34" charset="0"/>
              </a:rPr>
              <a:t>BlackPebble</a:t>
            </a:r>
            <a:r>
              <a:rPr lang="en-US" dirty="0">
                <a:latin typeface="+mn-lt"/>
                <a:cs typeface="Arial" panose="020B0604020202020204" pitchFamily="34" charset="0"/>
              </a:rPr>
              <a:t>,</a:t>
            </a:r>
            <a:r>
              <a:rPr lang="en-US" baseline="0" dirty="0">
                <a:latin typeface="+mn-lt"/>
                <a:cs typeface="Arial" panose="020B0604020202020204" pitchFamily="34" charset="0"/>
              </a:rPr>
              <a:t> LLC</a:t>
            </a:r>
          </a:p>
          <a:p>
            <a:pPr lvl="0">
              <a:spcAft>
                <a:spcPts val="0"/>
              </a:spcAft>
            </a:pPr>
            <a:r>
              <a:rPr lang="en-US" baseline="0" dirty="0">
                <a:latin typeface="+mn-lt"/>
                <a:cs typeface="Arial" panose="020B0604020202020204" pitchFamily="34" charset="0"/>
              </a:rPr>
              <a:t>1234 Broadway</a:t>
            </a:r>
          </a:p>
          <a:p>
            <a:pPr lvl="0">
              <a:spcAft>
                <a:spcPts val="0"/>
              </a:spcAft>
            </a:pPr>
            <a:r>
              <a:rPr lang="en-US" baseline="0" dirty="0">
                <a:latin typeface="+mn-lt"/>
                <a:cs typeface="Arial" panose="020B0604020202020204" pitchFamily="34" charset="0"/>
              </a:rPr>
              <a:t>New York, NY 10001</a:t>
            </a:r>
          </a:p>
          <a:p>
            <a:pPr lvl="0">
              <a:spcAft>
                <a:spcPts val="0"/>
              </a:spcAft>
            </a:pPr>
            <a:r>
              <a:rPr lang="en-US" baseline="0" dirty="0">
                <a:latin typeface="+mn-lt"/>
                <a:cs typeface="Arial" panose="020B0604020202020204" pitchFamily="34" charset="0"/>
              </a:rPr>
              <a:t>212-555-1212</a:t>
            </a:r>
          </a:p>
          <a:p>
            <a:pPr lvl="0">
              <a:spcAft>
                <a:spcPts val="0"/>
              </a:spcAft>
            </a:pPr>
            <a:r>
              <a:rPr lang="en-US" baseline="0" dirty="0">
                <a:latin typeface="+mn-lt"/>
                <a:cs typeface="Arial" panose="020B0604020202020204" pitchFamily="34" charset="0"/>
              </a:rPr>
              <a:t>www.example.com</a:t>
            </a:r>
            <a:endParaRPr lang="en-US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C1CDE-B67C-436D-B327-601F5BB517C6}" type="slidenum">
              <a:rPr lang="en-CA" smtClean="0"/>
              <a:t>‹#›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6172203"/>
            <a:ext cx="1219199" cy="16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6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Agenda Level 3" hidden="1"/>
          <p:cNvGrpSpPr/>
          <p:nvPr/>
        </p:nvGrpSpPr>
        <p:grpSpPr>
          <a:xfrm>
            <a:off x="1356944" y="2895600"/>
            <a:ext cx="7329856" cy="369332"/>
            <a:chOff x="1356945" y="1998175"/>
            <a:chExt cx="7329856" cy="369332"/>
          </a:xfrm>
        </p:grpSpPr>
        <p:sp>
          <p:nvSpPr>
            <p:cNvPr id="32" name="DH Agenda 2 Topic"/>
            <p:cNvSpPr txBox="1"/>
            <p:nvPr userDrawn="1"/>
          </p:nvSpPr>
          <p:spPr>
            <a:xfrm>
              <a:off x="1356945" y="1998175"/>
              <a:ext cx="6796456" cy="369332"/>
            </a:xfrm>
            <a:prstGeom prst="rect">
              <a:avLst/>
            </a:prstGeom>
            <a:noFill/>
          </p:spPr>
          <p:txBody>
            <a:bodyPr wrap="square" tIns="0" bIns="0" rtlCol="0" anchor="ctr" anchorCtr="0">
              <a:noAutofit/>
            </a:bodyPr>
            <a:lstStyle/>
            <a:p>
              <a:pPr marL="346075" indent="-346075"/>
              <a:r>
                <a:rPr lang="en-US" dirty="0">
                  <a:solidFill>
                    <a:srgbClr val="595959"/>
                  </a:solidFill>
                </a:rPr>
                <a:t>[Topic]</a:t>
              </a:r>
            </a:p>
          </p:txBody>
        </p:sp>
        <p:sp>
          <p:nvSpPr>
            <p:cNvPr id="33" name="DH Agenda 2 Page"/>
            <p:cNvSpPr txBox="1"/>
            <p:nvPr userDrawn="1"/>
          </p:nvSpPr>
          <p:spPr>
            <a:xfrm>
              <a:off x="8153401" y="1998175"/>
              <a:ext cx="533400" cy="369332"/>
            </a:xfrm>
            <a:prstGeom prst="rect">
              <a:avLst/>
            </a:prstGeom>
            <a:noFill/>
          </p:spPr>
          <p:txBody>
            <a:bodyPr wrap="square" lIns="0" tIns="0" bIns="0" rtlCol="0" anchor="ctr" anchorCtr="0">
              <a:noAutofit/>
            </a:bodyPr>
            <a:lstStyle/>
            <a:p>
              <a:pPr algn="r"/>
              <a:r>
                <a:rPr lang="en-US" dirty="0">
                  <a:solidFill>
                    <a:srgbClr val="595959"/>
                  </a:solidFill>
                </a:rPr>
                <a:t>[P]</a:t>
              </a:r>
            </a:p>
          </p:txBody>
        </p:sp>
      </p:grpSp>
      <p:grpSp>
        <p:nvGrpSpPr>
          <p:cNvPr id="31" name="Agenda Level 2 Active" hidden="1"/>
          <p:cNvGrpSpPr/>
          <p:nvPr/>
        </p:nvGrpSpPr>
        <p:grpSpPr>
          <a:xfrm>
            <a:off x="905607" y="2443707"/>
            <a:ext cx="7781194" cy="369332"/>
            <a:chOff x="905607" y="2443707"/>
            <a:chExt cx="7781194" cy="369332"/>
          </a:xfrm>
        </p:grpSpPr>
        <p:sp>
          <p:nvSpPr>
            <p:cNvPr id="20" name="DH Agenda 2 Topic Active"/>
            <p:cNvSpPr txBox="1"/>
            <p:nvPr userDrawn="1"/>
          </p:nvSpPr>
          <p:spPr>
            <a:xfrm>
              <a:off x="1356945" y="2443707"/>
              <a:ext cx="6796456" cy="369332"/>
            </a:xfrm>
            <a:prstGeom prst="rect">
              <a:avLst/>
            </a:prstGeom>
            <a:solidFill>
              <a:srgbClr val="DCE6F2"/>
            </a:solidFill>
          </p:spPr>
          <p:txBody>
            <a:bodyPr wrap="square" lIns="91440" tIns="0" rIns="91440" bIns="0" rtlCol="0" anchor="ctr" anchorCtr="0">
              <a:noAutofit/>
            </a:bodyPr>
            <a:lstStyle/>
            <a:p>
              <a:pPr marL="346075" indent="-346075"/>
              <a:r>
                <a:rPr lang="en-US" b="1" dirty="0">
                  <a:solidFill>
                    <a:srgbClr val="595959"/>
                  </a:solidFill>
                </a:rPr>
                <a:t>[Topic]</a:t>
              </a:r>
            </a:p>
          </p:txBody>
        </p:sp>
        <p:sp>
          <p:nvSpPr>
            <p:cNvPr id="21" name="DH Agenda 2 Page Active"/>
            <p:cNvSpPr txBox="1"/>
            <p:nvPr userDrawn="1"/>
          </p:nvSpPr>
          <p:spPr>
            <a:xfrm>
              <a:off x="8153401" y="2443707"/>
              <a:ext cx="533400" cy="369332"/>
            </a:xfrm>
            <a:prstGeom prst="rect">
              <a:avLst/>
            </a:prstGeom>
            <a:solidFill>
              <a:srgbClr val="DCE6F2"/>
            </a:solidFill>
          </p:spPr>
          <p:txBody>
            <a:bodyPr wrap="square" lIns="0" tIns="0" bIns="0" rtlCol="0" anchor="ctr" anchorCtr="0">
              <a:noAutofit/>
            </a:bodyPr>
            <a:lstStyle/>
            <a:p>
              <a:pPr algn="r"/>
              <a:r>
                <a:rPr lang="en-US" b="1" dirty="0">
                  <a:solidFill>
                    <a:srgbClr val="595959"/>
                  </a:solidFill>
                </a:rPr>
                <a:t>[P]</a:t>
              </a:r>
            </a:p>
          </p:txBody>
        </p:sp>
        <p:sp>
          <p:nvSpPr>
            <p:cNvPr id="26" name="DH Agenda 2 Section Active"/>
            <p:cNvSpPr txBox="1"/>
            <p:nvPr userDrawn="1"/>
          </p:nvSpPr>
          <p:spPr>
            <a:xfrm>
              <a:off x="905607" y="2443707"/>
              <a:ext cx="381000" cy="369332"/>
            </a:xfrm>
            <a:prstGeom prst="rect">
              <a:avLst/>
            </a:prstGeom>
            <a:solidFill>
              <a:srgbClr val="376092"/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[#]</a:t>
              </a:r>
            </a:p>
          </p:txBody>
        </p:sp>
      </p:grpSp>
      <p:grpSp>
        <p:nvGrpSpPr>
          <p:cNvPr id="30" name="Agenda Level 2" hidden="1"/>
          <p:cNvGrpSpPr/>
          <p:nvPr/>
        </p:nvGrpSpPr>
        <p:grpSpPr>
          <a:xfrm>
            <a:off x="905607" y="1998175"/>
            <a:ext cx="7781194" cy="369332"/>
            <a:chOff x="905607" y="1998175"/>
            <a:chExt cx="7781194" cy="369332"/>
          </a:xfrm>
        </p:grpSpPr>
        <p:sp>
          <p:nvSpPr>
            <p:cNvPr id="18" name="DH Agenda 2 Topic"/>
            <p:cNvSpPr txBox="1"/>
            <p:nvPr userDrawn="1"/>
          </p:nvSpPr>
          <p:spPr>
            <a:xfrm>
              <a:off x="1356945" y="1998175"/>
              <a:ext cx="6796456" cy="362971"/>
            </a:xfrm>
            <a:prstGeom prst="rect">
              <a:avLst/>
            </a:prstGeom>
            <a:noFill/>
          </p:spPr>
          <p:txBody>
            <a:bodyPr wrap="square" lIns="91440" tIns="0" rIns="91440" bIns="0" rtlCol="0" anchor="ctr" anchorCtr="0">
              <a:noAutofit/>
            </a:bodyPr>
            <a:lstStyle/>
            <a:p>
              <a:pPr marL="346075" indent="-346075"/>
              <a:r>
                <a:rPr lang="en-US" dirty="0">
                  <a:solidFill>
                    <a:srgbClr val="595959"/>
                  </a:solidFill>
                </a:rPr>
                <a:t>[Topic]</a:t>
              </a:r>
            </a:p>
          </p:txBody>
        </p:sp>
        <p:sp>
          <p:nvSpPr>
            <p:cNvPr id="19" name="DH Agenda 2 Page"/>
            <p:cNvSpPr txBox="1"/>
            <p:nvPr userDrawn="1"/>
          </p:nvSpPr>
          <p:spPr>
            <a:xfrm>
              <a:off x="8153401" y="1998175"/>
              <a:ext cx="533400" cy="369332"/>
            </a:xfrm>
            <a:prstGeom prst="rect">
              <a:avLst/>
            </a:prstGeom>
            <a:noFill/>
          </p:spPr>
          <p:txBody>
            <a:bodyPr wrap="square" lIns="0" tIns="0" bIns="0" rtlCol="0" anchor="ctr" anchorCtr="0">
              <a:noAutofit/>
            </a:bodyPr>
            <a:lstStyle/>
            <a:p>
              <a:pPr algn="r"/>
              <a:r>
                <a:rPr lang="en-US" dirty="0">
                  <a:solidFill>
                    <a:srgbClr val="595959"/>
                  </a:solidFill>
                </a:rPr>
                <a:t>[P]</a:t>
              </a:r>
            </a:p>
          </p:txBody>
        </p:sp>
        <p:sp>
          <p:nvSpPr>
            <p:cNvPr id="25" name="DH Agenda 2 Section"/>
            <p:cNvSpPr txBox="1"/>
            <p:nvPr userDrawn="1"/>
          </p:nvSpPr>
          <p:spPr>
            <a:xfrm>
              <a:off x="905607" y="1998175"/>
              <a:ext cx="381000" cy="369332"/>
            </a:xfrm>
            <a:prstGeom prst="rect">
              <a:avLst/>
            </a:prstGeom>
            <a:solidFill>
              <a:srgbClr val="376092"/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[#]</a:t>
              </a:r>
            </a:p>
          </p:txBody>
        </p:sp>
      </p:grpSp>
      <p:grpSp>
        <p:nvGrpSpPr>
          <p:cNvPr id="29" name="Agenda Level 1 Active" hidden="1"/>
          <p:cNvGrpSpPr/>
          <p:nvPr/>
        </p:nvGrpSpPr>
        <p:grpSpPr>
          <a:xfrm>
            <a:off x="454269" y="1550182"/>
            <a:ext cx="8235462" cy="369332"/>
            <a:chOff x="454269" y="1550182"/>
            <a:chExt cx="8235462" cy="369332"/>
          </a:xfrm>
        </p:grpSpPr>
        <p:sp>
          <p:nvSpPr>
            <p:cNvPr id="12" name="DH Agenda 1 Topic Active"/>
            <p:cNvSpPr txBox="1"/>
            <p:nvPr userDrawn="1"/>
          </p:nvSpPr>
          <p:spPr>
            <a:xfrm>
              <a:off x="905607" y="1550182"/>
              <a:ext cx="7253655" cy="369332"/>
            </a:xfrm>
            <a:prstGeom prst="rect">
              <a:avLst/>
            </a:prstGeom>
            <a:solidFill>
              <a:srgbClr val="DCE6F2"/>
            </a:solidFill>
          </p:spPr>
          <p:txBody>
            <a:bodyPr wrap="square" lIns="91440" tIns="0" rIns="91440" bIns="0" rtlCol="0" anchor="ctr" anchorCtr="0">
              <a:noAutofit/>
            </a:bodyPr>
            <a:lstStyle/>
            <a:p>
              <a:r>
                <a:rPr lang="en-US" b="1" dirty="0">
                  <a:solidFill>
                    <a:srgbClr val="595959"/>
                  </a:solidFill>
                </a:rPr>
                <a:t>[Topic]</a:t>
              </a:r>
            </a:p>
          </p:txBody>
        </p:sp>
        <p:sp>
          <p:nvSpPr>
            <p:cNvPr id="13" name="DH Agenda 1 Page Active"/>
            <p:cNvSpPr txBox="1"/>
            <p:nvPr userDrawn="1"/>
          </p:nvSpPr>
          <p:spPr>
            <a:xfrm>
              <a:off x="8156331" y="1550182"/>
              <a:ext cx="533400" cy="369332"/>
            </a:xfrm>
            <a:prstGeom prst="rect">
              <a:avLst/>
            </a:prstGeom>
            <a:solidFill>
              <a:srgbClr val="DCE6F2"/>
            </a:solidFill>
          </p:spPr>
          <p:txBody>
            <a:bodyPr wrap="square" lIns="0" tIns="0" rIns="91440" bIns="0" rtlCol="0" anchor="ctr" anchorCtr="0">
              <a:noAutofit/>
            </a:bodyPr>
            <a:lstStyle/>
            <a:p>
              <a:pPr algn="r"/>
              <a:r>
                <a:rPr lang="en-US" b="1" dirty="0">
                  <a:solidFill>
                    <a:srgbClr val="595959"/>
                  </a:solidFill>
                </a:rPr>
                <a:t>[P]</a:t>
              </a:r>
            </a:p>
          </p:txBody>
        </p:sp>
        <p:sp>
          <p:nvSpPr>
            <p:cNvPr id="22" name="DH Agenda 1 Section Active"/>
            <p:cNvSpPr txBox="1"/>
            <p:nvPr userDrawn="1"/>
          </p:nvSpPr>
          <p:spPr>
            <a:xfrm>
              <a:off x="454269" y="1550182"/>
              <a:ext cx="381000" cy="369332"/>
            </a:xfrm>
            <a:prstGeom prst="rect">
              <a:avLst/>
            </a:prstGeom>
            <a:solidFill>
              <a:srgbClr val="376092"/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[#]</a:t>
              </a:r>
            </a:p>
          </p:txBody>
        </p:sp>
      </p:grpSp>
      <p:grpSp>
        <p:nvGrpSpPr>
          <p:cNvPr id="28" name="Agenda Level 1" hidden="1"/>
          <p:cNvGrpSpPr/>
          <p:nvPr/>
        </p:nvGrpSpPr>
        <p:grpSpPr>
          <a:xfrm>
            <a:off x="451339" y="1107830"/>
            <a:ext cx="8241323" cy="369332"/>
            <a:chOff x="451339" y="1107830"/>
            <a:chExt cx="8241323" cy="369332"/>
          </a:xfrm>
        </p:grpSpPr>
        <p:sp>
          <p:nvSpPr>
            <p:cNvPr id="3" name="DH Agenda 1 Topic"/>
            <p:cNvSpPr txBox="1"/>
            <p:nvPr userDrawn="1"/>
          </p:nvSpPr>
          <p:spPr>
            <a:xfrm>
              <a:off x="908538" y="1107830"/>
              <a:ext cx="7250724" cy="369332"/>
            </a:xfrm>
            <a:prstGeom prst="rect">
              <a:avLst/>
            </a:prstGeom>
            <a:noFill/>
          </p:spPr>
          <p:txBody>
            <a:bodyPr wrap="square" lIns="91440" tIns="0" rIns="91440" bIns="0" rtlCol="0" anchor="ctr" anchorCtr="0">
              <a:noAutofit/>
            </a:bodyPr>
            <a:lstStyle/>
            <a:p>
              <a:r>
                <a:rPr lang="en-US" dirty="0">
                  <a:solidFill>
                    <a:srgbClr val="595959"/>
                  </a:solidFill>
                </a:rPr>
                <a:t>[Topic]</a:t>
              </a:r>
            </a:p>
          </p:txBody>
        </p:sp>
        <p:sp>
          <p:nvSpPr>
            <p:cNvPr id="11" name="DH Agenda 1 Page"/>
            <p:cNvSpPr txBox="1"/>
            <p:nvPr userDrawn="1"/>
          </p:nvSpPr>
          <p:spPr>
            <a:xfrm>
              <a:off x="8229600" y="1107830"/>
              <a:ext cx="463062" cy="369332"/>
            </a:xfrm>
            <a:prstGeom prst="rect">
              <a:avLst/>
            </a:prstGeom>
            <a:noFill/>
          </p:spPr>
          <p:txBody>
            <a:bodyPr wrap="none" lIns="0" tIns="0" rIns="91440" bIns="0" rtlCol="0" anchor="ctr" anchorCtr="0">
              <a:noAutofit/>
            </a:bodyPr>
            <a:lstStyle/>
            <a:p>
              <a:pPr algn="r"/>
              <a:r>
                <a:rPr lang="en-US" dirty="0">
                  <a:solidFill>
                    <a:srgbClr val="595959"/>
                  </a:solidFill>
                </a:rPr>
                <a:t>[P]</a:t>
              </a:r>
            </a:p>
          </p:txBody>
        </p:sp>
        <p:sp>
          <p:nvSpPr>
            <p:cNvPr id="23" name="DH Agenda 1 Section"/>
            <p:cNvSpPr txBox="1"/>
            <p:nvPr userDrawn="1"/>
          </p:nvSpPr>
          <p:spPr>
            <a:xfrm>
              <a:off x="451339" y="1107830"/>
              <a:ext cx="381000" cy="369332"/>
            </a:xfrm>
            <a:prstGeom prst="rect">
              <a:avLst/>
            </a:prstGeom>
            <a:solidFill>
              <a:srgbClr val="376092"/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[#]</a:t>
              </a:r>
            </a:p>
          </p:txBody>
        </p:sp>
      </p:grpSp>
      <p:sp>
        <p:nvSpPr>
          <p:cNvPr id="34" name="Slide Number Placeholder 3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AC1CDE-B67C-436D-B327-601F5BB517C6}" type="slidenum">
              <a:rPr lang="en-CA" smtClean="0"/>
              <a:t>‹#›</a:t>
            </a:fld>
            <a:endParaRPr lang="en-CA"/>
          </a:p>
        </p:txBody>
      </p:sp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1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ly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457200" y="3200400"/>
            <a:ext cx="8229600" cy="521677"/>
          </a:xfrm>
        </p:spPr>
        <p:txBody>
          <a:bodyPr>
            <a:noAutofit/>
          </a:bodyPr>
          <a:lstStyle>
            <a:lvl1pPr marL="514350" indent="-514350">
              <a:buFont typeface="+mj-lt"/>
              <a:buAutoNum type="alphaUcPeriod"/>
              <a:defRPr sz="2800" b="1">
                <a:solidFill>
                  <a:srgbClr val="376092"/>
                </a:solidFill>
                <a:latin typeface="+mn-lt"/>
                <a:cs typeface="Arial" panose="020B0604020202020204" pitchFamily="34" charset="0"/>
              </a:defRPr>
            </a:lvl1pPr>
            <a:lvl2pPr marL="515938" indent="-514350">
              <a:buFont typeface="+mj-lt"/>
              <a:buAutoNum type="arabicPeriod"/>
              <a:defRPr sz="2800">
                <a:solidFill>
                  <a:srgbClr val="376092"/>
                </a:solidFill>
                <a:latin typeface="+mn-lt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Section topic</a:t>
            </a:r>
          </a:p>
          <a:p>
            <a:pPr lvl="1"/>
            <a:r>
              <a:rPr lang="en-US" dirty="0"/>
              <a:t>Subsection topic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6172203"/>
            <a:ext cx="1219199" cy="16093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EDAC1CDE-B67C-436D-B327-601F5BB517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963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ntion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6172203"/>
            <a:ext cx="1219199" cy="1609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124200"/>
            <a:ext cx="914400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This page intentionally left blank</a:t>
            </a:r>
          </a:p>
        </p:txBody>
      </p:sp>
    </p:spTree>
    <p:extLst>
      <p:ext uri="{BB962C8B-B14F-4D97-AF65-F5344CB8AC3E}">
        <p14:creationId xmlns:p14="http://schemas.microsoft.com/office/powerpoint/2010/main" val="235013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_Slide_Message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1219200"/>
            <a:ext cx="8229600" cy="457200"/>
          </a:xfrm>
        </p:spPr>
        <p:txBody>
          <a:bodyPr vert="horz"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4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Slide Message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0" hasCustomPrompt="1"/>
            <p:custDataLst>
              <p:tags r:id="rId1"/>
            </p:custDataLst>
          </p:nvPr>
        </p:nvSpPr>
        <p:spPr>
          <a:xfrm>
            <a:off x="1828800" y="6172200"/>
            <a:ext cx="6400800" cy="533400"/>
          </a:xfrm>
        </p:spPr>
        <p:txBody>
          <a:bodyPr lIns="0" tIns="0" rIns="0" bIns="0">
            <a:noAutofit/>
          </a:bodyPr>
          <a:lstStyle>
            <a:lvl1pPr marL="341313" indent="-341313"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5943600" y="990600"/>
            <a:ext cx="2743200" cy="1524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lvl="0" indent="0" algn="r">
              <a:spcBef>
                <a:spcPct val="20000"/>
              </a:spcBef>
              <a:buFont typeface="Arial" pitchFamily="34" charset="0"/>
              <a:buNone/>
              <a:defRPr sz="1000" b="1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EDAC1CDE-B67C-436D-B327-601F5BB517C6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689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>
            <a:extLst>
              <a:ext uri="{FF2B5EF4-FFF2-40B4-BE49-F238E27FC236}">
                <a16:creationId xmlns:a16="http://schemas.microsoft.com/office/drawing/2014/main" id="{D1CBB8E7-8E11-CABD-251E-4F52B7C0E35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_Content_Single_With_Title"/>
          <p:cNvSpPr>
            <a:spLocks noGrp="1"/>
          </p:cNvSpPr>
          <p:nvPr>
            <p:ph idx="1" hasCustomPrompt="1"/>
          </p:nvPr>
        </p:nvSpPr>
        <p:spPr>
          <a:xfrm>
            <a:off x="457200" y="2057400"/>
            <a:ext cx="8229600" cy="39624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233363" indent="-233363">
              <a:defRPr sz="1600"/>
            </a:lvl1pPr>
            <a:lvl2pPr marL="457200" indent="-223838">
              <a:defRPr sz="1400"/>
            </a:lvl2pPr>
            <a:lvl3pPr marL="693738" indent="-228600">
              <a:defRPr sz="1200"/>
            </a:lvl3pPr>
            <a:lvl4pPr marL="917575" indent="-228600">
              <a:defRPr sz="1100"/>
            </a:lvl4pPr>
            <a:lvl5pPr marL="1150938" indent="-228600">
              <a:defRPr sz="9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_Slide_Message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1219200"/>
            <a:ext cx="8229600" cy="457200"/>
          </a:xfrm>
        </p:spPr>
        <p:txBody>
          <a:bodyPr vert="horz"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4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Slide Message</a:t>
            </a:r>
          </a:p>
        </p:txBody>
      </p:sp>
      <p:sp>
        <p:nvSpPr>
          <p:cNvPr id="19" name="_Title_Single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1752600"/>
            <a:ext cx="8229600" cy="228600"/>
          </a:xfrm>
          <a:solidFill>
            <a:schemeClr val="accent1">
              <a:lumMod val="75000"/>
            </a:schemeClr>
          </a:solidFill>
        </p:spPr>
        <p:txBody>
          <a:bodyPr anchor="ctr" anchorCtr="0">
            <a:noAutofit/>
          </a:bodyPr>
          <a:lstStyle>
            <a:lvl1pPr algn="l"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Shape Title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0" hasCustomPrompt="1"/>
            <p:custDataLst>
              <p:tags r:id="rId2"/>
            </p:custDataLst>
          </p:nvPr>
        </p:nvSpPr>
        <p:spPr>
          <a:xfrm>
            <a:off x="1828800" y="6172200"/>
            <a:ext cx="6400800" cy="533400"/>
          </a:xfrm>
        </p:spPr>
        <p:txBody>
          <a:bodyPr lIns="0" tIns="0" rIns="0" bIns="0">
            <a:noAutofit/>
          </a:bodyPr>
          <a:lstStyle>
            <a:lvl1pPr marL="341313" indent="-341313"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14" name="TextBox 13"/>
          <p:cNvSpPr txBox="1"/>
          <p:nvPr>
            <p:custDataLst>
              <p:tags r:id="rId3"/>
            </p:custDataLst>
          </p:nvPr>
        </p:nvSpPr>
        <p:spPr>
          <a:xfrm>
            <a:off x="5943600" y="990600"/>
            <a:ext cx="2743200" cy="1524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lvl="0" indent="0" algn="r">
              <a:spcBef>
                <a:spcPct val="20000"/>
              </a:spcBef>
              <a:buFont typeface="Arial" pitchFamily="34" charset="0"/>
              <a:buNone/>
              <a:defRPr sz="1000" b="1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EDAC1CDE-B67C-436D-B327-601F5BB517C6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178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/Right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>
            <a:extLst>
              <a:ext uri="{FF2B5EF4-FFF2-40B4-BE49-F238E27FC236}">
                <a16:creationId xmlns:a16="http://schemas.microsoft.com/office/drawing/2014/main" id="{D19C5B9B-4407-84CD-C94A-281DA86FE458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_Content_Half_Left_With_Title"/>
          <p:cNvSpPr>
            <a:spLocks noGrp="1"/>
          </p:cNvSpPr>
          <p:nvPr>
            <p:ph idx="1" hasCustomPrompt="1"/>
          </p:nvPr>
        </p:nvSpPr>
        <p:spPr>
          <a:xfrm>
            <a:off x="457200" y="2057399"/>
            <a:ext cx="4038600" cy="3962401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233363" indent="-233363">
              <a:defRPr sz="1600"/>
            </a:lvl1pPr>
            <a:lvl2pPr marL="457200" indent="-231775">
              <a:defRPr sz="1400"/>
            </a:lvl2pPr>
            <a:lvl3pPr marL="693738" indent="-228600">
              <a:defRPr sz="1200"/>
            </a:lvl3pPr>
            <a:lvl4pPr marL="917575" indent="-228600">
              <a:defRPr sz="1100"/>
            </a:lvl4pPr>
            <a:lvl5pPr marL="1150938" indent="-228600">
              <a:defRPr sz="9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_Slide_Message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1219200"/>
            <a:ext cx="8229600" cy="457200"/>
          </a:xfrm>
        </p:spPr>
        <p:txBody>
          <a:bodyPr vert="horz" lIns="0" tIns="0" rIns="0" bIns="0" rtlCol="0">
            <a:noAutofit/>
          </a:bodyPr>
          <a:lstStyle>
            <a:lvl1pPr marL="342900" indent="-342900">
              <a:buNone/>
              <a:defRPr lang="en-US" sz="14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</a:pPr>
            <a:r>
              <a:rPr lang="en-US" dirty="0"/>
              <a:t>Slide Message</a:t>
            </a:r>
          </a:p>
        </p:txBody>
      </p:sp>
      <p:sp>
        <p:nvSpPr>
          <p:cNvPr id="17" name="_Title_Half_Left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1752600"/>
            <a:ext cx="4038600" cy="228600"/>
          </a:xfrm>
          <a:solidFill>
            <a:schemeClr val="accent1">
              <a:lumMod val="75000"/>
            </a:schemeClr>
          </a:solidFill>
        </p:spPr>
        <p:txBody>
          <a:bodyPr anchor="ctr" anchorCtr="0">
            <a:noAutofit/>
          </a:bodyPr>
          <a:lstStyle>
            <a:lvl1pPr algn="l"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Shape Title</a:t>
            </a:r>
          </a:p>
        </p:txBody>
      </p:sp>
      <p:sp>
        <p:nvSpPr>
          <p:cNvPr id="19" name="_Title_Half_Right"/>
          <p:cNvSpPr>
            <a:spLocks noGrp="1"/>
          </p:cNvSpPr>
          <p:nvPr>
            <p:ph type="body" sz="quarter" idx="22" hasCustomPrompt="1"/>
          </p:nvPr>
        </p:nvSpPr>
        <p:spPr>
          <a:xfrm>
            <a:off x="4648200" y="1752600"/>
            <a:ext cx="4038600" cy="228600"/>
          </a:xfrm>
          <a:solidFill>
            <a:schemeClr val="accent1">
              <a:lumMod val="75000"/>
            </a:schemeClr>
          </a:solidFill>
        </p:spPr>
        <p:txBody>
          <a:bodyPr anchor="ctr" anchorCtr="0">
            <a:noAutofit/>
          </a:bodyPr>
          <a:lstStyle>
            <a:lvl1pPr algn="l"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Shape Title</a:t>
            </a:r>
          </a:p>
        </p:txBody>
      </p:sp>
      <p:sp>
        <p:nvSpPr>
          <p:cNvPr id="15" name="_Content_Half_Right_With_Title"/>
          <p:cNvSpPr>
            <a:spLocks noGrp="1"/>
          </p:cNvSpPr>
          <p:nvPr>
            <p:ph idx="23" hasCustomPrompt="1"/>
          </p:nvPr>
        </p:nvSpPr>
        <p:spPr>
          <a:xfrm>
            <a:off x="4648200" y="2057399"/>
            <a:ext cx="4038600" cy="3962401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233363" indent="-233363">
              <a:defRPr sz="1600"/>
            </a:lvl1pPr>
            <a:lvl2pPr marL="457200" indent="-231775">
              <a:defRPr sz="1400"/>
            </a:lvl2pPr>
            <a:lvl3pPr marL="693738" indent="-228600">
              <a:defRPr sz="1200"/>
            </a:lvl3pPr>
            <a:lvl4pPr marL="917575" indent="-228600">
              <a:defRPr sz="1100"/>
            </a:lvl4pPr>
            <a:lvl5pPr marL="1150938" indent="-228600">
              <a:defRPr sz="9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0" hasCustomPrompt="1"/>
            <p:custDataLst>
              <p:tags r:id="rId2"/>
            </p:custDataLst>
          </p:nvPr>
        </p:nvSpPr>
        <p:spPr>
          <a:xfrm>
            <a:off x="1828800" y="6172200"/>
            <a:ext cx="6400800" cy="533400"/>
          </a:xfrm>
        </p:spPr>
        <p:txBody>
          <a:bodyPr lIns="0" tIns="0" rIns="0" bIns="0">
            <a:noAutofit/>
          </a:bodyPr>
          <a:lstStyle>
            <a:lvl1pPr marL="341313" indent="-341313"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20" name="TextBox 19"/>
          <p:cNvSpPr txBox="1"/>
          <p:nvPr>
            <p:custDataLst>
              <p:tags r:id="rId3"/>
            </p:custDataLst>
          </p:nvPr>
        </p:nvSpPr>
        <p:spPr>
          <a:xfrm>
            <a:off x="5943600" y="990600"/>
            <a:ext cx="2743200" cy="1524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lvl="0" indent="0" algn="r">
              <a:spcBef>
                <a:spcPct val="20000"/>
              </a:spcBef>
              <a:buFont typeface="Arial" pitchFamily="34" charset="0"/>
              <a:buNone/>
              <a:defRPr sz="1000" b="1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EDAC1CDE-B67C-436D-B327-601F5BB517C6}" type="slidenum">
              <a:rPr lang="en-CA" smtClean="0"/>
              <a:t>‹#›</a:t>
            </a:fld>
            <a:endParaRPr lang="en-CA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419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/Bottom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>
            <a:extLst>
              <a:ext uri="{FF2B5EF4-FFF2-40B4-BE49-F238E27FC236}">
                <a16:creationId xmlns:a16="http://schemas.microsoft.com/office/drawing/2014/main" id="{4BD805BB-77E8-68F5-D8C3-B8A286099860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_Content_Half_Top_With_Title"/>
          <p:cNvSpPr>
            <a:spLocks noGrp="1"/>
          </p:cNvSpPr>
          <p:nvPr>
            <p:ph idx="1" hasCustomPrompt="1"/>
          </p:nvPr>
        </p:nvSpPr>
        <p:spPr>
          <a:xfrm>
            <a:off x="457200" y="2057400"/>
            <a:ext cx="8229600" cy="17526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233363" indent="-233363">
              <a:defRPr sz="1600"/>
            </a:lvl1pPr>
            <a:lvl2pPr marL="457200" indent="-223838">
              <a:defRPr sz="1400"/>
            </a:lvl2pPr>
            <a:lvl3pPr marL="693738" indent="-228600">
              <a:defRPr sz="1200"/>
            </a:lvl3pPr>
            <a:lvl4pPr marL="917575" indent="-228600">
              <a:defRPr sz="1100"/>
            </a:lvl4pPr>
            <a:lvl5pPr marL="1150938" indent="-228600">
              <a:defRPr sz="9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_Slide_Message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1219200"/>
            <a:ext cx="8229600" cy="457200"/>
          </a:xfrm>
        </p:spPr>
        <p:txBody>
          <a:bodyPr vert="horz" lIns="0" tIns="0" rIns="0" bIns="0" rtlCol="0">
            <a:noAutofit/>
          </a:bodyPr>
          <a:lstStyle>
            <a:lvl1pPr marL="342900" indent="-342900">
              <a:buNone/>
              <a:defRPr lang="en-US" sz="14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</a:pPr>
            <a:r>
              <a:rPr lang="en-US" dirty="0"/>
              <a:t>Slide Message</a:t>
            </a:r>
          </a:p>
        </p:txBody>
      </p:sp>
      <p:sp>
        <p:nvSpPr>
          <p:cNvPr id="19" name="_Title_Half_Top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1752600"/>
            <a:ext cx="8229600" cy="228600"/>
          </a:xfrm>
          <a:solidFill>
            <a:schemeClr val="accent1">
              <a:lumMod val="75000"/>
            </a:schemeClr>
          </a:solidFill>
        </p:spPr>
        <p:txBody>
          <a:bodyPr anchor="ctr" anchorCtr="0">
            <a:noAutofit/>
          </a:bodyPr>
          <a:lstStyle>
            <a:lvl1pPr algn="l"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Shape Title</a:t>
            </a:r>
          </a:p>
        </p:txBody>
      </p:sp>
      <p:sp>
        <p:nvSpPr>
          <p:cNvPr id="20" name="_Title_Half_Bottom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0" y="3962400"/>
            <a:ext cx="8229600" cy="228600"/>
          </a:xfrm>
          <a:solidFill>
            <a:schemeClr val="accent1">
              <a:lumMod val="75000"/>
            </a:schemeClr>
          </a:solidFill>
        </p:spPr>
        <p:txBody>
          <a:bodyPr anchor="ctr" anchorCtr="0">
            <a:noAutofit/>
          </a:bodyPr>
          <a:lstStyle>
            <a:lvl1pPr algn="l"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Shape Title</a:t>
            </a:r>
          </a:p>
        </p:txBody>
      </p:sp>
      <p:sp>
        <p:nvSpPr>
          <p:cNvPr id="15" name="_Content_Half_Bottom_With_Title"/>
          <p:cNvSpPr>
            <a:spLocks noGrp="1"/>
          </p:cNvSpPr>
          <p:nvPr>
            <p:ph idx="23" hasCustomPrompt="1"/>
          </p:nvPr>
        </p:nvSpPr>
        <p:spPr>
          <a:xfrm>
            <a:off x="457200" y="4267200"/>
            <a:ext cx="8229600" cy="1752601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233363" indent="-233363">
              <a:defRPr sz="1600"/>
            </a:lvl1pPr>
            <a:lvl2pPr marL="457200" indent="-223838">
              <a:defRPr sz="1400"/>
            </a:lvl2pPr>
            <a:lvl3pPr marL="693738" indent="-228600">
              <a:defRPr sz="1200"/>
            </a:lvl3pPr>
            <a:lvl4pPr marL="917575" indent="-228600">
              <a:defRPr sz="1100"/>
            </a:lvl4pPr>
            <a:lvl5pPr marL="1150938" indent="-228600">
              <a:defRPr sz="9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0" hasCustomPrompt="1"/>
            <p:custDataLst>
              <p:tags r:id="rId2"/>
            </p:custDataLst>
          </p:nvPr>
        </p:nvSpPr>
        <p:spPr>
          <a:xfrm>
            <a:off x="1828800" y="6172200"/>
            <a:ext cx="6400800" cy="533400"/>
          </a:xfrm>
        </p:spPr>
        <p:txBody>
          <a:bodyPr lIns="0" tIns="0" rIns="0" bIns="0">
            <a:noAutofit/>
          </a:bodyPr>
          <a:lstStyle>
            <a:lvl1pPr marL="341313" indent="-341313"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17" name="TextBox 16"/>
          <p:cNvSpPr txBox="1"/>
          <p:nvPr>
            <p:custDataLst>
              <p:tags r:id="rId3"/>
            </p:custDataLst>
          </p:nvPr>
        </p:nvSpPr>
        <p:spPr>
          <a:xfrm>
            <a:off x="5943600" y="990600"/>
            <a:ext cx="2743200" cy="1524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lvl="0" indent="0" algn="r">
              <a:spcBef>
                <a:spcPct val="20000"/>
              </a:spcBef>
              <a:buFont typeface="Arial" pitchFamily="34" charset="0"/>
              <a:buNone/>
              <a:defRPr sz="1000" b="1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EDAC1CDE-B67C-436D-B327-601F5BB517C6}" type="slidenum">
              <a:rPr lang="en-CA" smtClean="0"/>
              <a:t>‹#›</a:t>
            </a:fld>
            <a:endParaRPr lang="en-CA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272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/Center/Right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_Content_Third_Left_With_Title"/>
          <p:cNvSpPr>
            <a:spLocks noGrp="1"/>
          </p:cNvSpPr>
          <p:nvPr>
            <p:ph idx="1" hasCustomPrompt="1"/>
          </p:nvPr>
        </p:nvSpPr>
        <p:spPr>
          <a:xfrm>
            <a:off x="457200" y="2057400"/>
            <a:ext cx="2667000" cy="39624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233363" indent="-233363">
              <a:defRPr sz="1600"/>
            </a:lvl1pPr>
            <a:lvl2pPr marL="457200" indent="-223838">
              <a:defRPr sz="1400"/>
            </a:lvl2pPr>
            <a:lvl3pPr marL="693738" indent="-228600">
              <a:defRPr sz="1200"/>
            </a:lvl3pPr>
            <a:lvl4pPr marL="917575" indent="-228600">
              <a:defRPr sz="1100"/>
            </a:lvl4pPr>
            <a:lvl5pPr>
              <a:defRPr sz="9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_Slide_Message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1219200"/>
            <a:ext cx="8229600" cy="457200"/>
          </a:xfrm>
        </p:spPr>
        <p:txBody>
          <a:bodyPr vert="horz" lIns="0" tIns="0" rIns="0" bIns="0" rtlCol="0">
            <a:noAutofit/>
          </a:bodyPr>
          <a:lstStyle>
            <a:lvl1pPr marL="342900" indent="-342900">
              <a:buNone/>
              <a:defRPr lang="en-US" sz="14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</a:pPr>
            <a:r>
              <a:rPr lang="en-US" dirty="0"/>
              <a:t>Slide Message</a:t>
            </a:r>
          </a:p>
        </p:txBody>
      </p:sp>
      <p:sp>
        <p:nvSpPr>
          <p:cNvPr id="17" name="_Title_Third_Left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1752600"/>
            <a:ext cx="2666999" cy="228600"/>
          </a:xfrm>
          <a:solidFill>
            <a:schemeClr val="accent1">
              <a:lumMod val="75000"/>
            </a:schemeClr>
          </a:solidFill>
        </p:spPr>
        <p:txBody>
          <a:bodyPr anchor="ctr" anchorCtr="0">
            <a:noAutofit/>
          </a:bodyPr>
          <a:lstStyle>
            <a:lvl1pPr algn="l"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Shape Title</a:t>
            </a:r>
          </a:p>
        </p:txBody>
      </p:sp>
      <p:sp>
        <p:nvSpPr>
          <p:cNvPr id="22" name="_Title_Third_Right"/>
          <p:cNvSpPr>
            <a:spLocks noGrp="1"/>
          </p:cNvSpPr>
          <p:nvPr>
            <p:ph type="body" sz="quarter" idx="24" hasCustomPrompt="1"/>
          </p:nvPr>
        </p:nvSpPr>
        <p:spPr>
          <a:xfrm>
            <a:off x="6016754" y="1752600"/>
            <a:ext cx="2670048" cy="228600"/>
          </a:xfrm>
          <a:solidFill>
            <a:schemeClr val="accent1">
              <a:lumMod val="75000"/>
            </a:schemeClr>
          </a:solidFill>
        </p:spPr>
        <p:txBody>
          <a:bodyPr anchor="ctr" anchorCtr="0">
            <a:noAutofit/>
          </a:bodyPr>
          <a:lstStyle>
            <a:lvl1pPr algn="l"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Shape Title</a:t>
            </a:r>
          </a:p>
        </p:txBody>
      </p:sp>
      <p:sp>
        <p:nvSpPr>
          <p:cNvPr id="25" name="_Title_Third_Center"/>
          <p:cNvSpPr>
            <a:spLocks noGrp="1"/>
          </p:cNvSpPr>
          <p:nvPr>
            <p:ph type="body" sz="quarter" idx="25" hasCustomPrompt="1"/>
          </p:nvPr>
        </p:nvSpPr>
        <p:spPr>
          <a:xfrm>
            <a:off x="3242734" y="1752600"/>
            <a:ext cx="2658533" cy="228600"/>
          </a:xfrm>
          <a:solidFill>
            <a:schemeClr val="accent1">
              <a:lumMod val="75000"/>
            </a:schemeClr>
          </a:solidFill>
        </p:spPr>
        <p:txBody>
          <a:bodyPr anchor="ctr" anchorCtr="0">
            <a:noAutofit/>
          </a:bodyPr>
          <a:lstStyle>
            <a:lvl1pPr algn="l"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Shape Title</a:t>
            </a:r>
          </a:p>
        </p:txBody>
      </p:sp>
      <p:sp>
        <p:nvSpPr>
          <p:cNvPr id="19" name="_Content_Third_Center_With_Title"/>
          <p:cNvSpPr>
            <a:spLocks noGrp="1"/>
          </p:cNvSpPr>
          <p:nvPr>
            <p:ph idx="26" hasCustomPrompt="1"/>
          </p:nvPr>
        </p:nvSpPr>
        <p:spPr>
          <a:xfrm>
            <a:off x="3236976" y="2057400"/>
            <a:ext cx="2667000" cy="39624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233363" indent="-233363">
              <a:defRPr sz="1600"/>
            </a:lvl1pPr>
            <a:lvl2pPr marL="457200" indent="-223838">
              <a:defRPr sz="1400"/>
            </a:lvl2pPr>
            <a:lvl3pPr marL="693738" indent="-228600">
              <a:defRPr sz="1200"/>
            </a:lvl3pPr>
            <a:lvl4pPr marL="917575" indent="-228600">
              <a:defRPr sz="1100"/>
            </a:lvl4pPr>
            <a:lvl5pPr>
              <a:defRPr sz="9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0" name="_Content_Third_Right_With_Title"/>
          <p:cNvSpPr>
            <a:spLocks noGrp="1"/>
          </p:cNvSpPr>
          <p:nvPr>
            <p:ph idx="27" hasCustomPrompt="1"/>
          </p:nvPr>
        </p:nvSpPr>
        <p:spPr>
          <a:xfrm>
            <a:off x="6019800" y="2057400"/>
            <a:ext cx="2667000" cy="39624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233363" indent="-233363">
              <a:defRPr sz="1600"/>
            </a:lvl1pPr>
            <a:lvl2pPr marL="457200" indent="-223838">
              <a:defRPr sz="1400"/>
            </a:lvl2pPr>
            <a:lvl3pPr marL="693738" indent="-228600">
              <a:defRPr sz="1200"/>
            </a:lvl3pPr>
            <a:lvl4pPr marL="917575" indent="-228600">
              <a:defRPr sz="1100"/>
            </a:lvl4pPr>
            <a:lvl5pPr>
              <a:defRPr sz="9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0" hasCustomPrompt="1"/>
            <p:custDataLst>
              <p:tags r:id="rId1"/>
            </p:custDataLst>
          </p:nvPr>
        </p:nvSpPr>
        <p:spPr>
          <a:xfrm>
            <a:off x="1828800" y="6172200"/>
            <a:ext cx="6400800" cy="533400"/>
          </a:xfrm>
        </p:spPr>
        <p:txBody>
          <a:bodyPr lIns="0" tIns="0" rIns="0" bIns="0">
            <a:noAutofit/>
          </a:bodyPr>
          <a:lstStyle>
            <a:lvl1pPr marL="341313" indent="-341313"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700"/>
            </a:lvl2pPr>
            <a:lvl3pPr marL="914400" indent="0">
              <a:buNone/>
              <a:defRPr sz="7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21" name="TextBox 20"/>
          <p:cNvSpPr txBox="1"/>
          <p:nvPr>
            <p:custDataLst>
              <p:tags r:id="rId2"/>
            </p:custDataLst>
          </p:nvPr>
        </p:nvSpPr>
        <p:spPr>
          <a:xfrm>
            <a:off x="5943600" y="990600"/>
            <a:ext cx="2743200" cy="1524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lvl="0" indent="0" algn="r">
              <a:spcBef>
                <a:spcPct val="20000"/>
              </a:spcBef>
              <a:buFont typeface="Arial" pitchFamily="34" charset="0"/>
              <a:buNone/>
              <a:defRPr sz="1000" b="1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EDAC1CDE-B67C-436D-B327-601F5BB517C6}" type="slidenum">
              <a:rPr lang="en-CA" smtClean="0"/>
              <a:t>‹#›</a:t>
            </a:fld>
            <a:endParaRPr lang="en-CA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473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49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6096001"/>
            <a:ext cx="381000" cy="30480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C1CDE-B67C-436D-B327-601F5BB517C6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990600"/>
            <a:ext cx="8229600" cy="0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" y="6096000"/>
            <a:ext cx="8229600" cy="0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6172203"/>
            <a:ext cx="1219199" cy="160934"/>
          </a:xfrm>
          <a:prstGeom prst="rect">
            <a:avLst/>
          </a:prstGeom>
        </p:spPr>
      </p:pic>
      <p:grpSp>
        <p:nvGrpSpPr>
          <p:cNvPr id="4" name="Stamps [AL]" hidden="1"/>
          <p:cNvGrpSpPr/>
          <p:nvPr/>
        </p:nvGrpSpPr>
        <p:grpSpPr>
          <a:xfrm>
            <a:off x="76201" y="-2"/>
            <a:ext cx="8991598" cy="6858003"/>
            <a:chOff x="76201" y="-2"/>
            <a:chExt cx="8991598" cy="6858003"/>
          </a:xfrm>
        </p:grpSpPr>
        <p:sp>
          <p:nvSpPr>
            <p:cNvPr id="10" name="Stamp Left"/>
            <p:cNvSpPr txBox="1"/>
            <p:nvPr userDrawn="1">
              <p:custDataLst>
                <p:tags r:id="rId16"/>
              </p:custDataLst>
            </p:nvPr>
          </p:nvSpPr>
          <p:spPr>
            <a:xfrm rot="16200000">
              <a:off x="-3200400" y="3276599"/>
              <a:ext cx="6858001" cy="3047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200" b="1" dirty="0">
                  <a:solidFill>
                    <a:srgbClr val="C00000">
                      <a:alpha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[stamp]</a:t>
              </a:r>
            </a:p>
          </p:txBody>
        </p:sp>
        <p:sp>
          <p:nvSpPr>
            <p:cNvPr id="11" name="Stamp Right"/>
            <p:cNvSpPr txBox="1"/>
            <p:nvPr userDrawn="1">
              <p:custDataLst>
                <p:tags r:id="rId17"/>
              </p:custDataLst>
            </p:nvPr>
          </p:nvSpPr>
          <p:spPr>
            <a:xfrm rot="5400000">
              <a:off x="5486399" y="3276601"/>
              <a:ext cx="6858001" cy="3047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200" b="1" dirty="0">
                  <a:solidFill>
                    <a:srgbClr val="C00000">
                      <a:alpha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[stamp]</a:t>
              </a:r>
            </a:p>
          </p:txBody>
        </p:sp>
      </p:grpSp>
      <p:sp>
        <p:nvSpPr>
          <p:cNvPr id="5" name="File Path [AL]" hidden="1"/>
          <p:cNvSpPr txBox="1"/>
          <p:nvPr/>
        </p:nvSpPr>
        <p:spPr>
          <a:xfrm>
            <a:off x="457200" y="6553200"/>
            <a:ext cx="25648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[path]</a:t>
            </a:r>
          </a:p>
        </p:txBody>
      </p:sp>
      <p:sp>
        <p:nvSpPr>
          <p:cNvPr id="12" name="Sticky [SS]" hidden="1"/>
          <p:cNvSpPr txBox="1"/>
          <p:nvPr/>
        </p:nvSpPr>
        <p:spPr>
          <a:xfrm>
            <a:off x="7353300" y="0"/>
            <a:ext cx="1790700" cy="1016979"/>
          </a:xfrm>
          <a:prstGeom prst="rect">
            <a:avLst/>
          </a:prstGeom>
          <a:solidFill>
            <a:srgbClr val="CC0000"/>
          </a:solidFill>
        </p:spPr>
        <p:txBody>
          <a:bodyPr wrap="square" rtlCol="0" anchor="ctr" anchorCtr="0">
            <a:noAutofit/>
          </a:bodyPr>
          <a:lstStyle/>
          <a:p>
            <a:pPr algn="ctr"/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16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2600" kern="1200">
          <a:solidFill>
            <a:srgbClr val="376092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E44EC3-AD9A-F072-B51B-EFFB7FE0D9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D4FA4-35DD-A8C9-F5F4-46E49F111A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EA78B-6C5E-351B-B5C2-88D136BAD43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80DD8B-4343-D89B-6BFC-09414C8A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52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D43BB2-5E7D-D4FF-F334-7AFF506FAF0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CA"/>
              <a:t>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C41D6C-AFBA-3B67-AE76-A5B958DA094B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EDAC1CDE-B67C-436D-B327-601F5BB517C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749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AB351-C724-7E24-2A2B-7FAA3EC23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E82F1-2D77-18A1-5EA0-85BCA634CE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B715D-C10A-F1BC-92D0-61C16645783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4DDB98-0B1F-6E6F-B7D4-8514C665C06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0F4F82-3FA1-00C0-2DD5-06B67374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84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67B47C-2158-64B8-5D2C-2992DF3F66A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pPr>
              <a:buAutoNum type="alphaUcPeriod" startAt="2"/>
            </a:pPr>
            <a:r>
              <a:rPr lang="en-CA"/>
              <a:t>Valuation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0C5E2E-17B9-1008-DF45-3993166421CD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EDAC1CDE-B67C-436D-B327-601F5BB517C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3007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3F7A21-DE26-61F3-06EA-C40B6EFB0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D5738-5146-E961-500E-592DD101D98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FBAFF-CFFC-B7AB-F91D-85C9D0A7DD2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72CB5-7AB4-06E2-71CF-C517876A9F9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1FD6D-DA75-F751-4526-22FCD779F28E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407976-13BA-D326-002F-DF8B6918296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98A60DF-7409-32C5-D0B9-A097AA1F7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842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4363B-1660-EC63-E3CF-109849E186E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pPr>
              <a:buAutoNum type="alphaUcPeriod" startAt="3"/>
            </a:pPr>
            <a:r>
              <a:rPr lang="en-CA"/>
              <a:t>Appendix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2FBB69-06BD-843C-2289-C059F129C8F1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EDAC1CDE-B67C-436D-B327-601F5BB517C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775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F70365-1C9F-64B3-7373-8F32831F9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E1270-804F-9946-11BE-36F53CE1C6B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44AEA-0D72-D92F-8960-03227AD968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099176-1C93-2D6E-805B-0ABD4E8C2A4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CEF4D-B41B-E70E-9E15-DCABECF15BBA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4DC291-7749-8D00-CCD5-DF303E36CC1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677605D-027A-B8B6-AE98-74E5BEF9E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4466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DF560-FF86-CDA2-9FF2-4F8E7301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0B9F07-6B62-404B-CCEF-23248E878F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C1CDE-B67C-436D-B327-601F5BB517C6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4076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15A25B-8221-5AFB-B019-0F13A91954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C1CDE-B67C-436D-B327-601F5BB517C6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23137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H_FLYSHEET_STYLE" val="1"/>
  <p:tag name="TEMPLATEID" val="adcc0edf21b2434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HAPE_TYPE" val="FOOTNO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HAPE_TYPE" val="SECTION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HAPE_TYPE" val="FOOTNO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HAPE_TYPE" val="SECTIO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HAPE_TYPE" val="FOOTNO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HAPE_TYPE" val="SECTION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HAPE_TYPE" val="FOOTNO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HAPE_TYPE" val="STAMP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HAPE_TYPE" val="SECTIO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HAPE_TYPE" val="FOOTNO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HAPE_TYPE" val="SECTION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HAPE_TYPE" val="FOOTNO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HAPE_TYPE" val="SECTI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HAPE_TYPE" val="FOOTNO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HAPE_TYPE" val="SECTI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HAPE_TYPE" val="STAMP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HAPE_TYPE" val="FOOTNO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HAPE_TYPE" val="SECTION"/>
</p:tagLst>
</file>

<file path=ppt/theme/theme1.xml><?xml version="1.0" encoding="utf-8"?>
<a:theme xmlns:a="http://schemas.openxmlformats.org/drawingml/2006/main" name="Sampl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bd2f7.potx" id="{3DF92F06-4D77-42DB-98FE-AD4256AF9448}" vid="{68814160-22B9-480E-BE0B-D98AD33A5B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0bd2f7</Template>
  <TotalTime>7</TotalTime>
  <Words>8</Words>
  <Application>Microsoft Office PowerPoint</Application>
  <PresentationFormat>On-screen Show (4:3)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Sample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Duncan McKeen</dc:creator>
  <cp:lastModifiedBy>Duncan McKeen</cp:lastModifiedBy>
  <cp:revision>2</cp:revision>
  <dcterms:created xsi:type="dcterms:W3CDTF">2022-06-07T17:46:20Z</dcterms:created>
  <dcterms:modified xsi:type="dcterms:W3CDTF">2022-06-07T17:53:45Z</dcterms:modified>
</cp:coreProperties>
</file>