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45C6-25F4-4E9E-8EF2-2F10B95974F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24A08-BA40-4F4C-8301-0109620A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B19933-D5B5-324F-8645-B6D5C20BF3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61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DF2E-5561-4816-8C4E-72D624FE9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14A12-EB4F-44BF-ACA6-6C1BB29C4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9EC9-DD32-4F6E-B005-5DCE40ED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F6D5-99BA-4A5D-AC9B-D98F96C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71D5A-2324-43E7-8FCB-5A22778D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B09C-8F5F-4676-9A38-8364CD84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131D1-723C-4DB7-B4C2-E3DA81E2C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4240-DA88-4603-8726-0D53FFB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A039F-A38F-46EA-8858-EAAB3072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34C1-9CD5-485E-B370-216D9040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4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44433-F0D5-436A-95DB-39A2BB91A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00FB5-62B4-4EE0-8CE9-5D268047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43E3-417C-4E46-94EF-5630B955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EDB2-F0A3-49B5-BECF-75313E00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C2CA-AA7F-4B14-BC85-1902A4E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2955-C92E-4951-BFFF-195A2F37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4A74-FE95-411A-A200-B8E134F2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9AFF-4467-4613-8592-3F96F60C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5DC5-1477-4567-8C13-87E79B6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9988-D478-4EE7-BFCA-A86EF78C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0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FB-7B08-4D75-A34B-340E965D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10A6-D519-4040-AED7-AB1E1697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2E68-DE08-49DC-8222-1A7DE38A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1273-F4A5-4A00-AFB4-A4928C74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72DBF-5058-4E5D-B4BE-5AAA1930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F91F-A00B-44AD-9FDD-4CF0E2BB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947B-B515-488C-935E-9A30DC36D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C9A62-0994-45DC-ABE7-EAD80465E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CF7AB-2145-48C1-9568-3D3E6D9E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DCE99-69A7-46CF-ABB1-31B3B268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92E68-8697-4F48-9960-9D4608BE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5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8C1E-670C-4256-BCD3-9A86D2CA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CA28-0117-47D5-A14C-D785C454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80860-4D97-4191-AF00-9ABAF1AE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5590B-DBC9-46D0-9B9D-166B482A1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AA1E6-144A-4BE6-89FA-EB1DB7D2F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93DBB-A235-4C68-8E40-D07D821F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4DD51-2F55-494F-9310-BA6E6E96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1488E-2C74-4453-A3A6-6E28E4ED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5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7962-B96A-4479-83CE-C2CB9B5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5AF31-BE8B-44F0-A875-84835AFE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649A7-30A9-4049-91CD-5F108EA3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52DE-B6FB-4149-AEF8-0D30F647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9E10E-84CA-4B2D-87CA-D589A35C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448EF-7107-4C68-BEB4-3A60B424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BC2B-D3B6-4F99-A2F8-B1DA0EB5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0E52-4887-4581-B27E-81AD99AF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F71E-480C-46F6-BE51-35F1E5E43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2FF30-3514-4926-8B33-268BE5BBF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C452-3D19-4A96-9562-E2757E8B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C5E2A-ECB4-47D0-85F7-B2A82F67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907CE-94AF-4B1F-96C7-7DAEA8D3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A4F5-12DE-4351-88D8-17FD9750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DED9B-0E99-495E-AAEC-5C312BF07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43E52-77C8-461C-89C7-B50DE07D9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6430C-C429-416B-96CE-3C428547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2CC33-9D59-4C79-BC57-3C678A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56A0-A949-4EC6-8A5C-9D30CAB5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C7559-B8F6-462F-A4F9-2B31EA3A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A0AE-8416-4862-96E3-DAEFEED24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46FA-0BD6-499D-9E4F-8488A306C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DE740-C071-494C-8E05-22BE295FC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077B-BA05-451A-9080-3319D5CF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7B3E21-F952-A54B-AC34-DDB134E5C2E4}"/>
              </a:ext>
            </a:extLst>
          </p:cNvPr>
          <p:cNvSpPr/>
          <p:nvPr/>
        </p:nvSpPr>
        <p:spPr>
          <a:xfrm>
            <a:off x="911225" y="1376363"/>
            <a:ext cx="10290175" cy="4994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B00E9-ABE0-4048-9495-18BFA22FDC8C}"/>
              </a:ext>
            </a:extLst>
          </p:cNvPr>
          <p:cNvSpPr/>
          <p:nvPr/>
        </p:nvSpPr>
        <p:spPr>
          <a:xfrm>
            <a:off x="2450858" y="1369297"/>
            <a:ext cx="8206472" cy="4268129"/>
          </a:xfrm>
          <a:prstGeom prst="rect">
            <a:avLst/>
          </a:prstGeom>
          <a:pattFill prst="dkDn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397B6-9F82-4538-8B78-081564B84939}"/>
              </a:ext>
            </a:extLst>
          </p:cNvPr>
          <p:cNvSpPr txBox="1"/>
          <p:nvPr/>
        </p:nvSpPr>
        <p:spPr>
          <a:xfrm>
            <a:off x="95450" y="6501935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srgbClr val="132E57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corporatefinanceinstitute.com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DC6673-8EC7-4D83-B60F-15AC3F57F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72" y="403906"/>
            <a:ext cx="12240324" cy="388937"/>
          </a:xfrm>
        </p:spPr>
        <p:txBody>
          <a:bodyPr>
            <a:noAutofit/>
          </a:bodyPr>
          <a:lstStyle/>
          <a:p>
            <a:r>
              <a:rPr lang="en-CA" altLang="en-US" sz="3600" dirty="0">
                <a:solidFill>
                  <a:srgbClr val="FA621C"/>
                </a:solidFill>
                <a:latin typeface="Open Sans Light" charset="0"/>
                <a:ea typeface="Open Sans Light" charset="0"/>
                <a:cs typeface="Open Sans Light" charset="0"/>
              </a:rPr>
              <a:t>Strategic group map exercise</a:t>
            </a:r>
          </a:p>
        </p:txBody>
      </p:sp>
      <p:pic>
        <p:nvPicPr>
          <p:cNvPr id="16" name="Graphic 5">
            <a:extLst>
              <a:ext uri="{FF2B5EF4-FFF2-40B4-BE49-F238E27FC236}">
                <a16:creationId xmlns:a16="http://schemas.microsoft.com/office/drawing/2014/main" id="{9247FD57-154C-4A9A-8695-1733C5998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1400" y="6370682"/>
            <a:ext cx="890588" cy="39286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FA62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6">
            <a:extLst>
              <a:ext uri="{FF2B5EF4-FFF2-40B4-BE49-F238E27FC236}">
                <a16:creationId xmlns:a16="http://schemas.microsoft.com/office/drawing/2014/main" id="{F7C92C40-74F4-4B3F-8AC3-5B62F19EC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909" y="6053047"/>
            <a:ext cx="3379341" cy="26161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132E57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 Box 97">
            <a:extLst>
              <a:ext uri="{FF2B5EF4-FFF2-40B4-BE49-F238E27FC236}">
                <a16:creationId xmlns:a16="http://schemas.microsoft.com/office/drawing/2014/main" id="{89136F20-3D94-471A-A315-0617164208B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30341" y="3282751"/>
            <a:ext cx="1564931" cy="307777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32E57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 Box 97">
            <a:extLst>
              <a:ext uri="{FF2B5EF4-FFF2-40B4-BE49-F238E27FC236}">
                <a16:creationId xmlns:a16="http://schemas.microsoft.com/office/drawing/2014/main" id="{C37FF643-B2B6-402E-88C8-A921C6D7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39" y="4513853"/>
            <a:ext cx="1264409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32E57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 Box 97">
            <a:extLst>
              <a:ext uri="{FF2B5EF4-FFF2-40B4-BE49-F238E27FC236}">
                <a16:creationId xmlns:a16="http://schemas.microsoft.com/office/drawing/2014/main" id="{33DA867E-CF42-4C51-BE90-27F8A7592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40" y="2085009"/>
            <a:ext cx="1264215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32E57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 Box 6">
            <a:extLst>
              <a:ext uri="{FF2B5EF4-FFF2-40B4-BE49-F238E27FC236}">
                <a16:creationId xmlns:a16="http://schemas.microsoft.com/office/drawing/2014/main" id="{9D4E31C5-4219-4F79-971C-4E1404F56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974" y="5657922"/>
            <a:ext cx="1422165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32E57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 Box 6">
            <a:extLst>
              <a:ext uri="{FF2B5EF4-FFF2-40B4-BE49-F238E27FC236}">
                <a16:creationId xmlns:a16="http://schemas.microsoft.com/office/drawing/2014/main" id="{0367317B-6448-403B-81A4-B2BF49A7B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293" y="5667252"/>
            <a:ext cx="1550575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32E57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015CC7-8F47-471D-A349-D9770B9CBF27}"/>
              </a:ext>
            </a:extLst>
          </p:cNvPr>
          <p:cNvCxnSpPr>
            <a:cxnSpLocks/>
          </p:cNvCxnSpPr>
          <p:nvPr/>
        </p:nvCxnSpPr>
        <p:spPr>
          <a:xfrm>
            <a:off x="2450858" y="1369297"/>
            <a:ext cx="0" cy="427675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A4CB18-EEB4-4EFA-9A28-9C01AF579E3A}"/>
              </a:ext>
            </a:extLst>
          </p:cNvPr>
          <p:cNvCxnSpPr>
            <a:cxnSpLocks/>
          </p:cNvCxnSpPr>
          <p:nvPr/>
        </p:nvCxnSpPr>
        <p:spPr>
          <a:xfrm flipH="1">
            <a:off x="2442232" y="5637426"/>
            <a:ext cx="821509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6">
            <a:extLst>
              <a:ext uri="{FF2B5EF4-FFF2-40B4-BE49-F238E27FC236}">
                <a16:creationId xmlns:a16="http://schemas.microsoft.com/office/drawing/2014/main" id="{E4EE6CEA-6773-430C-B4EE-EC554AEE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371" y="5662140"/>
            <a:ext cx="1550575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32E57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65" grpId="0" animBg="1"/>
      <p:bldP spid="67" grpId="0" animBg="1"/>
      <p:bldP spid="68" grpId="0" animBg="1"/>
      <p:bldP spid="69" grpId="0" animBg="1"/>
      <p:bldP spid="5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FI">
      <a:dk1>
        <a:sysClr val="windowText" lastClr="000000"/>
      </a:dk1>
      <a:lt1>
        <a:sysClr val="window" lastClr="FFFFFF"/>
      </a:lt1>
      <a:dk2>
        <a:srgbClr val="FA621C"/>
      </a:dk2>
      <a:lt2>
        <a:srgbClr val="132E57"/>
      </a:lt2>
      <a:accent1>
        <a:srgbClr val="E6E7E8"/>
      </a:accent1>
      <a:accent2>
        <a:srgbClr val="F57A16"/>
      </a:accent2>
      <a:accent3>
        <a:srgbClr val="1E8496"/>
      </a:accent3>
      <a:accent4>
        <a:srgbClr val="E6E7E8"/>
      </a:accent4>
      <a:accent5>
        <a:srgbClr val="ED942D"/>
      </a:accent5>
      <a:accent6>
        <a:srgbClr val="1E2A39"/>
      </a:accent6>
      <a:hlink>
        <a:srgbClr val="E6E7E8"/>
      </a:hlink>
      <a:folHlink>
        <a:srgbClr val="6767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Open Sans Light</vt:lpstr>
      <vt:lpstr>1_Office Theme</vt:lpstr>
      <vt:lpstr>Strategic group map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group map exercise</dc:title>
  <dc:creator>CFI</dc:creator>
  <cp:lastModifiedBy>Owner</cp:lastModifiedBy>
  <cp:revision>1</cp:revision>
  <dcterms:created xsi:type="dcterms:W3CDTF">2018-06-05T19:37:54Z</dcterms:created>
  <dcterms:modified xsi:type="dcterms:W3CDTF">2018-06-05T19:44:16Z</dcterms:modified>
</cp:coreProperties>
</file>