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8A0DE-2383-4A66-A270-32D304514AB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CC36D-B82C-4216-B8A0-002EB2EEE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35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B19933-D5B5-324F-8645-B6D5C20BF3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023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9DF2E-5561-4816-8C4E-72D624FE9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14A12-EB4F-44BF-ACA6-6C1BB29C4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C9EC9-DD32-4F6E-B005-5DCE40ED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8F6D5-99BA-4A5D-AC9B-D98F96C6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71D5A-2324-43E7-8FCB-5A22778D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0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B09C-8F5F-4676-9A38-8364CD84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131D1-723C-4DB7-B4C2-E3DA81E2C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74240-DA88-4603-8726-0D53FFB0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A039F-A38F-46EA-8858-EAAB3072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334C1-9CD5-485E-B370-216D9040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7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D44433-F0D5-436A-95DB-39A2BB91A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00FB5-62B4-4EE0-8CE9-5D268047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443E3-417C-4E46-94EF-5630B955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CEDB2-F0A3-49B5-BECF-75313E00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6C2CA-AA7F-4B14-BC85-1902A4E2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7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2955-C92E-4951-BFFF-195A2F37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4A74-FE95-411A-A200-B8E134F20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C9AFF-4467-4613-8592-3F96F60C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C5DC5-1477-4567-8C13-87E79B6D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19988-D478-4EE7-BFCA-A86EF78C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2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91FB-7B08-4D75-A34B-340E965D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010A6-D519-4040-AED7-AB1E16971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62E68-DE08-49DC-8222-1A7DE38A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91273-F4A5-4A00-AFB4-A4928C74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72DBF-5058-4E5D-B4BE-5AAA1930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0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F91F-A00B-44AD-9FDD-4CF0E2BB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1947B-B515-488C-935E-9A30DC36D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C9A62-0994-45DC-ABE7-EAD80465E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CF7AB-2145-48C1-9568-3D3E6D9E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DCE99-69A7-46CF-ABB1-31B3B268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92E68-8697-4F48-9960-9D4608BE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1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8C1E-670C-4256-BCD3-9A86D2CA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1CA28-0117-47D5-A14C-D785C4549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80860-4D97-4191-AF00-9ABAF1AE7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5590B-DBC9-46D0-9B9D-166B482A1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BAA1E6-144A-4BE6-89FA-EB1DB7D2F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493DBB-A235-4C68-8E40-D07D821F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54DD51-2F55-494F-9310-BA6E6E966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1488E-2C74-4453-A3A6-6E28E4ED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1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7962-B96A-4479-83CE-C2CB9B5B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55AF31-BE8B-44F0-A875-84835AFE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649A7-30A9-4049-91CD-5F108EA3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E52DE-B6FB-4149-AEF8-0D30F647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7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9E10E-84CA-4B2D-87CA-D589A35C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448EF-7107-4C68-BEB4-3A60B424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6BC2B-D3B6-4F99-A2F8-B1DA0EB5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7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0E52-4887-4581-B27E-81AD99AF1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3F71E-480C-46F6-BE51-35F1E5E43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2FF30-3514-4926-8B33-268BE5BBF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AC452-3D19-4A96-9562-E2757E8B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C5E2A-ECB4-47D0-85F7-B2A82F67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907CE-94AF-4B1F-96C7-7DAEA8D3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7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A4F5-12DE-4351-88D8-17FD9750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DED9B-0E99-495E-AAEC-5C312BF07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43E52-77C8-461C-89C7-B50DE07D9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6430C-C429-416B-96CE-3C428547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2CC33-9D59-4C79-BC57-3C678A2F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C56A0-A949-4EC6-8A5C-9D30CAB5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6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4C7559-B8F6-462F-A4F9-2B31EA3AF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BA0AE-8416-4862-96E3-DAEFEED24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D46FA-0BD6-499D-9E4F-8488A306C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DE740-C071-494C-8E05-22BE295FC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4077B-BA05-451A-9080-3319D5CF0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7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1066800"/>
            <a:ext cx="1447800" cy="0"/>
          </a:xfrm>
          <a:prstGeom prst="line">
            <a:avLst/>
          </a:prstGeom>
          <a:ln w="19050">
            <a:solidFill>
              <a:srgbClr val="FA62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32397B6-9F82-4538-8B78-081564B84939}"/>
              </a:ext>
            </a:extLst>
          </p:cNvPr>
          <p:cNvSpPr txBox="1"/>
          <p:nvPr/>
        </p:nvSpPr>
        <p:spPr>
          <a:xfrm>
            <a:off x="95450" y="6501935"/>
            <a:ext cx="3581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srgbClr val="132E57"/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corporatefinanceinstitute.com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DC6673-8EC7-4D83-B60F-15AC3F57F3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450" y="403906"/>
            <a:ext cx="10746721" cy="388937"/>
          </a:xfrm>
        </p:spPr>
        <p:txBody>
          <a:bodyPr>
            <a:noAutofit/>
          </a:bodyPr>
          <a:lstStyle/>
          <a:p>
            <a:r>
              <a:rPr lang="en-CA" altLang="en-US" sz="4800" dirty="0">
                <a:solidFill>
                  <a:srgbClr val="FA621C"/>
                </a:solidFill>
                <a:latin typeface="Open Sans Light" charset="0"/>
                <a:ea typeface="Open Sans Light" charset="0"/>
                <a:cs typeface="Open Sans Light" charset="0"/>
              </a:rPr>
              <a:t>Supply chain exercise</a:t>
            </a:r>
          </a:p>
        </p:txBody>
      </p:sp>
      <p:pic>
        <p:nvPicPr>
          <p:cNvPr id="16" name="Graphic 5">
            <a:extLst>
              <a:ext uri="{FF2B5EF4-FFF2-40B4-BE49-F238E27FC236}">
                <a16:creationId xmlns:a16="http://schemas.microsoft.com/office/drawing/2014/main" id="{9247FD57-154C-4A9A-8695-1733C5998C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01400" y="6370682"/>
            <a:ext cx="890588" cy="392863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03A6AF8A-B87C-3441-9555-2171F647D894}"/>
              </a:ext>
            </a:extLst>
          </p:cNvPr>
          <p:cNvSpPr/>
          <p:nvPr/>
        </p:nvSpPr>
        <p:spPr>
          <a:xfrm>
            <a:off x="5719548" y="1315259"/>
            <a:ext cx="752904" cy="7529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91D756-9FAF-294A-B085-7C78C11AEBA1}"/>
              </a:ext>
            </a:extLst>
          </p:cNvPr>
          <p:cNvSpPr/>
          <p:nvPr/>
        </p:nvSpPr>
        <p:spPr>
          <a:xfrm>
            <a:off x="5228198" y="2094180"/>
            <a:ext cx="1735605" cy="3539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1700" b="1" i="0" u="none" strike="noStrike" kern="1200" cap="none" spc="0" normalizeH="0" baseline="0" noProof="0" dirty="0">
              <a:ln>
                <a:noFill/>
              </a:ln>
              <a:solidFill>
                <a:srgbClr val="13284C"/>
              </a:solidFill>
              <a:effectLst/>
              <a:uLnTx/>
              <a:uFillTx/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1AACCB1-E6E2-2242-98F6-016922F2030C}"/>
              </a:ext>
            </a:extLst>
          </p:cNvPr>
          <p:cNvSpPr/>
          <p:nvPr/>
        </p:nvSpPr>
        <p:spPr>
          <a:xfrm>
            <a:off x="5719548" y="5160374"/>
            <a:ext cx="752904" cy="7529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2CBAD8D-E1B9-A34F-A1BD-6F4A03909517}"/>
              </a:ext>
            </a:extLst>
          </p:cNvPr>
          <p:cNvSpPr/>
          <p:nvPr/>
        </p:nvSpPr>
        <p:spPr>
          <a:xfrm>
            <a:off x="5228198" y="5913278"/>
            <a:ext cx="1735605" cy="3539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1700" b="1" i="0" u="none" strike="noStrike" kern="1200" cap="none" spc="0" normalizeH="0" baseline="0" noProof="0" dirty="0">
              <a:ln>
                <a:noFill/>
              </a:ln>
              <a:solidFill>
                <a:srgbClr val="13284C"/>
              </a:solidFill>
              <a:effectLst/>
              <a:uLnTx/>
              <a:uFillTx/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78FC3CF-51EF-B546-A7E6-5D104C14C998}"/>
              </a:ext>
            </a:extLst>
          </p:cNvPr>
          <p:cNvSpPr/>
          <p:nvPr/>
        </p:nvSpPr>
        <p:spPr>
          <a:xfrm>
            <a:off x="7432251" y="2257691"/>
            <a:ext cx="752904" cy="7529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FF1D53E-6E44-9A47-BE3B-16B3C755925F}"/>
              </a:ext>
            </a:extLst>
          </p:cNvPr>
          <p:cNvSpPr/>
          <p:nvPr/>
        </p:nvSpPr>
        <p:spPr>
          <a:xfrm>
            <a:off x="6653759" y="3036612"/>
            <a:ext cx="2309410" cy="3539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1700" b="1" i="0" u="none" strike="noStrike" kern="1200" cap="none" spc="0" normalizeH="0" baseline="0" noProof="0" dirty="0">
              <a:ln>
                <a:noFill/>
              </a:ln>
              <a:solidFill>
                <a:srgbClr val="13284C"/>
              </a:solidFill>
              <a:effectLst/>
              <a:uLnTx/>
              <a:uFillTx/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5BF2661-F875-0144-A9AF-1EAD4B176ED1}"/>
              </a:ext>
            </a:extLst>
          </p:cNvPr>
          <p:cNvSpPr/>
          <p:nvPr/>
        </p:nvSpPr>
        <p:spPr>
          <a:xfrm>
            <a:off x="7493790" y="3924202"/>
            <a:ext cx="752904" cy="7529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FD8758B-34F6-FE40-AA0C-15BED2030F69}"/>
              </a:ext>
            </a:extLst>
          </p:cNvPr>
          <p:cNvSpPr/>
          <p:nvPr/>
        </p:nvSpPr>
        <p:spPr>
          <a:xfrm>
            <a:off x="6626268" y="4686678"/>
            <a:ext cx="2504167" cy="3539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1700" b="1" i="0" u="none" strike="noStrike" kern="1200" cap="none" spc="0" normalizeH="0" baseline="0" noProof="0" dirty="0">
              <a:ln>
                <a:noFill/>
              </a:ln>
              <a:solidFill>
                <a:srgbClr val="13284C"/>
              </a:solidFill>
              <a:effectLst/>
              <a:uLnTx/>
              <a:uFillTx/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E38BA3B-418B-0342-9424-3E67C9241E52}"/>
              </a:ext>
            </a:extLst>
          </p:cNvPr>
          <p:cNvSpPr/>
          <p:nvPr/>
        </p:nvSpPr>
        <p:spPr>
          <a:xfrm>
            <a:off x="3961476" y="3901761"/>
            <a:ext cx="752904" cy="7529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22A65B-93C0-7C45-98BE-549CC73DDF0E}"/>
              </a:ext>
            </a:extLst>
          </p:cNvPr>
          <p:cNvSpPr/>
          <p:nvPr/>
        </p:nvSpPr>
        <p:spPr>
          <a:xfrm>
            <a:off x="3328359" y="4660800"/>
            <a:ext cx="2003706" cy="3539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1700" b="1" i="0" u="none" strike="noStrike" kern="1200" cap="none" spc="0" normalizeH="0" baseline="0" noProof="0" dirty="0">
              <a:ln>
                <a:noFill/>
              </a:ln>
              <a:solidFill>
                <a:srgbClr val="13284C"/>
              </a:solidFill>
              <a:effectLst/>
              <a:uLnTx/>
              <a:uFillTx/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67C63A9-8810-E240-996F-2E1BC02F676C}"/>
              </a:ext>
            </a:extLst>
          </p:cNvPr>
          <p:cNvSpPr/>
          <p:nvPr/>
        </p:nvSpPr>
        <p:spPr>
          <a:xfrm>
            <a:off x="3956156" y="2258828"/>
            <a:ext cx="752904" cy="7529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78A5F08-2835-A645-8ECA-E48D593F7C0A}"/>
              </a:ext>
            </a:extLst>
          </p:cNvPr>
          <p:cNvSpPr/>
          <p:nvPr/>
        </p:nvSpPr>
        <p:spPr>
          <a:xfrm>
            <a:off x="2976282" y="3036612"/>
            <a:ext cx="2713108" cy="3539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1700" b="1" i="0" u="none" strike="noStrike" kern="1200" cap="none" spc="0" normalizeH="0" baseline="0" noProof="0" dirty="0">
              <a:ln>
                <a:noFill/>
              </a:ln>
              <a:solidFill>
                <a:srgbClr val="13284C"/>
              </a:solidFill>
              <a:effectLst/>
              <a:uLnTx/>
              <a:uFillTx/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732F00B3-37AC-6A4F-A931-63EC1A9636A1}"/>
              </a:ext>
            </a:extLst>
          </p:cNvPr>
          <p:cNvSpPr/>
          <p:nvPr/>
        </p:nvSpPr>
        <p:spPr>
          <a:xfrm flipH="1">
            <a:off x="6622874" y="1729378"/>
            <a:ext cx="878440" cy="503433"/>
          </a:xfrm>
          <a:custGeom>
            <a:avLst/>
            <a:gdLst>
              <a:gd name="connsiteX0" fmla="*/ 0 w 878440"/>
              <a:gd name="connsiteY0" fmla="*/ 503433 h 503433"/>
              <a:gd name="connsiteX1" fmla="*/ 421240 w 878440"/>
              <a:gd name="connsiteY1" fmla="*/ 179797 h 503433"/>
              <a:gd name="connsiteX2" fmla="*/ 878440 w 878440"/>
              <a:gd name="connsiteY2" fmla="*/ 0 h 503433"/>
              <a:gd name="connsiteX3" fmla="*/ 878440 w 878440"/>
              <a:gd name="connsiteY3" fmla="*/ 0 h 50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440" h="503433">
                <a:moveTo>
                  <a:pt x="0" y="503433"/>
                </a:moveTo>
                <a:cubicBezTo>
                  <a:pt x="137416" y="383568"/>
                  <a:pt x="274833" y="263703"/>
                  <a:pt x="421240" y="179797"/>
                </a:cubicBezTo>
                <a:cubicBezTo>
                  <a:pt x="567647" y="95891"/>
                  <a:pt x="878440" y="0"/>
                  <a:pt x="878440" y="0"/>
                </a:cubicBezTo>
                <a:lnTo>
                  <a:pt x="878440" y="0"/>
                </a:ln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889FB44B-FE99-AB4A-8F9E-3BDB113FED59}"/>
              </a:ext>
            </a:extLst>
          </p:cNvPr>
          <p:cNvSpPr/>
          <p:nvPr/>
        </p:nvSpPr>
        <p:spPr>
          <a:xfrm flipV="1">
            <a:off x="4690153" y="5060121"/>
            <a:ext cx="878440" cy="503433"/>
          </a:xfrm>
          <a:custGeom>
            <a:avLst/>
            <a:gdLst>
              <a:gd name="connsiteX0" fmla="*/ 0 w 878440"/>
              <a:gd name="connsiteY0" fmla="*/ 503433 h 503433"/>
              <a:gd name="connsiteX1" fmla="*/ 421240 w 878440"/>
              <a:gd name="connsiteY1" fmla="*/ 179797 h 503433"/>
              <a:gd name="connsiteX2" fmla="*/ 878440 w 878440"/>
              <a:gd name="connsiteY2" fmla="*/ 0 h 503433"/>
              <a:gd name="connsiteX3" fmla="*/ 878440 w 878440"/>
              <a:gd name="connsiteY3" fmla="*/ 0 h 50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440" h="503433">
                <a:moveTo>
                  <a:pt x="0" y="503433"/>
                </a:moveTo>
                <a:cubicBezTo>
                  <a:pt x="137416" y="383568"/>
                  <a:pt x="274833" y="263703"/>
                  <a:pt x="421240" y="179797"/>
                </a:cubicBezTo>
                <a:cubicBezTo>
                  <a:pt x="567647" y="95891"/>
                  <a:pt x="878440" y="0"/>
                  <a:pt x="878440" y="0"/>
                </a:cubicBezTo>
                <a:lnTo>
                  <a:pt x="878440" y="0"/>
                </a:ln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E1699900-3DC8-D044-84A5-64882C6948E5}"/>
              </a:ext>
            </a:extLst>
          </p:cNvPr>
          <p:cNvSpPr/>
          <p:nvPr/>
        </p:nvSpPr>
        <p:spPr>
          <a:xfrm flipH="1" flipV="1">
            <a:off x="6622874" y="5058303"/>
            <a:ext cx="878440" cy="503433"/>
          </a:xfrm>
          <a:custGeom>
            <a:avLst/>
            <a:gdLst>
              <a:gd name="connsiteX0" fmla="*/ 0 w 878440"/>
              <a:gd name="connsiteY0" fmla="*/ 503433 h 503433"/>
              <a:gd name="connsiteX1" fmla="*/ 421240 w 878440"/>
              <a:gd name="connsiteY1" fmla="*/ 179797 h 503433"/>
              <a:gd name="connsiteX2" fmla="*/ 878440 w 878440"/>
              <a:gd name="connsiteY2" fmla="*/ 0 h 503433"/>
              <a:gd name="connsiteX3" fmla="*/ 878440 w 878440"/>
              <a:gd name="connsiteY3" fmla="*/ 0 h 50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440" h="503433">
                <a:moveTo>
                  <a:pt x="0" y="503433"/>
                </a:moveTo>
                <a:cubicBezTo>
                  <a:pt x="137416" y="383568"/>
                  <a:pt x="274833" y="263703"/>
                  <a:pt x="421240" y="179797"/>
                </a:cubicBezTo>
                <a:cubicBezTo>
                  <a:pt x="567647" y="95891"/>
                  <a:pt x="878440" y="0"/>
                  <a:pt x="878440" y="0"/>
                </a:cubicBezTo>
                <a:lnTo>
                  <a:pt x="878440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33AEC5B6-54E5-3C4B-AEBA-5494B618BD15}"/>
              </a:ext>
            </a:extLst>
          </p:cNvPr>
          <p:cNvSpPr/>
          <p:nvPr/>
        </p:nvSpPr>
        <p:spPr>
          <a:xfrm>
            <a:off x="8060076" y="3641946"/>
            <a:ext cx="26266" cy="216000"/>
          </a:xfrm>
          <a:custGeom>
            <a:avLst/>
            <a:gdLst>
              <a:gd name="connsiteX0" fmla="*/ 0 w 26266"/>
              <a:gd name="connsiteY0" fmla="*/ 0 h 513708"/>
              <a:gd name="connsiteX1" fmla="*/ 25686 w 26266"/>
              <a:gd name="connsiteY1" fmla="*/ 231169 h 513708"/>
              <a:gd name="connsiteX2" fmla="*/ 15412 w 26266"/>
              <a:gd name="connsiteY2" fmla="*/ 513708 h 513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66" h="513708">
                <a:moveTo>
                  <a:pt x="0" y="0"/>
                </a:moveTo>
                <a:cubicBezTo>
                  <a:pt x="11558" y="72775"/>
                  <a:pt x="23117" y="145551"/>
                  <a:pt x="25686" y="231169"/>
                </a:cubicBezTo>
                <a:cubicBezTo>
                  <a:pt x="28255" y="316787"/>
                  <a:pt x="21833" y="415247"/>
                  <a:pt x="15412" y="51370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64877DC4-ADC7-9B47-A0B3-F6E2A251B1DA}"/>
              </a:ext>
            </a:extLst>
          </p:cNvPr>
          <p:cNvSpPr/>
          <p:nvPr/>
        </p:nvSpPr>
        <p:spPr>
          <a:xfrm flipH="1">
            <a:off x="4105659" y="3344238"/>
            <a:ext cx="26266" cy="513708"/>
          </a:xfrm>
          <a:custGeom>
            <a:avLst/>
            <a:gdLst>
              <a:gd name="connsiteX0" fmla="*/ 0 w 26266"/>
              <a:gd name="connsiteY0" fmla="*/ 0 h 513708"/>
              <a:gd name="connsiteX1" fmla="*/ 25686 w 26266"/>
              <a:gd name="connsiteY1" fmla="*/ 231169 h 513708"/>
              <a:gd name="connsiteX2" fmla="*/ 15412 w 26266"/>
              <a:gd name="connsiteY2" fmla="*/ 513708 h 513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66" h="513708">
                <a:moveTo>
                  <a:pt x="0" y="0"/>
                </a:moveTo>
                <a:cubicBezTo>
                  <a:pt x="11558" y="72775"/>
                  <a:pt x="23117" y="145551"/>
                  <a:pt x="25686" y="231169"/>
                </a:cubicBezTo>
                <a:cubicBezTo>
                  <a:pt x="28255" y="316787"/>
                  <a:pt x="21833" y="415247"/>
                  <a:pt x="15412" y="513708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66F7AB4-0239-F74E-8591-75DC472204FC}"/>
              </a:ext>
            </a:extLst>
          </p:cNvPr>
          <p:cNvSpPr txBox="1"/>
          <p:nvPr/>
        </p:nvSpPr>
        <p:spPr>
          <a:xfrm rot="2026297">
            <a:off x="6719138" y="1660210"/>
            <a:ext cx="1026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32E57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Logistics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5BB5695-D3BD-C54A-A436-FA1C8F6238DD}"/>
              </a:ext>
            </a:extLst>
          </p:cNvPr>
          <p:cNvSpPr txBox="1"/>
          <p:nvPr/>
        </p:nvSpPr>
        <p:spPr>
          <a:xfrm rot="5400000">
            <a:off x="7894687" y="3861905"/>
            <a:ext cx="1026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32E57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Logistics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92F1255-65BA-784B-9431-0C2BD83039A4}"/>
              </a:ext>
            </a:extLst>
          </p:cNvPr>
          <p:cNvSpPr txBox="1"/>
          <p:nvPr/>
        </p:nvSpPr>
        <p:spPr>
          <a:xfrm rot="8773703" flipV="1">
            <a:off x="6719139" y="5340648"/>
            <a:ext cx="1026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32E57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Logistics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67D5816-30B2-994A-AEE4-801E49F54C65}"/>
              </a:ext>
            </a:extLst>
          </p:cNvPr>
          <p:cNvSpPr txBox="1"/>
          <p:nvPr/>
        </p:nvSpPr>
        <p:spPr>
          <a:xfrm rot="12826297" flipH="1" flipV="1">
            <a:off x="4569493" y="5395078"/>
            <a:ext cx="1026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32E57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Logistics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64A5A48-1493-8D4A-B044-4A458F3ADA74}"/>
              </a:ext>
            </a:extLst>
          </p:cNvPr>
          <p:cNvSpPr txBox="1"/>
          <p:nvPr/>
        </p:nvSpPr>
        <p:spPr>
          <a:xfrm rot="16200000">
            <a:off x="3394436" y="3594262"/>
            <a:ext cx="1026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32E57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Logistics</a:t>
            </a:r>
          </a:p>
        </p:txBody>
      </p:sp>
    </p:spTree>
    <p:extLst>
      <p:ext uri="{BB962C8B-B14F-4D97-AF65-F5344CB8AC3E}">
        <p14:creationId xmlns:p14="http://schemas.microsoft.com/office/powerpoint/2010/main" val="282554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59" grpId="0" animBg="1"/>
      <p:bldP spid="67" grpId="0" animBg="1"/>
      <p:bldP spid="68" grpId="0" animBg="1"/>
      <p:bldP spid="70" grpId="0" animBg="1"/>
      <p:bldP spid="71" grpId="0" animBg="1"/>
      <p:bldP spid="73" grpId="0" animBg="1"/>
      <p:bldP spid="74" grpId="0" animBg="1"/>
      <p:bldP spid="76" grpId="0" animBg="1"/>
      <p:bldP spid="77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/>
      <p:bldP spid="86" grpId="0"/>
      <p:bldP spid="87" grpId="0"/>
      <p:bldP spid="88" grpId="0"/>
      <p:bldP spid="89" grpId="0"/>
    </p:bldLst>
  </p:timing>
</p:sld>
</file>

<file path=ppt/theme/theme1.xml><?xml version="1.0" encoding="utf-8"?>
<a:theme xmlns:a="http://schemas.openxmlformats.org/drawingml/2006/main" name="1_Office Theme">
  <a:themeElements>
    <a:clrScheme name="CFI">
      <a:dk1>
        <a:sysClr val="windowText" lastClr="000000"/>
      </a:dk1>
      <a:lt1>
        <a:sysClr val="window" lastClr="FFFFFF"/>
      </a:lt1>
      <a:dk2>
        <a:srgbClr val="FA621C"/>
      </a:dk2>
      <a:lt2>
        <a:srgbClr val="132E57"/>
      </a:lt2>
      <a:accent1>
        <a:srgbClr val="E6E7E8"/>
      </a:accent1>
      <a:accent2>
        <a:srgbClr val="F57A16"/>
      </a:accent2>
      <a:accent3>
        <a:srgbClr val="1E8496"/>
      </a:accent3>
      <a:accent4>
        <a:srgbClr val="E6E7E8"/>
      </a:accent4>
      <a:accent5>
        <a:srgbClr val="ED942D"/>
      </a:accent5>
      <a:accent6>
        <a:srgbClr val="1E2A39"/>
      </a:accent6>
      <a:hlink>
        <a:srgbClr val="E6E7E8"/>
      </a:hlink>
      <a:folHlink>
        <a:srgbClr val="67676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Open Sans Light</vt:lpstr>
      <vt:lpstr>Open Sans Semibold</vt:lpstr>
      <vt:lpstr>1_Office Theme</vt:lpstr>
      <vt:lpstr>Supply chain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exercise</dc:title>
  <dc:creator>CFI</dc:creator>
  <cp:lastModifiedBy>Owner</cp:lastModifiedBy>
  <cp:revision>2</cp:revision>
  <dcterms:created xsi:type="dcterms:W3CDTF">2018-06-05T19:32:43Z</dcterms:created>
  <dcterms:modified xsi:type="dcterms:W3CDTF">2018-06-05T19:36:09Z</dcterms:modified>
</cp:coreProperties>
</file>