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cd2c304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cd2c304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2cd2c304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2cd2c304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2cd2c304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2cd2c304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2cd2c304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2cd2c304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2cd2c304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2cd2c304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2cd2c304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2cd2c304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research/detectron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tectron2.readthedocs.io/en/latest/" TargetMode="External"/><Relationship Id="rId5" Type="http://schemas.openxmlformats.org/officeDocument/2006/relationships/hyperlink" Target="https://github.com/facebookresearch/Detectron/" TargetMode="External"/><Relationship Id="rId4" Type="http://schemas.openxmlformats.org/officeDocument/2006/relationships/hyperlink" Target="https://github.com/facebookresearch/maskrcnn-benchmark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6jcaJoc6bCFAQ96jDe2HwtXj7BMD_-m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tectron2.readthedocs.io/en/latest/tutorials/augmentation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419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Use Case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732125"/>
            <a:ext cx="8520600" cy="39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650" y="1016000"/>
            <a:ext cx="4634752" cy="427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400" y="1016000"/>
            <a:ext cx="4416599" cy="418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Classification,Detection and Segmentation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6301"/>
            <a:ext cx="9143999" cy="291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 of Art-Detection /Segmentation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3225"/>
            <a:ext cx="9144000" cy="364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7841"/>
            <a:ext cx="9144000" cy="408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Detectron2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Few links to consider :</a:t>
            </a:r>
            <a:endParaRPr dirty="0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https://github.com/facebookresearch/detectron2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-GB" u="sng" dirty="0">
                <a:solidFill>
                  <a:schemeClr val="hlink"/>
                </a:solidFill>
                <a:hlinkClick r:id="rId4"/>
              </a:rPr>
              <a:t>https://github.com/facebookresearch/maskrcnn-benchmark/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-GB" u="sng" dirty="0">
                <a:solidFill>
                  <a:schemeClr val="hlink"/>
                </a:solidFill>
                <a:hlinkClick r:id="rId5"/>
              </a:rPr>
              <a:t>https://github.com/facebookresearch/Detectron/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How to install and official Docs: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6"/>
              </a:rPr>
              <a:t>https://detectron2.readthedocs.io/en/latest/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Detectron2 on Built-in Dataset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https://colab.research.google.com/drive/16jcaJoc6bCFAQ96jDe2HwtXj7BMD_-m5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Augmentation Techniques for Detectron2</a:t>
            </a:r>
            <a:endParaRPr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https://detectron2.readthedocs.io/en/latest/tutorials/augmentation.html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107</Words>
  <Application>Microsoft Office PowerPoint</Application>
  <PresentationFormat>On-screen Show (16:9)</PresentationFormat>
  <Paragraphs>15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Business Use Case</vt:lpstr>
      <vt:lpstr>Classification,Detection and Segmentation </vt:lpstr>
      <vt:lpstr>State of Art-Detection /Segmentation </vt:lpstr>
      <vt:lpstr>PowerPoint Presentation</vt:lpstr>
      <vt:lpstr>Detectron2</vt:lpstr>
      <vt:lpstr>Detectron2 on Built-in Dataset</vt:lpstr>
      <vt:lpstr>Augmentation Techniques for Detectron2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Use Case</dc:title>
  <cp:lastModifiedBy>Siddhi Jadhav</cp:lastModifiedBy>
  <cp:revision>2</cp:revision>
  <dcterms:modified xsi:type="dcterms:W3CDTF">2021-12-09T06:02:25Z</dcterms:modified>
</cp:coreProperties>
</file>