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293" r:id="rId3"/>
    <p:sldId id="323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21" r:id="rId23"/>
    <p:sldId id="341" r:id="rId24"/>
    <p:sldId id="342" r:id="rId25"/>
    <p:sldId id="343" r:id="rId26"/>
    <p:sldId id="344" r:id="rId27"/>
    <p:sldId id="345" r:id="rId28"/>
    <p:sldId id="346" r:id="rId29"/>
    <p:sldId id="350" r:id="rId30"/>
    <p:sldId id="348" r:id="rId31"/>
    <p:sldId id="349" r:id="rId32"/>
    <p:sldId id="351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34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0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6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9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0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2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0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2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5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2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7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79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3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02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2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0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54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99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1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02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0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54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0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7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1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7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91680" y="1407946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小组成员：穆鹏飞 胡明昊 刘晔 汪晓燕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IOC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57880" y="843558"/>
            <a:ext cx="7314520" cy="39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681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7534"/>
            <a:ext cx="6984776" cy="39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9674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RUCM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771550"/>
            <a:ext cx="684076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535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7272808" cy="4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046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数据库模块类图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C:\Users\OovEver\AppData\Local\Microsoft\Windows\INetCache\Content.Word\M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2570"/>
            <a:ext cx="7776864" cy="4233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1455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RUCM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9542"/>
            <a:ext cx="6552728" cy="39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9803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 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987574"/>
            <a:ext cx="64087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76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拦截模块类图与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</a:p>
        </p:txBody>
      </p:sp>
      <p:pic>
        <p:nvPicPr>
          <p:cNvPr id="4" name="图片 3" descr="C:\Users\OovEver\Documents\Tencent Files\358150226\Image\Group\M((H6V_8MFIECR)WDXH(G}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4" y="699542"/>
            <a:ext cx="3433812" cy="426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732854"/>
            <a:ext cx="4562475" cy="38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386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拦截器模块 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915566"/>
            <a:ext cx="655272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6684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7534"/>
            <a:ext cx="7128792" cy="40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889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7224" y="915566"/>
            <a:ext cx="2648267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course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283924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泛化关系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：是一种继承关系，表示一般与特殊的关系，它指定了子类如何特化父类的所有特征和行为。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2.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实现关系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：是一种类与接口的关系，表示类是接口所有特征和行为的实现。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3.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关联关系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：是一种拥有的关系，它使一个类知道另一个类的属性和方法。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4.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聚合关系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：是整体与部分的关系，且部分可以离开整体而单独存在。如车和轮胎是整体和部分的关系，轮胎离开车仍然可以存在。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5.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组合关系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：是整体与部分的关系，但部分不能离开整体而单独存在。如公司和部门是整体和部分的关系，没有公司就不存在部门。</a:t>
            </a:r>
            <a:endParaRPr lang="en-US" altLang="zh-CN" sz="12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  6.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【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依赖关系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】</a:t>
            </a:r>
            <a:r>
              <a:rPr lang="zh-CN" altLang="en-US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：是一种使用的关系，即一个类的实现需要另一个类的协助，所以要尽量不使用双向的互相依赖</a:t>
            </a:r>
            <a:r>
              <a:rPr lang="en-US" altLang="zh-CN" sz="1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264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771550"/>
            <a:ext cx="6912768" cy="3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029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请求响应模块时序图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6742057" cy="42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38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2704" y="24277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数据库模块状态图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699542"/>
            <a:ext cx="36195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351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框架部分状态图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987574"/>
            <a:ext cx="3429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962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761" y="23951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本周工作安排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94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627534"/>
            <a:ext cx="784887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635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6027"/>
            <a:ext cx="7848872" cy="43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044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工作存在不足之处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0" y="915566"/>
            <a:ext cx="7818576" cy="34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116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 flipH="1">
            <a:off x="3928570" y="1463638"/>
            <a:ext cx="301345" cy="98397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3" name="Shape 1785"/>
          <p:cNvSpPr/>
          <p:nvPr/>
        </p:nvSpPr>
        <p:spPr>
          <a:xfrm>
            <a:off x="4646337" y="1249104"/>
            <a:ext cx="2253939" cy="118807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4" name="Shape 1786"/>
          <p:cNvSpPr/>
          <p:nvPr/>
        </p:nvSpPr>
        <p:spPr>
          <a:xfrm>
            <a:off x="4626453" y="1392237"/>
            <a:ext cx="542748" cy="104493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5" name="Shape 1788"/>
          <p:cNvSpPr/>
          <p:nvPr/>
        </p:nvSpPr>
        <p:spPr>
          <a:xfrm flipH="1">
            <a:off x="2933469" y="1272189"/>
            <a:ext cx="1019757" cy="111854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6" name="Shape 1789"/>
          <p:cNvSpPr/>
          <p:nvPr/>
        </p:nvSpPr>
        <p:spPr>
          <a:xfrm flipH="1">
            <a:off x="1021193" y="1094552"/>
            <a:ext cx="2907377" cy="129617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7" name="Shape 1794"/>
          <p:cNvSpPr/>
          <p:nvPr/>
        </p:nvSpPr>
        <p:spPr>
          <a:xfrm>
            <a:off x="219118" y="2383389"/>
            <a:ext cx="1331549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1796"/>
          <p:cNvSpPr/>
          <p:nvPr/>
        </p:nvSpPr>
        <p:spPr>
          <a:xfrm>
            <a:off x="1717494" y="2383389"/>
            <a:ext cx="130876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9" name="Shape 1798"/>
          <p:cNvSpPr/>
          <p:nvPr/>
        </p:nvSpPr>
        <p:spPr>
          <a:xfrm>
            <a:off x="3224022" y="2396256"/>
            <a:ext cx="1335972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0" name="Shape 1800"/>
          <p:cNvSpPr/>
          <p:nvPr/>
        </p:nvSpPr>
        <p:spPr>
          <a:xfrm>
            <a:off x="4748752" y="2409378"/>
            <a:ext cx="1333654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1" name="Shape 1802"/>
          <p:cNvSpPr/>
          <p:nvPr/>
        </p:nvSpPr>
        <p:spPr>
          <a:xfrm>
            <a:off x="6213208" y="2406032"/>
            <a:ext cx="1335158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2" name="Shape 1805"/>
          <p:cNvSpPr/>
          <p:nvPr/>
        </p:nvSpPr>
        <p:spPr>
          <a:xfrm>
            <a:off x="1688468" y="3272419"/>
            <a:ext cx="5806032" cy="1013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grpSp>
        <p:nvGrpSpPr>
          <p:cNvPr id="13" name="Group 33"/>
          <p:cNvGrpSpPr/>
          <p:nvPr/>
        </p:nvGrpSpPr>
        <p:grpSpPr>
          <a:xfrm>
            <a:off x="3837289" y="634333"/>
            <a:ext cx="893356" cy="893356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/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2166476" y="3495180"/>
            <a:ext cx="4796980" cy="5676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b="1" dirty="0"/>
              <a:t>泛化 </a:t>
            </a:r>
            <a:r>
              <a:rPr lang="en-US" altLang="zh-CN" b="1" dirty="0"/>
              <a:t>= </a:t>
            </a:r>
            <a:r>
              <a:rPr lang="zh-CN" altLang="en-US" b="1" dirty="0"/>
              <a:t>实现 </a:t>
            </a:r>
            <a:r>
              <a:rPr lang="en-US" altLang="zh-CN" b="1" dirty="0"/>
              <a:t>&gt; </a:t>
            </a:r>
            <a:r>
              <a:rPr lang="zh-CN" altLang="en-US" b="1" dirty="0"/>
              <a:t>组合 </a:t>
            </a:r>
            <a:r>
              <a:rPr lang="en-US" altLang="zh-CN" b="1" dirty="0"/>
              <a:t>&gt; </a:t>
            </a:r>
            <a:r>
              <a:rPr lang="zh-CN" altLang="en-US" b="1" dirty="0"/>
              <a:t>聚合 </a:t>
            </a:r>
            <a:r>
              <a:rPr lang="en-US" altLang="zh-CN" b="1" dirty="0"/>
              <a:t>&gt; </a:t>
            </a:r>
            <a:r>
              <a:rPr lang="zh-CN" altLang="en-US" b="1" dirty="0"/>
              <a:t>关联 </a:t>
            </a:r>
            <a:r>
              <a:rPr lang="en-US" altLang="zh-CN" b="1" dirty="0"/>
              <a:t>&gt; </a:t>
            </a:r>
            <a:r>
              <a:rPr lang="zh-CN" altLang="en-US" b="1" dirty="0"/>
              <a:t>依赖</a:t>
            </a:r>
            <a:r>
              <a:rPr lang="zh-CN" altLang="en-US" dirty="0"/>
              <a:t> 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688468" y="2444906"/>
            <a:ext cx="1407470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184014" y="2437176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4763813" y="244230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49351" y="2450985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204705" y="2475106"/>
            <a:ext cx="1407470" cy="2478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强弱关系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794"/>
          <p:cNvSpPr/>
          <p:nvPr/>
        </p:nvSpPr>
        <p:spPr>
          <a:xfrm>
            <a:off x="7702488" y="2391340"/>
            <a:ext cx="1272123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26" name="Shape 1785"/>
          <p:cNvSpPr/>
          <p:nvPr/>
        </p:nvSpPr>
        <p:spPr>
          <a:xfrm>
            <a:off x="4706282" y="1170589"/>
            <a:ext cx="3466117" cy="122014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7679168" y="2495912"/>
            <a:ext cx="1407470" cy="2478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5954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6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50"/>
                            </p:stCondLst>
                            <p:childTnLst>
                              <p:par>
                                <p:cTn id="9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  <p:bldP spid="25" grpId="0"/>
      <p:bldP spid="24" grpId="0" animBg="1"/>
      <p:bldP spid="26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下周工作计划目标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2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71599" y="1927249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45425" y="2024299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800" b="1" dirty="0"/>
              <a:t>工作计划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650968" y="1335679"/>
            <a:ext cx="510884" cy="223901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0197" y="2282259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8307" y="3309697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修改本周工作中遇到的问题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40669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制定需求评审清单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3371882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根据需求评审清单对其他组进行评价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7130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感谢观看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2592229" y="547706"/>
            <a:ext cx="3920863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8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TeamB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3549" y="23972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重构需求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4179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重构需求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7824" y="1327272"/>
            <a:ext cx="2448272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1.IOC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配置管理功能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拦截功能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6087" y="1642965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功能需求</a:t>
            </a:r>
          </a:p>
        </p:txBody>
      </p:sp>
      <p:sp>
        <p:nvSpPr>
          <p:cNvPr id="31" name="矩形 30"/>
          <p:cNvSpPr/>
          <p:nvPr/>
        </p:nvSpPr>
        <p:spPr>
          <a:xfrm>
            <a:off x="899592" y="3049904"/>
            <a:ext cx="5544616" cy="1450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0"/>
          <p:cNvSpPr/>
          <p:nvPr/>
        </p:nvSpPr>
        <p:spPr>
          <a:xfrm rot="16200000" flipH="1">
            <a:off x="6733014" y="2844711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726" y="3417262"/>
            <a:ext cx="1085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非功能需求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8270" y="3066076"/>
            <a:ext cx="496855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数据库操作中适当利用缓存，以降低数据库访问开销。</a:t>
            </a:r>
            <a:endParaRPr lang="en-US" altLang="zh-CN" sz="1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架构必须能够支持一定规模的并发请求。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架构每秒钟能够处理足够多的请求。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架构需要避免过度解耦，造成性能不必要的损失。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架构应当提供一定的可扩展性和用户定制，增强可配置性。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6116" y="1275606"/>
            <a:ext cx="2700300" cy="1433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2502" y="1347614"/>
            <a:ext cx="2783914" cy="136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2502" y="1300062"/>
            <a:ext cx="2783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数据库增加模块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数据库删除模块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数据库修改模块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数据库查看模块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6194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131590"/>
            <a:ext cx="577836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22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数据库操作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拦截模块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请求响应模块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6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7534"/>
            <a:ext cx="7652000" cy="43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3748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IOC RUCM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771550"/>
            <a:ext cx="6984776" cy="39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836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514</Words>
  <Application>Microsoft Office PowerPoint</Application>
  <PresentationFormat>全屏显示(16:9)</PresentationFormat>
  <Paragraphs>122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Open Sans</vt:lpstr>
      <vt:lpstr>Open Sans Light</vt:lpstr>
      <vt:lpstr>Roboto Light</vt:lpstr>
      <vt:lpstr>宋体</vt:lpstr>
      <vt:lpstr>微软雅黑</vt:lpstr>
      <vt:lpstr>微软雅黑</vt:lpstr>
      <vt:lpstr>微软雅黑 Light</vt:lpstr>
      <vt:lpstr>Arial</vt:lpstr>
      <vt:lpstr>Calibri</vt:lpstr>
      <vt:lpstr>Helvetica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穆鹏飞</cp:lastModifiedBy>
  <cp:revision>130</cp:revision>
  <dcterms:created xsi:type="dcterms:W3CDTF">2015-12-11T17:46:17Z</dcterms:created>
  <dcterms:modified xsi:type="dcterms:W3CDTF">2017-03-31T08:53:02Z</dcterms:modified>
</cp:coreProperties>
</file>