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8" r:id="rId3"/>
    <p:sldId id="287" r:id="rId4"/>
    <p:sldId id="288" r:id="rId5"/>
    <p:sldId id="289" r:id="rId6"/>
    <p:sldId id="290" r:id="rId7"/>
    <p:sldId id="291" r:id="rId8"/>
    <p:sldId id="293" r:id="rId9"/>
    <p:sldId id="313" r:id="rId10"/>
    <p:sldId id="310" r:id="rId11"/>
    <p:sldId id="312" r:id="rId12"/>
    <p:sldId id="311" r:id="rId13"/>
    <p:sldId id="28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B3E9"/>
    <a:srgbClr val="188CB3"/>
    <a:srgbClr val="84B5D5"/>
    <a:srgbClr val="7C8DA7"/>
    <a:srgbClr val="AABAD1"/>
    <a:srgbClr val="53B7DA"/>
    <a:srgbClr val="3BA7CE"/>
    <a:srgbClr val="7AC4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13" autoAdjust="0"/>
    <p:restoredTop sz="94286" autoAdjust="0"/>
  </p:normalViewPr>
  <p:slideViewPr>
    <p:cSldViewPr snapToGrid="0">
      <p:cViewPr>
        <p:scale>
          <a:sx n="100" d="100"/>
          <a:sy n="100" d="100"/>
        </p:scale>
        <p:origin x="720" y="34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0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CED71-3897-4403-99DE-D1937230D202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072FC0-F231-42E8-9449-E83F71EDA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64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72FC0-F231-42E8-9449-E83F71EDAFC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9985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72FC0-F231-42E8-9449-E83F71EDAFC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799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72FC0-F231-42E8-9449-E83F71EDAFC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959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72FC0-F231-42E8-9449-E83F71EDAFC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9335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72FC0-F231-42E8-9449-E83F71EDAFC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039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72FC0-F231-42E8-9449-E83F71EDAFC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832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72FC0-F231-42E8-9449-E83F71EDAFC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440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72FC0-F231-42E8-9449-E83F71EDAFC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699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72FC0-F231-42E8-9449-E83F71EDAFC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826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72FC0-F231-42E8-9449-E83F71EDAFC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362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72FC0-F231-42E8-9449-E83F71EDAFC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812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72FC0-F231-42E8-9449-E83F71EDAFC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36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72FC0-F231-42E8-9449-E83F71EDAFC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355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9"/>
          <p:cNvSpPr/>
          <p:nvPr/>
        </p:nvSpPr>
        <p:spPr>
          <a:xfrm>
            <a:off x="0" y="4075115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" fmla="*/ 0 w 12207499"/>
              <a:gd name="connsiteY0" fmla="*/ 0 h 728420"/>
              <a:gd name="connsiteX1" fmla="*/ 12192000 w 12207499"/>
              <a:gd name="connsiteY1" fmla="*/ 0 h 728420"/>
              <a:gd name="connsiteX2" fmla="*/ 12207499 w 12207499"/>
              <a:gd name="connsiteY2" fmla="*/ 573437 h 728420"/>
              <a:gd name="connsiteX3" fmla="*/ 0 w 12207499"/>
              <a:gd name="connsiteY3" fmla="*/ 728420 h 728420"/>
              <a:gd name="connsiteX4" fmla="*/ 0 w 12207499"/>
              <a:gd name="connsiteY4" fmla="*/ 0 h 728420"/>
              <a:gd name="connsiteX0" fmla="*/ 0 w 12192001"/>
              <a:gd name="connsiteY0" fmla="*/ 0 h 728420"/>
              <a:gd name="connsiteX1" fmla="*/ 12192000 w 12192001"/>
              <a:gd name="connsiteY1" fmla="*/ 0 h 728420"/>
              <a:gd name="connsiteX2" fmla="*/ 12192001 w 12192001"/>
              <a:gd name="connsiteY2" fmla="*/ 650928 h 728420"/>
              <a:gd name="connsiteX3" fmla="*/ 0 w 12192001"/>
              <a:gd name="connsiteY3" fmla="*/ 728420 h 728420"/>
              <a:gd name="connsiteX4" fmla="*/ 0 w 12192001"/>
              <a:gd name="connsiteY4" fmla="*/ 0 h 728420"/>
              <a:gd name="connsiteX0" fmla="*/ 0 w 12192001"/>
              <a:gd name="connsiteY0" fmla="*/ 0 h 728420"/>
              <a:gd name="connsiteX1" fmla="*/ 12192000 w 12192001"/>
              <a:gd name="connsiteY1" fmla="*/ 0 h 728420"/>
              <a:gd name="connsiteX2" fmla="*/ 12192001 w 12192001"/>
              <a:gd name="connsiteY2" fmla="*/ 650928 h 728420"/>
              <a:gd name="connsiteX3" fmla="*/ 0 w 12192001"/>
              <a:gd name="connsiteY3" fmla="*/ 728420 h 728420"/>
              <a:gd name="connsiteX4" fmla="*/ 0 w 12192001"/>
              <a:gd name="connsiteY4" fmla="*/ 0 h 728420"/>
              <a:gd name="connsiteX0" fmla="*/ 0 w 12192001"/>
              <a:gd name="connsiteY0" fmla="*/ 0 h 728420"/>
              <a:gd name="connsiteX1" fmla="*/ 12192000 w 12192001"/>
              <a:gd name="connsiteY1" fmla="*/ 0 h 728420"/>
              <a:gd name="connsiteX2" fmla="*/ 12192001 w 12192001"/>
              <a:gd name="connsiteY2" fmla="*/ 650928 h 728420"/>
              <a:gd name="connsiteX3" fmla="*/ 0 w 12192001"/>
              <a:gd name="connsiteY3" fmla="*/ 728420 h 728420"/>
              <a:gd name="connsiteX4" fmla="*/ 0 w 12192001"/>
              <a:gd name="connsiteY4" fmla="*/ 0 h 728420"/>
              <a:gd name="connsiteX0" fmla="*/ 0 w 12192001"/>
              <a:gd name="connsiteY0" fmla="*/ 0 h 728420"/>
              <a:gd name="connsiteX1" fmla="*/ 12192000 w 12192001"/>
              <a:gd name="connsiteY1" fmla="*/ 0 h 728420"/>
              <a:gd name="connsiteX2" fmla="*/ 12192001 w 12192001"/>
              <a:gd name="connsiteY2" fmla="*/ 650928 h 728420"/>
              <a:gd name="connsiteX3" fmla="*/ 0 w 12192001"/>
              <a:gd name="connsiteY3" fmla="*/ 728420 h 728420"/>
              <a:gd name="connsiteX4" fmla="*/ 0 w 12192001"/>
              <a:gd name="connsiteY4" fmla="*/ 0 h 728420"/>
              <a:gd name="connsiteX0" fmla="*/ 0 w 12192001"/>
              <a:gd name="connsiteY0" fmla="*/ 0 h 728420"/>
              <a:gd name="connsiteX1" fmla="*/ 12192000 w 12192001"/>
              <a:gd name="connsiteY1" fmla="*/ 0 h 728420"/>
              <a:gd name="connsiteX2" fmla="*/ 12192001 w 12192001"/>
              <a:gd name="connsiteY2" fmla="*/ 650928 h 728420"/>
              <a:gd name="connsiteX3" fmla="*/ 0 w 12192001"/>
              <a:gd name="connsiteY3" fmla="*/ 728420 h 728420"/>
              <a:gd name="connsiteX4" fmla="*/ 0 w 12192001"/>
              <a:gd name="connsiteY4" fmla="*/ 0 h 728420"/>
              <a:gd name="connsiteX0" fmla="*/ 0 w 12192001"/>
              <a:gd name="connsiteY0" fmla="*/ 137762 h 866182"/>
              <a:gd name="connsiteX1" fmla="*/ 12192000 w 12192001"/>
              <a:gd name="connsiteY1" fmla="*/ 137762 h 866182"/>
              <a:gd name="connsiteX2" fmla="*/ 12192001 w 12192001"/>
              <a:gd name="connsiteY2" fmla="*/ 788690 h 866182"/>
              <a:gd name="connsiteX3" fmla="*/ 0 w 12192001"/>
              <a:gd name="connsiteY3" fmla="*/ 866182 h 866182"/>
              <a:gd name="connsiteX4" fmla="*/ 0 w 12192001"/>
              <a:gd name="connsiteY4" fmla="*/ 137762 h 866182"/>
              <a:gd name="connsiteX0" fmla="*/ 0 w 12222997"/>
              <a:gd name="connsiteY0" fmla="*/ 86791 h 815211"/>
              <a:gd name="connsiteX1" fmla="*/ 12222997 w 12222997"/>
              <a:gd name="connsiteY1" fmla="*/ 396757 h 815211"/>
              <a:gd name="connsiteX2" fmla="*/ 12192001 w 12222997"/>
              <a:gd name="connsiteY2" fmla="*/ 737719 h 815211"/>
              <a:gd name="connsiteX3" fmla="*/ 0 w 12222997"/>
              <a:gd name="connsiteY3" fmla="*/ 815211 h 815211"/>
              <a:gd name="connsiteX4" fmla="*/ 0 w 12222997"/>
              <a:gd name="connsiteY4" fmla="*/ 86791 h 815211"/>
              <a:gd name="connsiteX0" fmla="*/ 0 w 12192001"/>
              <a:gd name="connsiteY0" fmla="*/ 88432 h 816852"/>
              <a:gd name="connsiteX1" fmla="*/ 12192000 w 12192001"/>
              <a:gd name="connsiteY1" fmla="*/ 382900 h 816852"/>
              <a:gd name="connsiteX2" fmla="*/ 12192001 w 12192001"/>
              <a:gd name="connsiteY2" fmla="*/ 739360 h 816852"/>
              <a:gd name="connsiteX3" fmla="*/ 0 w 12192001"/>
              <a:gd name="connsiteY3" fmla="*/ 816852 h 816852"/>
              <a:gd name="connsiteX4" fmla="*/ 0 w 12192001"/>
              <a:gd name="connsiteY4" fmla="*/ 88432 h 816852"/>
              <a:gd name="connsiteX0" fmla="*/ 0 w 12192001"/>
              <a:gd name="connsiteY0" fmla="*/ 128784 h 857204"/>
              <a:gd name="connsiteX1" fmla="*/ 12192000 w 12192001"/>
              <a:gd name="connsiteY1" fmla="*/ 423252 h 857204"/>
              <a:gd name="connsiteX2" fmla="*/ 12192001 w 12192001"/>
              <a:gd name="connsiteY2" fmla="*/ 779712 h 857204"/>
              <a:gd name="connsiteX3" fmla="*/ 0 w 12192001"/>
              <a:gd name="connsiteY3" fmla="*/ 857204 h 857204"/>
              <a:gd name="connsiteX4" fmla="*/ 0 w 12192001"/>
              <a:gd name="connsiteY4" fmla="*/ 128784 h 857204"/>
              <a:gd name="connsiteX0" fmla="*/ 0 w 12192001"/>
              <a:gd name="connsiteY0" fmla="*/ 114230 h 842650"/>
              <a:gd name="connsiteX1" fmla="*/ 12192000 w 12192001"/>
              <a:gd name="connsiteY1" fmla="*/ 486190 h 842650"/>
              <a:gd name="connsiteX2" fmla="*/ 12192001 w 12192001"/>
              <a:gd name="connsiteY2" fmla="*/ 765158 h 842650"/>
              <a:gd name="connsiteX3" fmla="*/ 0 w 12192001"/>
              <a:gd name="connsiteY3" fmla="*/ 842650 h 842650"/>
              <a:gd name="connsiteX4" fmla="*/ 0 w 12192001"/>
              <a:gd name="connsiteY4" fmla="*/ 114230 h 842650"/>
              <a:gd name="connsiteX0" fmla="*/ 0 w 12192001"/>
              <a:gd name="connsiteY0" fmla="*/ 132514 h 860934"/>
              <a:gd name="connsiteX1" fmla="*/ 12192000 w 12192001"/>
              <a:gd name="connsiteY1" fmla="*/ 504474 h 860934"/>
              <a:gd name="connsiteX2" fmla="*/ 12192001 w 12192001"/>
              <a:gd name="connsiteY2" fmla="*/ 783442 h 860934"/>
              <a:gd name="connsiteX3" fmla="*/ 0 w 12192001"/>
              <a:gd name="connsiteY3" fmla="*/ 860934 h 860934"/>
              <a:gd name="connsiteX4" fmla="*/ 0 w 12192001"/>
              <a:gd name="connsiteY4" fmla="*/ 132514 h 860934"/>
              <a:gd name="connsiteX0" fmla="*/ 0 w 12192001"/>
              <a:gd name="connsiteY0" fmla="*/ 144834 h 873254"/>
              <a:gd name="connsiteX1" fmla="*/ 12192000 w 12192001"/>
              <a:gd name="connsiteY1" fmla="*/ 516794 h 873254"/>
              <a:gd name="connsiteX2" fmla="*/ 12192001 w 12192001"/>
              <a:gd name="connsiteY2" fmla="*/ 795762 h 873254"/>
              <a:gd name="connsiteX3" fmla="*/ 0 w 12192001"/>
              <a:gd name="connsiteY3" fmla="*/ 873254 h 873254"/>
              <a:gd name="connsiteX4" fmla="*/ 0 w 12192001"/>
              <a:gd name="connsiteY4" fmla="*/ 144834 h 873254"/>
              <a:gd name="connsiteX0" fmla="*/ 0 w 12192001"/>
              <a:gd name="connsiteY0" fmla="*/ 124771 h 853191"/>
              <a:gd name="connsiteX1" fmla="*/ 12192000 w 12192001"/>
              <a:gd name="connsiteY1" fmla="*/ 589721 h 853191"/>
              <a:gd name="connsiteX2" fmla="*/ 12192001 w 12192001"/>
              <a:gd name="connsiteY2" fmla="*/ 775699 h 853191"/>
              <a:gd name="connsiteX3" fmla="*/ 0 w 12192001"/>
              <a:gd name="connsiteY3" fmla="*/ 853191 h 853191"/>
              <a:gd name="connsiteX4" fmla="*/ 0 w 12192001"/>
              <a:gd name="connsiteY4" fmla="*/ 124771 h 853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  <a:alpha val="40000"/>
                </a:schemeClr>
              </a:gs>
              <a:gs pos="50000">
                <a:schemeClr val="bg2">
                  <a:alpha val="70000"/>
                </a:schemeClr>
              </a:gs>
              <a:gs pos="100000">
                <a:schemeClr val="bg1"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4" name="矩形 7"/>
          <p:cNvSpPr/>
          <p:nvPr userDrawn="1"/>
        </p:nvSpPr>
        <p:spPr>
          <a:xfrm>
            <a:off x="0" y="4447661"/>
            <a:ext cx="12192000" cy="2410339"/>
          </a:xfrm>
          <a:custGeom>
            <a:avLst/>
            <a:gdLst>
              <a:gd name="connsiteX0" fmla="*/ 0 w 12192000"/>
              <a:gd name="connsiteY0" fmla="*/ 0 h 2334126"/>
              <a:gd name="connsiteX1" fmla="*/ 12192000 w 12192000"/>
              <a:gd name="connsiteY1" fmla="*/ 0 h 2334126"/>
              <a:gd name="connsiteX2" fmla="*/ 12192000 w 12192000"/>
              <a:gd name="connsiteY2" fmla="*/ 2334126 h 2334126"/>
              <a:gd name="connsiteX3" fmla="*/ 0 w 12192000"/>
              <a:gd name="connsiteY3" fmla="*/ 2334126 h 2334126"/>
              <a:gd name="connsiteX4" fmla="*/ 0 w 12192000"/>
              <a:gd name="connsiteY4" fmla="*/ 0 h 2334126"/>
              <a:gd name="connsiteX0" fmla="*/ 0 w 12192000"/>
              <a:gd name="connsiteY0" fmla="*/ 397042 h 2334126"/>
              <a:gd name="connsiteX1" fmla="*/ 12192000 w 12192000"/>
              <a:gd name="connsiteY1" fmla="*/ 0 h 2334126"/>
              <a:gd name="connsiteX2" fmla="*/ 12192000 w 12192000"/>
              <a:gd name="connsiteY2" fmla="*/ 2334126 h 2334126"/>
              <a:gd name="connsiteX3" fmla="*/ 0 w 12192000"/>
              <a:gd name="connsiteY3" fmla="*/ 2334126 h 2334126"/>
              <a:gd name="connsiteX4" fmla="*/ 0 w 12192000"/>
              <a:gd name="connsiteY4" fmla="*/ 397042 h 2334126"/>
              <a:gd name="connsiteX0" fmla="*/ 0 w 12192000"/>
              <a:gd name="connsiteY0" fmla="*/ 168442 h 2105526"/>
              <a:gd name="connsiteX1" fmla="*/ 12192000 w 12192000"/>
              <a:gd name="connsiteY1" fmla="*/ 0 h 2105526"/>
              <a:gd name="connsiteX2" fmla="*/ 12192000 w 12192000"/>
              <a:gd name="connsiteY2" fmla="*/ 2105526 h 2105526"/>
              <a:gd name="connsiteX3" fmla="*/ 0 w 12192000"/>
              <a:gd name="connsiteY3" fmla="*/ 2105526 h 2105526"/>
              <a:gd name="connsiteX4" fmla="*/ 0 w 12192000"/>
              <a:gd name="connsiteY4" fmla="*/ 168442 h 2105526"/>
              <a:gd name="connsiteX0" fmla="*/ 0 w 12192000"/>
              <a:gd name="connsiteY0" fmla="*/ 249365 h 2186449"/>
              <a:gd name="connsiteX1" fmla="*/ 12192000 w 12192000"/>
              <a:gd name="connsiteY1" fmla="*/ 80923 h 2186449"/>
              <a:gd name="connsiteX2" fmla="*/ 12192000 w 12192000"/>
              <a:gd name="connsiteY2" fmla="*/ 2186449 h 2186449"/>
              <a:gd name="connsiteX3" fmla="*/ 0 w 12192000"/>
              <a:gd name="connsiteY3" fmla="*/ 2186449 h 2186449"/>
              <a:gd name="connsiteX4" fmla="*/ 0 w 12192000"/>
              <a:gd name="connsiteY4" fmla="*/ 249365 h 2186449"/>
              <a:gd name="connsiteX0" fmla="*/ 0 w 12192000"/>
              <a:gd name="connsiteY0" fmla="*/ 351557 h 2288641"/>
              <a:gd name="connsiteX1" fmla="*/ 12192000 w 12192000"/>
              <a:gd name="connsiteY1" fmla="*/ 183115 h 2288641"/>
              <a:gd name="connsiteX2" fmla="*/ 12192000 w 12192000"/>
              <a:gd name="connsiteY2" fmla="*/ 2288641 h 2288641"/>
              <a:gd name="connsiteX3" fmla="*/ 0 w 12192000"/>
              <a:gd name="connsiteY3" fmla="*/ 2288641 h 2288641"/>
              <a:gd name="connsiteX4" fmla="*/ 0 w 12192000"/>
              <a:gd name="connsiteY4" fmla="*/ 351557 h 2288641"/>
              <a:gd name="connsiteX0" fmla="*/ 0 w 12192000"/>
              <a:gd name="connsiteY0" fmla="*/ 405664 h 2342748"/>
              <a:gd name="connsiteX1" fmla="*/ 12192000 w 12192000"/>
              <a:gd name="connsiteY1" fmla="*/ 237222 h 2342748"/>
              <a:gd name="connsiteX2" fmla="*/ 12192000 w 12192000"/>
              <a:gd name="connsiteY2" fmla="*/ 2342748 h 2342748"/>
              <a:gd name="connsiteX3" fmla="*/ 0 w 12192000"/>
              <a:gd name="connsiteY3" fmla="*/ 2342748 h 2342748"/>
              <a:gd name="connsiteX4" fmla="*/ 0 w 12192000"/>
              <a:gd name="connsiteY4" fmla="*/ 405664 h 2342748"/>
              <a:gd name="connsiteX0" fmla="*/ 0 w 12192000"/>
              <a:gd name="connsiteY0" fmla="*/ 437801 h 2374885"/>
              <a:gd name="connsiteX1" fmla="*/ 12192000 w 12192000"/>
              <a:gd name="connsiteY1" fmla="*/ 269359 h 2374885"/>
              <a:gd name="connsiteX2" fmla="*/ 12192000 w 12192000"/>
              <a:gd name="connsiteY2" fmla="*/ 2374885 h 2374885"/>
              <a:gd name="connsiteX3" fmla="*/ 0 w 12192000"/>
              <a:gd name="connsiteY3" fmla="*/ 2374885 h 2374885"/>
              <a:gd name="connsiteX4" fmla="*/ 0 w 12192000"/>
              <a:gd name="connsiteY4" fmla="*/ 437801 h 2374885"/>
              <a:gd name="connsiteX0" fmla="*/ 0 w 12192000"/>
              <a:gd name="connsiteY0" fmla="*/ 482664 h 2419748"/>
              <a:gd name="connsiteX1" fmla="*/ 8650705 w 12192000"/>
              <a:gd name="connsiteY1" fmla="*/ 25466 h 2419748"/>
              <a:gd name="connsiteX2" fmla="*/ 12192000 w 12192000"/>
              <a:gd name="connsiteY2" fmla="*/ 314222 h 2419748"/>
              <a:gd name="connsiteX3" fmla="*/ 12192000 w 12192000"/>
              <a:gd name="connsiteY3" fmla="*/ 2419748 h 2419748"/>
              <a:gd name="connsiteX4" fmla="*/ 0 w 12192000"/>
              <a:gd name="connsiteY4" fmla="*/ 2419748 h 2419748"/>
              <a:gd name="connsiteX5" fmla="*/ 0 w 12192000"/>
              <a:gd name="connsiteY5" fmla="*/ 482664 h 2419748"/>
              <a:gd name="connsiteX0" fmla="*/ 0 w 12192000"/>
              <a:gd name="connsiteY0" fmla="*/ 460830 h 2397914"/>
              <a:gd name="connsiteX1" fmla="*/ 8650705 w 12192000"/>
              <a:gd name="connsiteY1" fmla="*/ 3632 h 2397914"/>
              <a:gd name="connsiteX2" fmla="*/ 12192000 w 12192000"/>
              <a:gd name="connsiteY2" fmla="*/ 292388 h 2397914"/>
              <a:gd name="connsiteX3" fmla="*/ 12192000 w 12192000"/>
              <a:gd name="connsiteY3" fmla="*/ 2397914 h 2397914"/>
              <a:gd name="connsiteX4" fmla="*/ 0 w 12192000"/>
              <a:gd name="connsiteY4" fmla="*/ 2397914 h 2397914"/>
              <a:gd name="connsiteX5" fmla="*/ 0 w 12192000"/>
              <a:gd name="connsiteY5" fmla="*/ 460830 h 2397914"/>
              <a:gd name="connsiteX0" fmla="*/ 0 w 12192000"/>
              <a:gd name="connsiteY0" fmla="*/ 460830 h 2397914"/>
              <a:gd name="connsiteX1" fmla="*/ 8650705 w 12192000"/>
              <a:gd name="connsiteY1" fmla="*/ 3632 h 2397914"/>
              <a:gd name="connsiteX2" fmla="*/ 12192000 w 12192000"/>
              <a:gd name="connsiteY2" fmla="*/ 292388 h 2397914"/>
              <a:gd name="connsiteX3" fmla="*/ 12192000 w 12192000"/>
              <a:gd name="connsiteY3" fmla="*/ 2397914 h 2397914"/>
              <a:gd name="connsiteX4" fmla="*/ 0 w 12192000"/>
              <a:gd name="connsiteY4" fmla="*/ 2397914 h 2397914"/>
              <a:gd name="connsiteX5" fmla="*/ 0 w 12192000"/>
              <a:gd name="connsiteY5" fmla="*/ 460830 h 2397914"/>
              <a:gd name="connsiteX0" fmla="*/ 0 w 12192000"/>
              <a:gd name="connsiteY0" fmla="*/ 457198 h 2394282"/>
              <a:gd name="connsiteX1" fmla="*/ 8650705 w 12192000"/>
              <a:gd name="connsiteY1" fmla="*/ 0 h 2394282"/>
              <a:gd name="connsiteX2" fmla="*/ 12192000 w 12192000"/>
              <a:gd name="connsiteY2" fmla="*/ 288756 h 2394282"/>
              <a:gd name="connsiteX3" fmla="*/ 12192000 w 12192000"/>
              <a:gd name="connsiteY3" fmla="*/ 2394282 h 2394282"/>
              <a:gd name="connsiteX4" fmla="*/ 0 w 12192000"/>
              <a:gd name="connsiteY4" fmla="*/ 2394282 h 2394282"/>
              <a:gd name="connsiteX5" fmla="*/ 0 w 12192000"/>
              <a:gd name="connsiteY5" fmla="*/ 457198 h 2394282"/>
              <a:gd name="connsiteX0" fmla="*/ 0 w 12192000"/>
              <a:gd name="connsiteY0" fmla="*/ 457198 h 2394282"/>
              <a:gd name="connsiteX1" fmla="*/ 8650705 w 12192000"/>
              <a:gd name="connsiteY1" fmla="*/ 0 h 2394282"/>
              <a:gd name="connsiteX2" fmla="*/ 12192000 w 12192000"/>
              <a:gd name="connsiteY2" fmla="*/ 288756 h 2394282"/>
              <a:gd name="connsiteX3" fmla="*/ 12192000 w 12192000"/>
              <a:gd name="connsiteY3" fmla="*/ 2394282 h 2394282"/>
              <a:gd name="connsiteX4" fmla="*/ 0 w 12192000"/>
              <a:gd name="connsiteY4" fmla="*/ 2394282 h 2394282"/>
              <a:gd name="connsiteX5" fmla="*/ 0 w 12192000"/>
              <a:gd name="connsiteY5" fmla="*/ 457198 h 2394282"/>
              <a:gd name="connsiteX0" fmla="*/ 0 w 12192000"/>
              <a:gd name="connsiteY0" fmla="*/ 457198 h 2394282"/>
              <a:gd name="connsiteX1" fmla="*/ 8650705 w 12192000"/>
              <a:gd name="connsiteY1" fmla="*/ 0 h 2394282"/>
              <a:gd name="connsiteX2" fmla="*/ 12192000 w 12192000"/>
              <a:gd name="connsiteY2" fmla="*/ 288756 h 2394282"/>
              <a:gd name="connsiteX3" fmla="*/ 12192000 w 12192000"/>
              <a:gd name="connsiteY3" fmla="*/ 2394282 h 2394282"/>
              <a:gd name="connsiteX4" fmla="*/ 0 w 12192000"/>
              <a:gd name="connsiteY4" fmla="*/ 2394282 h 2394282"/>
              <a:gd name="connsiteX5" fmla="*/ 0 w 12192000"/>
              <a:gd name="connsiteY5" fmla="*/ 457198 h 2394282"/>
              <a:gd name="connsiteX0" fmla="*/ 0 w 12192000"/>
              <a:gd name="connsiteY0" fmla="*/ 457198 h 2394282"/>
              <a:gd name="connsiteX1" fmla="*/ 8650705 w 12192000"/>
              <a:gd name="connsiteY1" fmla="*/ 0 h 2394282"/>
              <a:gd name="connsiteX2" fmla="*/ 12192000 w 12192000"/>
              <a:gd name="connsiteY2" fmla="*/ 288756 h 2394282"/>
              <a:gd name="connsiteX3" fmla="*/ 12192000 w 12192000"/>
              <a:gd name="connsiteY3" fmla="*/ 2394282 h 2394282"/>
              <a:gd name="connsiteX4" fmla="*/ 0 w 12192000"/>
              <a:gd name="connsiteY4" fmla="*/ 2394282 h 2394282"/>
              <a:gd name="connsiteX5" fmla="*/ 0 w 12192000"/>
              <a:gd name="connsiteY5" fmla="*/ 457198 h 2394282"/>
              <a:gd name="connsiteX0" fmla="*/ 0 w 12192000"/>
              <a:gd name="connsiteY0" fmla="*/ 469229 h 2406313"/>
              <a:gd name="connsiteX1" fmla="*/ 8398042 w 12192000"/>
              <a:gd name="connsiteY1" fmla="*/ 0 h 2406313"/>
              <a:gd name="connsiteX2" fmla="*/ 12192000 w 12192000"/>
              <a:gd name="connsiteY2" fmla="*/ 300787 h 2406313"/>
              <a:gd name="connsiteX3" fmla="*/ 12192000 w 12192000"/>
              <a:gd name="connsiteY3" fmla="*/ 2406313 h 2406313"/>
              <a:gd name="connsiteX4" fmla="*/ 0 w 12192000"/>
              <a:gd name="connsiteY4" fmla="*/ 2406313 h 2406313"/>
              <a:gd name="connsiteX5" fmla="*/ 0 w 12192000"/>
              <a:gd name="connsiteY5" fmla="*/ 469229 h 2406313"/>
              <a:gd name="connsiteX0" fmla="*/ 0 w 12192000"/>
              <a:gd name="connsiteY0" fmla="*/ 469229 h 2406313"/>
              <a:gd name="connsiteX1" fmla="*/ 8398042 w 12192000"/>
              <a:gd name="connsiteY1" fmla="*/ 0 h 2406313"/>
              <a:gd name="connsiteX2" fmla="*/ 12192000 w 12192000"/>
              <a:gd name="connsiteY2" fmla="*/ 300787 h 2406313"/>
              <a:gd name="connsiteX3" fmla="*/ 12192000 w 12192000"/>
              <a:gd name="connsiteY3" fmla="*/ 2406313 h 2406313"/>
              <a:gd name="connsiteX4" fmla="*/ 0 w 12192000"/>
              <a:gd name="connsiteY4" fmla="*/ 2406313 h 2406313"/>
              <a:gd name="connsiteX5" fmla="*/ 0 w 12192000"/>
              <a:gd name="connsiteY5" fmla="*/ 469229 h 2406313"/>
              <a:gd name="connsiteX0" fmla="*/ 0 w 12192000"/>
              <a:gd name="connsiteY0" fmla="*/ 469229 h 2406313"/>
              <a:gd name="connsiteX1" fmla="*/ 8398042 w 12192000"/>
              <a:gd name="connsiteY1" fmla="*/ 0 h 2406313"/>
              <a:gd name="connsiteX2" fmla="*/ 12192000 w 12192000"/>
              <a:gd name="connsiteY2" fmla="*/ 300787 h 2406313"/>
              <a:gd name="connsiteX3" fmla="*/ 12192000 w 12192000"/>
              <a:gd name="connsiteY3" fmla="*/ 2406313 h 2406313"/>
              <a:gd name="connsiteX4" fmla="*/ 0 w 12192000"/>
              <a:gd name="connsiteY4" fmla="*/ 2406313 h 2406313"/>
              <a:gd name="connsiteX5" fmla="*/ 0 w 12192000"/>
              <a:gd name="connsiteY5" fmla="*/ 469229 h 2406313"/>
              <a:gd name="connsiteX0" fmla="*/ 0 w 12192000"/>
              <a:gd name="connsiteY0" fmla="*/ 481260 h 2406313"/>
              <a:gd name="connsiteX1" fmla="*/ 8398042 w 12192000"/>
              <a:gd name="connsiteY1" fmla="*/ 0 h 2406313"/>
              <a:gd name="connsiteX2" fmla="*/ 12192000 w 12192000"/>
              <a:gd name="connsiteY2" fmla="*/ 300787 h 2406313"/>
              <a:gd name="connsiteX3" fmla="*/ 12192000 w 12192000"/>
              <a:gd name="connsiteY3" fmla="*/ 2406313 h 2406313"/>
              <a:gd name="connsiteX4" fmla="*/ 0 w 12192000"/>
              <a:gd name="connsiteY4" fmla="*/ 2406313 h 2406313"/>
              <a:gd name="connsiteX5" fmla="*/ 0 w 12192000"/>
              <a:gd name="connsiteY5" fmla="*/ 481260 h 2406313"/>
              <a:gd name="connsiteX0" fmla="*/ 0 w 12192000"/>
              <a:gd name="connsiteY0" fmla="*/ 481260 h 2406313"/>
              <a:gd name="connsiteX1" fmla="*/ 8398042 w 12192000"/>
              <a:gd name="connsiteY1" fmla="*/ 0 h 2406313"/>
              <a:gd name="connsiteX2" fmla="*/ 12192000 w 12192000"/>
              <a:gd name="connsiteY2" fmla="*/ 300787 h 2406313"/>
              <a:gd name="connsiteX3" fmla="*/ 12192000 w 12192000"/>
              <a:gd name="connsiteY3" fmla="*/ 2406313 h 2406313"/>
              <a:gd name="connsiteX4" fmla="*/ 0 w 12192000"/>
              <a:gd name="connsiteY4" fmla="*/ 2406313 h 2406313"/>
              <a:gd name="connsiteX5" fmla="*/ 0 w 12192000"/>
              <a:gd name="connsiteY5" fmla="*/ 481260 h 2406313"/>
              <a:gd name="connsiteX0" fmla="*/ 0 w 12192000"/>
              <a:gd name="connsiteY0" fmla="*/ 481260 h 2406313"/>
              <a:gd name="connsiteX1" fmla="*/ 8398042 w 12192000"/>
              <a:gd name="connsiteY1" fmla="*/ 0 h 2406313"/>
              <a:gd name="connsiteX2" fmla="*/ 12192000 w 12192000"/>
              <a:gd name="connsiteY2" fmla="*/ 300787 h 2406313"/>
              <a:gd name="connsiteX3" fmla="*/ 12192000 w 12192000"/>
              <a:gd name="connsiteY3" fmla="*/ 2406313 h 2406313"/>
              <a:gd name="connsiteX4" fmla="*/ 0 w 12192000"/>
              <a:gd name="connsiteY4" fmla="*/ 2406313 h 2406313"/>
              <a:gd name="connsiteX5" fmla="*/ 0 w 12192000"/>
              <a:gd name="connsiteY5" fmla="*/ 481260 h 2406313"/>
              <a:gd name="connsiteX0" fmla="*/ 0 w 12192000"/>
              <a:gd name="connsiteY0" fmla="*/ 481260 h 2406313"/>
              <a:gd name="connsiteX1" fmla="*/ 8398042 w 12192000"/>
              <a:gd name="connsiteY1" fmla="*/ 0 h 2406313"/>
              <a:gd name="connsiteX2" fmla="*/ 12192000 w 12192000"/>
              <a:gd name="connsiteY2" fmla="*/ 300787 h 2406313"/>
              <a:gd name="connsiteX3" fmla="*/ 12192000 w 12192000"/>
              <a:gd name="connsiteY3" fmla="*/ 2406313 h 2406313"/>
              <a:gd name="connsiteX4" fmla="*/ 0 w 12192000"/>
              <a:gd name="connsiteY4" fmla="*/ 2406313 h 2406313"/>
              <a:gd name="connsiteX5" fmla="*/ 0 w 12192000"/>
              <a:gd name="connsiteY5" fmla="*/ 481260 h 2406313"/>
              <a:gd name="connsiteX0" fmla="*/ 0 w 12192000"/>
              <a:gd name="connsiteY0" fmla="*/ 481260 h 2406313"/>
              <a:gd name="connsiteX1" fmla="*/ 8398042 w 12192000"/>
              <a:gd name="connsiteY1" fmla="*/ 0 h 2406313"/>
              <a:gd name="connsiteX2" fmla="*/ 12192000 w 12192000"/>
              <a:gd name="connsiteY2" fmla="*/ 300787 h 2406313"/>
              <a:gd name="connsiteX3" fmla="*/ 12192000 w 12192000"/>
              <a:gd name="connsiteY3" fmla="*/ 2406313 h 2406313"/>
              <a:gd name="connsiteX4" fmla="*/ 0 w 12192000"/>
              <a:gd name="connsiteY4" fmla="*/ 2406313 h 2406313"/>
              <a:gd name="connsiteX5" fmla="*/ 0 w 12192000"/>
              <a:gd name="connsiteY5" fmla="*/ 481260 h 2406313"/>
              <a:gd name="connsiteX0" fmla="*/ 0 w 12192000"/>
              <a:gd name="connsiteY0" fmla="*/ 481260 h 2406313"/>
              <a:gd name="connsiteX1" fmla="*/ 8398042 w 12192000"/>
              <a:gd name="connsiteY1" fmla="*/ 0 h 2406313"/>
              <a:gd name="connsiteX2" fmla="*/ 12192000 w 12192000"/>
              <a:gd name="connsiteY2" fmla="*/ 300787 h 2406313"/>
              <a:gd name="connsiteX3" fmla="*/ 12192000 w 12192000"/>
              <a:gd name="connsiteY3" fmla="*/ 2406313 h 2406313"/>
              <a:gd name="connsiteX4" fmla="*/ 0 w 12192000"/>
              <a:gd name="connsiteY4" fmla="*/ 2406313 h 2406313"/>
              <a:gd name="connsiteX5" fmla="*/ 0 w 12192000"/>
              <a:gd name="connsiteY5" fmla="*/ 481260 h 2406313"/>
              <a:gd name="connsiteX0" fmla="*/ 0 w 12192000"/>
              <a:gd name="connsiteY0" fmla="*/ 481260 h 2406313"/>
              <a:gd name="connsiteX1" fmla="*/ 8376272 w 12192000"/>
              <a:gd name="connsiteY1" fmla="*/ 0 h 2406313"/>
              <a:gd name="connsiteX2" fmla="*/ 12192000 w 12192000"/>
              <a:gd name="connsiteY2" fmla="*/ 300787 h 2406313"/>
              <a:gd name="connsiteX3" fmla="*/ 12192000 w 12192000"/>
              <a:gd name="connsiteY3" fmla="*/ 2406313 h 2406313"/>
              <a:gd name="connsiteX4" fmla="*/ 0 w 12192000"/>
              <a:gd name="connsiteY4" fmla="*/ 2406313 h 2406313"/>
              <a:gd name="connsiteX5" fmla="*/ 0 w 12192000"/>
              <a:gd name="connsiteY5" fmla="*/ 481260 h 2406313"/>
              <a:gd name="connsiteX0" fmla="*/ 0 w 12192000"/>
              <a:gd name="connsiteY0" fmla="*/ 481260 h 2406313"/>
              <a:gd name="connsiteX1" fmla="*/ 8376272 w 12192000"/>
              <a:gd name="connsiteY1" fmla="*/ 0 h 2406313"/>
              <a:gd name="connsiteX2" fmla="*/ 12192000 w 12192000"/>
              <a:gd name="connsiteY2" fmla="*/ 300787 h 2406313"/>
              <a:gd name="connsiteX3" fmla="*/ 12192000 w 12192000"/>
              <a:gd name="connsiteY3" fmla="*/ 2406313 h 2406313"/>
              <a:gd name="connsiteX4" fmla="*/ 0 w 12192000"/>
              <a:gd name="connsiteY4" fmla="*/ 2406313 h 2406313"/>
              <a:gd name="connsiteX5" fmla="*/ 0 w 12192000"/>
              <a:gd name="connsiteY5" fmla="*/ 481260 h 2406313"/>
              <a:gd name="connsiteX0" fmla="*/ 0 w 12192000"/>
              <a:gd name="connsiteY0" fmla="*/ 481260 h 2406313"/>
              <a:gd name="connsiteX1" fmla="*/ 8376272 w 12192000"/>
              <a:gd name="connsiteY1" fmla="*/ 0 h 2406313"/>
              <a:gd name="connsiteX2" fmla="*/ 12192000 w 12192000"/>
              <a:gd name="connsiteY2" fmla="*/ 300787 h 2406313"/>
              <a:gd name="connsiteX3" fmla="*/ 12192000 w 12192000"/>
              <a:gd name="connsiteY3" fmla="*/ 2406313 h 2406313"/>
              <a:gd name="connsiteX4" fmla="*/ 0 w 12192000"/>
              <a:gd name="connsiteY4" fmla="*/ 2406313 h 2406313"/>
              <a:gd name="connsiteX5" fmla="*/ 0 w 12192000"/>
              <a:gd name="connsiteY5" fmla="*/ 481260 h 2406313"/>
              <a:gd name="connsiteX0" fmla="*/ 0 w 12192000"/>
              <a:gd name="connsiteY0" fmla="*/ 440438 h 2365491"/>
              <a:gd name="connsiteX1" fmla="*/ 8321844 w 12192000"/>
              <a:gd name="connsiteY1" fmla="*/ 0 h 2365491"/>
              <a:gd name="connsiteX2" fmla="*/ 12192000 w 12192000"/>
              <a:gd name="connsiteY2" fmla="*/ 259965 h 2365491"/>
              <a:gd name="connsiteX3" fmla="*/ 12192000 w 12192000"/>
              <a:gd name="connsiteY3" fmla="*/ 2365491 h 2365491"/>
              <a:gd name="connsiteX4" fmla="*/ 0 w 12192000"/>
              <a:gd name="connsiteY4" fmla="*/ 2365491 h 2365491"/>
              <a:gd name="connsiteX5" fmla="*/ 0 w 12192000"/>
              <a:gd name="connsiteY5" fmla="*/ 440438 h 2365491"/>
              <a:gd name="connsiteX0" fmla="*/ 0 w 12192000"/>
              <a:gd name="connsiteY0" fmla="*/ 455788 h 2380841"/>
              <a:gd name="connsiteX1" fmla="*/ 8321844 w 12192000"/>
              <a:gd name="connsiteY1" fmla="*/ 15350 h 2380841"/>
              <a:gd name="connsiteX2" fmla="*/ 12192000 w 12192000"/>
              <a:gd name="connsiteY2" fmla="*/ 275315 h 2380841"/>
              <a:gd name="connsiteX3" fmla="*/ 12192000 w 12192000"/>
              <a:gd name="connsiteY3" fmla="*/ 2380841 h 2380841"/>
              <a:gd name="connsiteX4" fmla="*/ 0 w 12192000"/>
              <a:gd name="connsiteY4" fmla="*/ 2380841 h 2380841"/>
              <a:gd name="connsiteX5" fmla="*/ 0 w 12192000"/>
              <a:gd name="connsiteY5" fmla="*/ 455788 h 2380841"/>
              <a:gd name="connsiteX0" fmla="*/ 0 w 12192000"/>
              <a:gd name="connsiteY0" fmla="*/ 501983 h 2427036"/>
              <a:gd name="connsiteX1" fmla="*/ 8245644 w 12192000"/>
              <a:gd name="connsiteY1" fmla="*/ 12559 h 2427036"/>
              <a:gd name="connsiteX2" fmla="*/ 12192000 w 12192000"/>
              <a:gd name="connsiteY2" fmla="*/ 321510 h 2427036"/>
              <a:gd name="connsiteX3" fmla="*/ 12192000 w 12192000"/>
              <a:gd name="connsiteY3" fmla="*/ 2427036 h 2427036"/>
              <a:gd name="connsiteX4" fmla="*/ 0 w 12192000"/>
              <a:gd name="connsiteY4" fmla="*/ 2427036 h 2427036"/>
              <a:gd name="connsiteX5" fmla="*/ 0 w 12192000"/>
              <a:gd name="connsiteY5" fmla="*/ 501983 h 2427036"/>
              <a:gd name="connsiteX0" fmla="*/ 0 w 12192000"/>
              <a:gd name="connsiteY0" fmla="*/ 478761 h 2403814"/>
              <a:gd name="connsiteX1" fmla="*/ 8191216 w 12192000"/>
              <a:gd name="connsiteY1" fmla="*/ 13830 h 2403814"/>
              <a:gd name="connsiteX2" fmla="*/ 12192000 w 12192000"/>
              <a:gd name="connsiteY2" fmla="*/ 298288 h 2403814"/>
              <a:gd name="connsiteX3" fmla="*/ 12192000 w 12192000"/>
              <a:gd name="connsiteY3" fmla="*/ 2403814 h 2403814"/>
              <a:gd name="connsiteX4" fmla="*/ 0 w 12192000"/>
              <a:gd name="connsiteY4" fmla="*/ 2403814 h 2403814"/>
              <a:gd name="connsiteX5" fmla="*/ 0 w 12192000"/>
              <a:gd name="connsiteY5" fmla="*/ 478761 h 2403814"/>
              <a:gd name="connsiteX0" fmla="*/ 0 w 12192000"/>
              <a:gd name="connsiteY0" fmla="*/ 464955 h 2390008"/>
              <a:gd name="connsiteX1" fmla="*/ 8191216 w 12192000"/>
              <a:gd name="connsiteY1" fmla="*/ 24 h 2390008"/>
              <a:gd name="connsiteX2" fmla="*/ 12192000 w 12192000"/>
              <a:gd name="connsiteY2" fmla="*/ 284482 h 2390008"/>
              <a:gd name="connsiteX3" fmla="*/ 12192000 w 12192000"/>
              <a:gd name="connsiteY3" fmla="*/ 2390008 h 2390008"/>
              <a:gd name="connsiteX4" fmla="*/ 0 w 12192000"/>
              <a:gd name="connsiteY4" fmla="*/ 2390008 h 2390008"/>
              <a:gd name="connsiteX5" fmla="*/ 0 w 12192000"/>
              <a:gd name="connsiteY5" fmla="*/ 464955 h 2390008"/>
              <a:gd name="connsiteX0" fmla="*/ 0 w 12192000"/>
              <a:gd name="connsiteY0" fmla="*/ 481278 h 2406331"/>
              <a:gd name="connsiteX1" fmla="*/ 8223873 w 12192000"/>
              <a:gd name="connsiteY1" fmla="*/ 19 h 2406331"/>
              <a:gd name="connsiteX2" fmla="*/ 12192000 w 12192000"/>
              <a:gd name="connsiteY2" fmla="*/ 300805 h 2406331"/>
              <a:gd name="connsiteX3" fmla="*/ 12192000 w 12192000"/>
              <a:gd name="connsiteY3" fmla="*/ 2406331 h 2406331"/>
              <a:gd name="connsiteX4" fmla="*/ 0 w 12192000"/>
              <a:gd name="connsiteY4" fmla="*/ 2406331 h 2406331"/>
              <a:gd name="connsiteX5" fmla="*/ 0 w 12192000"/>
              <a:gd name="connsiteY5" fmla="*/ 481278 h 2406331"/>
              <a:gd name="connsiteX0" fmla="*/ 0 w 12192000"/>
              <a:gd name="connsiteY0" fmla="*/ 494217 h 2419270"/>
              <a:gd name="connsiteX1" fmla="*/ 8223873 w 12192000"/>
              <a:gd name="connsiteY1" fmla="*/ 12958 h 2419270"/>
              <a:gd name="connsiteX2" fmla="*/ 12192000 w 12192000"/>
              <a:gd name="connsiteY2" fmla="*/ 313744 h 2419270"/>
              <a:gd name="connsiteX3" fmla="*/ 12192000 w 12192000"/>
              <a:gd name="connsiteY3" fmla="*/ 2419270 h 2419270"/>
              <a:gd name="connsiteX4" fmla="*/ 0 w 12192000"/>
              <a:gd name="connsiteY4" fmla="*/ 2419270 h 2419270"/>
              <a:gd name="connsiteX5" fmla="*/ 0 w 12192000"/>
              <a:gd name="connsiteY5" fmla="*/ 494217 h 2419270"/>
              <a:gd name="connsiteX0" fmla="*/ 0 w 12192000"/>
              <a:gd name="connsiteY0" fmla="*/ 513042 h 2438095"/>
              <a:gd name="connsiteX1" fmla="*/ 8223873 w 12192000"/>
              <a:gd name="connsiteY1" fmla="*/ 31783 h 2438095"/>
              <a:gd name="connsiteX2" fmla="*/ 12192000 w 12192000"/>
              <a:gd name="connsiteY2" fmla="*/ 332569 h 2438095"/>
              <a:gd name="connsiteX3" fmla="*/ 12192000 w 12192000"/>
              <a:gd name="connsiteY3" fmla="*/ 2438095 h 2438095"/>
              <a:gd name="connsiteX4" fmla="*/ 0 w 12192000"/>
              <a:gd name="connsiteY4" fmla="*/ 2438095 h 2438095"/>
              <a:gd name="connsiteX5" fmla="*/ 0 w 12192000"/>
              <a:gd name="connsiteY5" fmla="*/ 513042 h 2438095"/>
              <a:gd name="connsiteX0" fmla="*/ 0 w 12192000"/>
              <a:gd name="connsiteY0" fmla="*/ 492188 h 2417241"/>
              <a:gd name="connsiteX1" fmla="*/ 8223873 w 12192000"/>
              <a:gd name="connsiteY1" fmla="*/ 10929 h 2417241"/>
              <a:gd name="connsiteX2" fmla="*/ 12192000 w 12192000"/>
              <a:gd name="connsiteY2" fmla="*/ 311715 h 2417241"/>
              <a:gd name="connsiteX3" fmla="*/ 12192000 w 12192000"/>
              <a:gd name="connsiteY3" fmla="*/ 2417241 h 2417241"/>
              <a:gd name="connsiteX4" fmla="*/ 0 w 12192000"/>
              <a:gd name="connsiteY4" fmla="*/ 2417241 h 2417241"/>
              <a:gd name="connsiteX5" fmla="*/ 0 w 12192000"/>
              <a:gd name="connsiteY5" fmla="*/ 492188 h 2417241"/>
              <a:gd name="connsiteX0" fmla="*/ 0 w 12192000"/>
              <a:gd name="connsiteY0" fmla="*/ 506505 h 2431558"/>
              <a:gd name="connsiteX1" fmla="*/ 8223873 w 12192000"/>
              <a:gd name="connsiteY1" fmla="*/ 25246 h 2431558"/>
              <a:gd name="connsiteX2" fmla="*/ 12192000 w 12192000"/>
              <a:gd name="connsiteY2" fmla="*/ 326032 h 2431558"/>
              <a:gd name="connsiteX3" fmla="*/ 12192000 w 12192000"/>
              <a:gd name="connsiteY3" fmla="*/ 2431558 h 2431558"/>
              <a:gd name="connsiteX4" fmla="*/ 0 w 12192000"/>
              <a:gd name="connsiteY4" fmla="*/ 2431558 h 2431558"/>
              <a:gd name="connsiteX5" fmla="*/ 0 w 12192000"/>
              <a:gd name="connsiteY5" fmla="*/ 506505 h 2431558"/>
              <a:gd name="connsiteX0" fmla="*/ 0 w 12192000"/>
              <a:gd name="connsiteY0" fmla="*/ 498993 h 2424046"/>
              <a:gd name="connsiteX1" fmla="*/ 8223873 w 12192000"/>
              <a:gd name="connsiteY1" fmla="*/ 17734 h 2424046"/>
              <a:gd name="connsiteX2" fmla="*/ 12192000 w 12192000"/>
              <a:gd name="connsiteY2" fmla="*/ 318520 h 2424046"/>
              <a:gd name="connsiteX3" fmla="*/ 12192000 w 12192000"/>
              <a:gd name="connsiteY3" fmla="*/ 2424046 h 2424046"/>
              <a:gd name="connsiteX4" fmla="*/ 0 w 12192000"/>
              <a:gd name="connsiteY4" fmla="*/ 2424046 h 2424046"/>
              <a:gd name="connsiteX5" fmla="*/ 0 w 12192000"/>
              <a:gd name="connsiteY5" fmla="*/ 498993 h 2424046"/>
              <a:gd name="connsiteX0" fmla="*/ 0 w 12192000"/>
              <a:gd name="connsiteY0" fmla="*/ 485285 h 2410338"/>
              <a:gd name="connsiteX1" fmla="*/ 8223873 w 12192000"/>
              <a:gd name="connsiteY1" fmla="*/ 4026 h 2410338"/>
              <a:gd name="connsiteX2" fmla="*/ 12192000 w 12192000"/>
              <a:gd name="connsiteY2" fmla="*/ 304812 h 2410338"/>
              <a:gd name="connsiteX3" fmla="*/ 12192000 w 12192000"/>
              <a:gd name="connsiteY3" fmla="*/ 2410338 h 2410338"/>
              <a:gd name="connsiteX4" fmla="*/ 0 w 12192000"/>
              <a:gd name="connsiteY4" fmla="*/ 2410338 h 2410338"/>
              <a:gd name="connsiteX5" fmla="*/ 0 w 12192000"/>
              <a:gd name="connsiteY5" fmla="*/ 485285 h 2410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2410338">
                <a:moveTo>
                  <a:pt x="0" y="485285"/>
                </a:moveTo>
                <a:cubicBezTo>
                  <a:pt x="6323455" y="-81631"/>
                  <a:pt x="6973637" y="5459"/>
                  <a:pt x="8223873" y="4026"/>
                </a:cubicBezTo>
                <a:cubicBezTo>
                  <a:pt x="9474109" y="2593"/>
                  <a:pt x="10342989" y="81685"/>
                  <a:pt x="12192000" y="304812"/>
                </a:cubicBezTo>
                <a:lnTo>
                  <a:pt x="12192000" y="2410338"/>
                </a:lnTo>
                <a:lnTo>
                  <a:pt x="0" y="2410338"/>
                </a:lnTo>
                <a:lnTo>
                  <a:pt x="0" y="485285"/>
                </a:lnTo>
                <a:close/>
              </a:path>
            </a:pathLst>
          </a:custGeom>
          <a:gradFill>
            <a:gsLst>
              <a:gs pos="11000">
                <a:schemeClr val="accent1">
                  <a:lumMod val="60000"/>
                  <a:lumOff val="40000"/>
                </a:schemeClr>
              </a:gs>
              <a:gs pos="55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39304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pos="4967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8801" y="1412422"/>
            <a:ext cx="11056060" cy="48074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C20F355-3BEC-4685-9A5F-143FF989231D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C19B-5D28-4838-8C85-B60248FB9B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322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C20F355-3BEC-4685-9A5F-143FF989231D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C19B-5D28-4838-8C85-B60248FB9B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924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C19B-5D28-4838-8C85-B60248FB9B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4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5156200" cy="2000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48125570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C20F355-3BEC-4685-9A5F-143FF989231D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C19B-5D28-4838-8C85-B60248FB9B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407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C20F355-3BEC-4685-9A5F-143FF989231D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C19B-5D28-4838-8C85-B60248FB9B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33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C20F355-3BEC-4685-9A5F-143FF989231D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C19B-5D28-4838-8C85-B60248FB9B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570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C20F355-3BEC-4685-9A5F-143FF989231D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C19B-5D28-4838-8C85-B60248FB9B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328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C20F355-3BEC-4685-9A5F-143FF989231D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C19B-5D28-4838-8C85-B60248FB9B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742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C20F355-3BEC-4685-9A5F-143FF989231D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C19B-5D28-4838-8C85-B60248FB9B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072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9"/>
          <p:cNvSpPr/>
          <p:nvPr userDrawn="1"/>
        </p:nvSpPr>
        <p:spPr>
          <a:xfrm>
            <a:off x="0" y="5926139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" fmla="*/ 0 w 12207499"/>
              <a:gd name="connsiteY0" fmla="*/ 0 h 728420"/>
              <a:gd name="connsiteX1" fmla="*/ 12192000 w 12207499"/>
              <a:gd name="connsiteY1" fmla="*/ 0 h 728420"/>
              <a:gd name="connsiteX2" fmla="*/ 12207499 w 12207499"/>
              <a:gd name="connsiteY2" fmla="*/ 573437 h 728420"/>
              <a:gd name="connsiteX3" fmla="*/ 0 w 12207499"/>
              <a:gd name="connsiteY3" fmla="*/ 728420 h 728420"/>
              <a:gd name="connsiteX4" fmla="*/ 0 w 12207499"/>
              <a:gd name="connsiteY4" fmla="*/ 0 h 728420"/>
              <a:gd name="connsiteX0" fmla="*/ 0 w 12192001"/>
              <a:gd name="connsiteY0" fmla="*/ 0 h 728420"/>
              <a:gd name="connsiteX1" fmla="*/ 12192000 w 12192001"/>
              <a:gd name="connsiteY1" fmla="*/ 0 h 728420"/>
              <a:gd name="connsiteX2" fmla="*/ 12192001 w 12192001"/>
              <a:gd name="connsiteY2" fmla="*/ 650928 h 728420"/>
              <a:gd name="connsiteX3" fmla="*/ 0 w 12192001"/>
              <a:gd name="connsiteY3" fmla="*/ 728420 h 728420"/>
              <a:gd name="connsiteX4" fmla="*/ 0 w 12192001"/>
              <a:gd name="connsiteY4" fmla="*/ 0 h 728420"/>
              <a:gd name="connsiteX0" fmla="*/ 0 w 12192001"/>
              <a:gd name="connsiteY0" fmla="*/ 0 h 728420"/>
              <a:gd name="connsiteX1" fmla="*/ 12192000 w 12192001"/>
              <a:gd name="connsiteY1" fmla="*/ 0 h 728420"/>
              <a:gd name="connsiteX2" fmla="*/ 12192001 w 12192001"/>
              <a:gd name="connsiteY2" fmla="*/ 650928 h 728420"/>
              <a:gd name="connsiteX3" fmla="*/ 0 w 12192001"/>
              <a:gd name="connsiteY3" fmla="*/ 728420 h 728420"/>
              <a:gd name="connsiteX4" fmla="*/ 0 w 12192001"/>
              <a:gd name="connsiteY4" fmla="*/ 0 h 728420"/>
              <a:gd name="connsiteX0" fmla="*/ 0 w 12192001"/>
              <a:gd name="connsiteY0" fmla="*/ 0 h 728420"/>
              <a:gd name="connsiteX1" fmla="*/ 12192000 w 12192001"/>
              <a:gd name="connsiteY1" fmla="*/ 0 h 728420"/>
              <a:gd name="connsiteX2" fmla="*/ 12192001 w 12192001"/>
              <a:gd name="connsiteY2" fmla="*/ 650928 h 728420"/>
              <a:gd name="connsiteX3" fmla="*/ 0 w 12192001"/>
              <a:gd name="connsiteY3" fmla="*/ 728420 h 728420"/>
              <a:gd name="connsiteX4" fmla="*/ 0 w 12192001"/>
              <a:gd name="connsiteY4" fmla="*/ 0 h 728420"/>
              <a:gd name="connsiteX0" fmla="*/ 0 w 12192001"/>
              <a:gd name="connsiteY0" fmla="*/ 0 h 728420"/>
              <a:gd name="connsiteX1" fmla="*/ 12192000 w 12192001"/>
              <a:gd name="connsiteY1" fmla="*/ 0 h 728420"/>
              <a:gd name="connsiteX2" fmla="*/ 12192001 w 12192001"/>
              <a:gd name="connsiteY2" fmla="*/ 650928 h 728420"/>
              <a:gd name="connsiteX3" fmla="*/ 0 w 12192001"/>
              <a:gd name="connsiteY3" fmla="*/ 728420 h 728420"/>
              <a:gd name="connsiteX4" fmla="*/ 0 w 12192001"/>
              <a:gd name="connsiteY4" fmla="*/ 0 h 728420"/>
              <a:gd name="connsiteX0" fmla="*/ 0 w 12192001"/>
              <a:gd name="connsiteY0" fmla="*/ 0 h 728420"/>
              <a:gd name="connsiteX1" fmla="*/ 12192000 w 12192001"/>
              <a:gd name="connsiteY1" fmla="*/ 0 h 728420"/>
              <a:gd name="connsiteX2" fmla="*/ 12192001 w 12192001"/>
              <a:gd name="connsiteY2" fmla="*/ 650928 h 728420"/>
              <a:gd name="connsiteX3" fmla="*/ 0 w 12192001"/>
              <a:gd name="connsiteY3" fmla="*/ 728420 h 728420"/>
              <a:gd name="connsiteX4" fmla="*/ 0 w 12192001"/>
              <a:gd name="connsiteY4" fmla="*/ 0 h 728420"/>
              <a:gd name="connsiteX0" fmla="*/ 0 w 12192001"/>
              <a:gd name="connsiteY0" fmla="*/ 137762 h 866182"/>
              <a:gd name="connsiteX1" fmla="*/ 12192000 w 12192001"/>
              <a:gd name="connsiteY1" fmla="*/ 137762 h 866182"/>
              <a:gd name="connsiteX2" fmla="*/ 12192001 w 12192001"/>
              <a:gd name="connsiteY2" fmla="*/ 788690 h 866182"/>
              <a:gd name="connsiteX3" fmla="*/ 0 w 12192001"/>
              <a:gd name="connsiteY3" fmla="*/ 866182 h 866182"/>
              <a:gd name="connsiteX4" fmla="*/ 0 w 12192001"/>
              <a:gd name="connsiteY4" fmla="*/ 137762 h 866182"/>
              <a:gd name="connsiteX0" fmla="*/ 0 w 12222997"/>
              <a:gd name="connsiteY0" fmla="*/ 86791 h 815211"/>
              <a:gd name="connsiteX1" fmla="*/ 12222997 w 12222997"/>
              <a:gd name="connsiteY1" fmla="*/ 396757 h 815211"/>
              <a:gd name="connsiteX2" fmla="*/ 12192001 w 12222997"/>
              <a:gd name="connsiteY2" fmla="*/ 737719 h 815211"/>
              <a:gd name="connsiteX3" fmla="*/ 0 w 12222997"/>
              <a:gd name="connsiteY3" fmla="*/ 815211 h 815211"/>
              <a:gd name="connsiteX4" fmla="*/ 0 w 12222997"/>
              <a:gd name="connsiteY4" fmla="*/ 86791 h 815211"/>
              <a:gd name="connsiteX0" fmla="*/ 0 w 12192001"/>
              <a:gd name="connsiteY0" fmla="*/ 88432 h 816852"/>
              <a:gd name="connsiteX1" fmla="*/ 12192000 w 12192001"/>
              <a:gd name="connsiteY1" fmla="*/ 382900 h 816852"/>
              <a:gd name="connsiteX2" fmla="*/ 12192001 w 12192001"/>
              <a:gd name="connsiteY2" fmla="*/ 739360 h 816852"/>
              <a:gd name="connsiteX3" fmla="*/ 0 w 12192001"/>
              <a:gd name="connsiteY3" fmla="*/ 816852 h 816852"/>
              <a:gd name="connsiteX4" fmla="*/ 0 w 12192001"/>
              <a:gd name="connsiteY4" fmla="*/ 88432 h 816852"/>
              <a:gd name="connsiteX0" fmla="*/ 0 w 12192001"/>
              <a:gd name="connsiteY0" fmla="*/ 128784 h 857204"/>
              <a:gd name="connsiteX1" fmla="*/ 12192000 w 12192001"/>
              <a:gd name="connsiteY1" fmla="*/ 423252 h 857204"/>
              <a:gd name="connsiteX2" fmla="*/ 12192001 w 12192001"/>
              <a:gd name="connsiteY2" fmla="*/ 779712 h 857204"/>
              <a:gd name="connsiteX3" fmla="*/ 0 w 12192001"/>
              <a:gd name="connsiteY3" fmla="*/ 857204 h 857204"/>
              <a:gd name="connsiteX4" fmla="*/ 0 w 12192001"/>
              <a:gd name="connsiteY4" fmla="*/ 128784 h 857204"/>
              <a:gd name="connsiteX0" fmla="*/ 0 w 12192001"/>
              <a:gd name="connsiteY0" fmla="*/ 114230 h 842650"/>
              <a:gd name="connsiteX1" fmla="*/ 12192000 w 12192001"/>
              <a:gd name="connsiteY1" fmla="*/ 486190 h 842650"/>
              <a:gd name="connsiteX2" fmla="*/ 12192001 w 12192001"/>
              <a:gd name="connsiteY2" fmla="*/ 765158 h 842650"/>
              <a:gd name="connsiteX3" fmla="*/ 0 w 12192001"/>
              <a:gd name="connsiteY3" fmla="*/ 842650 h 842650"/>
              <a:gd name="connsiteX4" fmla="*/ 0 w 12192001"/>
              <a:gd name="connsiteY4" fmla="*/ 114230 h 842650"/>
              <a:gd name="connsiteX0" fmla="*/ 0 w 12192001"/>
              <a:gd name="connsiteY0" fmla="*/ 132514 h 860934"/>
              <a:gd name="connsiteX1" fmla="*/ 12192000 w 12192001"/>
              <a:gd name="connsiteY1" fmla="*/ 504474 h 860934"/>
              <a:gd name="connsiteX2" fmla="*/ 12192001 w 12192001"/>
              <a:gd name="connsiteY2" fmla="*/ 783442 h 860934"/>
              <a:gd name="connsiteX3" fmla="*/ 0 w 12192001"/>
              <a:gd name="connsiteY3" fmla="*/ 860934 h 860934"/>
              <a:gd name="connsiteX4" fmla="*/ 0 w 12192001"/>
              <a:gd name="connsiteY4" fmla="*/ 132514 h 860934"/>
              <a:gd name="connsiteX0" fmla="*/ 0 w 12192001"/>
              <a:gd name="connsiteY0" fmla="*/ 144834 h 873254"/>
              <a:gd name="connsiteX1" fmla="*/ 12192000 w 12192001"/>
              <a:gd name="connsiteY1" fmla="*/ 516794 h 873254"/>
              <a:gd name="connsiteX2" fmla="*/ 12192001 w 12192001"/>
              <a:gd name="connsiteY2" fmla="*/ 795762 h 873254"/>
              <a:gd name="connsiteX3" fmla="*/ 0 w 12192001"/>
              <a:gd name="connsiteY3" fmla="*/ 873254 h 873254"/>
              <a:gd name="connsiteX4" fmla="*/ 0 w 12192001"/>
              <a:gd name="connsiteY4" fmla="*/ 144834 h 873254"/>
              <a:gd name="connsiteX0" fmla="*/ 0 w 12192001"/>
              <a:gd name="connsiteY0" fmla="*/ 124771 h 853191"/>
              <a:gd name="connsiteX1" fmla="*/ 12192000 w 12192001"/>
              <a:gd name="connsiteY1" fmla="*/ 589721 h 853191"/>
              <a:gd name="connsiteX2" fmla="*/ 12192001 w 12192001"/>
              <a:gd name="connsiteY2" fmla="*/ 775699 h 853191"/>
              <a:gd name="connsiteX3" fmla="*/ 0 w 12192001"/>
              <a:gd name="connsiteY3" fmla="*/ 853191 h 853191"/>
              <a:gd name="connsiteX4" fmla="*/ 0 w 12192001"/>
              <a:gd name="connsiteY4" fmla="*/ 124771 h 853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9" name="任意多边形 18"/>
          <p:cNvSpPr/>
          <p:nvPr userDrawn="1"/>
        </p:nvSpPr>
        <p:spPr>
          <a:xfrm>
            <a:off x="0" y="6241533"/>
            <a:ext cx="12192000" cy="581055"/>
          </a:xfrm>
          <a:custGeom>
            <a:avLst/>
            <a:gdLst>
              <a:gd name="connsiteX0" fmla="*/ 5475514 w 9144000"/>
              <a:gd name="connsiteY0" fmla="*/ 105 h 581054"/>
              <a:gd name="connsiteX1" fmla="*/ 6167905 w 9144000"/>
              <a:gd name="connsiteY1" fmla="*/ 4026 h 581054"/>
              <a:gd name="connsiteX2" fmla="*/ 9144000 w 9144000"/>
              <a:gd name="connsiteY2" fmla="*/ 304812 h 581054"/>
              <a:gd name="connsiteX3" fmla="*/ 9144000 w 9144000"/>
              <a:gd name="connsiteY3" fmla="*/ 400581 h 581054"/>
              <a:gd name="connsiteX4" fmla="*/ 6167905 w 9144000"/>
              <a:gd name="connsiteY4" fmla="*/ 99795 h 581054"/>
              <a:gd name="connsiteX5" fmla="*/ 5475514 w 9144000"/>
              <a:gd name="connsiteY5" fmla="*/ 95874 h 581054"/>
              <a:gd name="connsiteX6" fmla="*/ 0 w 9144000"/>
              <a:gd name="connsiteY6" fmla="*/ 581054 h 581054"/>
              <a:gd name="connsiteX7" fmla="*/ 0 w 9144000"/>
              <a:gd name="connsiteY7" fmla="*/ 485285 h 581054"/>
              <a:gd name="connsiteX8" fmla="*/ 5475514 w 9144000"/>
              <a:gd name="connsiteY8" fmla="*/ 105 h 5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81054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400581"/>
                </a:lnTo>
                <a:cubicBezTo>
                  <a:pt x="7757242" y="177454"/>
                  <a:pt x="7105582" y="98362"/>
                  <a:pt x="6167905" y="99795"/>
                </a:cubicBezTo>
                <a:cubicBezTo>
                  <a:pt x="5933486" y="100154"/>
                  <a:pt x="5727194" y="94979"/>
                  <a:pt x="5475514" y="95874"/>
                </a:cubicBezTo>
                <a:cubicBezTo>
                  <a:pt x="4720475" y="98559"/>
                  <a:pt x="3556943" y="155867"/>
                  <a:pt x="0" y="581054"/>
                </a:cubicBez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5" name="任意多边形 14"/>
          <p:cNvSpPr/>
          <p:nvPr/>
        </p:nvSpPr>
        <p:spPr>
          <a:xfrm>
            <a:off x="0" y="6260581"/>
            <a:ext cx="12192000" cy="597419"/>
          </a:xfrm>
          <a:custGeom>
            <a:avLst/>
            <a:gdLst>
              <a:gd name="connsiteX0" fmla="*/ 5475514 w 9144000"/>
              <a:gd name="connsiteY0" fmla="*/ 105 h 597418"/>
              <a:gd name="connsiteX1" fmla="*/ 6167905 w 9144000"/>
              <a:gd name="connsiteY1" fmla="*/ 4026 h 597418"/>
              <a:gd name="connsiteX2" fmla="*/ 9144000 w 9144000"/>
              <a:gd name="connsiteY2" fmla="*/ 304812 h 597418"/>
              <a:gd name="connsiteX3" fmla="*/ 9144000 w 9144000"/>
              <a:gd name="connsiteY3" fmla="*/ 597418 h 597418"/>
              <a:gd name="connsiteX4" fmla="*/ 0 w 9144000"/>
              <a:gd name="connsiteY4" fmla="*/ 597418 h 597418"/>
              <a:gd name="connsiteX5" fmla="*/ 0 w 9144000"/>
              <a:gd name="connsiteY5" fmla="*/ 485285 h 597418"/>
              <a:gd name="connsiteX6" fmla="*/ 5475514 w 9144000"/>
              <a:gd name="connsiteY6" fmla="*/ 105 h 59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597418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597418"/>
                </a:lnTo>
                <a:lnTo>
                  <a:pt x="0" y="597418"/>
                </a:ln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71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pic>
        <p:nvPicPr>
          <p:cNvPr id="7" name="图片 8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589"/>
            <a:ext cx="3639733" cy="2268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58799" y="595260"/>
            <a:ext cx="11056060" cy="6995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0C19B-5D28-4838-8C85-B60248FB9B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73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>
              <a:lumMod val="75000"/>
            </a:schemeClr>
          </a:solidFill>
          <a:effectLst/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357179" indent="-357179" algn="just" defTabSz="914377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>
          <a:schemeClr val="accent1"/>
        </a:buClr>
        <a:buSzPct val="150000"/>
        <a:buFontTx/>
        <a:buBlip>
          <a:blip r:embed="rId14"/>
        </a:buBlip>
        <a:defRPr sz="2000" kern="1200" baseline="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7179" indent="-357179" algn="just" defTabSz="914377" rtl="0" eaLnBrk="1" latinLnBrk="0" hangingPunct="1">
        <a:lnSpc>
          <a:spcPct val="13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2032"/>
          <a:stretch/>
        </p:blipFill>
        <p:spPr>
          <a:xfrm flipH="1">
            <a:off x="7491212" y="723900"/>
            <a:ext cx="7190642" cy="5770416"/>
          </a:xfrm>
          <a:custGeom>
            <a:avLst/>
            <a:gdLst>
              <a:gd name="connsiteX0" fmla="*/ 7190642 w 7190642"/>
              <a:gd name="connsiteY0" fmla="*/ 0 h 5770416"/>
              <a:gd name="connsiteX1" fmla="*/ 0 w 7190642"/>
              <a:gd name="connsiteY1" fmla="*/ 0 h 5770416"/>
              <a:gd name="connsiteX2" fmla="*/ 0 w 7190642"/>
              <a:gd name="connsiteY2" fmla="*/ 1803599 h 5770416"/>
              <a:gd name="connsiteX3" fmla="*/ 2580541 w 7190642"/>
              <a:gd name="connsiteY3" fmla="*/ 2703393 h 5770416"/>
              <a:gd name="connsiteX4" fmla="*/ 2790091 w 7190642"/>
              <a:gd name="connsiteY4" fmla="*/ 3312993 h 5770416"/>
              <a:gd name="connsiteX5" fmla="*/ 2694841 w 7190642"/>
              <a:gd name="connsiteY5" fmla="*/ 5198943 h 5770416"/>
              <a:gd name="connsiteX6" fmla="*/ 866041 w 7190642"/>
              <a:gd name="connsiteY6" fmla="*/ 5503743 h 5770416"/>
              <a:gd name="connsiteX7" fmla="*/ 0 w 7190642"/>
              <a:gd name="connsiteY7" fmla="*/ 2710063 h 5770416"/>
              <a:gd name="connsiteX8" fmla="*/ 0 w 7190642"/>
              <a:gd name="connsiteY8" fmla="*/ 5770416 h 5770416"/>
              <a:gd name="connsiteX9" fmla="*/ 7190642 w 7190642"/>
              <a:gd name="connsiteY9" fmla="*/ 5770416 h 5770416"/>
              <a:gd name="connsiteX10" fmla="*/ 7190642 w 7190642"/>
              <a:gd name="connsiteY10" fmla="*/ 4572637 h 5770416"/>
              <a:gd name="connsiteX11" fmla="*/ 5457091 w 7190642"/>
              <a:gd name="connsiteY11" fmla="*/ 4885458 h 5770416"/>
              <a:gd name="connsiteX12" fmla="*/ 5590441 w 7190642"/>
              <a:gd name="connsiteY12" fmla="*/ 4504458 h 5770416"/>
              <a:gd name="connsiteX13" fmla="*/ 6009541 w 7190642"/>
              <a:gd name="connsiteY13" fmla="*/ 4066308 h 5770416"/>
              <a:gd name="connsiteX14" fmla="*/ 6352441 w 7190642"/>
              <a:gd name="connsiteY14" fmla="*/ 3894858 h 5770416"/>
              <a:gd name="connsiteX15" fmla="*/ 7190642 w 7190642"/>
              <a:gd name="connsiteY15" fmla="*/ 3006365 h 577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90642" h="5770416">
                <a:moveTo>
                  <a:pt x="7190642" y="0"/>
                </a:moveTo>
                <a:lnTo>
                  <a:pt x="0" y="0"/>
                </a:lnTo>
                <a:lnTo>
                  <a:pt x="0" y="1803599"/>
                </a:lnTo>
                <a:lnTo>
                  <a:pt x="2580541" y="2703393"/>
                </a:lnTo>
                <a:lnTo>
                  <a:pt x="2790091" y="3312993"/>
                </a:lnTo>
                <a:lnTo>
                  <a:pt x="2694841" y="5198943"/>
                </a:lnTo>
                <a:lnTo>
                  <a:pt x="866041" y="5503743"/>
                </a:lnTo>
                <a:lnTo>
                  <a:pt x="0" y="2710063"/>
                </a:lnTo>
                <a:lnTo>
                  <a:pt x="0" y="5770416"/>
                </a:lnTo>
                <a:lnTo>
                  <a:pt x="7190642" y="5770416"/>
                </a:lnTo>
                <a:lnTo>
                  <a:pt x="7190642" y="4572637"/>
                </a:lnTo>
                <a:lnTo>
                  <a:pt x="5457091" y="4885458"/>
                </a:lnTo>
                <a:lnTo>
                  <a:pt x="5590441" y="4504458"/>
                </a:lnTo>
                <a:lnTo>
                  <a:pt x="6009541" y="4066308"/>
                </a:lnTo>
                <a:lnTo>
                  <a:pt x="6352441" y="3894858"/>
                </a:lnTo>
                <a:lnTo>
                  <a:pt x="7190642" y="3006365"/>
                </a:lnTo>
                <a:close/>
              </a:path>
            </a:pathLst>
          </a:custGeom>
        </p:spPr>
      </p:pic>
      <p:sp>
        <p:nvSpPr>
          <p:cNvPr id="10" name="矩形 9"/>
          <p:cNvSpPr/>
          <p:nvPr/>
        </p:nvSpPr>
        <p:spPr>
          <a:xfrm rot="16200000">
            <a:off x="2933700" y="-314325"/>
            <a:ext cx="2781300" cy="8648700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027843" y="2917701"/>
            <a:ext cx="2698175" cy="1382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7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Blade</a:t>
            </a:r>
            <a:endParaRPr lang="zh-CN" altLang="en-US" sz="7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823614" y="4939011"/>
            <a:ext cx="38250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穆鹏飞 胡明昊 汪晓燕 刘晔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487150" y="-6477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53014" y="0"/>
            <a:ext cx="1856983" cy="8092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000" b="1" dirty="0" err="1">
                <a:solidFill>
                  <a:srgbClr val="188CB3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TeamB</a:t>
            </a:r>
            <a:endParaRPr lang="zh-CN" altLang="en-US" sz="4000" b="1" dirty="0">
              <a:solidFill>
                <a:srgbClr val="188CB3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860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75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/>
      <p:bldP spid="11" grpId="0"/>
      <p:bldP spid="12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-899887" y="4122057"/>
            <a:ext cx="4151085" cy="4151085"/>
          </a:xfrm>
          <a:prstGeom prst="ellipse">
            <a:avLst/>
          </a:prstGeom>
          <a:solidFill>
            <a:schemeClr val="accent5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034970" y="-3947886"/>
            <a:ext cx="3919104" cy="7460343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83772" y="4676027"/>
            <a:ext cx="1508746" cy="16812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8800" dirty="0">
                <a:solidFill>
                  <a:schemeClr val="bg1"/>
                </a:solidFill>
                <a:latin typeface="+mj-ea"/>
                <a:ea typeface="+mj-ea"/>
              </a:rPr>
              <a:t>04</a:t>
            </a:r>
            <a:endParaRPr lang="zh-CN" altLang="en-US" sz="8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48687" y="1334358"/>
            <a:ext cx="3005951" cy="9725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</a:rPr>
              <a:t>工作量统计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1487150" y="-6477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293434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56" name="Flowchart: Document 15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E65B516C-B198-4A34-AEB4-1A1B073B0E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84" y="3771900"/>
            <a:ext cx="11843631" cy="207250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工作量统计</a:t>
            </a:r>
            <a:endParaRPr lang="en-US" altLang="zh-CN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1487150" y="-6477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425521" y="1110514"/>
            <a:ext cx="274947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计划与实际</a:t>
            </a:r>
            <a:r>
              <a:rPr kumimoji="1"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工作量统计</a:t>
            </a:r>
            <a:endParaRPr kumimoji="1" lang="zh-CN" altLang="en-US" sz="20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07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14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87" name="Flowchart: Document 8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工作量统计</a:t>
            </a:r>
            <a:endParaRPr lang="en-US" altLang="zh-CN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1487150" y="-6477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31" y="3387726"/>
            <a:ext cx="11860500" cy="339899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24375" y="1003300"/>
            <a:ext cx="2749471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更新：</a:t>
            </a:r>
            <a:endParaRPr kumimoji="1" lang="en-US" altLang="zh-CN" sz="2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查看本组本周任务情况</a:t>
            </a:r>
            <a:endParaRPr kumimoji="1" lang="en-US" altLang="zh-CN" sz="2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查看本组所有任务情况</a:t>
            </a:r>
            <a:endParaRPr kumimoji="1" lang="en-US" altLang="zh-CN" sz="2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查看所有人任务情况</a:t>
            </a:r>
          </a:p>
        </p:txBody>
      </p:sp>
    </p:spTree>
    <p:extLst>
      <p:ext uri="{BB962C8B-B14F-4D97-AF65-F5344CB8AC3E}">
        <p14:creationId xmlns:p14="http://schemas.microsoft.com/office/powerpoint/2010/main" val="412948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2032"/>
          <a:stretch/>
        </p:blipFill>
        <p:spPr>
          <a:xfrm flipH="1">
            <a:off x="7434942" y="589536"/>
            <a:ext cx="7190642" cy="5770416"/>
          </a:xfrm>
          <a:custGeom>
            <a:avLst/>
            <a:gdLst>
              <a:gd name="connsiteX0" fmla="*/ 7190642 w 7190642"/>
              <a:gd name="connsiteY0" fmla="*/ 0 h 5770416"/>
              <a:gd name="connsiteX1" fmla="*/ 0 w 7190642"/>
              <a:gd name="connsiteY1" fmla="*/ 0 h 5770416"/>
              <a:gd name="connsiteX2" fmla="*/ 0 w 7190642"/>
              <a:gd name="connsiteY2" fmla="*/ 1803599 h 5770416"/>
              <a:gd name="connsiteX3" fmla="*/ 2580541 w 7190642"/>
              <a:gd name="connsiteY3" fmla="*/ 2703393 h 5770416"/>
              <a:gd name="connsiteX4" fmla="*/ 2790091 w 7190642"/>
              <a:gd name="connsiteY4" fmla="*/ 3312993 h 5770416"/>
              <a:gd name="connsiteX5" fmla="*/ 2694841 w 7190642"/>
              <a:gd name="connsiteY5" fmla="*/ 5198943 h 5770416"/>
              <a:gd name="connsiteX6" fmla="*/ 866041 w 7190642"/>
              <a:gd name="connsiteY6" fmla="*/ 5503743 h 5770416"/>
              <a:gd name="connsiteX7" fmla="*/ 0 w 7190642"/>
              <a:gd name="connsiteY7" fmla="*/ 2710063 h 5770416"/>
              <a:gd name="connsiteX8" fmla="*/ 0 w 7190642"/>
              <a:gd name="connsiteY8" fmla="*/ 5770416 h 5770416"/>
              <a:gd name="connsiteX9" fmla="*/ 7190642 w 7190642"/>
              <a:gd name="connsiteY9" fmla="*/ 5770416 h 5770416"/>
              <a:gd name="connsiteX10" fmla="*/ 7190642 w 7190642"/>
              <a:gd name="connsiteY10" fmla="*/ 4572637 h 5770416"/>
              <a:gd name="connsiteX11" fmla="*/ 5457091 w 7190642"/>
              <a:gd name="connsiteY11" fmla="*/ 4885458 h 5770416"/>
              <a:gd name="connsiteX12" fmla="*/ 5590441 w 7190642"/>
              <a:gd name="connsiteY12" fmla="*/ 4504458 h 5770416"/>
              <a:gd name="connsiteX13" fmla="*/ 6009541 w 7190642"/>
              <a:gd name="connsiteY13" fmla="*/ 4066308 h 5770416"/>
              <a:gd name="connsiteX14" fmla="*/ 6352441 w 7190642"/>
              <a:gd name="connsiteY14" fmla="*/ 3894858 h 5770416"/>
              <a:gd name="connsiteX15" fmla="*/ 7190642 w 7190642"/>
              <a:gd name="connsiteY15" fmla="*/ 3006365 h 577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90642" h="5770416">
                <a:moveTo>
                  <a:pt x="7190642" y="0"/>
                </a:moveTo>
                <a:lnTo>
                  <a:pt x="0" y="0"/>
                </a:lnTo>
                <a:lnTo>
                  <a:pt x="0" y="1803599"/>
                </a:lnTo>
                <a:lnTo>
                  <a:pt x="2580541" y="2703393"/>
                </a:lnTo>
                <a:lnTo>
                  <a:pt x="2790091" y="3312993"/>
                </a:lnTo>
                <a:lnTo>
                  <a:pt x="2694841" y="5198943"/>
                </a:lnTo>
                <a:lnTo>
                  <a:pt x="866041" y="5503743"/>
                </a:lnTo>
                <a:lnTo>
                  <a:pt x="0" y="2710063"/>
                </a:lnTo>
                <a:lnTo>
                  <a:pt x="0" y="5770416"/>
                </a:lnTo>
                <a:lnTo>
                  <a:pt x="7190642" y="5770416"/>
                </a:lnTo>
                <a:lnTo>
                  <a:pt x="7190642" y="4572637"/>
                </a:lnTo>
                <a:lnTo>
                  <a:pt x="5457091" y="4885458"/>
                </a:lnTo>
                <a:lnTo>
                  <a:pt x="5590441" y="4504458"/>
                </a:lnTo>
                <a:lnTo>
                  <a:pt x="6009541" y="4066308"/>
                </a:lnTo>
                <a:lnTo>
                  <a:pt x="6352441" y="3894858"/>
                </a:lnTo>
                <a:lnTo>
                  <a:pt x="7190642" y="3006365"/>
                </a:lnTo>
                <a:close/>
              </a:path>
            </a:pathLst>
          </a:custGeom>
        </p:spPr>
      </p:pic>
      <p:sp>
        <p:nvSpPr>
          <p:cNvPr id="10" name="矩形 9"/>
          <p:cNvSpPr/>
          <p:nvPr/>
        </p:nvSpPr>
        <p:spPr>
          <a:xfrm rot="16200000">
            <a:off x="2933700" y="-429673"/>
            <a:ext cx="2781300" cy="8648700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458058" y="2674782"/>
            <a:ext cx="5315879" cy="1812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9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THANKS</a:t>
            </a:r>
            <a:endParaRPr lang="zh-CN" altLang="en-US" sz="9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487150" y="-6477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  <p:sp>
        <p:nvSpPr>
          <p:cNvPr id="11" name="矩形 10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8657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4705350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本框 5"/>
          <p:cNvSpPr txBox="1"/>
          <p:nvPr/>
        </p:nvSpPr>
        <p:spPr>
          <a:xfrm>
            <a:off x="2043174" y="2107668"/>
            <a:ext cx="2031325" cy="1390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72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8" name="矩形 7"/>
          <p:cNvSpPr/>
          <p:nvPr/>
        </p:nvSpPr>
        <p:spPr>
          <a:xfrm>
            <a:off x="1586491" y="3393839"/>
            <a:ext cx="30027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rPr>
              <a:t>CONTENTS</a:t>
            </a:r>
            <a:endParaRPr lang="zh-CN" altLang="en-US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52319" y="959347"/>
            <a:ext cx="3300327" cy="65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Part 01 /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本周工作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452318" y="1850350"/>
            <a:ext cx="3300391" cy="65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Part 02 /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细化需求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452317" y="2741353"/>
            <a:ext cx="3300391" cy="65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Part 03 /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改进方案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452316" y="3632356"/>
            <a:ext cx="3659400" cy="65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Part 04 /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工作量统计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1487150" y="-6477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67145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75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25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25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425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925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12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599" y="101600"/>
            <a:ext cx="2236510" cy="452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单击此处添加标题</a:t>
            </a:r>
          </a:p>
        </p:txBody>
      </p:sp>
      <p:pic>
        <p:nvPicPr>
          <p:cNvPr id="4" name="Picture 3" descr="C:\Users\MDG\Desktop\911964_1284175202.jp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椭圆 4"/>
          <p:cNvSpPr/>
          <p:nvPr/>
        </p:nvSpPr>
        <p:spPr>
          <a:xfrm>
            <a:off x="-899887" y="4122057"/>
            <a:ext cx="4151085" cy="4151085"/>
          </a:xfrm>
          <a:prstGeom prst="ellipse">
            <a:avLst/>
          </a:prstGeom>
          <a:solidFill>
            <a:schemeClr val="accent5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34970" y="-3947886"/>
            <a:ext cx="3919104" cy="7460343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83772" y="4676027"/>
            <a:ext cx="1508746" cy="16812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8800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zh-CN" altLang="en-US" sz="8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73675" y="1382484"/>
            <a:ext cx="2441694" cy="886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</a:rPr>
              <a:t>本周工作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1487150" y="-6477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18083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599" y="101600"/>
            <a:ext cx="121058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本周工作</a:t>
            </a: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 rot="-5400000">
            <a:off x="5304110" y="-1547672"/>
            <a:ext cx="1841541" cy="10234990"/>
          </a:xfrm>
          <a:prstGeom prst="downArrow">
            <a:avLst>
              <a:gd name="adj1" fmla="val 49065"/>
              <a:gd name="adj2" fmla="val 44849"/>
            </a:avLst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eaVert" lIns="121370" tIns="60685" rIns="121370" bIns="60685"/>
          <a:lstStyle/>
          <a:p>
            <a:endParaRPr lang="zh-CN" altLang="en-US" sz="2634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59"/>
          <p:cNvGrpSpPr>
            <a:grpSpLocks/>
          </p:cNvGrpSpPr>
          <p:nvPr/>
        </p:nvGrpSpPr>
        <p:grpSpPr bwMode="auto">
          <a:xfrm>
            <a:off x="3552157" y="2603263"/>
            <a:ext cx="2269575" cy="2026691"/>
            <a:chOff x="1214414" y="2786058"/>
            <a:chExt cx="1935848" cy="1751017"/>
          </a:xfrm>
        </p:grpSpPr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1295400" y="2786058"/>
              <a:ext cx="1753450" cy="1751017"/>
              <a:chOff x="1823" y="2371"/>
              <a:chExt cx="1801" cy="1801"/>
            </a:xfrm>
          </p:grpSpPr>
          <p:sp>
            <p:nvSpPr>
              <p:cNvPr id="8" name="Oval 7"/>
              <p:cNvSpPr>
                <a:spLocks noChangeArrowheads="1"/>
              </p:cNvSpPr>
              <p:nvPr/>
            </p:nvSpPr>
            <p:spPr bwMode="auto">
              <a:xfrm>
                <a:off x="1823" y="2371"/>
                <a:ext cx="1801" cy="1801"/>
              </a:xfrm>
              <a:prstGeom prst="ellipse">
                <a:avLst/>
              </a:prstGeom>
              <a:solidFill>
                <a:srgbClr val="84B5D5">
                  <a:alpha val="47842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634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" name="Oval 8"/>
              <p:cNvSpPr>
                <a:spLocks noChangeArrowheads="1"/>
              </p:cNvSpPr>
              <p:nvPr/>
            </p:nvSpPr>
            <p:spPr bwMode="auto">
              <a:xfrm>
                <a:off x="1945" y="2493"/>
                <a:ext cx="1556" cy="1556"/>
              </a:xfrm>
              <a:prstGeom prst="ellipse">
                <a:avLst/>
              </a:prstGeom>
              <a:solidFill>
                <a:srgbClr val="84B5D5"/>
              </a:solidFill>
              <a:ln w="381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634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1214414" y="3413118"/>
              <a:ext cx="1935848" cy="620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5pPr>
              <a:lvl6pPr marL="25146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6pPr>
              <a:lvl7pPr marL="29718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7pPr>
              <a:lvl8pPr marL="34290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8pPr>
              <a:lvl9pPr marL="38862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9pPr>
            </a:lstStyle>
            <a:p>
              <a:pPr algn="ctr"/>
              <a:r>
                <a:rPr lang="zh-CN" altLang="en-US" sz="2634" b="1" dirty="0">
                  <a:solidFill>
                    <a:schemeClr val="bg1"/>
                  </a:solidFill>
                  <a:latin typeface="微软雅黑" pitchFamily="34" charset="-122"/>
                </a:rPr>
                <a:t>细化需求</a:t>
              </a:r>
            </a:p>
          </p:txBody>
        </p:sp>
      </p:grpSp>
      <p:grpSp>
        <p:nvGrpSpPr>
          <p:cNvPr id="10" name="组合 64"/>
          <p:cNvGrpSpPr>
            <a:grpSpLocks/>
          </p:cNvGrpSpPr>
          <p:nvPr/>
        </p:nvGrpSpPr>
        <p:grpSpPr bwMode="auto">
          <a:xfrm>
            <a:off x="5821732" y="2603263"/>
            <a:ext cx="2269575" cy="2026691"/>
            <a:chOff x="1214414" y="2786058"/>
            <a:chExt cx="1935848" cy="1751017"/>
          </a:xfrm>
        </p:grpSpPr>
        <p:grpSp>
          <p:nvGrpSpPr>
            <p:cNvPr id="11" name="Group 6"/>
            <p:cNvGrpSpPr>
              <a:grpSpLocks/>
            </p:cNvGrpSpPr>
            <p:nvPr/>
          </p:nvGrpSpPr>
          <p:grpSpPr bwMode="auto">
            <a:xfrm>
              <a:off x="1295400" y="2786058"/>
              <a:ext cx="1753450" cy="1751017"/>
              <a:chOff x="1823" y="2371"/>
              <a:chExt cx="1801" cy="1801"/>
            </a:xfrm>
          </p:grpSpPr>
          <p:sp>
            <p:nvSpPr>
              <p:cNvPr id="13" name="Oval 7"/>
              <p:cNvSpPr>
                <a:spLocks noChangeArrowheads="1"/>
              </p:cNvSpPr>
              <p:nvPr/>
            </p:nvSpPr>
            <p:spPr bwMode="auto">
              <a:xfrm>
                <a:off x="1823" y="2371"/>
                <a:ext cx="1801" cy="1801"/>
              </a:xfrm>
              <a:prstGeom prst="ellipse">
                <a:avLst/>
              </a:prstGeom>
              <a:solidFill>
                <a:schemeClr val="accent5">
                  <a:lumMod val="75000"/>
                  <a:alpha val="47842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634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" name="Oval 8"/>
              <p:cNvSpPr>
                <a:spLocks noChangeArrowheads="1"/>
              </p:cNvSpPr>
              <p:nvPr/>
            </p:nvSpPr>
            <p:spPr bwMode="auto">
              <a:xfrm>
                <a:off x="1946" y="2493"/>
                <a:ext cx="1556" cy="1555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213719">
                  <a:defRPr/>
                </a:pPr>
                <a:endParaRPr lang="zh-CN" altLang="en-US" sz="2634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214414" y="3328234"/>
              <a:ext cx="1935848" cy="620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5pPr>
              <a:lvl6pPr marL="25146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6pPr>
              <a:lvl7pPr marL="29718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7pPr>
              <a:lvl8pPr marL="34290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8pPr>
              <a:lvl9pPr marL="38862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9pPr>
            </a:lstStyle>
            <a:p>
              <a:pPr algn="ctr"/>
              <a:r>
                <a:rPr lang="zh-CN" altLang="en-US" sz="2634" b="1" dirty="0">
                  <a:solidFill>
                    <a:schemeClr val="bg1"/>
                  </a:solidFill>
                  <a:latin typeface="微软雅黑" pitchFamily="34" charset="-122"/>
                </a:rPr>
                <a:t>分析改进</a:t>
              </a:r>
              <a:endParaRPr lang="en-US" altLang="zh-CN" sz="2634" b="1" dirty="0">
                <a:solidFill>
                  <a:schemeClr val="bg1"/>
                </a:solidFill>
                <a:latin typeface="微软雅黑" pitchFamily="34" charset="-122"/>
              </a:endParaRPr>
            </a:p>
            <a:p>
              <a:pPr algn="ctr"/>
              <a:r>
                <a:rPr lang="zh-CN" altLang="en-US" sz="2634" b="1" dirty="0">
                  <a:solidFill>
                    <a:schemeClr val="bg1"/>
                  </a:solidFill>
                  <a:latin typeface="微软雅黑" pitchFamily="34" charset="-122"/>
                </a:rPr>
                <a:t>可行性</a:t>
              </a:r>
            </a:p>
          </p:txBody>
        </p:sp>
      </p:grpSp>
      <p:grpSp>
        <p:nvGrpSpPr>
          <p:cNvPr id="15" name="组合 69"/>
          <p:cNvGrpSpPr>
            <a:grpSpLocks/>
          </p:cNvGrpSpPr>
          <p:nvPr/>
        </p:nvGrpSpPr>
        <p:grpSpPr bwMode="auto">
          <a:xfrm>
            <a:off x="8113208" y="2603263"/>
            <a:ext cx="2269575" cy="2026691"/>
            <a:chOff x="1214414" y="2786058"/>
            <a:chExt cx="1935848" cy="1751017"/>
          </a:xfrm>
        </p:grpSpPr>
        <p:grpSp>
          <p:nvGrpSpPr>
            <p:cNvPr id="16" name="Group 6"/>
            <p:cNvGrpSpPr>
              <a:grpSpLocks/>
            </p:cNvGrpSpPr>
            <p:nvPr/>
          </p:nvGrpSpPr>
          <p:grpSpPr bwMode="auto">
            <a:xfrm>
              <a:off x="1295400" y="2786058"/>
              <a:ext cx="1753450" cy="1751017"/>
              <a:chOff x="1823" y="2371"/>
              <a:chExt cx="1801" cy="1801"/>
            </a:xfrm>
          </p:grpSpPr>
          <p:sp>
            <p:nvSpPr>
              <p:cNvPr id="18" name="Oval 7"/>
              <p:cNvSpPr>
                <a:spLocks noChangeArrowheads="1"/>
              </p:cNvSpPr>
              <p:nvPr/>
            </p:nvSpPr>
            <p:spPr bwMode="auto">
              <a:xfrm>
                <a:off x="1823" y="2371"/>
                <a:ext cx="1801" cy="1801"/>
              </a:xfrm>
              <a:prstGeom prst="ellipse">
                <a:avLst/>
              </a:prstGeom>
              <a:solidFill>
                <a:srgbClr val="84B5D5">
                  <a:alpha val="47842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634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Oval 8"/>
              <p:cNvSpPr>
                <a:spLocks noChangeArrowheads="1"/>
              </p:cNvSpPr>
              <p:nvPr/>
            </p:nvSpPr>
            <p:spPr bwMode="auto">
              <a:xfrm>
                <a:off x="1946" y="2493"/>
                <a:ext cx="1556" cy="1555"/>
              </a:xfrm>
              <a:prstGeom prst="ellipse">
                <a:avLst/>
              </a:prstGeom>
              <a:solidFill>
                <a:srgbClr val="84B5D5"/>
              </a:solidFill>
              <a:ln w="381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1213719">
                  <a:defRPr/>
                </a:pPr>
                <a:endParaRPr lang="zh-CN" altLang="en-US" sz="2634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7" name="Text Box 9"/>
            <p:cNvSpPr txBox="1">
              <a:spLocks noChangeArrowheads="1"/>
            </p:cNvSpPr>
            <p:nvPr/>
          </p:nvSpPr>
          <p:spPr bwMode="auto">
            <a:xfrm>
              <a:off x="1214414" y="3394068"/>
              <a:ext cx="1935848" cy="620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5pPr>
              <a:lvl6pPr marL="25146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6pPr>
              <a:lvl7pPr marL="29718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7pPr>
              <a:lvl8pPr marL="34290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8pPr>
              <a:lvl9pPr marL="38862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9pPr>
            </a:lstStyle>
            <a:p>
              <a:pPr algn="ctr"/>
              <a:r>
                <a:rPr lang="zh-CN" altLang="en-US" sz="2634" b="1" dirty="0">
                  <a:solidFill>
                    <a:schemeClr val="bg1"/>
                  </a:solidFill>
                  <a:latin typeface="微软雅黑" pitchFamily="34" charset="-122"/>
                </a:rPr>
                <a:t>更新工具</a:t>
              </a:r>
            </a:p>
          </p:txBody>
        </p:sp>
      </p:grpSp>
      <p:grpSp>
        <p:nvGrpSpPr>
          <p:cNvPr id="20" name="组合 40"/>
          <p:cNvGrpSpPr>
            <a:grpSpLocks/>
          </p:cNvGrpSpPr>
          <p:nvPr/>
        </p:nvGrpSpPr>
        <p:grpSpPr bwMode="auto">
          <a:xfrm>
            <a:off x="1334344" y="2603263"/>
            <a:ext cx="2269575" cy="2026691"/>
            <a:chOff x="1214414" y="2786058"/>
            <a:chExt cx="1935848" cy="1751017"/>
          </a:xfrm>
        </p:grpSpPr>
        <p:grpSp>
          <p:nvGrpSpPr>
            <p:cNvPr id="21" name="Group 6"/>
            <p:cNvGrpSpPr>
              <a:grpSpLocks/>
            </p:cNvGrpSpPr>
            <p:nvPr/>
          </p:nvGrpSpPr>
          <p:grpSpPr bwMode="auto">
            <a:xfrm>
              <a:off x="1295400" y="2786058"/>
              <a:ext cx="1753450" cy="1751017"/>
              <a:chOff x="1823" y="2371"/>
              <a:chExt cx="1801" cy="1801"/>
            </a:xfrm>
          </p:grpSpPr>
          <p:sp>
            <p:nvSpPr>
              <p:cNvPr id="23" name="Oval 7"/>
              <p:cNvSpPr>
                <a:spLocks noChangeArrowheads="1"/>
              </p:cNvSpPr>
              <p:nvPr/>
            </p:nvSpPr>
            <p:spPr bwMode="auto">
              <a:xfrm>
                <a:off x="1823" y="2371"/>
                <a:ext cx="1801" cy="1801"/>
              </a:xfrm>
              <a:prstGeom prst="ellipse">
                <a:avLst/>
              </a:prstGeom>
              <a:solidFill>
                <a:schemeClr val="accent5">
                  <a:lumMod val="75000"/>
                  <a:alpha val="47842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634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4" name="Oval 8"/>
              <p:cNvSpPr>
                <a:spLocks noChangeArrowheads="1"/>
              </p:cNvSpPr>
              <p:nvPr/>
            </p:nvSpPr>
            <p:spPr bwMode="auto">
              <a:xfrm>
                <a:off x="1946" y="2493"/>
                <a:ext cx="1556" cy="155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634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2" name="Text Box 9"/>
            <p:cNvSpPr txBox="1">
              <a:spLocks noChangeArrowheads="1"/>
            </p:cNvSpPr>
            <p:nvPr/>
          </p:nvSpPr>
          <p:spPr bwMode="auto">
            <a:xfrm>
              <a:off x="1214414" y="3394068"/>
              <a:ext cx="1935848" cy="620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5pPr>
              <a:lvl6pPr marL="25146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6pPr>
              <a:lvl7pPr marL="29718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7pPr>
              <a:lvl8pPr marL="34290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8pPr>
              <a:lvl9pPr marL="38862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9pPr>
            </a:lstStyle>
            <a:p>
              <a:pPr algn="ctr"/>
              <a:r>
                <a:rPr lang="zh-CN" altLang="en-US" sz="2634" b="1" dirty="0">
                  <a:solidFill>
                    <a:schemeClr val="bg1"/>
                  </a:solidFill>
                  <a:latin typeface="微软雅黑" pitchFamily="34" charset="-122"/>
                </a:rPr>
                <a:t>修复问题</a:t>
              </a:r>
            </a:p>
          </p:txBody>
        </p:sp>
      </p:grpSp>
      <p:sp>
        <p:nvSpPr>
          <p:cNvPr id="25" name="矩形标注 24"/>
          <p:cNvSpPr/>
          <p:nvPr/>
        </p:nvSpPr>
        <p:spPr>
          <a:xfrm>
            <a:off x="3996119" y="4996271"/>
            <a:ext cx="1968956" cy="59726"/>
          </a:xfrm>
          <a:prstGeom prst="wedgeRectCallout">
            <a:avLst>
              <a:gd name="adj1" fmla="val -17526"/>
              <a:gd name="adj2" fmla="val -509465"/>
            </a:avLst>
          </a:prstGeom>
          <a:solidFill>
            <a:srgbClr val="84B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70" tIns="60685" rIns="121370" bIns="60685" anchor="ctr"/>
          <a:lstStyle/>
          <a:p>
            <a:pPr algn="ctr" defTabSz="1213719">
              <a:defRPr/>
            </a:pPr>
            <a:endParaRPr lang="zh-CN" altLang="en-US" sz="2257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矩形标注 25"/>
          <p:cNvSpPr/>
          <p:nvPr/>
        </p:nvSpPr>
        <p:spPr>
          <a:xfrm>
            <a:off x="1740478" y="2145366"/>
            <a:ext cx="2112298" cy="85607"/>
          </a:xfrm>
          <a:prstGeom prst="wedgeRectCallout">
            <a:avLst>
              <a:gd name="adj1" fmla="val -23398"/>
              <a:gd name="adj2" fmla="val 403291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70" tIns="60685" rIns="121370" bIns="60685" anchor="ctr"/>
          <a:lstStyle/>
          <a:p>
            <a:pPr algn="ctr" defTabSz="1213719">
              <a:defRPr/>
            </a:pPr>
            <a:endParaRPr lang="zh-CN" altLang="en-US" sz="2257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3968246" y="5046042"/>
            <a:ext cx="1966965" cy="724515"/>
          </a:xfrm>
          <a:prstGeom prst="rect">
            <a:avLst/>
          </a:prstGeom>
          <a:noFill/>
          <a:ln>
            <a:noFill/>
          </a:ln>
          <a:extLst/>
        </p:spPr>
        <p:txBody>
          <a:bodyPr lIns="121370" tIns="60685" rIns="121370" bIns="60685">
            <a:spAutoFit/>
          </a:bodyPr>
          <a:lstStyle/>
          <a:p>
            <a:pPr defTabSz="1213719">
              <a:lnSpc>
                <a:spcPct val="120000"/>
              </a:lnSpc>
              <a:defRPr/>
            </a:pPr>
            <a:r>
              <a:rPr lang="zh-CN" altLang="en-US" sz="163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细化功能需求及非功能需求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1666482" y="1087749"/>
            <a:ext cx="2449833" cy="102549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121370" tIns="60685" rIns="121370" bIns="60685">
            <a:spAutoFit/>
          </a:bodyPr>
          <a:lstStyle/>
          <a:p>
            <a:pPr defTabSz="1213719">
              <a:lnSpc>
                <a:spcPct val="120000"/>
              </a:lnSpc>
              <a:defRPr/>
            </a:pPr>
            <a:r>
              <a:rPr lang="zh-CN" altLang="en-US" sz="163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修复</a:t>
            </a:r>
            <a:r>
              <a:rPr lang="zh-CN" altLang="en-US" sz="163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上周及</a:t>
            </a:r>
            <a:r>
              <a:rPr lang="zh-CN" altLang="en-US" sz="16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本周老师</a:t>
            </a:r>
            <a:r>
              <a:rPr lang="zh-CN" altLang="en-US" sz="163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同学们针对需求规格说明书提</a:t>
            </a:r>
            <a:r>
              <a:rPr lang="zh-CN" altLang="en-US" sz="163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出的问题</a:t>
            </a:r>
          </a:p>
        </p:txBody>
      </p:sp>
      <p:sp>
        <p:nvSpPr>
          <p:cNvPr id="29" name="矩形标注 28"/>
          <p:cNvSpPr/>
          <p:nvPr/>
        </p:nvSpPr>
        <p:spPr>
          <a:xfrm>
            <a:off x="6156196" y="2145366"/>
            <a:ext cx="2114289" cy="85607"/>
          </a:xfrm>
          <a:prstGeom prst="wedgeRectCallout">
            <a:avLst>
              <a:gd name="adj1" fmla="val -23398"/>
              <a:gd name="adj2" fmla="val 403291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70" tIns="60685" rIns="121370" bIns="60685" anchor="ctr"/>
          <a:lstStyle/>
          <a:p>
            <a:pPr algn="ctr" defTabSz="1213719">
              <a:defRPr/>
            </a:pPr>
            <a:endParaRPr lang="zh-CN" altLang="en-US" sz="2257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6207685" y="1430649"/>
            <a:ext cx="1966965" cy="724515"/>
          </a:xfrm>
          <a:prstGeom prst="rect">
            <a:avLst/>
          </a:prstGeom>
          <a:noFill/>
          <a:ln>
            <a:noFill/>
          </a:ln>
          <a:extLst/>
        </p:spPr>
        <p:txBody>
          <a:bodyPr lIns="121370" tIns="60685" rIns="121370" bIns="60685">
            <a:spAutoFit/>
          </a:bodyPr>
          <a:lstStyle/>
          <a:p>
            <a:pPr defTabSz="1213719">
              <a:lnSpc>
                <a:spcPct val="120000"/>
              </a:lnSpc>
              <a:defRPr/>
            </a:pPr>
            <a:r>
              <a:rPr lang="zh-CN" altLang="en-US" sz="163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分析改进方案及方案的可行性</a:t>
            </a:r>
          </a:p>
        </p:txBody>
      </p:sp>
      <p:sp>
        <p:nvSpPr>
          <p:cNvPr id="31" name="矩形标注 30"/>
          <p:cNvSpPr/>
          <p:nvPr/>
        </p:nvSpPr>
        <p:spPr>
          <a:xfrm>
            <a:off x="8602959" y="4996271"/>
            <a:ext cx="1970947" cy="59726"/>
          </a:xfrm>
          <a:prstGeom prst="wedgeRectCallout">
            <a:avLst>
              <a:gd name="adj1" fmla="val -17526"/>
              <a:gd name="adj2" fmla="val -509465"/>
            </a:avLst>
          </a:prstGeom>
          <a:solidFill>
            <a:srgbClr val="84B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70" tIns="60685" rIns="121370" bIns="60685" anchor="ctr"/>
          <a:lstStyle/>
          <a:p>
            <a:pPr algn="ctr" defTabSz="1213719">
              <a:defRPr/>
            </a:pPr>
            <a:endParaRPr lang="zh-CN" altLang="en-US" sz="2257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8526277" y="5046042"/>
            <a:ext cx="2116323" cy="42353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121370" tIns="60685" rIns="121370" bIns="60685">
            <a:spAutoFit/>
          </a:bodyPr>
          <a:lstStyle/>
          <a:p>
            <a:pPr defTabSz="1213719">
              <a:lnSpc>
                <a:spcPct val="120000"/>
              </a:lnSpc>
              <a:defRPr/>
            </a:pPr>
            <a:r>
              <a:rPr lang="zh-CN" altLang="en-US" sz="163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更新工作量统计工具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1487150" y="-6477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189385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5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5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50"/>
                            </p:stCondLst>
                            <p:childTnLst>
                              <p:par>
                                <p:cTn id="3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750"/>
                            </p:stCondLst>
                            <p:childTnLst>
                              <p:par>
                                <p:cTn id="39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2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75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250"/>
                            </p:stCondLst>
                            <p:childTnLst>
                              <p:par>
                                <p:cTn id="5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750"/>
                            </p:stCondLst>
                            <p:childTnLst>
                              <p:par>
                                <p:cTn id="62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250"/>
                            </p:stCondLst>
                            <p:childTnLst>
                              <p:par>
                                <p:cTn id="6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750"/>
                            </p:stCondLst>
                            <p:childTnLst>
                              <p:par>
                                <p:cTn id="71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2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3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4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5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6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250"/>
                            </p:stCondLst>
                            <p:childTnLst>
                              <p:par>
                                <p:cTn id="78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750"/>
                            </p:stCondLst>
                            <p:childTnLst>
                              <p:par>
                                <p:cTn id="8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250"/>
                            </p:stCondLst>
                            <p:childTnLst>
                              <p:par>
                                <p:cTn id="87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8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9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0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1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2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7750"/>
                            </p:stCondLst>
                            <p:childTnLst>
                              <p:par>
                                <p:cTn id="94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250"/>
                            </p:stCondLst>
                            <p:childTnLst>
                              <p:par>
                                <p:cTn id="98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750"/>
                            </p:stCondLst>
                            <p:childTnLst>
                              <p:par>
                                <p:cTn id="103" presetID="5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4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105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10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52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09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110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2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4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115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1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2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119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120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1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4" presetID="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2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25" grpId="0" animBg="1"/>
      <p:bldP spid="25" grpId="1" animBg="1"/>
      <p:bldP spid="25" grpId="2" animBg="1"/>
      <p:bldP spid="26" grpId="0" animBg="1"/>
      <p:bldP spid="26" grpId="1" animBg="1"/>
      <p:bldP spid="26" grpId="2" animBg="1"/>
      <p:bldP spid="27" grpId="0"/>
      <p:bldP spid="27" grpId="1"/>
      <p:bldP spid="28" grpId="0"/>
      <p:bldP spid="28" grpId="1"/>
      <p:bldP spid="29" grpId="0" animBg="1"/>
      <p:bldP spid="29" grpId="1" animBg="1"/>
      <p:bldP spid="29" grpId="2" animBg="1"/>
      <p:bldP spid="30" grpId="0"/>
      <p:bldP spid="30" grpId="1"/>
      <p:bldP spid="31" grpId="0" animBg="1"/>
      <p:bldP spid="31" grpId="1" animBg="1"/>
      <p:bldP spid="31" grpId="2" animBg="1"/>
      <p:bldP spid="32" grpId="0"/>
      <p:bldP spid="32" grpId="1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599" y="101600"/>
            <a:ext cx="2236510" cy="452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单击此处添加标题</a:t>
            </a:r>
          </a:p>
        </p:txBody>
      </p:sp>
      <p:pic>
        <p:nvPicPr>
          <p:cNvPr id="4" name="Picture 2" descr="C:\Users\MDG\Desktop\6608733_074409897000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4680" y="-16669"/>
            <a:ext cx="12216680" cy="687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椭圆 4"/>
          <p:cNvSpPr/>
          <p:nvPr/>
        </p:nvSpPr>
        <p:spPr>
          <a:xfrm>
            <a:off x="-899887" y="4122057"/>
            <a:ext cx="4151085" cy="4151085"/>
          </a:xfrm>
          <a:prstGeom prst="ellipse">
            <a:avLst/>
          </a:prstGeom>
          <a:solidFill>
            <a:schemeClr val="accent5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34970" y="-3947886"/>
            <a:ext cx="3919104" cy="7460343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83772" y="4676027"/>
            <a:ext cx="1508746" cy="16812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8800" dirty="0">
                <a:solidFill>
                  <a:schemeClr val="bg1"/>
                </a:solidFill>
                <a:latin typeface="+mj-ea"/>
                <a:ea typeface="+mj-ea"/>
              </a:rPr>
              <a:t>02</a:t>
            </a:r>
            <a:endParaRPr lang="zh-CN" altLang="en-US" sz="8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15549" y="1382484"/>
            <a:ext cx="3231997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</a:rPr>
              <a:t>细化需求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1487150" y="-6477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149444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599" y="101600"/>
            <a:ext cx="25779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需求细化</a:t>
            </a:r>
            <a:r>
              <a:rPr lang="en-US" altLang="zh-CN" sz="2000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-</a:t>
            </a:r>
            <a:r>
              <a:rPr lang="zh-CN" altLang="en-US" sz="2000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非功能需求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Freeform 15"/>
          <p:cNvSpPr>
            <a:spLocks/>
          </p:cNvSpPr>
          <p:nvPr/>
        </p:nvSpPr>
        <p:spPr bwMode="auto">
          <a:xfrm>
            <a:off x="4254113" y="1596202"/>
            <a:ext cx="1503599" cy="2011240"/>
          </a:xfrm>
          <a:custGeom>
            <a:avLst/>
            <a:gdLst>
              <a:gd name="T0" fmla="*/ 0 w 4668"/>
              <a:gd name="T1" fmla="*/ 1562 h 6244"/>
              <a:gd name="T2" fmla="*/ 1684 w 4668"/>
              <a:gd name="T3" fmla="*/ 1567 h 6244"/>
              <a:gd name="T4" fmla="*/ 1908 w 4668"/>
              <a:gd name="T5" fmla="*/ 1603 h 6244"/>
              <a:gd name="T6" fmla="*/ 2121 w 4668"/>
              <a:gd name="T7" fmla="*/ 1670 h 6244"/>
              <a:gd name="T8" fmla="*/ 2321 w 4668"/>
              <a:gd name="T9" fmla="*/ 1766 h 6244"/>
              <a:gd name="T10" fmla="*/ 2503 w 4668"/>
              <a:gd name="T11" fmla="*/ 1887 h 6244"/>
              <a:gd name="T12" fmla="*/ 2667 w 4668"/>
              <a:gd name="T13" fmla="*/ 2034 h 6244"/>
              <a:gd name="T14" fmla="*/ 2808 w 4668"/>
              <a:gd name="T15" fmla="*/ 2202 h 6244"/>
              <a:gd name="T16" fmla="*/ 2925 w 4668"/>
              <a:gd name="T17" fmla="*/ 2390 h 6244"/>
              <a:gd name="T18" fmla="*/ 3016 w 4668"/>
              <a:gd name="T19" fmla="*/ 2594 h 6244"/>
              <a:gd name="T20" fmla="*/ 3077 w 4668"/>
              <a:gd name="T21" fmla="*/ 2813 h 6244"/>
              <a:gd name="T22" fmla="*/ 3106 w 4668"/>
              <a:gd name="T23" fmla="*/ 3044 h 6244"/>
              <a:gd name="T24" fmla="*/ 3100 w 4668"/>
              <a:gd name="T25" fmla="*/ 3282 h 6244"/>
              <a:gd name="T26" fmla="*/ 3059 w 4668"/>
              <a:gd name="T27" fmla="*/ 3510 h 6244"/>
              <a:gd name="T28" fmla="*/ 2986 w 4668"/>
              <a:gd name="T29" fmla="*/ 3727 h 6244"/>
              <a:gd name="T30" fmla="*/ 2883 w 4668"/>
              <a:gd name="T31" fmla="*/ 3929 h 6244"/>
              <a:gd name="T32" fmla="*/ 2754 w 4668"/>
              <a:gd name="T33" fmla="*/ 4112 h 6244"/>
              <a:gd name="T34" fmla="*/ 2600 w 4668"/>
              <a:gd name="T35" fmla="*/ 4275 h 6244"/>
              <a:gd name="T36" fmla="*/ 2422 w 4668"/>
              <a:gd name="T37" fmla="*/ 4415 h 6244"/>
              <a:gd name="T38" fmla="*/ 2226 w 4668"/>
              <a:gd name="T39" fmla="*/ 4528 h 6244"/>
              <a:gd name="T40" fmla="*/ 2013 w 4668"/>
              <a:gd name="T41" fmla="*/ 4612 h 6244"/>
              <a:gd name="T42" fmla="*/ 1785 w 4668"/>
              <a:gd name="T43" fmla="*/ 4665 h 6244"/>
              <a:gd name="T44" fmla="*/ 1601 w 4668"/>
              <a:gd name="T45" fmla="*/ 4682 h 6244"/>
              <a:gd name="T46" fmla="*/ 1529 w 4668"/>
              <a:gd name="T47" fmla="*/ 4682 h 6244"/>
              <a:gd name="T48" fmla="*/ 1529 w 4668"/>
              <a:gd name="T49" fmla="*/ 6244 h 6244"/>
              <a:gd name="T50" fmla="*/ 1594 w 4668"/>
              <a:gd name="T51" fmla="*/ 6244 h 6244"/>
              <a:gd name="T52" fmla="*/ 1660 w 4668"/>
              <a:gd name="T53" fmla="*/ 6242 h 6244"/>
              <a:gd name="T54" fmla="*/ 1864 w 4668"/>
              <a:gd name="T55" fmla="*/ 6228 h 6244"/>
              <a:gd name="T56" fmla="*/ 2330 w 4668"/>
              <a:gd name="T57" fmla="*/ 6145 h 6244"/>
              <a:gd name="T58" fmla="*/ 2766 w 4668"/>
              <a:gd name="T59" fmla="*/ 5997 h 6244"/>
              <a:gd name="T60" fmla="*/ 3171 w 4668"/>
              <a:gd name="T61" fmla="*/ 5789 h 6244"/>
              <a:gd name="T62" fmla="*/ 3538 w 4668"/>
              <a:gd name="T63" fmla="*/ 5526 h 6244"/>
              <a:gd name="T64" fmla="*/ 3862 w 4668"/>
              <a:gd name="T65" fmla="*/ 5216 h 6244"/>
              <a:gd name="T66" fmla="*/ 4138 w 4668"/>
              <a:gd name="T67" fmla="*/ 4862 h 6244"/>
              <a:gd name="T68" fmla="*/ 4363 w 4668"/>
              <a:gd name="T69" fmla="*/ 4470 h 6244"/>
              <a:gd name="T70" fmla="*/ 4529 w 4668"/>
              <a:gd name="T71" fmla="*/ 4046 h 6244"/>
              <a:gd name="T72" fmla="*/ 4633 w 4668"/>
              <a:gd name="T73" fmla="*/ 3596 h 6244"/>
              <a:gd name="T74" fmla="*/ 4668 w 4668"/>
              <a:gd name="T75" fmla="*/ 3125 h 6244"/>
              <a:gd name="T76" fmla="*/ 4634 w 4668"/>
              <a:gd name="T77" fmla="*/ 2655 h 6244"/>
              <a:gd name="T78" fmla="*/ 4533 w 4668"/>
              <a:gd name="T79" fmla="*/ 2210 h 6244"/>
              <a:gd name="T80" fmla="*/ 4373 w 4668"/>
              <a:gd name="T81" fmla="*/ 1794 h 6244"/>
              <a:gd name="T82" fmla="*/ 4156 w 4668"/>
              <a:gd name="T83" fmla="*/ 1408 h 6244"/>
              <a:gd name="T84" fmla="*/ 3891 w 4668"/>
              <a:gd name="T85" fmla="*/ 1059 h 6244"/>
              <a:gd name="T86" fmla="*/ 3579 w 4668"/>
              <a:gd name="T87" fmla="*/ 752 h 6244"/>
              <a:gd name="T88" fmla="*/ 3228 w 4668"/>
              <a:gd name="T89" fmla="*/ 491 h 6244"/>
              <a:gd name="T90" fmla="*/ 2843 w 4668"/>
              <a:gd name="T91" fmla="*/ 281 h 6244"/>
              <a:gd name="T92" fmla="*/ 2428 w 4668"/>
              <a:gd name="T93" fmla="*/ 126 h 6244"/>
              <a:gd name="T94" fmla="*/ 1988 w 4668"/>
              <a:gd name="T95" fmla="*/ 30 h 6244"/>
              <a:gd name="T96" fmla="*/ 1529 w 4668"/>
              <a:gd name="T97" fmla="*/ 0 h 6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68" h="6244">
                <a:moveTo>
                  <a:pt x="1529" y="0"/>
                </a:moveTo>
                <a:lnTo>
                  <a:pt x="0" y="0"/>
                </a:lnTo>
                <a:lnTo>
                  <a:pt x="0" y="1562"/>
                </a:lnTo>
                <a:lnTo>
                  <a:pt x="1529" y="1562"/>
                </a:lnTo>
                <a:lnTo>
                  <a:pt x="1607" y="1562"/>
                </a:lnTo>
                <a:lnTo>
                  <a:pt x="1684" y="1567"/>
                </a:lnTo>
                <a:lnTo>
                  <a:pt x="1760" y="1575"/>
                </a:lnTo>
                <a:lnTo>
                  <a:pt x="1834" y="1587"/>
                </a:lnTo>
                <a:lnTo>
                  <a:pt x="1908" y="1603"/>
                </a:lnTo>
                <a:lnTo>
                  <a:pt x="1980" y="1622"/>
                </a:lnTo>
                <a:lnTo>
                  <a:pt x="2052" y="1644"/>
                </a:lnTo>
                <a:lnTo>
                  <a:pt x="2121" y="1670"/>
                </a:lnTo>
                <a:lnTo>
                  <a:pt x="2189" y="1699"/>
                </a:lnTo>
                <a:lnTo>
                  <a:pt x="2256" y="1731"/>
                </a:lnTo>
                <a:lnTo>
                  <a:pt x="2321" y="1766"/>
                </a:lnTo>
                <a:lnTo>
                  <a:pt x="2383" y="1804"/>
                </a:lnTo>
                <a:lnTo>
                  <a:pt x="2445" y="1844"/>
                </a:lnTo>
                <a:lnTo>
                  <a:pt x="2503" y="1887"/>
                </a:lnTo>
                <a:lnTo>
                  <a:pt x="2560" y="1934"/>
                </a:lnTo>
                <a:lnTo>
                  <a:pt x="2614" y="1983"/>
                </a:lnTo>
                <a:lnTo>
                  <a:pt x="2667" y="2034"/>
                </a:lnTo>
                <a:lnTo>
                  <a:pt x="2716" y="2088"/>
                </a:lnTo>
                <a:lnTo>
                  <a:pt x="2764" y="2144"/>
                </a:lnTo>
                <a:lnTo>
                  <a:pt x="2808" y="2202"/>
                </a:lnTo>
                <a:lnTo>
                  <a:pt x="2850" y="2263"/>
                </a:lnTo>
                <a:lnTo>
                  <a:pt x="2890" y="2325"/>
                </a:lnTo>
                <a:lnTo>
                  <a:pt x="2925" y="2390"/>
                </a:lnTo>
                <a:lnTo>
                  <a:pt x="2959" y="2456"/>
                </a:lnTo>
                <a:lnTo>
                  <a:pt x="2989" y="2524"/>
                </a:lnTo>
                <a:lnTo>
                  <a:pt x="3016" y="2594"/>
                </a:lnTo>
                <a:lnTo>
                  <a:pt x="3039" y="2664"/>
                </a:lnTo>
                <a:lnTo>
                  <a:pt x="3061" y="2738"/>
                </a:lnTo>
                <a:lnTo>
                  <a:pt x="3077" y="2813"/>
                </a:lnTo>
                <a:lnTo>
                  <a:pt x="3091" y="2888"/>
                </a:lnTo>
                <a:lnTo>
                  <a:pt x="3100" y="2966"/>
                </a:lnTo>
                <a:lnTo>
                  <a:pt x="3106" y="3044"/>
                </a:lnTo>
                <a:lnTo>
                  <a:pt x="3107" y="3124"/>
                </a:lnTo>
                <a:lnTo>
                  <a:pt x="3106" y="3203"/>
                </a:lnTo>
                <a:lnTo>
                  <a:pt x="3100" y="3282"/>
                </a:lnTo>
                <a:lnTo>
                  <a:pt x="3090" y="3360"/>
                </a:lnTo>
                <a:lnTo>
                  <a:pt x="3076" y="3436"/>
                </a:lnTo>
                <a:lnTo>
                  <a:pt x="3059" y="3510"/>
                </a:lnTo>
                <a:lnTo>
                  <a:pt x="3038" y="3584"/>
                </a:lnTo>
                <a:lnTo>
                  <a:pt x="3014" y="3657"/>
                </a:lnTo>
                <a:lnTo>
                  <a:pt x="2986" y="3727"/>
                </a:lnTo>
                <a:lnTo>
                  <a:pt x="2955" y="3796"/>
                </a:lnTo>
                <a:lnTo>
                  <a:pt x="2921" y="3863"/>
                </a:lnTo>
                <a:lnTo>
                  <a:pt x="2883" y="3929"/>
                </a:lnTo>
                <a:lnTo>
                  <a:pt x="2843" y="3992"/>
                </a:lnTo>
                <a:lnTo>
                  <a:pt x="2799" y="4053"/>
                </a:lnTo>
                <a:lnTo>
                  <a:pt x="2754" y="4112"/>
                </a:lnTo>
                <a:lnTo>
                  <a:pt x="2705" y="4169"/>
                </a:lnTo>
                <a:lnTo>
                  <a:pt x="2653" y="4224"/>
                </a:lnTo>
                <a:lnTo>
                  <a:pt x="2600" y="4275"/>
                </a:lnTo>
                <a:lnTo>
                  <a:pt x="2543" y="4324"/>
                </a:lnTo>
                <a:lnTo>
                  <a:pt x="2484" y="4371"/>
                </a:lnTo>
                <a:lnTo>
                  <a:pt x="2422" y="4415"/>
                </a:lnTo>
                <a:lnTo>
                  <a:pt x="2359" y="4456"/>
                </a:lnTo>
                <a:lnTo>
                  <a:pt x="2294" y="4494"/>
                </a:lnTo>
                <a:lnTo>
                  <a:pt x="2226" y="4528"/>
                </a:lnTo>
                <a:lnTo>
                  <a:pt x="2157" y="4560"/>
                </a:lnTo>
                <a:lnTo>
                  <a:pt x="2085" y="4588"/>
                </a:lnTo>
                <a:lnTo>
                  <a:pt x="2013" y="4612"/>
                </a:lnTo>
                <a:lnTo>
                  <a:pt x="1938" y="4633"/>
                </a:lnTo>
                <a:lnTo>
                  <a:pt x="1862" y="4651"/>
                </a:lnTo>
                <a:lnTo>
                  <a:pt x="1785" y="4665"/>
                </a:lnTo>
                <a:lnTo>
                  <a:pt x="1706" y="4675"/>
                </a:lnTo>
                <a:lnTo>
                  <a:pt x="1626" y="4681"/>
                </a:lnTo>
                <a:lnTo>
                  <a:pt x="1601" y="4682"/>
                </a:lnTo>
                <a:lnTo>
                  <a:pt x="1577" y="4682"/>
                </a:lnTo>
                <a:lnTo>
                  <a:pt x="1553" y="4682"/>
                </a:lnTo>
                <a:lnTo>
                  <a:pt x="1529" y="4682"/>
                </a:lnTo>
                <a:lnTo>
                  <a:pt x="0" y="4682"/>
                </a:lnTo>
                <a:lnTo>
                  <a:pt x="0" y="6244"/>
                </a:lnTo>
                <a:lnTo>
                  <a:pt x="1529" y="6244"/>
                </a:lnTo>
                <a:lnTo>
                  <a:pt x="1551" y="6244"/>
                </a:lnTo>
                <a:lnTo>
                  <a:pt x="1572" y="6244"/>
                </a:lnTo>
                <a:lnTo>
                  <a:pt x="1594" y="6244"/>
                </a:lnTo>
                <a:lnTo>
                  <a:pt x="1617" y="6243"/>
                </a:lnTo>
                <a:lnTo>
                  <a:pt x="1638" y="6243"/>
                </a:lnTo>
                <a:lnTo>
                  <a:pt x="1660" y="6242"/>
                </a:lnTo>
                <a:lnTo>
                  <a:pt x="1683" y="6241"/>
                </a:lnTo>
                <a:lnTo>
                  <a:pt x="1704" y="6241"/>
                </a:lnTo>
                <a:lnTo>
                  <a:pt x="1864" y="6228"/>
                </a:lnTo>
                <a:lnTo>
                  <a:pt x="2022" y="6208"/>
                </a:lnTo>
                <a:lnTo>
                  <a:pt x="2177" y="6180"/>
                </a:lnTo>
                <a:lnTo>
                  <a:pt x="2330" y="6145"/>
                </a:lnTo>
                <a:lnTo>
                  <a:pt x="2478" y="6102"/>
                </a:lnTo>
                <a:lnTo>
                  <a:pt x="2624" y="6053"/>
                </a:lnTo>
                <a:lnTo>
                  <a:pt x="2766" y="5997"/>
                </a:lnTo>
                <a:lnTo>
                  <a:pt x="2905" y="5934"/>
                </a:lnTo>
                <a:lnTo>
                  <a:pt x="3040" y="5864"/>
                </a:lnTo>
                <a:lnTo>
                  <a:pt x="3171" y="5789"/>
                </a:lnTo>
                <a:lnTo>
                  <a:pt x="3297" y="5707"/>
                </a:lnTo>
                <a:lnTo>
                  <a:pt x="3420" y="5620"/>
                </a:lnTo>
                <a:lnTo>
                  <a:pt x="3538" y="5526"/>
                </a:lnTo>
                <a:lnTo>
                  <a:pt x="3651" y="5428"/>
                </a:lnTo>
                <a:lnTo>
                  <a:pt x="3759" y="5324"/>
                </a:lnTo>
                <a:lnTo>
                  <a:pt x="3862" y="5216"/>
                </a:lnTo>
                <a:lnTo>
                  <a:pt x="3960" y="5102"/>
                </a:lnTo>
                <a:lnTo>
                  <a:pt x="4052" y="4984"/>
                </a:lnTo>
                <a:lnTo>
                  <a:pt x="4138" y="4862"/>
                </a:lnTo>
                <a:lnTo>
                  <a:pt x="4220" y="4735"/>
                </a:lnTo>
                <a:lnTo>
                  <a:pt x="4295" y="4604"/>
                </a:lnTo>
                <a:lnTo>
                  <a:pt x="4363" y="4470"/>
                </a:lnTo>
                <a:lnTo>
                  <a:pt x="4425" y="4332"/>
                </a:lnTo>
                <a:lnTo>
                  <a:pt x="4480" y="4191"/>
                </a:lnTo>
                <a:lnTo>
                  <a:pt x="4529" y="4046"/>
                </a:lnTo>
                <a:lnTo>
                  <a:pt x="4570" y="3899"/>
                </a:lnTo>
                <a:lnTo>
                  <a:pt x="4605" y="3749"/>
                </a:lnTo>
                <a:lnTo>
                  <a:pt x="4633" y="3596"/>
                </a:lnTo>
                <a:lnTo>
                  <a:pt x="4652" y="3441"/>
                </a:lnTo>
                <a:lnTo>
                  <a:pt x="4664" y="3285"/>
                </a:lnTo>
                <a:lnTo>
                  <a:pt x="4668" y="3125"/>
                </a:lnTo>
                <a:lnTo>
                  <a:pt x="4664" y="2965"/>
                </a:lnTo>
                <a:lnTo>
                  <a:pt x="4653" y="2809"/>
                </a:lnTo>
                <a:lnTo>
                  <a:pt x="4634" y="2655"/>
                </a:lnTo>
                <a:lnTo>
                  <a:pt x="4607" y="2505"/>
                </a:lnTo>
                <a:lnTo>
                  <a:pt x="4573" y="2356"/>
                </a:lnTo>
                <a:lnTo>
                  <a:pt x="4533" y="2210"/>
                </a:lnTo>
                <a:lnTo>
                  <a:pt x="4485" y="2068"/>
                </a:lnTo>
                <a:lnTo>
                  <a:pt x="4432" y="1929"/>
                </a:lnTo>
                <a:lnTo>
                  <a:pt x="4373" y="1794"/>
                </a:lnTo>
                <a:lnTo>
                  <a:pt x="4306" y="1661"/>
                </a:lnTo>
                <a:lnTo>
                  <a:pt x="4234" y="1533"/>
                </a:lnTo>
                <a:lnTo>
                  <a:pt x="4156" y="1408"/>
                </a:lnTo>
                <a:lnTo>
                  <a:pt x="4072" y="1288"/>
                </a:lnTo>
                <a:lnTo>
                  <a:pt x="3984" y="1171"/>
                </a:lnTo>
                <a:lnTo>
                  <a:pt x="3891" y="1059"/>
                </a:lnTo>
                <a:lnTo>
                  <a:pt x="3791" y="952"/>
                </a:lnTo>
                <a:lnTo>
                  <a:pt x="3688" y="849"/>
                </a:lnTo>
                <a:lnTo>
                  <a:pt x="3579" y="752"/>
                </a:lnTo>
                <a:lnTo>
                  <a:pt x="3467" y="660"/>
                </a:lnTo>
                <a:lnTo>
                  <a:pt x="3349" y="573"/>
                </a:lnTo>
                <a:lnTo>
                  <a:pt x="3228" y="491"/>
                </a:lnTo>
                <a:lnTo>
                  <a:pt x="3103" y="415"/>
                </a:lnTo>
                <a:lnTo>
                  <a:pt x="2975" y="345"/>
                </a:lnTo>
                <a:lnTo>
                  <a:pt x="2843" y="281"/>
                </a:lnTo>
                <a:lnTo>
                  <a:pt x="2707" y="223"/>
                </a:lnTo>
                <a:lnTo>
                  <a:pt x="2568" y="171"/>
                </a:lnTo>
                <a:lnTo>
                  <a:pt x="2428" y="126"/>
                </a:lnTo>
                <a:lnTo>
                  <a:pt x="2283" y="87"/>
                </a:lnTo>
                <a:lnTo>
                  <a:pt x="2137" y="56"/>
                </a:lnTo>
                <a:lnTo>
                  <a:pt x="1988" y="30"/>
                </a:lnTo>
                <a:lnTo>
                  <a:pt x="1837" y="13"/>
                </a:lnTo>
                <a:lnTo>
                  <a:pt x="1684" y="2"/>
                </a:lnTo>
                <a:lnTo>
                  <a:pt x="1529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5" name="Picture 57"/>
          <p:cNvPicPr>
            <a:picLocks noChangeAspect="1" noChangeArrowheads="1"/>
          </p:cNvPicPr>
          <p:nvPr/>
        </p:nvPicPr>
        <p:blipFill>
          <a:blip r:embed="rId3" cstate="email">
            <a:lum bright="2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420"/>
          <a:stretch>
            <a:fillRect/>
          </a:stretch>
        </p:blipFill>
        <p:spPr bwMode="auto">
          <a:xfrm rot="16200000" flipH="1">
            <a:off x="1477872" y="3453318"/>
            <a:ext cx="5822204" cy="291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7"/>
          <p:cNvPicPr>
            <a:picLocks noChangeAspect="1" noChangeArrowheads="1"/>
          </p:cNvPicPr>
          <p:nvPr/>
        </p:nvPicPr>
        <p:blipFill>
          <a:blip r:embed="rId3" cstate="email">
            <a:lum bright="2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420"/>
          <a:stretch>
            <a:fillRect/>
          </a:stretch>
        </p:blipFill>
        <p:spPr bwMode="auto">
          <a:xfrm rot="5400000">
            <a:off x="4460996" y="3454185"/>
            <a:ext cx="5822201" cy="29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15"/>
          <p:cNvSpPr>
            <a:spLocks/>
          </p:cNvSpPr>
          <p:nvPr/>
        </p:nvSpPr>
        <p:spPr bwMode="auto">
          <a:xfrm>
            <a:off x="4254113" y="3780602"/>
            <a:ext cx="1503599" cy="2011240"/>
          </a:xfrm>
          <a:custGeom>
            <a:avLst/>
            <a:gdLst>
              <a:gd name="T0" fmla="*/ 0 w 4668"/>
              <a:gd name="T1" fmla="*/ 1562 h 6244"/>
              <a:gd name="T2" fmla="*/ 1684 w 4668"/>
              <a:gd name="T3" fmla="*/ 1567 h 6244"/>
              <a:gd name="T4" fmla="*/ 1908 w 4668"/>
              <a:gd name="T5" fmla="*/ 1603 h 6244"/>
              <a:gd name="T6" fmla="*/ 2121 w 4668"/>
              <a:gd name="T7" fmla="*/ 1670 h 6244"/>
              <a:gd name="T8" fmla="*/ 2321 w 4668"/>
              <a:gd name="T9" fmla="*/ 1766 h 6244"/>
              <a:gd name="T10" fmla="*/ 2503 w 4668"/>
              <a:gd name="T11" fmla="*/ 1887 h 6244"/>
              <a:gd name="T12" fmla="*/ 2667 w 4668"/>
              <a:gd name="T13" fmla="*/ 2034 h 6244"/>
              <a:gd name="T14" fmla="*/ 2808 w 4668"/>
              <a:gd name="T15" fmla="*/ 2202 h 6244"/>
              <a:gd name="T16" fmla="*/ 2925 w 4668"/>
              <a:gd name="T17" fmla="*/ 2390 h 6244"/>
              <a:gd name="T18" fmla="*/ 3016 w 4668"/>
              <a:gd name="T19" fmla="*/ 2594 h 6244"/>
              <a:gd name="T20" fmla="*/ 3077 w 4668"/>
              <a:gd name="T21" fmla="*/ 2813 h 6244"/>
              <a:gd name="T22" fmla="*/ 3106 w 4668"/>
              <a:gd name="T23" fmla="*/ 3044 h 6244"/>
              <a:gd name="T24" fmla="*/ 3100 w 4668"/>
              <a:gd name="T25" fmla="*/ 3282 h 6244"/>
              <a:gd name="T26" fmla="*/ 3059 w 4668"/>
              <a:gd name="T27" fmla="*/ 3510 h 6244"/>
              <a:gd name="T28" fmla="*/ 2986 w 4668"/>
              <a:gd name="T29" fmla="*/ 3727 h 6244"/>
              <a:gd name="T30" fmla="*/ 2883 w 4668"/>
              <a:gd name="T31" fmla="*/ 3929 h 6244"/>
              <a:gd name="T32" fmla="*/ 2754 w 4668"/>
              <a:gd name="T33" fmla="*/ 4112 h 6244"/>
              <a:gd name="T34" fmla="*/ 2600 w 4668"/>
              <a:gd name="T35" fmla="*/ 4275 h 6244"/>
              <a:gd name="T36" fmla="*/ 2422 w 4668"/>
              <a:gd name="T37" fmla="*/ 4415 h 6244"/>
              <a:gd name="T38" fmla="*/ 2226 w 4668"/>
              <a:gd name="T39" fmla="*/ 4528 h 6244"/>
              <a:gd name="T40" fmla="*/ 2013 w 4668"/>
              <a:gd name="T41" fmla="*/ 4612 h 6244"/>
              <a:gd name="T42" fmla="*/ 1785 w 4668"/>
              <a:gd name="T43" fmla="*/ 4665 h 6244"/>
              <a:gd name="T44" fmla="*/ 1601 w 4668"/>
              <a:gd name="T45" fmla="*/ 4682 h 6244"/>
              <a:gd name="T46" fmla="*/ 1529 w 4668"/>
              <a:gd name="T47" fmla="*/ 4682 h 6244"/>
              <a:gd name="T48" fmla="*/ 1529 w 4668"/>
              <a:gd name="T49" fmla="*/ 6244 h 6244"/>
              <a:gd name="T50" fmla="*/ 1594 w 4668"/>
              <a:gd name="T51" fmla="*/ 6244 h 6244"/>
              <a:gd name="T52" fmla="*/ 1660 w 4668"/>
              <a:gd name="T53" fmla="*/ 6242 h 6244"/>
              <a:gd name="T54" fmla="*/ 1864 w 4668"/>
              <a:gd name="T55" fmla="*/ 6228 h 6244"/>
              <a:gd name="T56" fmla="*/ 2330 w 4668"/>
              <a:gd name="T57" fmla="*/ 6145 h 6244"/>
              <a:gd name="T58" fmla="*/ 2766 w 4668"/>
              <a:gd name="T59" fmla="*/ 5997 h 6244"/>
              <a:gd name="T60" fmla="*/ 3171 w 4668"/>
              <a:gd name="T61" fmla="*/ 5789 h 6244"/>
              <a:gd name="T62" fmla="*/ 3538 w 4668"/>
              <a:gd name="T63" fmla="*/ 5526 h 6244"/>
              <a:gd name="T64" fmla="*/ 3862 w 4668"/>
              <a:gd name="T65" fmla="*/ 5216 h 6244"/>
              <a:gd name="T66" fmla="*/ 4138 w 4668"/>
              <a:gd name="T67" fmla="*/ 4862 h 6244"/>
              <a:gd name="T68" fmla="*/ 4363 w 4668"/>
              <a:gd name="T69" fmla="*/ 4470 h 6244"/>
              <a:gd name="T70" fmla="*/ 4529 w 4668"/>
              <a:gd name="T71" fmla="*/ 4046 h 6244"/>
              <a:gd name="T72" fmla="*/ 4633 w 4668"/>
              <a:gd name="T73" fmla="*/ 3596 h 6244"/>
              <a:gd name="T74" fmla="*/ 4668 w 4668"/>
              <a:gd name="T75" fmla="*/ 3125 h 6244"/>
              <a:gd name="T76" fmla="*/ 4634 w 4668"/>
              <a:gd name="T77" fmla="*/ 2655 h 6244"/>
              <a:gd name="T78" fmla="*/ 4533 w 4668"/>
              <a:gd name="T79" fmla="*/ 2210 h 6244"/>
              <a:gd name="T80" fmla="*/ 4373 w 4668"/>
              <a:gd name="T81" fmla="*/ 1794 h 6244"/>
              <a:gd name="T82" fmla="*/ 4156 w 4668"/>
              <a:gd name="T83" fmla="*/ 1408 h 6244"/>
              <a:gd name="T84" fmla="*/ 3891 w 4668"/>
              <a:gd name="T85" fmla="*/ 1059 h 6244"/>
              <a:gd name="T86" fmla="*/ 3579 w 4668"/>
              <a:gd name="T87" fmla="*/ 752 h 6244"/>
              <a:gd name="T88" fmla="*/ 3228 w 4668"/>
              <a:gd name="T89" fmla="*/ 491 h 6244"/>
              <a:gd name="T90" fmla="*/ 2843 w 4668"/>
              <a:gd name="T91" fmla="*/ 281 h 6244"/>
              <a:gd name="T92" fmla="*/ 2428 w 4668"/>
              <a:gd name="T93" fmla="*/ 126 h 6244"/>
              <a:gd name="T94" fmla="*/ 1988 w 4668"/>
              <a:gd name="T95" fmla="*/ 30 h 6244"/>
              <a:gd name="T96" fmla="*/ 1529 w 4668"/>
              <a:gd name="T97" fmla="*/ 0 h 6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68" h="6244">
                <a:moveTo>
                  <a:pt x="1529" y="0"/>
                </a:moveTo>
                <a:lnTo>
                  <a:pt x="0" y="0"/>
                </a:lnTo>
                <a:lnTo>
                  <a:pt x="0" y="1562"/>
                </a:lnTo>
                <a:lnTo>
                  <a:pt x="1529" y="1562"/>
                </a:lnTo>
                <a:lnTo>
                  <a:pt x="1607" y="1562"/>
                </a:lnTo>
                <a:lnTo>
                  <a:pt x="1684" y="1567"/>
                </a:lnTo>
                <a:lnTo>
                  <a:pt x="1760" y="1575"/>
                </a:lnTo>
                <a:lnTo>
                  <a:pt x="1834" y="1587"/>
                </a:lnTo>
                <a:lnTo>
                  <a:pt x="1908" y="1603"/>
                </a:lnTo>
                <a:lnTo>
                  <a:pt x="1980" y="1622"/>
                </a:lnTo>
                <a:lnTo>
                  <a:pt x="2052" y="1644"/>
                </a:lnTo>
                <a:lnTo>
                  <a:pt x="2121" y="1670"/>
                </a:lnTo>
                <a:lnTo>
                  <a:pt x="2189" y="1699"/>
                </a:lnTo>
                <a:lnTo>
                  <a:pt x="2256" y="1731"/>
                </a:lnTo>
                <a:lnTo>
                  <a:pt x="2321" y="1766"/>
                </a:lnTo>
                <a:lnTo>
                  <a:pt x="2383" y="1804"/>
                </a:lnTo>
                <a:lnTo>
                  <a:pt x="2445" y="1844"/>
                </a:lnTo>
                <a:lnTo>
                  <a:pt x="2503" y="1887"/>
                </a:lnTo>
                <a:lnTo>
                  <a:pt x="2560" y="1934"/>
                </a:lnTo>
                <a:lnTo>
                  <a:pt x="2614" y="1983"/>
                </a:lnTo>
                <a:lnTo>
                  <a:pt x="2667" y="2034"/>
                </a:lnTo>
                <a:lnTo>
                  <a:pt x="2716" y="2088"/>
                </a:lnTo>
                <a:lnTo>
                  <a:pt x="2764" y="2144"/>
                </a:lnTo>
                <a:lnTo>
                  <a:pt x="2808" y="2202"/>
                </a:lnTo>
                <a:lnTo>
                  <a:pt x="2850" y="2263"/>
                </a:lnTo>
                <a:lnTo>
                  <a:pt x="2890" y="2325"/>
                </a:lnTo>
                <a:lnTo>
                  <a:pt x="2925" y="2390"/>
                </a:lnTo>
                <a:lnTo>
                  <a:pt x="2959" y="2456"/>
                </a:lnTo>
                <a:lnTo>
                  <a:pt x="2989" y="2524"/>
                </a:lnTo>
                <a:lnTo>
                  <a:pt x="3016" y="2594"/>
                </a:lnTo>
                <a:lnTo>
                  <a:pt x="3039" y="2664"/>
                </a:lnTo>
                <a:lnTo>
                  <a:pt x="3061" y="2738"/>
                </a:lnTo>
                <a:lnTo>
                  <a:pt x="3077" y="2813"/>
                </a:lnTo>
                <a:lnTo>
                  <a:pt x="3091" y="2888"/>
                </a:lnTo>
                <a:lnTo>
                  <a:pt x="3100" y="2966"/>
                </a:lnTo>
                <a:lnTo>
                  <a:pt x="3106" y="3044"/>
                </a:lnTo>
                <a:lnTo>
                  <a:pt x="3107" y="3124"/>
                </a:lnTo>
                <a:lnTo>
                  <a:pt x="3106" y="3203"/>
                </a:lnTo>
                <a:lnTo>
                  <a:pt x="3100" y="3282"/>
                </a:lnTo>
                <a:lnTo>
                  <a:pt x="3090" y="3360"/>
                </a:lnTo>
                <a:lnTo>
                  <a:pt x="3076" y="3436"/>
                </a:lnTo>
                <a:lnTo>
                  <a:pt x="3059" y="3510"/>
                </a:lnTo>
                <a:lnTo>
                  <a:pt x="3038" y="3584"/>
                </a:lnTo>
                <a:lnTo>
                  <a:pt x="3014" y="3657"/>
                </a:lnTo>
                <a:lnTo>
                  <a:pt x="2986" y="3727"/>
                </a:lnTo>
                <a:lnTo>
                  <a:pt x="2955" y="3796"/>
                </a:lnTo>
                <a:lnTo>
                  <a:pt x="2921" y="3863"/>
                </a:lnTo>
                <a:lnTo>
                  <a:pt x="2883" y="3929"/>
                </a:lnTo>
                <a:lnTo>
                  <a:pt x="2843" y="3992"/>
                </a:lnTo>
                <a:lnTo>
                  <a:pt x="2799" y="4053"/>
                </a:lnTo>
                <a:lnTo>
                  <a:pt x="2754" y="4112"/>
                </a:lnTo>
                <a:lnTo>
                  <a:pt x="2705" y="4169"/>
                </a:lnTo>
                <a:lnTo>
                  <a:pt x="2653" y="4224"/>
                </a:lnTo>
                <a:lnTo>
                  <a:pt x="2600" y="4275"/>
                </a:lnTo>
                <a:lnTo>
                  <a:pt x="2543" y="4324"/>
                </a:lnTo>
                <a:lnTo>
                  <a:pt x="2484" y="4371"/>
                </a:lnTo>
                <a:lnTo>
                  <a:pt x="2422" y="4415"/>
                </a:lnTo>
                <a:lnTo>
                  <a:pt x="2359" y="4456"/>
                </a:lnTo>
                <a:lnTo>
                  <a:pt x="2294" y="4494"/>
                </a:lnTo>
                <a:lnTo>
                  <a:pt x="2226" y="4528"/>
                </a:lnTo>
                <a:lnTo>
                  <a:pt x="2157" y="4560"/>
                </a:lnTo>
                <a:lnTo>
                  <a:pt x="2085" y="4588"/>
                </a:lnTo>
                <a:lnTo>
                  <a:pt x="2013" y="4612"/>
                </a:lnTo>
                <a:lnTo>
                  <a:pt x="1938" y="4633"/>
                </a:lnTo>
                <a:lnTo>
                  <a:pt x="1862" y="4651"/>
                </a:lnTo>
                <a:lnTo>
                  <a:pt x="1785" y="4665"/>
                </a:lnTo>
                <a:lnTo>
                  <a:pt x="1706" y="4675"/>
                </a:lnTo>
                <a:lnTo>
                  <a:pt x="1626" y="4681"/>
                </a:lnTo>
                <a:lnTo>
                  <a:pt x="1601" y="4682"/>
                </a:lnTo>
                <a:lnTo>
                  <a:pt x="1577" y="4682"/>
                </a:lnTo>
                <a:lnTo>
                  <a:pt x="1553" y="4682"/>
                </a:lnTo>
                <a:lnTo>
                  <a:pt x="1529" y="4682"/>
                </a:lnTo>
                <a:lnTo>
                  <a:pt x="0" y="4682"/>
                </a:lnTo>
                <a:lnTo>
                  <a:pt x="0" y="6244"/>
                </a:lnTo>
                <a:lnTo>
                  <a:pt x="1529" y="6244"/>
                </a:lnTo>
                <a:lnTo>
                  <a:pt x="1551" y="6244"/>
                </a:lnTo>
                <a:lnTo>
                  <a:pt x="1572" y="6244"/>
                </a:lnTo>
                <a:lnTo>
                  <a:pt x="1594" y="6244"/>
                </a:lnTo>
                <a:lnTo>
                  <a:pt x="1617" y="6243"/>
                </a:lnTo>
                <a:lnTo>
                  <a:pt x="1638" y="6243"/>
                </a:lnTo>
                <a:lnTo>
                  <a:pt x="1660" y="6242"/>
                </a:lnTo>
                <a:lnTo>
                  <a:pt x="1683" y="6241"/>
                </a:lnTo>
                <a:lnTo>
                  <a:pt x="1704" y="6241"/>
                </a:lnTo>
                <a:lnTo>
                  <a:pt x="1864" y="6228"/>
                </a:lnTo>
                <a:lnTo>
                  <a:pt x="2022" y="6208"/>
                </a:lnTo>
                <a:lnTo>
                  <a:pt x="2177" y="6180"/>
                </a:lnTo>
                <a:lnTo>
                  <a:pt x="2330" y="6145"/>
                </a:lnTo>
                <a:lnTo>
                  <a:pt x="2478" y="6102"/>
                </a:lnTo>
                <a:lnTo>
                  <a:pt x="2624" y="6053"/>
                </a:lnTo>
                <a:lnTo>
                  <a:pt x="2766" y="5997"/>
                </a:lnTo>
                <a:lnTo>
                  <a:pt x="2905" y="5934"/>
                </a:lnTo>
                <a:lnTo>
                  <a:pt x="3040" y="5864"/>
                </a:lnTo>
                <a:lnTo>
                  <a:pt x="3171" y="5789"/>
                </a:lnTo>
                <a:lnTo>
                  <a:pt x="3297" y="5707"/>
                </a:lnTo>
                <a:lnTo>
                  <a:pt x="3420" y="5620"/>
                </a:lnTo>
                <a:lnTo>
                  <a:pt x="3538" y="5526"/>
                </a:lnTo>
                <a:lnTo>
                  <a:pt x="3651" y="5428"/>
                </a:lnTo>
                <a:lnTo>
                  <a:pt x="3759" y="5324"/>
                </a:lnTo>
                <a:lnTo>
                  <a:pt x="3862" y="5216"/>
                </a:lnTo>
                <a:lnTo>
                  <a:pt x="3960" y="5102"/>
                </a:lnTo>
                <a:lnTo>
                  <a:pt x="4052" y="4984"/>
                </a:lnTo>
                <a:lnTo>
                  <a:pt x="4138" y="4862"/>
                </a:lnTo>
                <a:lnTo>
                  <a:pt x="4220" y="4735"/>
                </a:lnTo>
                <a:lnTo>
                  <a:pt x="4295" y="4604"/>
                </a:lnTo>
                <a:lnTo>
                  <a:pt x="4363" y="4470"/>
                </a:lnTo>
                <a:lnTo>
                  <a:pt x="4425" y="4332"/>
                </a:lnTo>
                <a:lnTo>
                  <a:pt x="4480" y="4191"/>
                </a:lnTo>
                <a:lnTo>
                  <a:pt x="4529" y="4046"/>
                </a:lnTo>
                <a:lnTo>
                  <a:pt x="4570" y="3899"/>
                </a:lnTo>
                <a:lnTo>
                  <a:pt x="4605" y="3749"/>
                </a:lnTo>
                <a:lnTo>
                  <a:pt x="4633" y="3596"/>
                </a:lnTo>
                <a:lnTo>
                  <a:pt x="4652" y="3441"/>
                </a:lnTo>
                <a:lnTo>
                  <a:pt x="4664" y="3285"/>
                </a:lnTo>
                <a:lnTo>
                  <a:pt x="4668" y="3125"/>
                </a:lnTo>
                <a:lnTo>
                  <a:pt x="4664" y="2965"/>
                </a:lnTo>
                <a:lnTo>
                  <a:pt x="4653" y="2809"/>
                </a:lnTo>
                <a:lnTo>
                  <a:pt x="4634" y="2655"/>
                </a:lnTo>
                <a:lnTo>
                  <a:pt x="4607" y="2505"/>
                </a:lnTo>
                <a:lnTo>
                  <a:pt x="4573" y="2356"/>
                </a:lnTo>
                <a:lnTo>
                  <a:pt x="4533" y="2210"/>
                </a:lnTo>
                <a:lnTo>
                  <a:pt x="4485" y="2068"/>
                </a:lnTo>
                <a:lnTo>
                  <a:pt x="4432" y="1929"/>
                </a:lnTo>
                <a:lnTo>
                  <a:pt x="4373" y="1794"/>
                </a:lnTo>
                <a:lnTo>
                  <a:pt x="4306" y="1661"/>
                </a:lnTo>
                <a:lnTo>
                  <a:pt x="4234" y="1533"/>
                </a:lnTo>
                <a:lnTo>
                  <a:pt x="4156" y="1408"/>
                </a:lnTo>
                <a:lnTo>
                  <a:pt x="4072" y="1288"/>
                </a:lnTo>
                <a:lnTo>
                  <a:pt x="3984" y="1171"/>
                </a:lnTo>
                <a:lnTo>
                  <a:pt x="3891" y="1059"/>
                </a:lnTo>
                <a:lnTo>
                  <a:pt x="3791" y="952"/>
                </a:lnTo>
                <a:lnTo>
                  <a:pt x="3688" y="849"/>
                </a:lnTo>
                <a:lnTo>
                  <a:pt x="3579" y="752"/>
                </a:lnTo>
                <a:lnTo>
                  <a:pt x="3467" y="660"/>
                </a:lnTo>
                <a:lnTo>
                  <a:pt x="3349" y="573"/>
                </a:lnTo>
                <a:lnTo>
                  <a:pt x="3228" y="491"/>
                </a:lnTo>
                <a:lnTo>
                  <a:pt x="3103" y="415"/>
                </a:lnTo>
                <a:lnTo>
                  <a:pt x="2975" y="345"/>
                </a:lnTo>
                <a:lnTo>
                  <a:pt x="2843" y="281"/>
                </a:lnTo>
                <a:lnTo>
                  <a:pt x="2707" y="223"/>
                </a:lnTo>
                <a:lnTo>
                  <a:pt x="2568" y="171"/>
                </a:lnTo>
                <a:lnTo>
                  <a:pt x="2428" y="126"/>
                </a:lnTo>
                <a:lnTo>
                  <a:pt x="2283" y="87"/>
                </a:lnTo>
                <a:lnTo>
                  <a:pt x="2137" y="56"/>
                </a:lnTo>
                <a:lnTo>
                  <a:pt x="1988" y="30"/>
                </a:lnTo>
                <a:lnTo>
                  <a:pt x="1837" y="13"/>
                </a:lnTo>
                <a:lnTo>
                  <a:pt x="1684" y="2"/>
                </a:lnTo>
                <a:lnTo>
                  <a:pt x="1529" y="0"/>
                </a:lnTo>
                <a:close/>
              </a:path>
            </a:pathLst>
          </a:custGeom>
          <a:solidFill>
            <a:srgbClr val="84B5D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Freeform 15"/>
          <p:cNvSpPr>
            <a:spLocks/>
          </p:cNvSpPr>
          <p:nvPr/>
        </p:nvSpPr>
        <p:spPr bwMode="auto">
          <a:xfrm flipH="1">
            <a:off x="6013618" y="1596202"/>
            <a:ext cx="1503599" cy="2011240"/>
          </a:xfrm>
          <a:custGeom>
            <a:avLst/>
            <a:gdLst>
              <a:gd name="T0" fmla="*/ 0 w 4668"/>
              <a:gd name="T1" fmla="*/ 1562 h 6244"/>
              <a:gd name="T2" fmla="*/ 1684 w 4668"/>
              <a:gd name="T3" fmla="*/ 1567 h 6244"/>
              <a:gd name="T4" fmla="*/ 1908 w 4668"/>
              <a:gd name="T5" fmla="*/ 1603 h 6244"/>
              <a:gd name="T6" fmla="*/ 2121 w 4668"/>
              <a:gd name="T7" fmla="*/ 1670 h 6244"/>
              <a:gd name="T8" fmla="*/ 2321 w 4668"/>
              <a:gd name="T9" fmla="*/ 1766 h 6244"/>
              <a:gd name="T10" fmla="*/ 2503 w 4668"/>
              <a:gd name="T11" fmla="*/ 1887 h 6244"/>
              <a:gd name="T12" fmla="*/ 2667 w 4668"/>
              <a:gd name="T13" fmla="*/ 2034 h 6244"/>
              <a:gd name="T14" fmla="*/ 2808 w 4668"/>
              <a:gd name="T15" fmla="*/ 2202 h 6244"/>
              <a:gd name="T16" fmla="*/ 2925 w 4668"/>
              <a:gd name="T17" fmla="*/ 2390 h 6244"/>
              <a:gd name="T18" fmla="*/ 3016 w 4668"/>
              <a:gd name="T19" fmla="*/ 2594 h 6244"/>
              <a:gd name="T20" fmla="*/ 3077 w 4668"/>
              <a:gd name="T21" fmla="*/ 2813 h 6244"/>
              <a:gd name="T22" fmla="*/ 3106 w 4668"/>
              <a:gd name="T23" fmla="*/ 3044 h 6244"/>
              <a:gd name="T24" fmla="*/ 3100 w 4668"/>
              <a:gd name="T25" fmla="*/ 3282 h 6244"/>
              <a:gd name="T26" fmla="*/ 3059 w 4668"/>
              <a:gd name="T27" fmla="*/ 3510 h 6244"/>
              <a:gd name="T28" fmla="*/ 2986 w 4668"/>
              <a:gd name="T29" fmla="*/ 3727 h 6244"/>
              <a:gd name="T30" fmla="*/ 2883 w 4668"/>
              <a:gd name="T31" fmla="*/ 3929 h 6244"/>
              <a:gd name="T32" fmla="*/ 2754 w 4668"/>
              <a:gd name="T33" fmla="*/ 4112 h 6244"/>
              <a:gd name="T34" fmla="*/ 2600 w 4668"/>
              <a:gd name="T35" fmla="*/ 4275 h 6244"/>
              <a:gd name="T36" fmla="*/ 2422 w 4668"/>
              <a:gd name="T37" fmla="*/ 4415 h 6244"/>
              <a:gd name="T38" fmla="*/ 2226 w 4668"/>
              <a:gd name="T39" fmla="*/ 4528 h 6244"/>
              <a:gd name="T40" fmla="*/ 2013 w 4668"/>
              <a:gd name="T41" fmla="*/ 4612 h 6244"/>
              <a:gd name="T42" fmla="*/ 1785 w 4668"/>
              <a:gd name="T43" fmla="*/ 4665 h 6244"/>
              <a:gd name="T44" fmla="*/ 1601 w 4668"/>
              <a:gd name="T45" fmla="*/ 4682 h 6244"/>
              <a:gd name="T46" fmla="*/ 1529 w 4668"/>
              <a:gd name="T47" fmla="*/ 4682 h 6244"/>
              <a:gd name="T48" fmla="*/ 1529 w 4668"/>
              <a:gd name="T49" fmla="*/ 6244 h 6244"/>
              <a:gd name="T50" fmla="*/ 1594 w 4668"/>
              <a:gd name="T51" fmla="*/ 6244 h 6244"/>
              <a:gd name="T52" fmla="*/ 1660 w 4668"/>
              <a:gd name="T53" fmla="*/ 6242 h 6244"/>
              <a:gd name="T54" fmla="*/ 1864 w 4668"/>
              <a:gd name="T55" fmla="*/ 6228 h 6244"/>
              <a:gd name="T56" fmla="*/ 2330 w 4668"/>
              <a:gd name="T57" fmla="*/ 6145 h 6244"/>
              <a:gd name="T58" fmla="*/ 2766 w 4668"/>
              <a:gd name="T59" fmla="*/ 5997 h 6244"/>
              <a:gd name="T60" fmla="*/ 3171 w 4668"/>
              <a:gd name="T61" fmla="*/ 5789 h 6244"/>
              <a:gd name="T62" fmla="*/ 3538 w 4668"/>
              <a:gd name="T63" fmla="*/ 5526 h 6244"/>
              <a:gd name="T64" fmla="*/ 3862 w 4668"/>
              <a:gd name="T65" fmla="*/ 5216 h 6244"/>
              <a:gd name="T66" fmla="*/ 4138 w 4668"/>
              <a:gd name="T67" fmla="*/ 4862 h 6244"/>
              <a:gd name="T68" fmla="*/ 4363 w 4668"/>
              <a:gd name="T69" fmla="*/ 4470 h 6244"/>
              <a:gd name="T70" fmla="*/ 4529 w 4668"/>
              <a:gd name="T71" fmla="*/ 4046 h 6244"/>
              <a:gd name="T72" fmla="*/ 4633 w 4668"/>
              <a:gd name="T73" fmla="*/ 3596 h 6244"/>
              <a:gd name="T74" fmla="*/ 4668 w 4668"/>
              <a:gd name="T75" fmla="*/ 3125 h 6244"/>
              <a:gd name="T76" fmla="*/ 4634 w 4668"/>
              <a:gd name="T77" fmla="*/ 2655 h 6244"/>
              <a:gd name="T78" fmla="*/ 4533 w 4668"/>
              <a:gd name="T79" fmla="*/ 2210 h 6244"/>
              <a:gd name="T80" fmla="*/ 4373 w 4668"/>
              <a:gd name="T81" fmla="*/ 1794 h 6244"/>
              <a:gd name="T82" fmla="*/ 4156 w 4668"/>
              <a:gd name="T83" fmla="*/ 1408 h 6244"/>
              <a:gd name="T84" fmla="*/ 3891 w 4668"/>
              <a:gd name="T85" fmla="*/ 1059 h 6244"/>
              <a:gd name="T86" fmla="*/ 3579 w 4668"/>
              <a:gd name="T87" fmla="*/ 752 h 6244"/>
              <a:gd name="T88" fmla="*/ 3228 w 4668"/>
              <a:gd name="T89" fmla="*/ 491 h 6244"/>
              <a:gd name="T90" fmla="*/ 2843 w 4668"/>
              <a:gd name="T91" fmla="*/ 281 h 6244"/>
              <a:gd name="T92" fmla="*/ 2428 w 4668"/>
              <a:gd name="T93" fmla="*/ 126 h 6244"/>
              <a:gd name="T94" fmla="*/ 1988 w 4668"/>
              <a:gd name="T95" fmla="*/ 30 h 6244"/>
              <a:gd name="T96" fmla="*/ 1529 w 4668"/>
              <a:gd name="T97" fmla="*/ 0 h 6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68" h="6244">
                <a:moveTo>
                  <a:pt x="1529" y="0"/>
                </a:moveTo>
                <a:lnTo>
                  <a:pt x="0" y="0"/>
                </a:lnTo>
                <a:lnTo>
                  <a:pt x="0" y="1562"/>
                </a:lnTo>
                <a:lnTo>
                  <a:pt x="1529" y="1562"/>
                </a:lnTo>
                <a:lnTo>
                  <a:pt x="1607" y="1562"/>
                </a:lnTo>
                <a:lnTo>
                  <a:pt x="1684" y="1567"/>
                </a:lnTo>
                <a:lnTo>
                  <a:pt x="1760" y="1575"/>
                </a:lnTo>
                <a:lnTo>
                  <a:pt x="1834" y="1587"/>
                </a:lnTo>
                <a:lnTo>
                  <a:pt x="1908" y="1603"/>
                </a:lnTo>
                <a:lnTo>
                  <a:pt x="1980" y="1622"/>
                </a:lnTo>
                <a:lnTo>
                  <a:pt x="2052" y="1644"/>
                </a:lnTo>
                <a:lnTo>
                  <a:pt x="2121" y="1670"/>
                </a:lnTo>
                <a:lnTo>
                  <a:pt x="2189" y="1699"/>
                </a:lnTo>
                <a:lnTo>
                  <a:pt x="2256" y="1731"/>
                </a:lnTo>
                <a:lnTo>
                  <a:pt x="2321" y="1766"/>
                </a:lnTo>
                <a:lnTo>
                  <a:pt x="2383" y="1804"/>
                </a:lnTo>
                <a:lnTo>
                  <a:pt x="2445" y="1844"/>
                </a:lnTo>
                <a:lnTo>
                  <a:pt x="2503" y="1887"/>
                </a:lnTo>
                <a:lnTo>
                  <a:pt x="2560" y="1934"/>
                </a:lnTo>
                <a:lnTo>
                  <a:pt x="2614" y="1983"/>
                </a:lnTo>
                <a:lnTo>
                  <a:pt x="2667" y="2034"/>
                </a:lnTo>
                <a:lnTo>
                  <a:pt x="2716" y="2088"/>
                </a:lnTo>
                <a:lnTo>
                  <a:pt x="2764" y="2144"/>
                </a:lnTo>
                <a:lnTo>
                  <a:pt x="2808" y="2202"/>
                </a:lnTo>
                <a:lnTo>
                  <a:pt x="2850" y="2263"/>
                </a:lnTo>
                <a:lnTo>
                  <a:pt x="2890" y="2325"/>
                </a:lnTo>
                <a:lnTo>
                  <a:pt x="2925" y="2390"/>
                </a:lnTo>
                <a:lnTo>
                  <a:pt x="2959" y="2456"/>
                </a:lnTo>
                <a:lnTo>
                  <a:pt x="2989" y="2524"/>
                </a:lnTo>
                <a:lnTo>
                  <a:pt x="3016" y="2594"/>
                </a:lnTo>
                <a:lnTo>
                  <a:pt x="3039" y="2664"/>
                </a:lnTo>
                <a:lnTo>
                  <a:pt x="3061" y="2738"/>
                </a:lnTo>
                <a:lnTo>
                  <a:pt x="3077" y="2813"/>
                </a:lnTo>
                <a:lnTo>
                  <a:pt x="3091" y="2888"/>
                </a:lnTo>
                <a:lnTo>
                  <a:pt x="3100" y="2966"/>
                </a:lnTo>
                <a:lnTo>
                  <a:pt x="3106" y="3044"/>
                </a:lnTo>
                <a:lnTo>
                  <a:pt x="3107" y="3124"/>
                </a:lnTo>
                <a:lnTo>
                  <a:pt x="3106" y="3203"/>
                </a:lnTo>
                <a:lnTo>
                  <a:pt x="3100" y="3282"/>
                </a:lnTo>
                <a:lnTo>
                  <a:pt x="3090" y="3360"/>
                </a:lnTo>
                <a:lnTo>
                  <a:pt x="3076" y="3436"/>
                </a:lnTo>
                <a:lnTo>
                  <a:pt x="3059" y="3510"/>
                </a:lnTo>
                <a:lnTo>
                  <a:pt x="3038" y="3584"/>
                </a:lnTo>
                <a:lnTo>
                  <a:pt x="3014" y="3657"/>
                </a:lnTo>
                <a:lnTo>
                  <a:pt x="2986" y="3727"/>
                </a:lnTo>
                <a:lnTo>
                  <a:pt x="2955" y="3796"/>
                </a:lnTo>
                <a:lnTo>
                  <a:pt x="2921" y="3863"/>
                </a:lnTo>
                <a:lnTo>
                  <a:pt x="2883" y="3929"/>
                </a:lnTo>
                <a:lnTo>
                  <a:pt x="2843" y="3992"/>
                </a:lnTo>
                <a:lnTo>
                  <a:pt x="2799" y="4053"/>
                </a:lnTo>
                <a:lnTo>
                  <a:pt x="2754" y="4112"/>
                </a:lnTo>
                <a:lnTo>
                  <a:pt x="2705" y="4169"/>
                </a:lnTo>
                <a:lnTo>
                  <a:pt x="2653" y="4224"/>
                </a:lnTo>
                <a:lnTo>
                  <a:pt x="2600" y="4275"/>
                </a:lnTo>
                <a:lnTo>
                  <a:pt x="2543" y="4324"/>
                </a:lnTo>
                <a:lnTo>
                  <a:pt x="2484" y="4371"/>
                </a:lnTo>
                <a:lnTo>
                  <a:pt x="2422" y="4415"/>
                </a:lnTo>
                <a:lnTo>
                  <a:pt x="2359" y="4456"/>
                </a:lnTo>
                <a:lnTo>
                  <a:pt x="2294" y="4494"/>
                </a:lnTo>
                <a:lnTo>
                  <a:pt x="2226" y="4528"/>
                </a:lnTo>
                <a:lnTo>
                  <a:pt x="2157" y="4560"/>
                </a:lnTo>
                <a:lnTo>
                  <a:pt x="2085" y="4588"/>
                </a:lnTo>
                <a:lnTo>
                  <a:pt x="2013" y="4612"/>
                </a:lnTo>
                <a:lnTo>
                  <a:pt x="1938" y="4633"/>
                </a:lnTo>
                <a:lnTo>
                  <a:pt x="1862" y="4651"/>
                </a:lnTo>
                <a:lnTo>
                  <a:pt x="1785" y="4665"/>
                </a:lnTo>
                <a:lnTo>
                  <a:pt x="1706" y="4675"/>
                </a:lnTo>
                <a:lnTo>
                  <a:pt x="1626" y="4681"/>
                </a:lnTo>
                <a:lnTo>
                  <a:pt x="1601" y="4682"/>
                </a:lnTo>
                <a:lnTo>
                  <a:pt x="1577" y="4682"/>
                </a:lnTo>
                <a:lnTo>
                  <a:pt x="1553" y="4682"/>
                </a:lnTo>
                <a:lnTo>
                  <a:pt x="1529" y="4682"/>
                </a:lnTo>
                <a:lnTo>
                  <a:pt x="0" y="4682"/>
                </a:lnTo>
                <a:lnTo>
                  <a:pt x="0" y="6244"/>
                </a:lnTo>
                <a:lnTo>
                  <a:pt x="1529" y="6244"/>
                </a:lnTo>
                <a:lnTo>
                  <a:pt x="1551" y="6244"/>
                </a:lnTo>
                <a:lnTo>
                  <a:pt x="1572" y="6244"/>
                </a:lnTo>
                <a:lnTo>
                  <a:pt x="1594" y="6244"/>
                </a:lnTo>
                <a:lnTo>
                  <a:pt x="1617" y="6243"/>
                </a:lnTo>
                <a:lnTo>
                  <a:pt x="1638" y="6243"/>
                </a:lnTo>
                <a:lnTo>
                  <a:pt x="1660" y="6242"/>
                </a:lnTo>
                <a:lnTo>
                  <a:pt x="1683" y="6241"/>
                </a:lnTo>
                <a:lnTo>
                  <a:pt x="1704" y="6241"/>
                </a:lnTo>
                <a:lnTo>
                  <a:pt x="1864" y="6228"/>
                </a:lnTo>
                <a:lnTo>
                  <a:pt x="2022" y="6208"/>
                </a:lnTo>
                <a:lnTo>
                  <a:pt x="2177" y="6180"/>
                </a:lnTo>
                <a:lnTo>
                  <a:pt x="2330" y="6145"/>
                </a:lnTo>
                <a:lnTo>
                  <a:pt x="2478" y="6102"/>
                </a:lnTo>
                <a:lnTo>
                  <a:pt x="2624" y="6053"/>
                </a:lnTo>
                <a:lnTo>
                  <a:pt x="2766" y="5997"/>
                </a:lnTo>
                <a:lnTo>
                  <a:pt x="2905" y="5934"/>
                </a:lnTo>
                <a:lnTo>
                  <a:pt x="3040" y="5864"/>
                </a:lnTo>
                <a:lnTo>
                  <a:pt x="3171" y="5789"/>
                </a:lnTo>
                <a:lnTo>
                  <a:pt x="3297" y="5707"/>
                </a:lnTo>
                <a:lnTo>
                  <a:pt x="3420" y="5620"/>
                </a:lnTo>
                <a:lnTo>
                  <a:pt x="3538" y="5526"/>
                </a:lnTo>
                <a:lnTo>
                  <a:pt x="3651" y="5428"/>
                </a:lnTo>
                <a:lnTo>
                  <a:pt x="3759" y="5324"/>
                </a:lnTo>
                <a:lnTo>
                  <a:pt x="3862" y="5216"/>
                </a:lnTo>
                <a:lnTo>
                  <a:pt x="3960" y="5102"/>
                </a:lnTo>
                <a:lnTo>
                  <a:pt x="4052" y="4984"/>
                </a:lnTo>
                <a:lnTo>
                  <a:pt x="4138" y="4862"/>
                </a:lnTo>
                <a:lnTo>
                  <a:pt x="4220" y="4735"/>
                </a:lnTo>
                <a:lnTo>
                  <a:pt x="4295" y="4604"/>
                </a:lnTo>
                <a:lnTo>
                  <a:pt x="4363" y="4470"/>
                </a:lnTo>
                <a:lnTo>
                  <a:pt x="4425" y="4332"/>
                </a:lnTo>
                <a:lnTo>
                  <a:pt x="4480" y="4191"/>
                </a:lnTo>
                <a:lnTo>
                  <a:pt x="4529" y="4046"/>
                </a:lnTo>
                <a:lnTo>
                  <a:pt x="4570" y="3899"/>
                </a:lnTo>
                <a:lnTo>
                  <a:pt x="4605" y="3749"/>
                </a:lnTo>
                <a:lnTo>
                  <a:pt x="4633" y="3596"/>
                </a:lnTo>
                <a:lnTo>
                  <a:pt x="4652" y="3441"/>
                </a:lnTo>
                <a:lnTo>
                  <a:pt x="4664" y="3285"/>
                </a:lnTo>
                <a:lnTo>
                  <a:pt x="4668" y="3125"/>
                </a:lnTo>
                <a:lnTo>
                  <a:pt x="4664" y="2965"/>
                </a:lnTo>
                <a:lnTo>
                  <a:pt x="4653" y="2809"/>
                </a:lnTo>
                <a:lnTo>
                  <a:pt x="4634" y="2655"/>
                </a:lnTo>
                <a:lnTo>
                  <a:pt x="4607" y="2505"/>
                </a:lnTo>
                <a:lnTo>
                  <a:pt x="4573" y="2356"/>
                </a:lnTo>
                <a:lnTo>
                  <a:pt x="4533" y="2210"/>
                </a:lnTo>
                <a:lnTo>
                  <a:pt x="4485" y="2068"/>
                </a:lnTo>
                <a:lnTo>
                  <a:pt x="4432" y="1929"/>
                </a:lnTo>
                <a:lnTo>
                  <a:pt x="4373" y="1794"/>
                </a:lnTo>
                <a:lnTo>
                  <a:pt x="4306" y="1661"/>
                </a:lnTo>
                <a:lnTo>
                  <a:pt x="4234" y="1533"/>
                </a:lnTo>
                <a:lnTo>
                  <a:pt x="4156" y="1408"/>
                </a:lnTo>
                <a:lnTo>
                  <a:pt x="4072" y="1288"/>
                </a:lnTo>
                <a:lnTo>
                  <a:pt x="3984" y="1171"/>
                </a:lnTo>
                <a:lnTo>
                  <a:pt x="3891" y="1059"/>
                </a:lnTo>
                <a:lnTo>
                  <a:pt x="3791" y="952"/>
                </a:lnTo>
                <a:lnTo>
                  <a:pt x="3688" y="849"/>
                </a:lnTo>
                <a:lnTo>
                  <a:pt x="3579" y="752"/>
                </a:lnTo>
                <a:lnTo>
                  <a:pt x="3467" y="660"/>
                </a:lnTo>
                <a:lnTo>
                  <a:pt x="3349" y="573"/>
                </a:lnTo>
                <a:lnTo>
                  <a:pt x="3228" y="491"/>
                </a:lnTo>
                <a:lnTo>
                  <a:pt x="3103" y="415"/>
                </a:lnTo>
                <a:lnTo>
                  <a:pt x="2975" y="345"/>
                </a:lnTo>
                <a:lnTo>
                  <a:pt x="2843" y="281"/>
                </a:lnTo>
                <a:lnTo>
                  <a:pt x="2707" y="223"/>
                </a:lnTo>
                <a:lnTo>
                  <a:pt x="2568" y="171"/>
                </a:lnTo>
                <a:lnTo>
                  <a:pt x="2428" y="126"/>
                </a:lnTo>
                <a:lnTo>
                  <a:pt x="2283" y="87"/>
                </a:lnTo>
                <a:lnTo>
                  <a:pt x="2137" y="56"/>
                </a:lnTo>
                <a:lnTo>
                  <a:pt x="1988" y="30"/>
                </a:lnTo>
                <a:lnTo>
                  <a:pt x="1837" y="13"/>
                </a:lnTo>
                <a:lnTo>
                  <a:pt x="1684" y="2"/>
                </a:lnTo>
                <a:lnTo>
                  <a:pt x="1529" y="0"/>
                </a:lnTo>
                <a:close/>
              </a:path>
            </a:pathLst>
          </a:custGeom>
          <a:solidFill>
            <a:srgbClr val="84B5D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Freeform 15"/>
          <p:cNvSpPr>
            <a:spLocks/>
          </p:cNvSpPr>
          <p:nvPr/>
        </p:nvSpPr>
        <p:spPr bwMode="auto">
          <a:xfrm flipH="1">
            <a:off x="6013618" y="3780602"/>
            <a:ext cx="1503599" cy="2011240"/>
          </a:xfrm>
          <a:custGeom>
            <a:avLst/>
            <a:gdLst>
              <a:gd name="T0" fmla="*/ 0 w 4668"/>
              <a:gd name="T1" fmla="*/ 1562 h 6244"/>
              <a:gd name="T2" fmla="*/ 1684 w 4668"/>
              <a:gd name="T3" fmla="*/ 1567 h 6244"/>
              <a:gd name="T4" fmla="*/ 1908 w 4668"/>
              <a:gd name="T5" fmla="*/ 1603 h 6244"/>
              <a:gd name="T6" fmla="*/ 2121 w 4668"/>
              <a:gd name="T7" fmla="*/ 1670 h 6244"/>
              <a:gd name="T8" fmla="*/ 2321 w 4668"/>
              <a:gd name="T9" fmla="*/ 1766 h 6244"/>
              <a:gd name="T10" fmla="*/ 2503 w 4668"/>
              <a:gd name="T11" fmla="*/ 1887 h 6244"/>
              <a:gd name="T12" fmla="*/ 2667 w 4668"/>
              <a:gd name="T13" fmla="*/ 2034 h 6244"/>
              <a:gd name="T14" fmla="*/ 2808 w 4668"/>
              <a:gd name="T15" fmla="*/ 2202 h 6244"/>
              <a:gd name="T16" fmla="*/ 2925 w 4668"/>
              <a:gd name="T17" fmla="*/ 2390 h 6244"/>
              <a:gd name="T18" fmla="*/ 3016 w 4668"/>
              <a:gd name="T19" fmla="*/ 2594 h 6244"/>
              <a:gd name="T20" fmla="*/ 3077 w 4668"/>
              <a:gd name="T21" fmla="*/ 2813 h 6244"/>
              <a:gd name="T22" fmla="*/ 3106 w 4668"/>
              <a:gd name="T23" fmla="*/ 3044 h 6244"/>
              <a:gd name="T24" fmla="*/ 3100 w 4668"/>
              <a:gd name="T25" fmla="*/ 3282 h 6244"/>
              <a:gd name="T26" fmla="*/ 3059 w 4668"/>
              <a:gd name="T27" fmla="*/ 3510 h 6244"/>
              <a:gd name="T28" fmla="*/ 2986 w 4668"/>
              <a:gd name="T29" fmla="*/ 3727 h 6244"/>
              <a:gd name="T30" fmla="*/ 2883 w 4668"/>
              <a:gd name="T31" fmla="*/ 3929 h 6244"/>
              <a:gd name="T32" fmla="*/ 2754 w 4668"/>
              <a:gd name="T33" fmla="*/ 4112 h 6244"/>
              <a:gd name="T34" fmla="*/ 2600 w 4668"/>
              <a:gd name="T35" fmla="*/ 4275 h 6244"/>
              <a:gd name="T36" fmla="*/ 2422 w 4668"/>
              <a:gd name="T37" fmla="*/ 4415 h 6244"/>
              <a:gd name="T38" fmla="*/ 2226 w 4668"/>
              <a:gd name="T39" fmla="*/ 4528 h 6244"/>
              <a:gd name="T40" fmla="*/ 2013 w 4668"/>
              <a:gd name="T41" fmla="*/ 4612 h 6244"/>
              <a:gd name="T42" fmla="*/ 1785 w 4668"/>
              <a:gd name="T43" fmla="*/ 4665 h 6244"/>
              <a:gd name="T44" fmla="*/ 1601 w 4668"/>
              <a:gd name="T45" fmla="*/ 4682 h 6244"/>
              <a:gd name="T46" fmla="*/ 1529 w 4668"/>
              <a:gd name="T47" fmla="*/ 4682 h 6244"/>
              <a:gd name="T48" fmla="*/ 1529 w 4668"/>
              <a:gd name="T49" fmla="*/ 6244 h 6244"/>
              <a:gd name="T50" fmla="*/ 1594 w 4668"/>
              <a:gd name="T51" fmla="*/ 6244 h 6244"/>
              <a:gd name="T52" fmla="*/ 1660 w 4668"/>
              <a:gd name="T53" fmla="*/ 6242 h 6244"/>
              <a:gd name="T54" fmla="*/ 1864 w 4668"/>
              <a:gd name="T55" fmla="*/ 6228 h 6244"/>
              <a:gd name="T56" fmla="*/ 2330 w 4668"/>
              <a:gd name="T57" fmla="*/ 6145 h 6244"/>
              <a:gd name="T58" fmla="*/ 2766 w 4668"/>
              <a:gd name="T59" fmla="*/ 5997 h 6244"/>
              <a:gd name="T60" fmla="*/ 3171 w 4668"/>
              <a:gd name="T61" fmla="*/ 5789 h 6244"/>
              <a:gd name="T62" fmla="*/ 3538 w 4668"/>
              <a:gd name="T63" fmla="*/ 5526 h 6244"/>
              <a:gd name="T64" fmla="*/ 3862 w 4668"/>
              <a:gd name="T65" fmla="*/ 5216 h 6244"/>
              <a:gd name="T66" fmla="*/ 4138 w 4668"/>
              <a:gd name="T67" fmla="*/ 4862 h 6244"/>
              <a:gd name="T68" fmla="*/ 4363 w 4668"/>
              <a:gd name="T69" fmla="*/ 4470 h 6244"/>
              <a:gd name="T70" fmla="*/ 4529 w 4668"/>
              <a:gd name="T71" fmla="*/ 4046 h 6244"/>
              <a:gd name="T72" fmla="*/ 4633 w 4668"/>
              <a:gd name="T73" fmla="*/ 3596 h 6244"/>
              <a:gd name="T74" fmla="*/ 4668 w 4668"/>
              <a:gd name="T75" fmla="*/ 3125 h 6244"/>
              <a:gd name="T76" fmla="*/ 4634 w 4668"/>
              <a:gd name="T77" fmla="*/ 2655 h 6244"/>
              <a:gd name="T78" fmla="*/ 4533 w 4668"/>
              <a:gd name="T79" fmla="*/ 2210 h 6244"/>
              <a:gd name="T80" fmla="*/ 4373 w 4668"/>
              <a:gd name="T81" fmla="*/ 1794 h 6244"/>
              <a:gd name="T82" fmla="*/ 4156 w 4668"/>
              <a:gd name="T83" fmla="*/ 1408 h 6244"/>
              <a:gd name="T84" fmla="*/ 3891 w 4668"/>
              <a:gd name="T85" fmla="*/ 1059 h 6244"/>
              <a:gd name="T86" fmla="*/ 3579 w 4668"/>
              <a:gd name="T87" fmla="*/ 752 h 6244"/>
              <a:gd name="T88" fmla="*/ 3228 w 4668"/>
              <a:gd name="T89" fmla="*/ 491 h 6244"/>
              <a:gd name="T90" fmla="*/ 2843 w 4668"/>
              <a:gd name="T91" fmla="*/ 281 h 6244"/>
              <a:gd name="T92" fmla="*/ 2428 w 4668"/>
              <a:gd name="T93" fmla="*/ 126 h 6244"/>
              <a:gd name="T94" fmla="*/ 1988 w 4668"/>
              <a:gd name="T95" fmla="*/ 30 h 6244"/>
              <a:gd name="T96" fmla="*/ 1529 w 4668"/>
              <a:gd name="T97" fmla="*/ 0 h 6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68" h="6244">
                <a:moveTo>
                  <a:pt x="1529" y="0"/>
                </a:moveTo>
                <a:lnTo>
                  <a:pt x="0" y="0"/>
                </a:lnTo>
                <a:lnTo>
                  <a:pt x="0" y="1562"/>
                </a:lnTo>
                <a:lnTo>
                  <a:pt x="1529" y="1562"/>
                </a:lnTo>
                <a:lnTo>
                  <a:pt x="1607" y="1562"/>
                </a:lnTo>
                <a:lnTo>
                  <a:pt x="1684" y="1567"/>
                </a:lnTo>
                <a:lnTo>
                  <a:pt x="1760" y="1575"/>
                </a:lnTo>
                <a:lnTo>
                  <a:pt x="1834" y="1587"/>
                </a:lnTo>
                <a:lnTo>
                  <a:pt x="1908" y="1603"/>
                </a:lnTo>
                <a:lnTo>
                  <a:pt x="1980" y="1622"/>
                </a:lnTo>
                <a:lnTo>
                  <a:pt x="2052" y="1644"/>
                </a:lnTo>
                <a:lnTo>
                  <a:pt x="2121" y="1670"/>
                </a:lnTo>
                <a:lnTo>
                  <a:pt x="2189" y="1699"/>
                </a:lnTo>
                <a:lnTo>
                  <a:pt x="2256" y="1731"/>
                </a:lnTo>
                <a:lnTo>
                  <a:pt x="2321" y="1766"/>
                </a:lnTo>
                <a:lnTo>
                  <a:pt x="2383" y="1804"/>
                </a:lnTo>
                <a:lnTo>
                  <a:pt x="2445" y="1844"/>
                </a:lnTo>
                <a:lnTo>
                  <a:pt x="2503" y="1887"/>
                </a:lnTo>
                <a:lnTo>
                  <a:pt x="2560" y="1934"/>
                </a:lnTo>
                <a:lnTo>
                  <a:pt x="2614" y="1983"/>
                </a:lnTo>
                <a:lnTo>
                  <a:pt x="2667" y="2034"/>
                </a:lnTo>
                <a:lnTo>
                  <a:pt x="2716" y="2088"/>
                </a:lnTo>
                <a:lnTo>
                  <a:pt x="2764" y="2144"/>
                </a:lnTo>
                <a:lnTo>
                  <a:pt x="2808" y="2202"/>
                </a:lnTo>
                <a:lnTo>
                  <a:pt x="2850" y="2263"/>
                </a:lnTo>
                <a:lnTo>
                  <a:pt x="2890" y="2325"/>
                </a:lnTo>
                <a:lnTo>
                  <a:pt x="2925" y="2390"/>
                </a:lnTo>
                <a:lnTo>
                  <a:pt x="2959" y="2456"/>
                </a:lnTo>
                <a:lnTo>
                  <a:pt x="2989" y="2524"/>
                </a:lnTo>
                <a:lnTo>
                  <a:pt x="3016" y="2594"/>
                </a:lnTo>
                <a:lnTo>
                  <a:pt x="3039" y="2664"/>
                </a:lnTo>
                <a:lnTo>
                  <a:pt x="3061" y="2738"/>
                </a:lnTo>
                <a:lnTo>
                  <a:pt x="3077" y="2813"/>
                </a:lnTo>
                <a:lnTo>
                  <a:pt x="3091" y="2888"/>
                </a:lnTo>
                <a:lnTo>
                  <a:pt x="3100" y="2966"/>
                </a:lnTo>
                <a:lnTo>
                  <a:pt x="3106" y="3044"/>
                </a:lnTo>
                <a:lnTo>
                  <a:pt x="3107" y="3124"/>
                </a:lnTo>
                <a:lnTo>
                  <a:pt x="3106" y="3203"/>
                </a:lnTo>
                <a:lnTo>
                  <a:pt x="3100" y="3282"/>
                </a:lnTo>
                <a:lnTo>
                  <a:pt x="3090" y="3360"/>
                </a:lnTo>
                <a:lnTo>
                  <a:pt x="3076" y="3436"/>
                </a:lnTo>
                <a:lnTo>
                  <a:pt x="3059" y="3510"/>
                </a:lnTo>
                <a:lnTo>
                  <a:pt x="3038" y="3584"/>
                </a:lnTo>
                <a:lnTo>
                  <a:pt x="3014" y="3657"/>
                </a:lnTo>
                <a:lnTo>
                  <a:pt x="2986" y="3727"/>
                </a:lnTo>
                <a:lnTo>
                  <a:pt x="2955" y="3796"/>
                </a:lnTo>
                <a:lnTo>
                  <a:pt x="2921" y="3863"/>
                </a:lnTo>
                <a:lnTo>
                  <a:pt x="2883" y="3929"/>
                </a:lnTo>
                <a:lnTo>
                  <a:pt x="2843" y="3992"/>
                </a:lnTo>
                <a:lnTo>
                  <a:pt x="2799" y="4053"/>
                </a:lnTo>
                <a:lnTo>
                  <a:pt x="2754" y="4112"/>
                </a:lnTo>
                <a:lnTo>
                  <a:pt x="2705" y="4169"/>
                </a:lnTo>
                <a:lnTo>
                  <a:pt x="2653" y="4224"/>
                </a:lnTo>
                <a:lnTo>
                  <a:pt x="2600" y="4275"/>
                </a:lnTo>
                <a:lnTo>
                  <a:pt x="2543" y="4324"/>
                </a:lnTo>
                <a:lnTo>
                  <a:pt x="2484" y="4371"/>
                </a:lnTo>
                <a:lnTo>
                  <a:pt x="2422" y="4415"/>
                </a:lnTo>
                <a:lnTo>
                  <a:pt x="2359" y="4456"/>
                </a:lnTo>
                <a:lnTo>
                  <a:pt x="2294" y="4494"/>
                </a:lnTo>
                <a:lnTo>
                  <a:pt x="2226" y="4528"/>
                </a:lnTo>
                <a:lnTo>
                  <a:pt x="2157" y="4560"/>
                </a:lnTo>
                <a:lnTo>
                  <a:pt x="2085" y="4588"/>
                </a:lnTo>
                <a:lnTo>
                  <a:pt x="2013" y="4612"/>
                </a:lnTo>
                <a:lnTo>
                  <a:pt x="1938" y="4633"/>
                </a:lnTo>
                <a:lnTo>
                  <a:pt x="1862" y="4651"/>
                </a:lnTo>
                <a:lnTo>
                  <a:pt x="1785" y="4665"/>
                </a:lnTo>
                <a:lnTo>
                  <a:pt x="1706" y="4675"/>
                </a:lnTo>
                <a:lnTo>
                  <a:pt x="1626" y="4681"/>
                </a:lnTo>
                <a:lnTo>
                  <a:pt x="1601" y="4682"/>
                </a:lnTo>
                <a:lnTo>
                  <a:pt x="1577" y="4682"/>
                </a:lnTo>
                <a:lnTo>
                  <a:pt x="1553" y="4682"/>
                </a:lnTo>
                <a:lnTo>
                  <a:pt x="1529" y="4682"/>
                </a:lnTo>
                <a:lnTo>
                  <a:pt x="0" y="4682"/>
                </a:lnTo>
                <a:lnTo>
                  <a:pt x="0" y="6244"/>
                </a:lnTo>
                <a:lnTo>
                  <a:pt x="1529" y="6244"/>
                </a:lnTo>
                <a:lnTo>
                  <a:pt x="1551" y="6244"/>
                </a:lnTo>
                <a:lnTo>
                  <a:pt x="1572" y="6244"/>
                </a:lnTo>
                <a:lnTo>
                  <a:pt x="1594" y="6244"/>
                </a:lnTo>
                <a:lnTo>
                  <a:pt x="1617" y="6243"/>
                </a:lnTo>
                <a:lnTo>
                  <a:pt x="1638" y="6243"/>
                </a:lnTo>
                <a:lnTo>
                  <a:pt x="1660" y="6242"/>
                </a:lnTo>
                <a:lnTo>
                  <a:pt x="1683" y="6241"/>
                </a:lnTo>
                <a:lnTo>
                  <a:pt x="1704" y="6241"/>
                </a:lnTo>
                <a:lnTo>
                  <a:pt x="1864" y="6228"/>
                </a:lnTo>
                <a:lnTo>
                  <a:pt x="2022" y="6208"/>
                </a:lnTo>
                <a:lnTo>
                  <a:pt x="2177" y="6180"/>
                </a:lnTo>
                <a:lnTo>
                  <a:pt x="2330" y="6145"/>
                </a:lnTo>
                <a:lnTo>
                  <a:pt x="2478" y="6102"/>
                </a:lnTo>
                <a:lnTo>
                  <a:pt x="2624" y="6053"/>
                </a:lnTo>
                <a:lnTo>
                  <a:pt x="2766" y="5997"/>
                </a:lnTo>
                <a:lnTo>
                  <a:pt x="2905" y="5934"/>
                </a:lnTo>
                <a:lnTo>
                  <a:pt x="3040" y="5864"/>
                </a:lnTo>
                <a:lnTo>
                  <a:pt x="3171" y="5789"/>
                </a:lnTo>
                <a:lnTo>
                  <a:pt x="3297" y="5707"/>
                </a:lnTo>
                <a:lnTo>
                  <a:pt x="3420" y="5620"/>
                </a:lnTo>
                <a:lnTo>
                  <a:pt x="3538" y="5526"/>
                </a:lnTo>
                <a:lnTo>
                  <a:pt x="3651" y="5428"/>
                </a:lnTo>
                <a:lnTo>
                  <a:pt x="3759" y="5324"/>
                </a:lnTo>
                <a:lnTo>
                  <a:pt x="3862" y="5216"/>
                </a:lnTo>
                <a:lnTo>
                  <a:pt x="3960" y="5102"/>
                </a:lnTo>
                <a:lnTo>
                  <a:pt x="4052" y="4984"/>
                </a:lnTo>
                <a:lnTo>
                  <a:pt x="4138" y="4862"/>
                </a:lnTo>
                <a:lnTo>
                  <a:pt x="4220" y="4735"/>
                </a:lnTo>
                <a:lnTo>
                  <a:pt x="4295" y="4604"/>
                </a:lnTo>
                <a:lnTo>
                  <a:pt x="4363" y="4470"/>
                </a:lnTo>
                <a:lnTo>
                  <a:pt x="4425" y="4332"/>
                </a:lnTo>
                <a:lnTo>
                  <a:pt x="4480" y="4191"/>
                </a:lnTo>
                <a:lnTo>
                  <a:pt x="4529" y="4046"/>
                </a:lnTo>
                <a:lnTo>
                  <a:pt x="4570" y="3899"/>
                </a:lnTo>
                <a:lnTo>
                  <a:pt x="4605" y="3749"/>
                </a:lnTo>
                <a:lnTo>
                  <a:pt x="4633" y="3596"/>
                </a:lnTo>
                <a:lnTo>
                  <a:pt x="4652" y="3441"/>
                </a:lnTo>
                <a:lnTo>
                  <a:pt x="4664" y="3285"/>
                </a:lnTo>
                <a:lnTo>
                  <a:pt x="4668" y="3125"/>
                </a:lnTo>
                <a:lnTo>
                  <a:pt x="4664" y="2965"/>
                </a:lnTo>
                <a:lnTo>
                  <a:pt x="4653" y="2809"/>
                </a:lnTo>
                <a:lnTo>
                  <a:pt x="4634" y="2655"/>
                </a:lnTo>
                <a:lnTo>
                  <a:pt x="4607" y="2505"/>
                </a:lnTo>
                <a:lnTo>
                  <a:pt x="4573" y="2356"/>
                </a:lnTo>
                <a:lnTo>
                  <a:pt x="4533" y="2210"/>
                </a:lnTo>
                <a:lnTo>
                  <a:pt x="4485" y="2068"/>
                </a:lnTo>
                <a:lnTo>
                  <a:pt x="4432" y="1929"/>
                </a:lnTo>
                <a:lnTo>
                  <a:pt x="4373" y="1794"/>
                </a:lnTo>
                <a:lnTo>
                  <a:pt x="4306" y="1661"/>
                </a:lnTo>
                <a:lnTo>
                  <a:pt x="4234" y="1533"/>
                </a:lnTo>
                <a:lnTo>
                  <a:pt x="4156" y="1408"/>
                </a:lnTo>
                <a:lnTo>
                  <a:pt x="4072" y="1288"/>
                </a:lnTo>
                <a:lnTo>
                  <a:pt x="3984" y="1171"/>
                </a:lnTo>
                <a:lnTo>
                  <a:pt x="3891" y="1059"/>
                </a:lnTo>
                <a:lnTo>
                  <a:pt x="3791" y="952"/>
                </a:lnTo>
                <a:lnTo>
                  <a:pt x="3688" y="849"/>
                </a:lnTo>
                <a:lnTo>
                  <a:pt x="3579" y="752"/>
                </a:lnTo>
                <a:lnTo>
                  <a:pt x="3467" y="660"/>
                </a:lnTo>
                <a:lnTo>
                  <a:pt x="3349" y="573"/>
                </a:lnTo>
                <a:lnTo>
                  <a:pt x="3228" y="491"/>
                </a:lnTo>
                <a:lnTo>
                  <a:pt x="3103" y="415"/>
                </a:lnTo>
                <a:lnTo>
                  <a:pt x="2975" y="345"/>
                </a:lnTo>
                <a:lnTo>
                  <a:pt x="2843" y="281"/>
                </a:lnTo>
                <a:lnTo>
                  <a:pt x="2707" y="223"/>
                </a:lnTo>
                <a:lnTo>
                  <a:pt x="2568" y="171"/>
                </a:lnTo>
                <a:lnTo>
                  <a:pt x="2428" y="126"/>
                </a:lnTo>
                <a:lnTo>
                  <a:pt x="2283" y="87"/>
                </a:lnTo>
                <a:lnTo>
                  <a:pt x="2137" y="56"/>
                </a:lnTo>
                <a:lnTo>
                  <a:pt x="1988" y="30"/>
                </a:lnTo>
                <a:lnTo>
                  <a:pt x="1837" y="13"/>
                </a:lnTo>
                <a:lnTo>
                  <a:pt x="1684" y="2"/>
                </a:lnTo>
                <a:lnTo>
                  <a:pt x="1529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TextBox 12"/>
          <p:cNvSpPr txBox="1"/>
          <p:nvPr/>
        </p:nvSpPr>
        <p:spPr>
          <a:xfrm>
            <a:off x="1644341" y="1373149"/>
            <a:ext cx="246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SimHei" charset="-122"/>
                <a:ea typeface="SimHei" charset="-122"/>
                <a:cs typeface="SimHei" charset="-122"/>
              </a:rPr>
              <a:t>数据操作缓存的支持</a:t>
            </a:r>
            <a:endParaRPr lang="zh-CN" altLang="en-US" sz="1600" b="1" dirty="0">
              <a:solidFill>
                <a:schemeClr val="tx2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2" name="TextBox 13"/>
          <p:cNvSpPr txBox="1"/>
          <p:nvPr/>
        </p:nvSpPr>
        <p:spPr>
          <a:xfrm>
            <a:off x="4388974" y="2278656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tx2"/>
                </a:solidFill>
                <a:latin typeface="+mj-ea"/>
                <a:ea typeface="+mj-ea"/>
              </a:rPr>
              <a:t>01</a:t>
            </a:r>
            <a:endParaRPr lang="zh-CN" altLang="en-US" sz="36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3" name="TextBox 14"/>
          <p:cNvSpPr txBox="1"/>
          <p:nvPr/>
        </p:nvSpPr>
        <p:spPr>
          <a:xfrm>
            <a:off x="6674974" y="2278656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tx2"/>
                </a:solidFill>
                <a:latin typeface="+mj-ea"/>
                <a:ea typeface="+mj-ea"/>
              </a:rPr>
              <a:t>02</a:t>
            </a:r>
            <a:endParaRPr lang="zh-CN" altLang="en-US" sz="36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4" name="TextBox 15"/>
          <p:cNvSpPr txBox="1"/>
          <p:nvPr/>
        </p:nvSpPr>
        <p:spPr>
          <a:xfrm>
            <a:off x="4388974" y="4488456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tx2"/>
                </a:solidFill>
                <a:latin typeface="+mj-ea"/>
                <a:ea typeface="+mj-ea"/>
              </a:rPr>
              <a:t>03</a:t>
            </a:r>
            <a:endParaRPr lang="zh-CN" altLang="en-US" sz="36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5" name="TextBox 16"/>
          <p:cNvSpPr txBox="1"/>
          <p:nvPr/>
        </p:nvSpPr>
        <p:spPr>
          <a:xfrm>
            <a:off x="6674974" y="4488456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tx2"/>
                </a:solidFill>
                <a:latin typeface="+mj-ea"/>
                <a:ea typeface="+mj-ea"/>
              </a:rPr>
              <a:t>04</a:t>
            </a:r>
            <a:endParaRPr lang="zh-CN" altLang="en-US" sz="36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7" name="TextBox 18"/>
          <p:cNvSpPr txBox="1"/>
          <p:nvPr/>
        </p:nvSpPr>
        <p:spPr>
          <a:xfrm>
            <a:off x="7660228" y="1262569"/>
            <a:ext cx="203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latin typeface="SimHei" charset="-122"/>
                <a:ea typeface="SimHei" charset="-122"/>
                <a:cs typeface="SimHei" charset="-122"/>
              </a:rPr>
              <a:t>框架避免过度解耦</a:t>
            </a:r>
            <a:endParaRPr lang="zh-CN" altLang="en-US" sz="1600" b="1" dirty="0">
              <a:solidFill>
                <a:schemeClr val="tx2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9" name="TextBox 20"/>
          <p:cNvSpPr txBox="1"/>
          <p:nvPr/>
        </p:nvSpPr>
        <p:spPr>
          <a:xfrm>
            <a:off x="2285003" y="3490913"/>
            <a:ext cx="203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SimHei" charset="-122"/>
                <a:ea typeface="SimHei" charset="-122"/>
                <a:cs typeface="SimHei" charset="-122"/>
              </a:rPr>
              <a:t>框架的灵活性</a:t>
            </a:r>
            <a:endParaRPr lang="zh-CN" altLang="en-US" sz="1600" b="1" dirty="0">
              <a:solidFill>
                <a:schemeClr val="tx2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1" name="TextBox 22"/>
          <p:cNvSpPr txBox="1"/>
          <p:nvPr/>
        </p:nvSpPr>
        <p:spPr>
          <a:xfrm>
            <a:off x="7660228" y="3626843"/>
            <a:ext cx="203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SimHei" charset="-122"/>
                <a:ea typeface="SimHei" charset="-122"/>
                <a:cs typeface="SimHei" charset="-122"/>
              </a:rPr>
              <a:t>支持高并发</a:t>
            </a:r>
            <a:endParaRPr lang="zh-CN" altLang="en-US" sz="1600" b="1" dirty="0">
              <a:solidFill>
                <a:schemeClr val="tx2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1487150" y="-6477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  <p:pic>
        <p:nvPicPr>
          <p:cNvPr id="20" name="图片 19"/>
          <p:cNvPicPr/>
          <p:nvPr/>
        </p:nvPicPr>
        <p:blipFill>
          <a:blip r:embed="rId4"/>
          <a:stretch>
            <a:fillRect/>
          </a:stretch>
        </p:blipFill>
        <p:spPr>
          <a:xfrm>
            <a:off x="204792" y="1840561"/>
            <a:ext cx="3895181" cy="1385365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</p:pic>
      <p:pic>
        <p:nvPicPr>
          <p:cNvPr id="23" name="图片 22"/>
          <p:cNvPicPr/>
          <p:nvPr/>
        </p:nvPicPr>
        <p:blipFill>
          <a:blip r:embed="rId5"/>
          <a:stretch>
            <a:fillRect/>
          </a:stretch>
        </p:blipFill>
        <p:spPr>
          <a:xfrm>
            <a:off x="7660229" y="4092703"/>
            <a:ext cx="4260446" cy="1813826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</p:pic>
      <p:pic>
        <p:nvPicPr>
          <p:cNvPr id="24" name="图片 23"/>
          <p:cNvPicPr/>
          <p:nvPr/>
        </p:nvPicPr>
        <p:blipFill>
          <a:blip r:embed="rId6"/>
          <a:stretch>
            <a:fillRect/>
          </a:stretch>
        </p:blipFill>
        <p:spPr>
          <a:xfrm>
            <a:off x="7660228" y="1767765"/>
            <a:ext cx="4260447" cy="1723214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</p:pic>
      <p:pic>
        <p:nvPicPr>
          <p:cNvPr id="25" name="图片 24"/>
          <p:cNvPicPr/>
          <p:nvPr/>
        </p:nvPicPr>
        <p:blipFill>
          <a:blip r:embed="rId7"/>
          <a:stretch>
            <a:fillRect/>
          </a:stretch>
        </p:blipFill>
        <p:spPr>
          <a:xfrm>
            <a:off x="204792" y="3914361"/>
            <a:ext cx="3870742" cy="1520431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</p:pic>
    </p:spTree>
    <p:extLst>
      <p:ext uri="{BB962C8B-B14F-4D97-AF65-F5344CB8AC3E}">
        <p14:creationId xmlns:p14="http://schemas.microsoft.com/office/powerpoint/2010/main" val="210031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7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7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700"/>
                                </p:stCondLst>
                                <p:childTnLst>
                                  <p:par>
                                    <p:cTn id="12" presetID="2" presetClass="entr" presetSubtype="4" fill="hold" grpId="0" nodeType="afterEffect" p14:presetBounceEnd="4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7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4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4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4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4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5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7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4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0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2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7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4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4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4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4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57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62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4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1" fill="hold">
                          <p:stCondLst>
                            <p:cond delay="indefinite"/>
                          </p:stCondLst>
                          <p:childTnLst>
                            <p:par>
                              <p:cTn id="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5" dur="75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7" grpId="0" animBg="1"/>
          <p:bldP spid="8" grpId="0" animBg="1"/>
          <p:bldP spid="9" grpId="0" animBg="1"/>
          <p:bldP spid="11" grpId="0"/>
          <p:bldP spid="12" grpId="0"/>
          <p:bldP spid="13" grpId="0"/>
          <p:bldP spid="14" grpId="0"/>
          <p:bldP spid="15" grpId="0"/>
          <p:bldP spid="17" grpId="0"/>
          <p:bldP spid="19" grpId="0"/>
          <p:bldP spid="21" grpId="0"/>
          <p:bldP spid="2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7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7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700"/>
                                </p:stCondLst>
                                <p:childTnLst>
                                  <p:par>
                                    <p:cTn id="12" presetID="2" presetClass="entr" presetSubtype="4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7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4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4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4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4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5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4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0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2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7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4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4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4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4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5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62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4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1" fill="hold">
                          <p:stCondLst>
                            <p:cond delay="indefinite"/>
                          </p:stCondLst>
                          <p:childTnLst>
                            <p:par>
                              <p:cTn id="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5" dur="75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7" grpId="0" animBg="1"/>
          <p:bldP spid="8" grpId="0" animBg="1"/>
          <p:bldP spid="9" grpId="0" animBg="1"/>
          <p:bldP spid="11" grpId="0"/>
          <p:bldP spid="12" grpId="0"/>
          <p:bldP spid="13" grpId="0"/>
          <p:bldP spid="14" grpId="0"/>
          <p:bldP spid="15" grpId="0"/>
          <p:bldP spid="17" grpId="0"/>
          <p:bldP spid="19" grpId="0"/>
          <p:bldP spid="21" grpId="0"/>
          <p:bldP spid="22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-899887" y="4122057"/>
            <a:ext cx="4151085" cy="4151085"/>
          </a:xfrm>
          <a:prstGeom prst="ellipse">
            <a:avLst/>
          </a:prstGeom>
          <a:solidFill>
            <a:schemeClr val="accent5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034970" y="-3947886"/>
            <a:ext cx="3919104" cy="7460343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83772" y="4676027"/>
            <a:ext cx="1508746" cy="16812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8800" dirty="0">
                <a:solidFill>
                  <a:schemeClr val="bg1"/>
                </a:solidFill>
                <a:latin typeface="+mj-ea"/>
                <a:ea typeface="+mj-ea"/>
              </a:rPr>
              <a:t>03</a:t>
            </a:r>
            <a:endParaRPr lang="zh-CN" altLang="en-US" sz="8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48687" y="1334358"/>
            <a:ext cx="2441694" cy="886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</a:rPr>
              <a:t>改进方案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1487150" y="-6477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207123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8" name="Flowchart: Document 1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3200" b="1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改进方案</a:t>
            </a:r>
            <a:endParaRPr lang="zh-CN" alt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1487150" y="-6477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524375" y="463293"/>
            <a:ext cx="4993675" cy="669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3200" b="1" dirty="0">
                <a:solidFill>
                  <a:srgbClr val="18B3E9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为</a:t>
            </a:r>
            <a:r>
              <a:rPr kumimoji="1" lang="en-US" altLang="zh-CN" sz="3200" b="1" dirty="0">
                <a:solidFill>
                  <a:srgbClr val="18B3E9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Blade</a:t>
            </a:r>
            <a:r>
              <a:rPr kumimoji="1" lang="zh-CN" altLang="en-US" sz="3200" b="1" dirty="0">
                <a:solidFill>
                  <a:srgbClr val="18B3E9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框架添加测试组件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524375" y="1386260"/>
            <a:ext cx="1723549" cy="5250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需求描述：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524375" y="2213376"/>
            <a:ext cx="6600826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Blade</a:t>
            </a:r>
            <a:r>
              <a:rPr kumimoji="1"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是一个基于</a:t>
            </a:r>
            <a:r>
              <a:rPr kumimoji="1"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IOC</a:t>
            </a:r>
            <a:r>
              <a:rPr kumimoji="1"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的</a:t>
            </a:r>
            <a:r>
              <a:rPr kumimoji="1"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JavaWeb</a:t>
            </a:r>
            <a:r>
              <a:rPr kumimoji="1"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框架，通过</a:t>
            </a:r>
            <a:r>
              <a:rPr kumimoji="1"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Junit</a:t>
            </a:r>
            <a:r>
              <a:rPr kumimoji="1"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测试框架无法直接进行单元测试，对开发来说是一种隐患。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88" y="4112791"/>
            <a:ext cx="3683000" cy="112515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20688" y="5533524"/>
            <a:ext cx="3948112" cy="70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JUnit</a:t>
            </a: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测试框架，自动生成测试环境并调用待测方法，通过断言对测试用例进行检查。</a:t>
            </a:r>
          </a:p>
        </p:txBody>
      </p:sp>
      <p:grpSp>
        <p:nvGrpSpPr>
          <p:cNvPr id="10" name="组 9"/>
          <p:cNvGrpSpPr/>
          <p:nvPr/>
        </p:nvGrpSpPr>
        <p:grpSpPr>
          <a:xfrm>
            <a:off x="8896351" y="3760471"/>
            <a:ext cx="1841500" cy="1191845"/>
            <a:chOff x="4864100" y="4591607"/>
            <a:chExt cx="1841500" cy="1689419"/>
          </a:xfrm>
        </p:grpSpPr>
        <p:sp>
          <p:nvSpPr>
            <p:cNvPr id="7" name="圆角矩形 6"/>
            <p:cNvSpPr/>
            <p:nvPr/>
          </p:nvSpPr>
          <p:spPr>
            <a:xfrm>
              <a:off x="4864100" y="4591607"/>
              <a:ext cx="1841500" cy="168941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文本框 5"/>
            <p:cNvSpPr txBox="1">
              <a:spLocks/>
            </p:cNvSpPr>
            <p:nvPr/>
          </p:nvSpPr>
          <p:spPr>
            <a:xfrm>
              <a:off x="5096660" y="5083666"/>
              <a:ext cx="1376379" cy="4529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kumimoji="1" lang="en-US" altLang="zh-CN" sz="2000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</a:rPr>
                <a:t>IOC</a:t>
              </a:r>
              <a:r>
                <a:rPr kumimoji="1" lang="zh-CN" altLang="en-US" sz="2000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</a:rPr>
                <a:t>容器</a:t>
              </a:r>
            </a:p>
          </p:txBody>
        </p:sp>
      </p:grpSp>
      <p:grpSp>
        <p:nvGrpSpPr>
          <p:cNvPr id="16" name="组 15"/>
          <p:cNvGrpSpPr/>
          <p:nvPr/>
        </p:nvGrpSpPr>
        <p:grpSpPr>
          <a:xfrm>
            <a:off x="8896350" y="3760649"/>
            <a:ext cx="1841500" cy="1191845"/>
            <a:chOff x="4864100" y="4609609"/>
            <a:chExt cx="1841500" cy="1689419"/>
          </a:xfrm>
        </p:grpSpPr>
        <p:sp>
          <p:nvSpPr>
            <p:cNvPr id="17" name="圆角矩形 16"/>
            <p:cNvSpPr/>
            <p:nvPr/>
          </p:nvSpPr>
          <p:spPr>
            <a:xfrm>
              <a:off x="4864100" y="4609609"/>
              <a:ext cx="1841500" cy="1689419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文本框 17"/>
            <p:cNvSpPr txBox="1">
              <a:spLocks/>
            </p:cNvSpPr>
            <p:nvPr/>
          </p:nvSpPr>
          <p:spPr>
            <a:xfrm>
              <a:off x="5096660" y="5083666"/>
              <a:ext cx="1376379" cy="4529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kumimoji="1" lang="en-US" altLang="zh-CN" sz="2000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</a:rPr>
                <a:t>IOC</a:t>
              </a:r>
              <a:r>
                <a:rPr kumimoji="1" lang="zh-CN" altLang="en-US" sz="2000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</a:rPr>
                <a:t>容器</a:t>
              </a:r>
            </a:p>
          </p:txBody>
        </p:sp>
      </p:grpSp>
      <p:cxnSp>
        <p:nvCxnSpPr>
          <p:cNvPr id="13" name="曲线连接符 12"/>
          <p:cNvCxnSpPr>
            <a:stCxn id="4" idx="3"/>
          </p:cNvCxnSpPr>
          <p:nvPr/>
        </p:nvCxnSpPr>
        <p:spPr>
          <a:xfrm flipV="1">
            <a:off x="4103688" y="4330994"/>
            <a:ext cx="4792663" cy="344374"/>
          </a:xfrm>
          <a:prstGeom prst="curvedConnector3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乘 13"/>
          <p:cNvSpPr/>
          <p:nvPr/>
        </p:nvSpPr>
        <p:spPr>
          <a:xfrm>
            <a:off x="6247924" y="4048203"/>
            <a:ext cx="649288" cy="8382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524375" y="5345903"/>
            <a:ext cx="6600826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解决方案：手工初始化</a:t>
            </a:r>
            <a:r>
              <a:rPr kumimoji="1"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IOC</a:t>
            </a:r>
            <a:r>
              <a:rPr kumimoji="1"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容器，辅助</a:t>
            </a:r>
            <a:r>
              <a:rPr kumimoji="1"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JUnit</a:t>
            </a:r>
            <a:r>
              <a:rPr kumimoji="1"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和</a:t>
            </a:r>
            <a:r>
              <a:rPr kumimoji="1"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Blade</a:t>
            </a:r>
            <a:r>
              <a:rPr kumimoji="1"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进行测试，封装在</a:t>
            </a:r>
            <a:r>
              <a:rPr kumimoji="1"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Blade</a:t>
            </a:r>
            <a:r>
              <a:rPr kumimoji="1"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源码中</a:t>
            </a:r>
          </a:p>
        </p:txBody>
      </p:sp>
    </p:spTree>
    <p:extLst>
      <p:ext uri="{BB962C8B-B14F-4D97-AF65-F5344CB8AC3E}">
        <p14:creationId xmlns:p14="http://schemas.microsoft.com/office/powerpoint/2010/main" val="25365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animBg="1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8" name="Flowchart: Document 1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3200" b="1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改进方案</a:t>
            </a:r>
            <a:endParaRPr lang="zh-CN" alt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1487150" y="-6477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524375" y="463293"/>
            <a:ext cx="4993675" cy="669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3200" b="1" dirty="0">
                <a:solidFill>
                  <a:srgbClr val="18B3E9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为</a:t>
            </a:r>
            <a:r>
              <a:rPr kumimoji="1" lang="en-US" altLang="zh-CN" sz="3200" b="1" dirty="0">
                <a:solidFill>
                  <a:srgbClr val="18B3E9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Blade</a:t>
            </a:r>
            <a:r>
              <a:rPr kumimoji="1" lang="zh-CN" altLang="en-US" sz="3200" b="1" dirty="0">
                <a:solidFill>
                  <a:srgbClr val="18B3E9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框架添加测试组件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524375" y="1386260"/>
            <a:ext cx="1723549" cy="5250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需求描述：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524375" y="2213376"/>
            <a:ext cx="6600826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Blade</a:t>
            </a:r>
            <a:r>
              <a:rPr kumimoji="1"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是一个基于</a:t>
            </a:r>
            <a:r>
              <a:rPr kumimoji="1"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IOC</a:t>
            </a:r>
            <a:r>
              <a:rPr kumimoji="1"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的</a:t>
            </a:r>
            <a:r>
              <a:rPr kumimoji="1"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JavaWeb</a:t>
            </a:r>
            <a:r>
              <a:rPr kumimoji="1"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框架，通过</a:t>
            </a:r>
            <a:r>
              <a:rPr kumimoji="1"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Junit</a:t>
            </a:r>
            <a:r>
              <a:rPr kumimoji="1"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测试框架无法直接进行单元测试，对开发来说是一种隐患。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38175" y="4074640"/>
            <a:ext cx="1082348" cy="34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工作分解</a:t>
            </a:r>
            <a:r>
              <a:rPr kumimoji="1"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：</a:t>
            </a:r>
            <a:endParaRPr kumimoji="1"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0" name="组 19"/>
          <p:cNvGrpSpPr/>
          <p:nvPr/>
        </p:nvGrpSpPr>
        <p:grpSpPr>
          <a:xfrm>
            <a:off x="638175" y="4586097"/>
            <a:ext cx="5985088" cy="372410"/>
            <a:chOff x="1013254" y="4806778"/>
            <a:chExt cx="5985088" cy="372410"/>
          </a:xfrm>
        </p:grpSpPr>
        <p:sp>
          <p:nvSpPr>
            <p:cNvPr id="12" name="文本框 11"/>
            <p:cNvSpPr txBox="1"/>
            <p:nvPr/>
          </p:nvSpPr>
          <p:spPr>
            <a:xfrm>
              <a:off x="1013254" y="4806778"/>
              <a:ext cx="2872946" cy="372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zh-CN" altLang="en-US" sz="1400" dirty="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穆鹏飞：学习</a:t>
              </a:r>
              <a:r>
                <a:rPr kumimoji="1" lang="en-US" altLang="zh-CN" sz="1400" dirty="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JUnit</a:t>
              </a:r>
              <a:r>
                <a:rPr kumimoji="1" lang="zh-CN" altLang="en-US" sz="1400" dirty="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配置相关内容</a:t>
              </a:r>
              <a:endParaRPr kumimoji="1"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454603" y="4806778"/>
              <a:ext cx="543739" cy="34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zh-CN" altLang="en-US" sz="140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一周</a:t>
              </a:r>
              <a:endParaRPr kumimoji="1"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 20"/>
          <p:cNvGrpSpPr/>
          <p:nvPr/>
        </p:nvGrpSpPr>
        <p:grpSpPr>
          <a:xfrm>
            <a:off x="638175" y="5098902"/>
            <a:ext cx="5985087" cy="372410"/>
            <a:chOff x="1013254" y="5354307"/>
            <a:chExt cx="5985087" cy="372410"/>
          </a:xfrm>
        </p:grpSpPr>
        <p:sp>
          <p:nvSpPr>
            <p:cNvPr id="23" name="文本框 22"/>
            <p:cNvSpPr txBox="1"/>
            <p:nvPr/>
          </p:nvSpPr>
          <p:spPr>
            <a:xfrm>
              <a:off x="1013254" y="5354307"/>
              <a:ext cx="2478564" cy="372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zh-CN" altLang="en-US" sz="1400" dirty="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胡明昊：</a:t>
              </a:r>
              <a:r>
                <a:rPr kumimoji="1" lang="zh-CN" altLang="en-US" sz="1400" dirty="0">
                  <a:latin typeface="Arial" panose="020B0604020202020204" pitchFamily="34" charset="0"/>
                  <a:ea typeface="微软雅黑" panose="020B0503020204020204" pitchFamily="34" charset="-122"/>
                </a:rPr>
                <a:t>学习</a:t>
              </a:r>
              <a:r>
                <a:rPr kumimoji="1" lang="zh-CN" altLang="en-US" sz="1400" dirty="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初始化</a:t>
              </a:r>
              <a:r>
                <a:rPr kumimoji="1" lang="en-US" altLang="zh-CN" sz="1400" dirty="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IOC</a:t>
              </a:r>
              <a:r>
                <a:rPr kumimoji="1" lang="zh-CN" altLang="en-US" sz="1400" dirty="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容器</a:t>
              </a:r>
              <a:endParaRPr kumimoji="1"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454602" y="5354307"/>
              <a:ext cx="543739" cy="34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zh-CN" altLang="en-US" sz="1400" dirty="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一周</a:t>
              </a:r>
              <a:endParaRPr kumimoji="1"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 18"/>
          <p:cNvGrpSpPr/>
          <p:nvPr/>
        </p:nvGrpSpPr>
        <p:grpSpPr>
          <a:xfrm>
            <a:off x="647826" y="5611708"/>
            <a:ext cx="5969258" cy="372410"/>
            <a:chOff x="1022905" y="5832389"/>
            <a:chExt cx="5969258" cy="372410"/>
          </a:xfrm>
        </p:grpSpPr>
        <p:sp>
          <p:nvSpPr>
            <p:cNvPr id="25" name="文本框 24"/>
            <p:cNvSpPr txBox="1"/>
            <p:nvPr/>
          </p:nvSpPr>
          <p:spPr>
            <a:xfrm>
              <a:off x="1022905" y="5832389"/>
              <a:ext cx="5594801" cy="372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zh-CN" altLang="en-US" sz="1400" dirty="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刘晔</a:t>
              </a:r>
              <a:r>
                <a:rPr kumimoji="1" lang="en-US" altLang="zh-CN" sz="1400" dirty="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+</a:t>
              </a:r>
              <a:r>
                <a:rPr kumimoji="1" lang="zh-CN" altLang="en-US" sz="1400" dirty="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汪晓燕：编写</a:t>
              </a:r>
              <a:r>
                <a:rPr kumimoji="1" lang="en-US" altLang="zh-CN" sz="1400" dirty="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Blade</a:t>
              </a:r>
              <a:r>
                <a:rPr kumimoji="1" lang="zh-CN" altLang="en-US" sz="1400" dirty="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测试用例，测试“测试是否能够正常执行”</a:t>
              </a:r>
              <a:endParaRPr kumimoji="1"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448424" y="5832389"/>
              <a:ext cx="543739" cy="34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zh-CN" altLang="en-US" sz="1400" dirty="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一周</a:t>
              </a:r>
              <a:endParaRPr kumimoji="1"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2763" y="4540473"/>
            <a:ext cx="1427032" cy="435957"/>
          </a:xfrm>
          <a:prstGeom prst="rect">
            <a:avLst/>
          </a:prstGeom>
        </p:spPr>
      </p:pic>
      <p:grpSp>
        <p:nvGrpSpPr>
          <p:cNvPr id="31" name="组 30"/>
          <p:cNvGrpSpPr/>
          <p:nvPr/>
        </p:nvGrpSpPr>
        <p:grpSpPr>
          <a:xfrm>
            <a:off x="7165547" y="5040628"/>
            <a:ext cx="1936063" cy="491487"/>
            <a:chOff x="4864100" y="4591607"/>
            <a:chExt cx="1841500" cy="1689419"/>
          </a:xfrm>
        </p:grpSpPr>
        <p:sp>
          <p:nvSpPr>
            <p:cNvPr id="32" name="圆角矩形 31"/>
            <p:cNvSpPr/>
            <p:nvPr/>
          </p:nvSpPr>
          <p:spPr>
            <a:xfrm>
              <a:off x="4864100" y="4591607"/>
              <a:ext cx="1841500" cy="168941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文本框 32"/>
            <p:cNvSpPr txBox="1">
              <a:spLocks/>
            </p:cNvSpPr>
            <p:nvPr/>
          </p:nvSpPr>
          <p:spPr>
            <a:xfrm>
              <a:off x="5096660" y="4659347"/>
              <a:ext cx="1376379" cy="143306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kumimoji="1" lang="en-US" altLang="zh-CN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</a:rPr>
                <a:t>IOC</a:t>
              </a:r>
              <a:r>
                <a:rPr kumimoji="1" lang="zh-CN" altLang="en-US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</a:rPr>
                <a:t>容器</a:t>
              </a: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7085358" y="5601520"/>
            <a:ext cx="2119491" cy="372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IOC</a:t>
            </a:r>
            <a:r>
              <a:rPr kumimoji="1"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同步启动，运行正常</a:t>
            </a:r>
            <a:endParaRPr kumimoji="1"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47826" y="6157408"/>
            <a:ext cx="902811" cy="34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下一步</a:t>
            </a:r>
            <a:r>
              <a:rPr kumimoji="1"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：</a:t>
            </a:r>
            <a:endParaRPr kumimoji="1"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550637" y="6153705"/>
            <a:ext cx="2872946" cy="34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采用断言测试</a:t>
            </a:r>
            <a:r>
              <a:rPr kumimoji="1"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MVC</a:t>
            </a:r>
            <a:r>
              <a:rPr kumimoji="1"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组件</a:t>
            </a:r>
            <a:endParaRPr kumimoji="1"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150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19B3E8"/>
      </a:accent1>
      <a:accent2>
        <a:srgbClr val="4793D1"/>
      </a:accent2>
      <a:accent3>
        <a:srgbClr val="51B9C7"/>
      </a:accent3>
      <a:accent4>
        <a:srgbClr val="3C63E0"/>
      </a:accent4>
      <a:accent5>
        <a:srgbClr val="336699"/>
      </a:accent5>
      <a:accent6>
        <a:srgbClr val="666699"/>
      </a:accent6>
      <a:hlink>
        <a:srgbClr val="FFC000"/>
      </a:hlink>
      <a:folHlink>
        <a:srgbClr val="8D8173"/>
      </a:folHlink>
    </a:clrScheme>
    <a:fontScheme name="自定义 1">
      <a:majorFont>
        <a:latin typeface="Arial"/>
        <a:ea typeface="微软雅黑"/>
        <a:cs typeface=""/>
      </a:majorFont>
      <a:minorFont>
        <a:latin typeface="Arial Black"/>
        <a:ea typeface="华文仿宋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A000120140929A68KPBG</Template>
  <TotalTime>355</TotalTime>
  <Words>451</Words>
  <Application>Microsoft Macintosh PowerPoint</Application>
  <PresentationFormat>宽屏</PresentationFormat>
  <Paragraphs>104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 Black</vt:lpstr>
      <vt:lpstr>Calibri</vt:lpstr>
      <vt:lpstr>SimHei</vt:lpstr>
      <vt:lpstr>华文仿宋</vt:lpstr>
      <vt:lpstr>宋体</vt:lpstr>
      <vt:lpstr>微软雅黑</vt:lpstr>
      <vt:lpstr>幼圆</vt:lpstr>
      <vt:lpstr>Arial</vt:lpstr>
      <vt:lpstr>Arial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11商业计划书</dc:title>
  <dc:creator>www.1ppt.com</dc:creator>
  <cp:lastModifiedBy>胡明昊</cp:lastModifiedBy>
  <cp:revision>127</cp:revision>
  <dcterms:created xsi:type="dcterms:W3CDTF">2015-06-24T14:18:22Z</dcterms:created>
  <dcterms:modified xsi:type="dcterms:W3CDTF">2017-04-28T10:35:20Z</dcterms:modified>
</cp:coreProperties>
</file>