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9"/>
    <p:restoredTop sz="94514"/>
  </p:normalViewPr>
  <p:slideViewPr>
    <p:cSldViewPr snapToGrid="0" snapToObjects="1">
      <p:cViewPr>
        <p:scale>
          <a:sx n="89" d="100"/>
          <a:sy n="89" d="100"/>
        </p:scale>
        <p:origin x="1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9895-A4E8-B644-8C90-262B852B712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8D0E-14EC-5649-AD88-0206918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425"/>
            <a:ext cx="12192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447655"/>
            <a:ext cx="12192000" cy="137629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2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20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326" y="187854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810" y="187854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9047" y="2691893"/>
            <a:ext cx="321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9177"/>
            <a:ext cx="12192000" cy="4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25" y="25425"/>
            <a:ext cx="200383" cy="318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337" y="-92117"/>
            <a:ext cx="2574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7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FRATERNITY</a:t>
            </a:r>
            <a:endParaRPr lang="en-US" sz="8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071" y="73931"/>
            <a:ext cx="771641" cy="28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011" y="62156"/>
            <a:ext cx="95124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members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6171" y="69497"/>
            <a:ext cx="92010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history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2190" y="65724"/>
            <a:ext cx="94228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contact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59927" y="49716"/>
            <a:ext cx="68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login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69769"/>
            <a:ext cx="2421467" cy="74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82910" y="3261043"/>
            <a:ext cx="23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i="1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425"/>
            <a:ext cx="12192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447655"/>
            <a:ext cx="12192000" cy="137629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2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20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326" y="187854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810" y="187854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9047" y="2691893"/>
            <a:ext cx="321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9177"/>
            <a:ext cx="12192000" cy="4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25" y="25425"/>
            <a:ext cx="200383" cy="318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337" y="-92117"/>
            <a:ext cx="2574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7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FRATERNITY</a:t>
            </a:r>
            <a:endParaRPr lang="en-US" sz="8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071" y="73931"/>
            <a:ext cx="771641" cy="28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011" y="62156"/>
            <a:ext cx="95124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members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6171" y="69497"/>
            <a:ext cx="92010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history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2190" y="65724"/>
            <a:ext cx="94228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contact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59927" y="49716"/>
            <a:ext cx="68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login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69769"/>
            <a:ext cx="2421467" cy="74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82910" y="3261043"/>
            <a:ext cx="23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77973" y="790691"/>
            <a:ext cx="177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Bar </a:t>
            </a:r>
            <a:r>
              <a:rPr lang="en-US" smtClean="0"/>
              <a:t>(dropdown links)</a:t>
            </a:r>
            <a:endParaRPr lang="en-US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7791445" y="352062"/>
            <a:ext cx="2486528" cy="76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31955" y="3416968"/>
            <a:ext cx="16616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Picture Slide show background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65095" y="1973802"/>
            <a:ext cx="206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funny quotes from brothers to pictures themselves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0924" y="990998"/>
            <a:ext cx="1277864" cy="38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45530" y="1252392"/>
            <a:ext cx="1785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Page Navigation Bar </a:t>
            </a:r>
            <a:r>
              <a:rPr lang="en-US" smtClean="0"/>
              <a:t>(currently at home)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855061" y="439047"/>
            <a:ext cx="883189" cy="8133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9856" y="246625"/>
            <a:ext cx="274728" cy="744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282910" y="2403453"/>
            <a:ext cx="436495" cy="594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6858" y="0"/>
            <a:ext cx="4336730" cy="6849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6858" y="0"/>
            <a:ext cx="4339248" cy="844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4340" y="846208"/>
            <a:ext cx="4339248" cy="652964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  <a:endParaRPr lang="en-US" sz="3200" b="1" dirty="0" smtClean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12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12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9174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0666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6721" y="2417898"/>
            <a:ext cx="262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sz="1400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8689" y="-46404"/>
            <a:ext cx="22423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28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1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1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2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3150" y="71809"/>
            <a:ext cx="439655" cy="7221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89832" y="3598621"/>
            <a:ext cx="221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sz="1400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83723" y="257178"/>
            <a:ext cx="360126" cy="300036"/>
            <a:chOff x="7684168" y="368969"/>
            <a:chExt cx="481264" cy="447283"/>
          </a:xfrm>
        </p:grpSpPr>
        <p:sp>
          <p:nvSpPr>
            <p:cNvPr id="4" name="Rectangle 3"/>
            <p:cNvSpPr/>
            <p:nvPr/>
          </p:nvSpPr>
          <p:spPr>
            <a:xfrm>
              <a:off x="7684168" y="368969"/>
              <a:ext cx="481264" cy="778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84168" y="553915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4168" y="738399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7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6858" y="0"/>
            <a:ext cx="4336730" cy="6849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6858" y="0"/>
            <a:ext cx="4339248" cy="844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54340" y="846208"/>
            <a:ext cx="4339248" cy="652964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  <a:endParaRPr lang="en-US" sz="3200" b="1" dirty="0" smtClean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12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12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9174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{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0666" y="2066475"/>
            <a:ext cx="539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6721" y="2417898"/>
            <a:ext cx="2624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sz="1400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8689" y="-46404"/>
            <a:ext cx="22423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sz="28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11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</a:t>
            </a:r>
          </a:p>
          <a:p>
            <a:r>
              <a:rPr lang="en-US" sz="11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FRATERNITY</a:t>
            </a:r>
            <a:endParaRPr lang="en-US" sz="12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3150" y="71809"/>
            <a:ext cx="439655" cy="7221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89832" y="3598621"/>
            <a:ext cx="221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sz="1400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83723" y="257178"/>
            <a:ext cx="360126" cy="300036"/>
            <a:chOff x="7684168" y="368969"/>
            <a:chExt cx="481264" cy="447283"/>
          </a:xfrm>
        </p:grpSpPr>
        <p:sp>
          <p:nvSpPr>
            <p:cNvPr id="4" name="Rectangle 3"/>
            <p:cNvSpPr/>
            <p:nvPr/>
          </p:nvSpPr>
          <p:spPr>
            <a:xfrm>
              <a:off x="7684168" y="368969"/>
              <a:ext cx="481264" cy="778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84168" y="553915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4168" y="738399"/>
              <a:ext cx="481264" cy="778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51614" y="214652"/>
            <a:ext cx="189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Mobile Layout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65343" y="1261749"/>
            <a:ext cx="189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Hamburger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7685" y="3002673"/>
            <a:ext cx="189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Different Images for Mobile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93818" y="525194"/>
            <a:ext cx="1463040" cy="1105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9862" y="684231"/>
            <a:ext cx="1185481" cy="762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72856" y="3649004"/>
            <a:ext cx="1684002" cy="1122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425"/>
            <a:ext cx="12192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447655"/>
            <a:ext cx="12192000" cy="137629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Theta Gamma Chapter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t</a:t>
            </a:r>
            <a:r>
              <a:rPr lang="en-US" sz="20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he university of michigan</a:t>
            </a:r>
            <a:endParaRPr lang="en-US" sz="20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4326" y="187854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810" y="1878548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9047" y="2691893"/>
            <a:ext cx="321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Segoe Print" charset="0"/>
                <a:ea typeface="Segoe Print" charset="0"/>
                <a:cs typeface="Segoe Print" charset="0"/>
              </a:rPr>
              <a:t>“Theta Tau isn’t just a fraternity…it’s a brotherhood that likes to take pictures on very frozen lakes”</a:t>
            </a:r>
            <a:endParaRPr lang="en-US" b="1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9177"/>
            <a:ext cx="12192000" cy="4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25" y="25425"/>
            <a:ext cx="200383" cy="318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337" y="-92117"/>
            <a:ext cx="2574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t</a:t>
            </a:r>
            <a:r>
              <a:rPr lang="en-US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heta tau</a:t>
            </a:r>
          </a:p>
          <a:p>
            <a:r>
              <a:rPr lang="en-US" sz="700" b="1" dirty="0" smtClean="0">
                <a:solidFill>
                  <a:srgbClr val="FFC000"/>
                </a:solidFill>
                <a:latin typeface="Bodoni 72 Smallcaps Book" charset="0"/>
                <a:ea typeface="Bodoni 72 Smallcaps Book" charset="0"/>
                <a:cs typeface="Bodoni 72 Smallcaps Book" charset="0"/>
              </a:rPr>
              <a:t>PROFESSIONAL ENGINEERING FRATERNITY</a:t>
            </a:r>
            <a:endParaRPr lang="en-US" sz="800" b="1" dirty="0" smtClean="0">
              <a:solidFill>
                <a:srgbClr val="FFC000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071" y="73931"/>
            <a:ext cx="771641" cy="28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011" y="62156"/>
            <a:ext cx="95124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members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6171" y="69497"/>
            <a:ext cx="920104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history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2190" y="65724"/>
            <a:ext cx="94228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contact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59927" y="49716"/>
            <a:ext cx="68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login</a:t>
            </a:r>
            <a:endParaRPr lang="en-US" sz="1000" dirty="0">
              <a:solidFill>
                <a:schemeClr val="bg2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369769"/>
            <a:ext cx="2421467" cy="748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82910" y="3261043"/>
            <a:ext cx="235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Print" charset="0"/>
                <a:ea typeface="Segoe Print" charset="0"/>
                <a:cs typeface="Segoe Print" charset="0"/>
              </a:rPr>
              <a:t>- Apoorva Gupta #263</a:t>
            </a:r>
            <a:endParaRPr lang="en-US" i="1" dirty="0">
              <a:latin typeface="Segoe Print" charset="0"/>
              <a:ea typeface="Segoe Print" charset="0"/>
              <a:cs typeface="Segoe Print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926" y="-26304"/>
            <a:ext cx="354966" cy="4632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72" y="-27648"/>
            <a:ext cx="355996" cy="4645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472" y="274709"/>
            <a:ext cx="95837" cy="1435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709495" y="436901"/>
            <a:ext cx="1977427" cy="11831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rtlCol="0" anchor="t" anchorCtr="0"/>
          <a:lstStyle/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About Theta Gamma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Calendar 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Rush</a:t>
            </a: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rgbClr val="C00000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Family Tree</a:t>
            </a:r>
            <a:endParaRPr lang="en-US" sz="1100" b="1" dirty="0">
              <a:solidFill>
                <a:srgbClr val="C00000"/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248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Bodoni 72 Smallcaps Book</vt:lpstr>
      <vt:lpstr>Calibri</vt:lpstr>
      <vt:lpstr>Calibri Light</vt:lpstr>
      <vt:lpstr>Copperplate Gothic Bold</vt:lpstr>
      <vt:lpstr>Segoe Print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2016-04-26T04:44:52Z</dcterms:created>
  <dcterms:modified xsi:type="dcterms:W3CDTF">2016-04-26T22:43:47Z</dcterms:modified>
</cp:coreProperties>
</file>