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9"/>
    <p:restoredTop sz="94518"/>
  </p:normalViewPr>
  <p:slideViewPr>
    <p:cSldViewPr snapToGrid="0" snapToObjects="1">
      <p:cViewPr>
        <p:scale>
          <a:sx n="77" d="100"/>
          <a:sy n="77" d="100"/>
        </p:scale>
        <p:origin x="3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425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11078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7" y="182879"/>
            <a:ext cx="479782" cy="7420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416" y="-51160"/>
            <a:ext cx="4678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t</a:t>
            </a:r>
            <a:r>
              <a:rPr lang="en-US" sz="36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heta tau</a:t>
            </a:r>
          </a:p>
          <a:p>
            <a:r>
              <a:rPr lang="en-US" sz="14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PROFESSIONAL ENGINEERING </a:t>
            </a:r>
          </a:p>
          <a:p>
            <a:r>
              <a:rPr lang="en-US" sz="14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FRATERNITY</a:t>
            </a:r>
            <a:endParaRPr lang="en-US" sz="1600" b="1" dirty="0" smtClean="0">
              <a:solidFill>
                <a:srgbClr val="FFC000"/>
              </a:solidFill>
              <a:latin typeface="Bodoni 72 Smallcaps Book" charset="0"/>
              <a:ea typeface="Bodoni 72 Smallcaps Book" charset="0"/>
              <a:cs typeface="Bodoni 72 Smallcaps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3360" y="362296"/>
            <a:ext cx="104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about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659" y="352332"/>
            <a:ext cx="13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members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4934" y="352332"/>
            <a:ext cx="13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history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82734" y="352332"/>
            <a:ext cx="13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contact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107828"/>
            <a:ext cx="12192000" cy="137629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Theta Gamma Chapter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he university of michigan</a:t>
            </a:r>
            <a:endParaRPr lang="en-US" sz="2400" b="1" dirty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599" y="2331780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4083" y="2331780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4320" y="3145125"/>
            <a:ext cx="3214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Segoe Print" charset="0"/>
                <a:ea typeface="Segoe Print" charset="0"/>
                <a:cs typeface="Segoe Print" charset="0"/>
              </a:rPr>
              <a:t>“Theta Tau isn’t just a fraternity…it’s a brotherhood that likes to take pictures on very frozen lakes”</a:t>
            </a:r>
            <a:endParaRPr lang="en-US" b="1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67891" y="352331"/>
            <a:ext cx="96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login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9530" y="1024640"/>
            <a:ext cx="3314204" cy="769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48183" y="3714275"/>
            <a:ext cx="235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Print" charset="0"/>
                <a:ea typeface="Segoe Print" charset="0"/>
                <a:cs typeface="Segoe Print" charset="0"/>
              </a:rPr>
              <a:t>- Apoorva Gupta #263</a:t>
            </a:r>
            <a:endParaRPr lang="en-US" i="1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084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11078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7" y="182879"/>
            <a:ext cx="479782" cy="7420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416" y="-51160"/>
            <a:ext cx="4678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t</a:t>
            </a:r>
            <a:r>
              <a:rPr lang="en-US" sz="36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heta tau</a:t>
            </a:r>
          </a:p>
          <a:p>
            <a:r>
              <a:rPr lang="en-US" sz="14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PROFESSIONAL ENGINEERING </a:t>
            </a:r>
          </a:p>
          <a:p>
            <a:r>
              <a:rPr lang="en-US" sz="14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FRATERNITY</a:t>
            </a:r>
            <a:endParaRPr lang="en-US" sz="1600" b="1" dirty="0" smtClean="0">
              <a:solidFill>
                <a:srgbClr val="FFC000"/>
              </a:solidFill>
              <a:latin typeface="Bodoni 72 Smallcaps Book" charset="0"/>
              <a:ea typeface="Bodoni 72 Smallcaps Book" charset="0"/>
              <a:cs typeface="Bodoni 72 Smallcaps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3360" y="362296"/>
            <a:ext cx="104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about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659" y="352332"/>
            <a:ext cx="13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members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4934" y="352332"/>
            <a:ext cx="13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history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82734" y="352332"/>
            <a:ext cx="13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contact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107828"/>
            <a:ext cx="12192000" cy="137629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Theta Gamma Chapter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he university of michigan</a:t>
            </a:r>
            <a:endParaRPr lang="en-US" sz="2400" b="1" dirty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599" y="2331780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4083" y="2331780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4320" y="3145125"/>
            <a:ext cx="3214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Segoe Print" charset="0"/>
                <a:ea typeface="Segoe Print" charset="0"/>
                <a:cs typeface="Segoe Print" charset="0"/>
              </a:rPr>
              <a:t>“Theta Tau isn’t just a fraternity…it’s a brotherhood that likes to take pictures on very frozen lakes”</a:t>
            </a:r>
            <a:endParaRPr lang="en-US" b="1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67891" y="352331"/>
            <a:ext cx="96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login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9530" y="1024640"/>
            <a:ext cx="3314204" cy="769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48183" y="3714275"/>
            <a:ext cx="235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Print" charset="0"/>
                <a:ea typeface="Segoe Print" charset="0"/>
                <a:cs typeface="Segoe Print" charset="0"/>
              </a:rPr>
              <a:t>- Apoorva Gupta #263</a:t>
            </a:r>
            <a:endParaRPr lang="en-US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54654" y="1363579"/>
            <a:ext cx="177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 Bar </a:t>
            </a:r>
            <a:r>
              <a:rPr lang="en-US" smtClean="0"/>
              <a:t>(dropdown links)</a:t>
            </a:r>
            <a:endParaRPr lang="en-US"/>
          </a:p>
        </p:txBody>
      </p:sp>
      <p:cxnSp>
        <p:nvCxnSpPr>
          <p:cNvPr id="5" name="Straight Arrow Connector 4"/>
          <p:cNvCxnSpPr>
            <a:stCxn id="2" idx="1"/>
          </p:cNvCxnSpPr>
          <p:nvPr/>
        </p:nvCxnSpPr>
        <p:spPr>
          <a:xfrm flipH="1" flipV="1">
            <a:off x="7668126" y="924950"/>
            <a:ext cx="2486528" cy="7617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31955" y="3416968"/>
            <a:ext cx="16616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Picture Slide show background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0989" y="2630905"/>
            <a:ext cx="2069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funny quotes from brothers to pictures themselves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9708" y="1305847"/>
            <a:ext cx="1277864" cy="38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29829" y="1952728"/>
            <a:ext cx="1785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Page Navigation Bar </a:t>
            </a:r>
            <a:r>
              <a:rPr lang="en-US" smtClean="0"/>
              <a:t>(currently at home)</a:t>
            </a:r>
            <a:endParaRPr lang="en-US"/>
          </a:p>
        </p:txBody>
      </p:sp>
      <p:cxnSp>
        <p:nvCxnSpPr>
          <p:cNvPr id="27" name="Straight Arrow Connector 26"/>
          <p:cNvCxnSpPr>
            <a:stCxn id="16" idx="0"/>
          </p:cNvCxnSpPr>
          <p:nvPr/>
        </p:nvCxnSpPr>
        <p:spPr>
          <a:xfrm flipH="1" flipV="1">
            <a:off x="1639360" y="1139383"/>
            <a:ext cx="883189" cy="8133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</p:cNvCxnSpPr>
          <p:nvPr/>
        </p:nvCxnSpPr>
        <p:spPr>
          <a:xfrm flipV="1">
            <a:off x="1008640" y="561474"/>
            <a:ext cx="274728" cy="744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2" idx="3"/>
          </p:cNvCxnSpPr>
          <p:nvPr/>
        </p:nvCxnSpPr>
        <p:spPr>
          <a:xfrm flipH="1">
            <a:off x="5228804" y="3060556"/>
            <a:ext cx="436495" cy="594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9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6858" y="0"/>
            <a:ext cx="4336730" cy="68496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6858" y="0"/>
            <a:ext cx="4339248" cy="11078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56858" y="1107828"/>
            <a:ext cx="4339248" cy="1046507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Theta Gamma Chapter</a:t>
            </a:r>
            <a:endParaRPr lang="en-US" sz="3600" b="1" dirty="0" smtClean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</a:t>
            </a:r>
            <a:r>
              <a:rPr lang="en-US" sz="16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he university of michigan</a:t>
            </a:r>
            <a:endParaRPr lang="en-US" sz="1600" b="1" dirty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9174" y="2066475"/>
            <a:ext cx="539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{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0666" y="2066475"/>
            <a:ext cx="539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6721" y="2417898"/>
            <a:ext cx="2624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Segoe Print" charset="0"/>
                <a:ea typeface="Segoe Print" charset="0"/>
                <a:cs typeface="Segoe Print" charset="0"/>
              </a:rPr>
              <a:t>“Theta Tau isn’t just a fraternity…it’s a brotherhood that likes to take pictures on very frozen lakes”</a:t>
            </a:r>
            <a:endParaRPr lang="en-US" sz="1400" b="1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8078" y="188315"/>
            <a:ext cx="451798" cy="7420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89832" y="3598621"/>
            <a:ext cx="2219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Segoe Print" charset="0"/>
                <a:ea typeface="Segoe Print" charset="0"/>
                <a:cs typeface="Segoe Print" charset="0"/>
              </a:rPr>
              <a:t>- Apoorva Gupta #263</a:t>
            </a:r>
            <a:endParaRPr lang="en-US" sz="1400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6663" y="-45724"/>
            <a:ext cx="4678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t</a:t>
            </a:r>
            <a:r>
              <a:rPr lang="en-US" sz="36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heta tau</a:t>
            </a:r>
          </a:p>
          <a:p>
            <a:r>
              <a:rPr lang="en-US" sz="14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PROFESSIONAL ENGINEERING </a:t>
            </a:r>
          </a:p>
          <a:p>
            <a:r>
              <a:rPr lang="en-US" sz="14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FRATERNITY</a:t>
            </a:r>
            <a:endParaRPr lang="en-US" sz="1600" b="1" dirty="0" smtClean="0">
              <a:solidFill>
                <a:srgbClr val="FFC000"/>
              </a:solidFill>
              <a:latin typeface="Bodoni 72 Smallcaps Book" charset="0"/>
              <a:ea typeface="Bodoni 72 Smallcaps Book" charset="0"/>
              <a:cs typeface="Bodoni 72 Smallcaps Book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09356" y="365761"/>
            <a:ext cx="470300" cy="385582"/>
            <a:chOff x="7684168" y="368969"/>
            <a:chExt cx="481264" cy="447283"/>
          </a:xfrm>
        </p:grpSpPr>
        <p:sp>
          <p:nvSpPr>
            <p:cNvPr id="4" name="Rectangle 3"/>
            <p:cNvSpPr/>
            <p:nvPr/>
          </p:nvSpPr>
          <p:spPr>
            <a:xfrm>
              <a:off x="7684168" y="368969"/>
              <a:ext cx="481264" cy="778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84168" y="553915"/>
              <a:ext cx="481264" cy="77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4168" y="738399"/>
              <a:ext cx="481264" cy="77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57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6858" y="0"/>
            <a:ext cx="4336730" cy="68496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6858" y="0"/>
            <a:ext cx="4339248" cy="11078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56858" y="1107828"/>
            <a:ext cx="4339248" cy="1046507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Theta Gamma Chapter</a:t>
            </a:r>
            <a:endParaRPr lang="en-US" sz="3600" b="1" dirty="0" smtClean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</a:t>
            </a:r>
            <a:r>
              <a:rPr lang="en-US" sz="16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he university of michigan</a:t>
            </a:r>
            <a:endParaRPr lang="en-US" sz="1600" b="1" dirty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9174" y="2066475"/>
            <a:ext cx="539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{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0666" y="2066475"/>
            <a:ext cx="539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6721" y="2417898"/>
            <a:ext cx="2624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Segoe Print" charset="0"/>
                <a:ea typeface="Segoe Print" charset="0"/>
                <a:cs typeface="Segoe Print" charset="0"/>
              </a:rPr>
              <a:t>“Theta Tau isn’t just a fraternity…it’s a brotherhood that likes to take pictures on very frozen lakes”</a:t>
            </a:r>
            <a:endParaRPr lang="en-US" sz="1400" b="1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8078" y="188315"/>
            <a:ext cx="451798" cy="7420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89832" y="3598621"/>
            <a:ext cx="2219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Segoe Print" charset="0"/>
                <a:ea typeface="Segoe Print" charset="0"/>
                <a:cs typeface="Segoe Print" charset="0"/>
              </a:rPr>
              <a:t>- Apoorva Gupta #263</a:t>
            </a:r>
            <a:endParaRPr lang="en-US" sz="1400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6663" y="-45724"/>
            <a:ext cx="4678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t</a:t>
            </a:r>
            <a:r>
              <a:rPr lang="en-US" sz="36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heta tau</a:t>
            </a:r>
          </a:p>
          <a:p>
            <a:r>
              <a:rPr lang="en-US" sz="14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PROFESSIONAL ENGINEERING </a:t>
            </a:r>
          </a:p>
          <a:p>
            <a:r>
              <a:rPr lang="en-US" sz="14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FRATERNITY</a:t>
            </a:r>
            <a:endParaRPr lang="en-US" sz="1600" b="1" dirty="0" smtClean="0">
              <a:solidFill>
                <a:srgbClr val="FFC000"/>
              </a:solidFill>
              <a:latin typeface="Bodoni 72 Smallcaps Book" charset="0"/>
              <a:ea typeface="Bodoni 72 Smallcaps Book" charset="0"/>
              <a:cs typeface="Bodoni 72 Smallcaps Book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09356" y="365761"/>
            <a:ext cx="470300" cy="385582"/>
            <a:chOff x="7684168" y="368969"/>
            <a:chExt cx="481264" cy="447283"/>
          </a:xfrm>
        </p:grpSpPr>
        <p:sp>
          <p:nvSpPr>
            <p:cNvPr id="4" name="Rectangle 3"/>
            <p:cNvSpPr/>
            <p:nvPr/>
          </p:nvSpPr>
          <p:spPr>
            <a:xfrm>
              <a:off x="7684168" y="368969"/>
              <a:ext cx="481264" cy="778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84168" y="553915"/>
              <a:ext cx="481264" cy="77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4168" y="738399"/>
              <a:ext cx="481264" cy="77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51614" y="214652"/>
            <a:ext cx="189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Mobile Layout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65343" y="1261749"/>
            <a:ext cx="189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Hamburger 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7685" y="3002673"/>
            <a:ext cx="189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Different Images for Mobile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93818" y="525194"/>
            <a:ext cx="1463040" cy="1105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1"/>
          </p:cNvCxnSpPr>
          <p:nvPr/>
        </p:nvCxnSpPr>
        <p:spPr>
          <a:xfrm flipH="1" flipV="1">
            <a:off x="8079862" y="684231"/>
            <a:ext cx="1185481" cy="762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2"/>
          </p:cNvCxnSpPr>
          <p:nvPr/>
        </p:nvCxnSpPr>
        <p:spPr>
          <a:xfrm>
            <a:off x="2272856" y="3649004"/>
            <a:ext cx="1684002" cy="11225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425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11078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7" y="182879"/>
            <a:ext cx="479782" cy="7420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416" y="-51160"/>
            <a:ext cx="4678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t</a:t>
            </a:r>
            <a:r>
              <a:rPr lang="en-US" sz="36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heta tau</a:t>
            </a:r>
          </a:p>
          <a:p>
            <a:r>
              <a:rPr lang="en-US" sz="14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PROFESSIONAL ENGINEERING </a:t>
            </a:r>
          </a:p>
          <a:p>
            <a:r>
              <a:rPr lang="en-US" sz="14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FRATERNITY</a:t>
            </a:r>
            <a:endParaRPr lang="en-US" sz="1600" b="1" dirty="0" smtClean="0">
              <a:solidFill>
                <a:srgbClr val="FFC000"/>
              </a:solidFill>
              <a:latin typeface="Bodoni 72 Smallcaps Book" charset="0"/>
              <a:ea typeface="Bodoni 72 Smallcaps Book" charset="0"/>
              <a:cs typeface="Bodoni 72 Smallcaps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3360" y="362296"/>
            <a:ext cx="104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about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659" y="352332"/>
            <a:ext cx="13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members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4934" y="352332"/>
            <a:ext cx="13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history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82734" y="352332"/>
            <a:ext cx="13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contact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107828"/>
            <a:ext cx="12192000" cy="137629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Theta Gamma Chapter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he university of michigan</a:t>
            </a:r>
            <a:endParaRPr lang="en-US" sz="2400" b="1" dirty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599" y="2331780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4083" y="2331780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4320" y="3145125"/>
            <a:ext cx="3214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Segoe Print" charset="0"/>
                <a:ea typeface="Segoe Print" charset="0"/>
                <a:cs typeface="Segoe Print" charset="0"/>
              </a:rPr>
              <a:t>“Theta Tau isn’t just a fraternity…it’s a brotherhood that likes to take pictures on very frozen lakes”</a:t>
            </a:r>
            <a:endParaRPr lang="en-US" b="1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67891" y="352331"/>
            <a:ext cx="96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login</a:t>
            </a:r>
            <a:endParaRPr lang="en-US" sz="12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9530" y="1024640"/>
            <a:ext cx="3314204" cy="769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48183" y="3714275"/>
            <a:ext cx="235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Print" charset="0"/>
                <a:ea typeface="Segoe Print" charset="0"/>
                <a:cs typeface="Segoe Print" charset="0"/>
              </a:rPr>
              <a:t>- Apoorva Gupta #263</a:t>
            </a:r>
            <a:endParaRPr lang="en-US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223" y="0"/>
            <a:ext cx="825500" cy="10772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821" y="8022"/>
            <a:ext cx="825500" cy="1077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1443" y="813398"/>
            <a:ext cx="216218" cy="3239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35980" y="1093263"/>
            <a:ext cx="2998954" cy="2002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182880" rtlCol="0" anchor="t" anchorCtr="0"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About Theta Gamma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Calendar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Rush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Family Tree</a:t>
            </a:r>
            <a:endParaRPr lang="en-US" b="1" dirty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248</Words>
  <Application>Microsoft Macintosh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Bodoni 72 Smallcaps Book</vt:lpstr>
      <vt:lpstr>Calibri</vt:lpstr>
      <vt:lpstr>Calibri Light</vt:lpstr>
      <vt:lpstr>Copperplate Gothic Bold</vt:lpstr>
      <vt:lpstr>Segoe Print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2016-04-26T04:44:52Z</dcterms:created>
  <dcterms:modified xsi:type="dcterms:W3CDTF">2016-04-26T15:14:00Z</dcterms:modified>
</cp:coreProperties>
</file>