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8" r:id="rId4"/>
    <p:sldId id="257" r:id="rId5"/>
    <p:sldId id="261" r:id="rId6"/>
    <p:sldId id="263" r:id="rId7"/>
    <p:sldId id="260" r:id="rId8"/>
    <p:sldId id="267" r:id="rId9"/>
    <p:sldId id="266" r:id="rId10"/>
    <p:sldId id="259" r:id="rId11"/>
    <p:sldId id="269" r:id="rId12"/>
    <p:sldId id="262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6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7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1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2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4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4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8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4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6809-1758-497D-84A0-6E3053393E6B}" type="datetimeFigureOut">
              <a:rPr lang="zh-CN" altLang="en-US" smtClean="0"/>
              <a:t>2016/12/19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B3A5-3687-4620-84D2-90FFCA49A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70961" y="1857080"/>
            <a:ext cx="1913641" cy="1385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68685" y="1923068"/>
            <a:ext cx="2460395" cy="1357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81188" y="1970202"/>
            <a:ext cx="2620651" cy="13763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8289" y="2375555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Controllers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85122" y="2460396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DAOs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27563" y="264893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Models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687398" y="4383464"/>
            <a:ext cx="2997724" cy="129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381595" y="4383464"/>
            <a:ext cx="2075007" cy="129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57080" y="4543720"/>
            <a:ext cx="255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Utils:Instance,Storage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995447" y="4713402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DAO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>
            <a:off x="2884602" y="2549951"/>
            <a:ext cx="1084083" cy="5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120272" y="22812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6" idx="2"/>
          </p:cNvCxnSpPr>
          <p:nvPr/>
        </p:nvCxnSpPr>
        <p:spPr>
          <a:xfrm>
            <a:off x="5203596" y="328052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3940404" y="3280528"/>
            <a:ext cx="98399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94073" y="36010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细分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882326" y="36010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细分</a:t>
            </a:r>
          </a:p>
        </p:txBody>
      </p:sp>
      <p:cxnSp>
        <p:nvCxnSpPr>
          <p:cNvPr id="29" name="直接箭头连接符 28"/>
          <p:cNvCxnSpPr>
            <a:stCxn id="14" idx="1"/>
          </p:cNvCxnSpPr>
          <p:nvPr/>
        </p:nvCxnSpPr>
        <p:spPr>
          <a:xfrm flipH="1" flipV="1">
            <a:off x="4807670" y="5007320"/>
            <a:ext cx="573925" cy="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41482" y="46568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6" idx="3"/>
          </p:cNvCxnSpPr>
          <p:nvPr/>
        </p:nvCxnSpPr>
        <p:spPr>
          <a:xfrm>
            <a:off x="6429080" y="2601798"/>
            <a:ext cx="82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627043" y="2328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10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注册课程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8" y="2612572"/>
            <a:ext cx="11487964" cy="1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7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查看教师已注册课程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995612"/>
            <a:ext cx="63817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查看班级学生情况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48" y="2894028"/>
            <a:ext cx="10627890" cy="18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</a:t>
            </a:r>
            <a:r>
              <a:rPr lang="zh-CN" altLang="en-US" dirty="0" smtClean="0"/>
              <a:t>打分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895600"/>
            <a:ext cx="5038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8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 smtClean="0"/>
              <a:t>登录：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600" dirty="0" smtClean="0">
                <a:solidFill>
                  <a:srgbClr val="FF0000"/>
                </a:solidFill>
              </a:rPr>
              <a:t>（*</a:t>
            </a:r>
            <a:r>
              <a:rPr lang="en-US" altLang="zh-CN" sz="1600" dirty="0" smtClean="0">
                <a:solidFill>
                  <a:srgbClr val="FF0000"/>
                </a:solidFill>
              </a:rPr>
              <a:t>DAO</a:t>
            </a:r>
            <a:r>
              <a:rPr lang="zh-CN" altLang="en-US" sz="1600" dirty="0" smtClean="0">
                <a:solidFill>
                  <a:srgbClr val="FF0000"/>
                </a:solidFill>
              </a:rPr>
              <a:t>层的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util</a:t>
            </a:r>
            <a:r>
              <a:rPr lang="zh-CN" altLang="en-US" sz="1600" dirty="0" smtClean="0">
                <a:solidFill>
                  <a:srgbClr val="FF0000"/>
                </a:solidFill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</a:rPr>
              <a:t>Model</a:t>
            </a:r>
            <a:r>
              <a:rPr lang="zh-CN" altLang="en-US" sz="1600" dirty="0" smtClean="0">
                <a:solidFill>
                  <a:srgbClr val="FF0000"/>
                </a:solidFill>
              </a:rPr>
              <a:t>层省去，下同）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833687"/>
            <a:ext cx="69342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用户注册功能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09" y="2557363"/>
            <a:ext cx="9187982" cy="21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5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排课功能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9" y="1690688"/>
            <a:ext cx="12071661" cy="31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5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学生选课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47" y="3075397"/>
            <a:ext cx="8124834" cy="14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5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学生退课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55" y="2995514"/>
            <a:ext cx="6254970" cy="11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查看课程列表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7" y="2519265"/>
            <a:ext cx="11400199" cy="19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7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查看已选课程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5" y="2858383"/>
            <a:ext cx="6910586" cy="10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学生成绩查询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73" y="2830495"/>
            <a:ext cx="7642284" cy="10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48</Words>
  <Application>Microsoft Office PowerPoint</Application>
  <PresentationFormat>宽屏</PresentationFormat>
  <Paragraphs>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用户登录： （*DAO层的util和Model层省去，下同）</vt:lpstr>
      <vt:lpstr>用户注册功能</vt:lpstr>
      <vt:lpstr>排课功能</vt:lpstr>
      <vt:lpstr>学生选课</vt:lpstr>
      <vt:lpstr>学生退课</vt:lpstr>
      <vt:lpstr>查看课程列表</vt:lpstr>
      <vt:lpstr>查看已选课程</vt:lpstr>
      <vt:lpstr>学生成绩查询</vt:lpstr>
      <vt:lpstr>注册课程</vt:lpstr>
      <vt:lpstr>查看教师已注册课程</vt:lpstr>
      <vt:lpstr>查看班级学生情况</vt:lpstr>
      <vt:lpstr>教师打分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liuliming</dc:creator>
  <cp:lastModifiedBy>liuliming</cp:lastModifiedBy>
  <cp:revision>8</cp:revision>
  <dcterms:created xsi:type="dcterms:W3CDTF">2016-12-18T14:11:45Z</dcterms:created>
  <dcterms:modified xsi:type="dcterms:W3CDTF">2016-12-19T05:22:56Z</dcterms:modified>
</cp:coreProperties>
</file>