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8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9D7CB-E0E4-4068-B3D6-6193BA98E95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8740D-C451-4C81-80D4-9B4B578E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5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740D-C451-4C81-80D4-9B4B578E29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740D-C451-4C81-80D4-9B4B578E29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740D-C451-4C81-80D4-9B4B578E2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740D-C451-4C81-80D4-9B4B578E29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740D-C451-4C81-80D4-9B4B578E29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740D-C451-4C81-80D4-9B4B578E29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08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740D-C451-4C81-80D4-9B4B578E29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1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740D-C451-4C81-80D4-9B4B578E29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6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2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73C3-3078-4E69-A24B-A1ABDCCF4E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3EEF-8678-4B3A-ABFA-BB4C3879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hyperlink" Target="https://elementworld.fandom.com/zh-tw/wiki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5.png"/><Relationship Id="rId4" Type="http://schemas.openxmlformats.org/officeDocument/2006/relationships/hyperlink" Target="https://elementworld.neocitie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560618"/>
            <a:ext cx="9318172" cy="42563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75909" y="5207726"/>
            <a:ext cx="3161211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作品名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元素世界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林家右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2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875"/>
            <a:ext cx="12192000" cy="482714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8150" y="-730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故事線介紹</a:t>
            </a:r>
            <a:endParaRPr 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077537" y="4479081"/>
            <a:ext cx="4018463" cy="1259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92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2" t="60919" r="50071" b="13103"/>
          <a:stretch/>
        </p:blipFill>
        <p:spPr>
          <a:xfrm>
            <a:off x="1283306" y="1922418"/>
            <a:ext cx="9625388" cy="30131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8150" y="-730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故事線介紹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00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875"/>
            <a:ext cx="12192000" cy="482714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8150" y="-730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故事線介紹</a:t>
            </a:r>
            <a:endParaRPr 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183085" y="2952207"/>
            <a:ext cx="5939246" cy="3466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59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3" t="29856" r="642" b="-1691"/>
          <a:stretch/>
        </p:blipFill>
        <p:spPr>
          <a:xfrm>
            <a:off x="1247179" y="676842"/>
            <a:ext cx="9941482" cy="580426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8150" y="-730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故事線介紹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7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524000" y="2952410"/>
            <a:ext cx="9144000" cy="95318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圖形資料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8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861" y="113807"/>
            <a:ext cx="7105528" cy="6630386"/>
          </a:xfrm>
          <a:prstGeom prst="rect">
            <a:avLst/>
          </a:prstGeom>
        </p:spPr>
      </p:pic>
      <p:sp>
        <p:nvSpPr>
          <p:cNvPr id="7" name="標題 2"/>
          <p:cNvSpPr txBox="1">
            <a:spLocks/>
          </p:cNvSpPr>
          <p:nvPr/>
        </p:nvSpPr>
        <p:spPr>
          <a:xfrm>
            <a:off x="-3628753" y="-456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/>
              <a:t>圖形資料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9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524000" y="2952410"/>
            <a:ext cx="9144000" cy="953180"/>
          </a:xfrm>
        </p:spPr>
        <p:txBody>
          <a:bodyPr/>
          <a:lstStyle/>
          <a:p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Wiki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1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-3628753" y="-456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/>
              <a:t>Wiki</a:t>
            </a:r>
            <a:endParaRPr lang="en-US" sz="3200" dirty="0"/>
          </a:p>
        </p:txBody>
      </p:sp>
      <p:pic>
        <p:nvPicPr>
          <p:cNvPr id="2" name="圖片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40" y="869361"/>
            <a:ext cx="10355120" cy="57539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0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524000" y="2952410"/>
            <a:ext cx="9144000" cy="953180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Twine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9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-3628753" y="-456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/>
              <a:t>Twine</a:t>
            </a:r>
            <a:endParaRPr lang="en-US" sz="3200" dirty="0"/>
          </a:p>
        </p:txBody>
      </p:sp>
      <p:pic>
        <p:nvPicPr>
          <p:cNvPr id="3" name="圖片 2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1121713"/>
            <a:ext cx="9525000" cy="53003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75016" y="684695"/>
            <a:ext cx="34419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https://elementworld.neocities.org/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7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524000" y="2952410"/>
            <a:ext cx="9144000" cy="95318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封面理念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81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524000" y="2952410"/>
            <a:ext cx="9144000" cy="953180"/>
          </a:xfrm>
        </p:spPr>
        <p:txBody>
          <a:bodyPr/>
          <a:lstStyle/>
          <a:p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End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3" y="1044536"/>
            <a:ext cx="11736874" cy="5361111"/>
          </a:xfrm>
          <a:prstGeom prst="rect">
            <a:avLst/>
          </a:prstGeom>
        </p:spPr>
      </p:pic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438150" y="-730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封面理念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524000" y="2952410"/>
            <a:ext cx="9144000" cy="95318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6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875"/>
            <a:ext cx="12192000" cy="482714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8150" y="-730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故事線介紹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875"/>
            <a:ext cx="12192000" cy="482714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8150" y="-730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故事線介紹</a:t>
            </a:r>
            <a:endParaRPr 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2031274"/>
            <a:ext cx="3361510" cy="3344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60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r="72500" b="20680"/>
          <a:stretch/>
        </p:blipFill>
        <p:spPr>
          <a:xfrm>
            <a:off x="3511731" y="589756"/>
            <a:ext cx="5762898" cy="574793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8150" y="-730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故事線介紹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5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875"/>
            <a:ext cx="12192000" cy="482714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8150" y="-730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故事線介紹</a:t>
            </a:r>
            <a:endParaRPr 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575412" y="1526875"/>
            <a:ext cx="8616588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9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b="68849"/>
          <a:stretch/>
        </p:blipFill>
        <p:spPr>
          <a:xfrm>
            <a:off x="147392" y="2388327"/>
            <a:ext cx="11897216" cy="208134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8150" y="-730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故事線介紹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7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65</Words>
  <Application>Microsoft Office PowerPoint</Application>
  <PresentationFormat>寬螢幕</PresentationFormat>
  <Paragraphs>30</Paragraphs>
  <Slides>20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標楷體</vt:lpstr>
      <vt:lpstr>Arial</vt:lpstr>
      <vt:lpstr>Berlin Sans FB</vt:lpstr>
      <vt:lpstr>Calibri</vt:lpstr>
      <vt:lpstr>Calibri Light</vt:lpstr>
      <vt:lpstr>Office 佈景主題</vt:lpstr>
      <vt:lpstr>PowerPoint 簡報</vt:lpstr>
      <vt:lpstr>封面理念</vt:lpstr>
      <vt:lpstr>封面理念</vt:lpstr>
      <vt:lpstr>故事線介紹</vt:lpstr>
      <vt:lpstr>故事線介紹</vt:lpstr>
      <vt:lpstr>故事線介紹</vt:lpstr>
      <vt:lpstr>故事線介紹</vt:lpstr>
      <vt:lpstr>故事線介紹</vt:lpstr>
      <vt:lpstr>故事線介紹</vt:lpstr>
      <vt:lpstr>故事線介紹</vt:lpstr>
      <vt:lpstr>故事線介紹</vt:lpstr>
      <vt:lpstr>故事線介紹</vt:lpstr>
      <vt:lpstr>故事線介紹</vt:lpstr>
      <vt:lpstr>圖形資料</vt:lpstr>
      <vt:lpstr>PowerPoint 簡報</vt:lpstr>
      <vt:lpstr>Wiki</vt:lpstr>
      <vt:lpstr>PowerPoint 簡報</vt:lpstr>
      <vt:lpstr>Twine</vt:lpstr>
      <vt:lpstr>PowerPoint 簡報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家右 林</dc:creator>
  <cp:lastModifiedBy>家右 林</cp:lastModifiedBy>
  <cp:revision>8</cp:revision>
  <dcterms:created xsi:type="dcterms:W3CDTF">2020-06-30T06:18:54Z</dcterms:created>
  <dcterms:modified xsi:type="dcterms:W3CDTF">2020-06-30T09:29:36Z</dcterms:modified>
</cp:coreProperties>
</file>