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5"/>
  </p:notesMasterIdLst>
  <p:sldIdLst>
    <p:sldId id="257" r:id="rId5"/>
    <p:sldId id="283" r:id="rId6"/>
    <p:sldId id="259" r:id="rId7"/>
    <p:sldId id="260" r:id="rId8"/>
    <p:sldId id="281" r:id="rId9"/>
    <p:sldId id="265" r:id="rId10"/>
    <p:sldId id="266" r:id="rId11"/>
    <p:sldId id="284" r:id="rId12"/>
    <p:sldId id="285" r:id="rId13"/>
    <p:sldId id="261" r:id="rId14"/>
    <p:sldId id="262" r:id="rId15"/>
    <p:sldId id="263" r:id="rId16"/>
    <p:sldId id="264" r:id="rId17"/>
    <p:sldId id="280"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6" r:id="rId31"/>
    <p:sldId id="282" r:id="rId32"/>
    <p:sldId id="287"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E6418-A2D9-4CD2-AB51-0C60DD1BEA8D}" v="36" dt="2018-06-22T09:56:2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3" autoAdjust="0"/>
  </p:normalViewPr>
  <p:slideViewPr>
    <p:cSldViewPr snapToGrid="0">
      <p:cViewPr varScale="1">
        <p:scale>
          <a:sx n="87" d="100"/>
          <a:sy n="87" d="100"/>
        </p:scale>
        <p:origin x="33" y="4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b643cf4b55829bc" providerId="LiveId" clId="{910E6418-A2D9-4CD2-AB51-0C60DD1BEA8D}"/>
    <pc:docChg chg="custSel addSld modSld">
      <pc:chgData name="" userId="3b643cf4b55829bc" providerId="LiveId" clId="{910E6418-A2D9-4CD2-AB51-0C60DD1BEA8D}" dt="2018-06-22T09:56:23.893" v="35" actId="478"/>
      <pc:docMkLst>
        <pc:docMk/>
      </pc:docMkLst>
      <pc:sldChg chg="modSp">
        <pc:chgData name="" userId="3b643cf4b55829bc" providerId="LiveId" clId="{910E6418-A2D9-4CD2-AB51-0C60DD1BEA8D}" dt="2018-06-22T09:17:48.844" v="33" actId="20577"/>
        <pc:sldMkLst>
          <pc:docMk/>
          <pc:sldMk cId="2064048084" sldId="257"/>
        </pc:sldMkLst>
        <pc:spChg chg="mod">
          <ac:chgData name="" userId="3b643cf4b55829bc" providerId="LiveId" clId="{910E6418-A2D9-4CD2-AB51-0C60DD1BEA8D}" dt="2018-06-22T09:17:48.844" v="33" actId="20577"/>
          <ac:spMkLst>
            <pc:docMk/>
            <pc:sldMk cId="2064048084" sldId="257"/>
            <ac:spMk id="2" creationId="{00000000-0000-0000-0000-000000000000}"/>
          </ac:spMkLst>
        </pc:spChg>
      </pc:sldChg>
      <pc:sldChg chg="delSp">
        <pc:chgData name="" userId="3b643cf4b55829bc" providerId="LiveId" clId="{910E6418-A2D9-4CD2-AB51-0C60DD1BEA8D}" dt="2018-06-22T09:56:23.893" v="35" actId="478"/>
        <pc:sldMkLst>
          <pc:docMk/>
          <pc:sldMk cId="1498740860" sldId="268"/>
        </pc:sldMkLst>
        <pc:picChg chg="del">
          <ac:chgData name="" userId="3b643cf4b55829bc" providerId="LiveId" clId="{910E6418-A2D9-4CD2-AB51-0C60DD1BEA8D}" dt="2018-06-22T09:56:23.893" v="35" actId="478"/>
          <ac:picMkLst>
            <pc:docMk/>
            <pc:sldMk cId="1498740860" sldId="268"/>
            <ac:picMk id="9" creationId="{00000000-0000-0000-0000-000000000000}"/>
          </ac:picMkLst>
        </pc:picChg>
      </pc:sldChg>
      <pc:sldChg chg="modSp">
        <pc:chgData name="" userId="3b643cf4b55829bc" providerId="LiveId" clId="{910E6418-A2D9-4CD2-AB51-0C60DD1BEA8D}" dt="2018-06-22T09:27:28.438" v="34" actId="20577"/>
        <pc:sldMkLst>
          <pc:docMk/>
          <pc:sldMk cId="3121542280" sldId="283"/>
        </pc:sldMkLst>
        <pc:spChg chg="mod">
          <ac:chgData name="" userId="3b643cf4b55829bc" providerId="LiveId" clId="{910E6418-A2D9-4CD2-AB51-0C60DD1BEA8D}" dt="2018-06-22T09:27:28.438" v="34" actId="20577"/>
          <ac:spMkLst>
            <pc:docMk/>
            <pc:sldMk cId="3121542280" sldId="283"/>
            <ac:spMk id="3" creationId="{00000000-0000-0000-0000-000000000000}"/>
          </ac:spMkLst>
        </pc:spChg>
      </pc:sldChg>
      <pc:sldChg chg="add">
        <pc:chgData name="" userId="3b643cf4b55829bc" providerId="LiveId" clId="{910E6418-A2D9-4CD2-AB51-0C60DD1BEA8D}" dt="2018-06-22T08:06:24.200" v="0"/>
        <pc:sldMkLst>
          <pc:docMk/>
          <pc:sldMk cId="2838055871" sldId="2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201C8-024B-4DFA-96CB-5548FE327D46}"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C724FCB8-2D06-4840-BC68-440777287155}">
      <dgm:prSet/>
      <dgm:spPr/>
      <dgm:t>
        <a:bodyPr/>
        <a:lstStyle/>
        <a:p>
          <a:pPr rtl="0"/>
          <a:r>
            <a:rPr lang="en-US"/>
            <a:t>Files, File Groups, Disks</a:t>
          </a:r>
        </a:p>
      </dgm:t>
    </dgm:pt>
    <dgm:pt modelId="{C78C87D7-DFD3-48D0-8B8C-298AAFAD94ED}" type="parTrans" cxnId="{D5509243-5D44-4607-80C3-E8494F924D1A}">
      <dgm:prSet/>
      <dgm:spPr/>
      <dgm:t>
        <a:bodyPr/>
        <a:lstStyle/>
        <a:p>
          <a:endParaRPr lang="en-US"/>
        </a:p>
      </dgm:t>
    </dgm:pt>
    <dgm:pt modelId="{902E0513-E461-45B2-BAEC-653CF069B98D}" type="sibTrans" cxnId="{D5509243-5D44-4607-80C3-E8494F924D1A}">
      <dgm:prSet/>
      <dgm:spPr/>
      <dgm:t>
        <a:bodyPr/>
        <a:lstStyle/>
        <a:p>
          <a:endParaRPr lang="en-US"/>
        </a:p>
      </dgm:t>
    </dgm:pt>
    <dgm:pt modelId="{C76BCDA1-AACF-4D52-B5A2-27A4C3A74A94}">
      <dgm:prSet/>
      <dgm:spPr/>
      <dgm:t>
        <a:bodyPr/>
        <a:lstStyle/>
        <a:p>
          <a:pPr rtl="0"/>
          <a:r>
            <a:rPr lang="en-US"/>
            <a:t>Backups</a:t>
          </a:r>
        </a:p>
      </dgm:t>
    </dgm:pt>
    <dgm:pt modelId="{8CB62B62-EA91-4026-999D-6058695E1EB2}" type="parTrans" cxnId="{55B1C67B-3CEC-4197-A9C6-8862904CC4F3}">
      <dgm:prSet/>
      <dgm:spPr/>
      <dgm:t>
        <a:bodyPr/>
        <a:lstStyle/>
        <a:p>
          <a:endParaRPr lang="en-US"/>
        </a:p>
      </dgm:t>
    </dgm:pt>
    <dgm:pt modelId="{36C82B56-8D2E-4DF4-AEFE-B9C6F2B4E3D2}" type="sibTrans" cxnId="{55B1C67B-3CEC-4197-A9C6-8862904CC4F3}">
      <dgm:prSet/>
      <dgm:spPr/>
      <dgm:t>
        <a:bodyPr/>
        <a:lstStyle/>
        <a:p>
          <a:endParaRPr lang="en-US"/>
        </a:p>
      </dgm:t>
    </dgm:pt>
    <dgm:pt modelId="{A5C3AE36-74AD-4989-953B-BDA8F95E6FFB}">
      <dgm:prSet/>
      <dgm:spPr/>
      <dgm:t>
        <a:bodyPr/>
        <a:lstStyle/>
        <a:p>
          <a:pPr rtl="0"/>
          <a:r>
            <a:rPr lang="en-US"/>
            <a:t>Recovery Model</a:t>
          </a:r>
        </a:p>
      </dgm:t>
    </dgm:pt>
    <dgm:pt modelId="{D428736B-9F5E-4580-AC84-FDBF6DF9C244}" type="parTrans" cxnId="{45106B0A-47C2-4F72-8B6A-0B5D0BFE5EA8}">
      <dgm:prSet/>
      <dgm:spPr/>
      <dgm:t>
        <a:bodyPr/>
        <a:lstStyle/>
        <a:p>
          <a:endParaRPr lang="en-US"/>
        </a:p>
      </dgm:t>
    </dgm:pt>
    <dgm:pt modelId="{2A08DFE5-8ACF-4B7B-BA94-D8459650CBE1}" type="sibTrans" cxnId="{45106B0A-47C2-4F72-8B6A-0B5D0BFE5EA8}">
      <dgm:prSet/>
      <dgm:spPr/>
      <dgm:t>
        <a:bodyPr/>
        <a:lstStyle/>
        <a:p>
          <a:endParaRPr lang="en-US"/>
        </a:p>
      </dgm:t>
    </dgm:pt>
    <dgm:pt modelId="{04BED3DE-B780-4960-B268-00000885500B}">
      <dgm:prSet/>
      <dgm:spPr/>
      <dgm:t>
        <a:bodyPr/>
        <a:lstStyle/>
        <a:p>
          <a:pPr rtl="0"/>
          <a:r>
            <a:rPr lang="en-US"/>
            <a:t>Database Maintenance</a:t>
          </a:r>
        </a:p>
      </dgm:t>
    </dgm:pt>
    <dgm:pt modelId="{685AFF2B-DCB5-4BDF-9DC5-B81EBB2FB28B}" type="parTrans" cxnId="{F7CCF3BB-69FB-4D40-921A-156DF1C76E1D}">
      <dgm:prSet/>
      <dgm:spPr/>
      <dgm:t>
        <a:bodyPr/>
        <a:lstStyle/>
        <a:p>
          <a:endParaRPr lang="en-US"/>
        </a:p>
      </dgm:t>
    </dgm:pt>
    <dgm:pt modelId="{40F6F738-18C3-4B9F-9CBD-A1A8FDB0CEA4}" type="sibTrans" cxnId="{F7CCF3BB-69FB-4D40-921A-156DF1C76E1D}">
      <dgm:prSet/>
      <dgm:spPr/>
      <dgm:t>
        <a:bodyPr/>
        <a:lstStyle/>
        <a:p>
          <a:endParaRPr lang="en-US"/>
        </a:p>
      </dgm:t>
    </dgm:pt>
    <dgm:pt modelId="{FBD4FCBF-76EE-49AF-AD99-F11703EF679B}">
      <dgm:prSet/>
      <dgm:spPr/>
      <dgm:t>
        <a:bodyPr/>
        <a:lstStyle/>
        <a:p>
          <a:pPr rtl="0"/>
          <a:r>
            <a:rPr lang="en-US"/>
            <a:t>Compression</a:t>
          </a:r>
        </a:p>
      </dgm:t>
    </dgm:pt>
    <dgm:pt modelId="{4D070401-B462-43AD-B967-A541C8FC8FDA}" type="parTrans" cxnId="{E9B64694-0AE9-415D-8B8C-6176EAFF4E61}">
      <dgm:prSet/>
      <dgm:spPr/>
      <dgm:t>
        <a:bodyPr/>
        <a:lstStyle/>
        <a:p>
          <a:endParaRPr lang="en-US"/>
        </a:p>
      </dgm:t>
    </dgm:pt>
    <dgm:pt modelId="{B06B1282-B4A5-40A8-B01B-1486AA3896E5}" type="sibTrans" cxnId="{E9B64694-0AE9-415D-8B8C-6176EAFF4E61}">
      <dgm:prSet/>
      <dgm:spPr/>
      <dgm:t>
        <a:bodyPr/>
        <a:lstStyle/>
        <a:p>
          <a:endParaRPr lang="en-US"/>
        </a:p>
      </dgm:t>
    </dgm:pt>
    <dgm:pt modelId="{4C25EF5F-7952-4716-9108-31DDA5CCAF35}">
      <dgm:prSet/>
      <dgm:spPr/>
      <dgm:t>
        <a:bodyPr/>
        <a:lstStyle/>
        <a:p>
          <a:pPr rtl="0"/>
          <a:r>
            <a:rPr lang="en-US"/>
            <a:t>Corruption</a:t>
          </a:r>
        </a:p>
      </dgm:t>
    </dgm:pt>
    <dgm:pt modelId="{ED5A40CA-19A7-4080-A188-4E29509BA2DC}" type="parTrans" cxnId="{9E6571C6-6ED2-48B0-A2EA-969774DFBB0F}">
      <dgm:prSet/>
      <dgm:spPr/>
      <dgm:t>
        <a:bodyPr/>
        <a:lstStyle/>
        <a:p>
          <a:endParaRPr lang="en-US"/>
        </a:p>
      </dgm:t>
    </dgm:pt>
    <dgm:pt modelId="{7B886107-F234-4BD5-B0D4-BA4219880EA3}" type="sibTrans" cxnId="{9E6571C6-6ED2-48B0-A2EA-969774DFBB0F}">
      <dgm:prSet/>
      <dgm:spPr/>
      <dgm:t>
        <a:bodyPr/>
        <a:lstStyle/>
        <a:p>
          <a:endParaRPr lang="en-US"/>
        </a:p>
      </dgm:t>
    </dgm:pt>
    <dgm:pt modelId="{4AB8815C-3693-4A4A-93C7-0FEFBDE0069E}">
      <dgm:prSet/>
      <dgm:spPr/>
      <dgm:t>
        <a:bodyPr/>
        <a:lstStyle/>
        <a:p>
          <a:pPr rtl="0"/>
          <a:r>
            <a:rPr lang="en-US"/>
            <a:t>Compatibility Level</a:t>
          </a:r>
        </a:p>
      </dgm:t>
    </dgm:pt>
    <dgm:pt modelId="{D89F9167-9156-4614-88E1-CB7714133953}" type="parTrans" cxnId="{0D63E1B2-CFB7-45D8-A203-446FFA8DDD4E}">
      <dgm:prSet/>
      <dgm:spPr/>
      <dgm:t>
        <a:bodyPr/>
        <a:lstStyle/>
        <a:p>
          <a:endParaRPr lang="en-US"/>
        </a:p>
      </dgm:t>
    </dgm:pt>
    <dgm:pt modelId="{2A6381DE-A836-4CB2-B262-508B7DECA9EF}" type="sibTrans" cxnId="{0D63E1B2-CFB7-45D8-A203-446FFA8DDD4E}">
      <dgm:prSet/>
      <dgm:spPr/>
      <dgm:t>
        <a:bodyPr/>
        <a:lstStyle/>
        <a:p>
          <a:endParaRPr lang="en-US"/>
        </a:p>
      </dgm:t>
    </dgm:pt>
    <dgm:pt modelId="{6CDA7F8D-3965-44BF-A1F7-632C4228A7EE}">
      <dgm:prSet/>
      <dgm:spPr/>
      <dgm:t>
        <a:bodyPr/>
        <a:lstStyle/>
        <a:p>
          <a:pPr rtl="0"/>
          <a:r>
            <a:rPr lang="en-US" dirty="0"/>
            <a:t>Indexes</a:t>
          </a:r>
        </a:p>
      </dgm:t>
    </dgm:pt>
    <dgm:pt modelId="{AE54057C-8808-489A-A504-A75A29F6D922}" type="parTrans" cxnId="{C417CC4F-AB84-4CE3-964D-CB5996D60F6C}">
      <dgm:prSet/>
      <dgm:spPr/>
      <dgm:t>
        <a:bodyPr/>
        <a:lstStyle/>
        <a:p>
          <a:endParaRPr lang="en-US"/>
        </a:p>
      </dgm:t>
    </dgm:pt>
    <dgm:pt modelId="{9603503F-6D74-4424-986E-3C3CACE4FAC3}" type="sibTrans" cxnId="{C417CC4F-AB84-4CE3-964D-CB5996D60F6C}">
      <dgm:prSet/>
      <dgm:spPr/>
      <dgm:t>
        <a:bodyPr/>
        <a:lstStyle/>
        <a:p>
          <a:endParaRPr lang="en-US"/>
        </a:p>
      </dgm:t>
    </dgm:pt>
    <dgm:pt modelId="{27AC0197-B270-4F0C-A9ED-22395AFB2D80}">
      <dgm:prSet/>
      <dgm:spPr/>
      <dgm:t>
        <a:bodyPr/>
        <a:lstStyle/>
        <a:p>
          <a:pPr rtl="0"/>
          <a:r>
            <a:rPr lang="en-US" dirty="0"/>
            <a:t>Query Store</a:t>
          </a:r>
        </a:p>
      </dgm:t>
    </dgm:pt>
    <dgm:pt modelId="{5F80696A-EAF6-4F49-B6AE-CB025395F084}" type="parTrans" cxnId="{1C0D8E50-6B60-4AF5-8F2B-0A62101665A2}">
      <dgm:prSet/>
      <dgm:spPr/>
      <dgm:t>
        <a:bodyPr/>
        <a:lstStyle/>
        <a:p>
          <a:endParaRPr lang="en-US"/>
        </a:p>
      </dgm:t>
    </dgm:pt>
    <dgm:pt modelId="{2057987C-D4FB-4AC7-AEF1-826B455A57DF}" type="sibTrans" cxnId="{1C0D8E50-6B60-4AF5-8F2B-0A62101665A2}">
      <dgm:prSet/>
      <dgm:spPr/>
      <dgm:t>
        <a:bodyPr/>
        <a:lstStyle/>
        <a:p>
          <a:endParaRPr lang="en-US"/>
        </a:p>
      </dgm:t>
    </dgm:pt>
    <dgm:pt modelId="{18BBB899-0956-4CF2-8D5D-3CE0DB2664D9}" type="pres">
      <dgm:prSet presAssocID="{0B1201C8-024B-4DFA-96CB-5548FE327D46}" presName="linear" presStyleCnt="0">
        <dgm:presLayoutVars>
          <dgm:animLvl val="lvl"/>
          <dgm:resizeHandles val="exact"/>
        </dgm:presLayoutVars>
      </dgm:prSet>
      <dgm:spPr/>
    </dgm:pt>
    <dgm:pt modelId="{A8AE8F37-3ADD-4AA1-8C67-83C4FC1995FF}" type="pres">
      <dgm:prSet presAssocID="{C724FCB8-2D06-4840-BC68-440777287155}" presName="parentText" presStyleLbl="node1" presStyleIdx="0" presStyleCnt="9">
        <dgm:presLayoutVars>
          <dgm:chMax val="0"/>
          <dgm:bulletEnabled val="1"/>
        </dgm:presLayoutVars>
      </dgm:prSet>
      <dgm:spPr/>
    </dgm:pt>
    <dgm:pt modelId="{5EC49486-B37C-43FA-A4E8-C8CD18DD2009}" type="pres">
      <dgm:prSet presAssocID="{902E0513-E461-45B2-BAEC-653CF069B98D}" presName="spacer" presStyleCnt="0"/>
      <dgm:spPr/>
    </dgm:pt>
    <dgm:pt modelId="{9F6FB20A-9D75-4123-8199-F9EAAA0627B5}" type="pres">
      <dgm:prSet presAssocID="{C76BCDA1-AACF-4D52-B5A2-27A4C3A74A94}" presName="parentText" presStyleLbl="node1" presStyleIdx="1" presStyleCnt="9">
        <dgm:presLayoutVars>
          <dgm:chMax val="0"/>
          <dgm:bulletEnabled val="1"/>
        </dgm:presLayoutVars>
      </dgm:prSet>
      <dgm:spPr/>
    </dgm:pt>
    <dgm:pt modelId="{25585E0D-4A94-416B-AEE1-8A491CD21E3D}" type="pres">
      <dgm:prSet presAssocID="{36C82B56-8D2E-4DF4-AEFE-B9C6F2B4E3D2}" presName="spacer" presStyleCnt="0"/>
      <dgm:spPr/>
    </dgm:pt>
    <dgm:pt modelId="{D84C89BD-63A6-4372-8FB9-5D4CA0D4163F}" type="pres">
      <dgm:prSet presAssocID="{A5C3AE36-74AD-4989-953B-BDA8F95E6FFB}" presName="parentText" presStyleLbl="node1" presStyleIdx="2" presStyleCnt="9">
        <dgm:presLayoutVars>
          <dgm:chMax val="0"/>
          <dgm:bulletEnabled val="1"/>
        </dgm:presLayoutVars>
      </dgm:prSet>
      <dgm:spPr/>
    </dgm:pt>
    <dgm:pt modelId="{40A938CE-48A3-42FD-895E-CA838038E4E9}" type="pres">
      <dgm:prSet presAssocID="{2A08DFE5-8ACF-4B7B-BA94-D8459650CBE1}" presName="spacer" presStyleCnt="0"/>
      <dgm:spPr/>
    </dgm:pt>
    <dgm:pt modelId="{24FB6A40-2003-43C5-90A6-AEC6ECE387B8}" type="pres">
      <dgm:prSet presAssocID="{04BED3DE-B780-4960-B268-00000885500B}" presName="parentText" presStyleLbl="node1" presStyleIdx="3" presStyleCnt="9">
        <dgm:presLayoutVars>
          <dgm:chMax val="0"/>
          <dgm:bulletEnabled val="1"/>
        </dgm:presLayoutVars>
      </dgm:prSet>
      <dgm:spPr/>
    </dgm:pt>
    <dgm:pt modelId="{45E95A05-1D31-452B-B5C3-81D502156435}" type="pres">
      <dgm:prSet presAssocID="{40F6F738-18C3-4B9F-9CBD-A1A8FDB0CEA4}" presName="spacer" presStyleCnt="0"/>
      <dgm:spPr/>
    </dgm:pt>
    <dgm:pt modelId="{4B5222D2-C4B4-4F4B-996E-2D117EAEB8DE}" type="pres">
      <dgm:prSet presAssocID="{FBD4FCBF-76EE-49AF-AD99-F11703EF679B}" presName="parentText" presStyleLbl="node1" presStyleIdx="4" presStyleCnt="9">
        <dgm:presLayoutVars>
          <dgm:chMax val="0"/>
          <dgm:bulletEnabled val="1"/>
        </dgm:presLayoutVars>
      </dgm:prSet>
      <dgm:spPr/>
    </dgm:pt>
    <dgm:pt modelId="{DA5E8E7F-1864-480B-8077-5F35FA190A44}" type="pres">
      <dgm:prSet presAssocID="{B06B1282-B4A5-40A8-B01B-1486AA3896E5}" presName="spacer" presStyleCnt="0"/>
      <dgm:spPr/>
    </dgm:pt>
    <dgm:pt modelId="{4451DF94-6494-4D74-9AFB-CD271D90B987}" type="pres">
      <dgm:prSet presAssocID="{4C25EF5F-7952-4716-9108-31DDA5CCAF35}" presName="parentText" presStyleLbl="node1" presStyleIdx="5" presStyleCnt="9">
        <dgm:presLayoutVars>
          <dgm:chMax val="0"/>
          <dgm:bulletEnabled val="1"/>
        </dgm:presLayoutVars>
      </dgm:prSet>
      <dgm:spPr/>
    </dgm:pt>
    <dgm:pt modelId="{EF14B5F5-1C77-4038-9795-87A1C553899D}" type="pres">
      <dgm:prSet presAssocID="{7B886107-F234-4BD5-B0D4-BA4219880EA3}" presName="spacer" presStyleCnt="0"/>
      <dgm:spPr/>
    </dgm:pt>
    <dgm:pt modelId="{49AAC79F-1751-4348-9CC7-3DE097B2949C}" type="pres">
      <dgm:prSet presAssocID="{4AB8815C-3693-4A4A-93C7-0FEFBDE0069E}" presName="parentText" presStyleLbl="node1" presStyleIdx="6" presStyleCnt="9">
        <dgm:presLayoutVars>
          <dgm:chMax val="0"/>
          <dgm:bulletEnabled val="1"/>
        </dgm:presLayoutVars>
      </dgm:prSet>
      <dgm:spPr/>
    </dgm:pt>
    <dgm:pt modelId="{CE6FDCF6-062C-4C43-89AC-23169F77EA86}" type="pres">
      <dgm:prSet presAssocID="{2A6381DE-A836-4CB2-B262-508B7DECA9EF}" presName="spacer" presStyleCnt="0"/>
      <dgm:spPr/>
    </dgm:pt>
    <dgm:pt modelId="{2C0AF146-1977-4909-AB78-5682F0D9CC8A}" type="pres">
      <dgm:prSet presAssocID="{6CDA7F8D-3965-44BF-A1F7-632C4228A7EE}" presName="parentText" presStyleLbl="node1" presStyleIdx="7" presStyleCnt="9">
        <dgm:presLayoutVars>
          <dgm:chMax val="0"/>
          <dgm:bulletEnabled val="1"/>
        </dgm:presLayoutVars>
      </dgm:prSet>
      <dgm:spPr/>
    </dgm:pt>
    <dgm:pt modelId="{D3E9EA86-46D1-48B6-97FB-C4ABC27E0D06}" type="pres">
      <dgm:prSet presAssocID="{9603503F-6D74-4424-986E-3C3CACE4FAC3}" presName="spacer" presStyleCnt="0"/>
      <dgm:spPr/>
    </dgm:pt>
    <dgm:pt modelId="{7FA01007-4B4F-4B58-B4DB-E26B0CABCE83}" type="pres">
      <dgm:prSet presAssocID="{27AC0197-B270-4F0C-A9ED-22395AFB2D80}" presName="parentText" presStyleLbl="node1" presStyleIdx="8" presStyleCnt="9">
        <dgm:presLayoutVars>
          <dgm:chMax val="0"/>
          <dgm:bulletEnabled val="1"/>
        </dgm:presLayoutVars>
      </dgm:prSet>
      <dgm:spPr/>
    </dgm:pt>
  </dgm:ptLst>
  <dgm:cxnLst>
    <dgm:cxn modelId="{1A1EA600-34DD-4419-A78A-DF8423075649}" type="presOf" srcId="{04BED3DE-B780-4960-B268-00000885500B}" destId="{24FB6A40-2003-43C5-90A6-AEC6ECE387B8}" srcOrd="0" destOrd="0" presId="urn:microsoft.com/office/officeart/2005/8/layout/vList2"/>
    <dgm:cxn modelId="{45106B0A-47C2-4F72-8B6A-0B5D0BFE5EA8}" srcId="{0B1201C8-024B-4DFA-96CB-5548FE327D46}" destId="{A5C3AE36-74AD-4989-953B-BDA8F95E6FFB}" srcOrd="2" destOrd="0" parTransId="{D428736B-9F5E-4580-AC84-FDBF6DF9C244}" sibTransId="{2A08DFE5-8ACF-4B7B-BA94-D8459650CBE1}"/>
    <dgm:cxn modelId="{552EAE0A-A675-4C30-917B-911A87911FC1}" type="presOf" srcId="{4AB8815C-3693-4A4A-93C7-0FEFBDE0069E}" destId="{49AAC79F-1751-4348-9CC7-3DE097B2949C}" srcOrd="0" destOrd="0" presId="urn:microsoft.com/office/officeart/2005/8/layout/vList2"/>
    <dgm:cxn modelId="{39B06F0B-E797-4A0C-8E6D-F5018CDCAAA2}" type="presOf" srcId="{0B1201C8-024B-4DFA-96CB-5548FE327D46}" destId="{18BBB899-0956-4CF2-8D5D-3CE0DB2664D9}" srcOrd="0" destOrd="0" presId="urn:microsoft.com/office/officeart/2005/8/layout/vList2"/>
    <dgm:cxn modelId="{AC968127-4570-4B9A-B2AB-05AA48E25CB3}" type="presOf" srcId="{4C25EF5F-7952-4716-9108-31DDA5CCAF35}" destId="{4451DF94-6494-4D74-9AFB-CD271D90B987}" srcOrd="0" destOrd="0" presId="urn:microsoft.com/office/officeart/2005/8/layout/vList2"/>
    <dgm:cxn modelId="{D5509243-5D44-4607-80C3-E8494F924D1A}" srcId="{0B1201C8-024B-4DFA-96CB-5548FE327D46}" destId="{C724FCB8-2D06-4840-BC68-440777287155}" srcOrd="0" destOrd="0" parTransId="{C78C87D7-DFD3-48D0-8B8C-298AAFAD94ED}" sibTransId="{902E0513-E461-45B2-BAEC-653CF069B98D}"/>
    <dgm:cxn modelId="{0435AE48-19B2-4BAC-BDAE-88F880C9284F}" type="presOf" srcId="{A5C3AE36-74AD-4989-953B-BDA8F95E6FFB}" destId="{D84C89BD-63A6-4372-8FB9-5D4CA0D4163F}" srcOrd="0" destOrd="0" presId="urn:microsoft.com/office/officeart/2005/8/layout/vList2"/>
    <dgm:cxn modelId="{C417CC4F-AB84-4CE3-964D-CB5996D60F6C}" srcId="{0B1201C8-024B-4DFA-96CB-5548FE327D46}" destId="{6CDA7F8D-3965-44BF-A1F7-632C4228A7EE}" srcOrd="7" destOrd="0" parTransId="{AE54057C-8808-489A-A504-A75A29F6D922}" sibTransId="{9603503F-6D74-4424-986E-3C3CACE4FAC3}"/>
    <dgm:cxn modelId="{1C0D8E50-6B60-4AF5-8F2B-0A62101665A2}" srcId="{0B1201C8-024B-4DFA-96CB-5548FE327D46}" destId="{27AC0197-B270-4F0C-A9ED-22395AFB2D80}" srcOrd="8" destOrd="0" parTransId="{5F80696A-EAF6-4F49-B6AE-CB025395F084}" sibTransId="{2057987C-D4FB-4AC7-AEF1-826B455A57DF}"/>
    <dgm:cxn modelId="{AC2D6476-9AF5-4497-AAAE-426C2A149EEC}" type="presOf" srcId="{6CDA7F8D-3965-44BF-A1F7-632C4228A7EE}" destId="{2C0AF146-1977-4909-AB78-5682F0D9CC8A}" srcOrd="0" destOrd="0" presId="urn:microsoft.com/office/officeart/2005/8/layout/vList2"/>
    <dgm:cxn modelId="{F92B5158-4172-4A43-9D3C-E195A94681A2}" type="presOf" srcId="{C76BCDA1-AACF-4D52-B5A2-27A4C3A74A94}" destId="{9F6FB20A-9D75-4123-8199-F9EAAA0627B5}" srcOrd="0" destOrd="0" presId="urn:microsoft.com/office/officeart/2005/8/layout/vList2"/>
    <dgm:cxn modelId="{55B1C67B-3CEC-4197-A9C6-8862904CC4F3}" srcId="{0B1201C8-024B-4DFA-96CB-5548FE327D46}" destId="{C76BCDA1-AACF-4D52-B5A2-27A4C3A74A94}" srcOrd="1" destOrd="0" parTransId="{8CB62B62-EA91-4026-999D-6058695E1EB2}" sibTransId="{36C82B56-8D2E-4DF4-AEFE-B9C6F2B4E3D2}"/>
    <dgm:cxn modelId="{8AE94B80-1929-49D0-9D3E-E6539DE4E816}" type="presOf" srcId="{27AC0197-B270-4F0C-A9ED-22395AFB2D80}" destId="{7FA01007-4B4F-4B58-B4DB-E26B0CABCE83}" srcOrd="0" destOrd="0" presId="urn:microsoft.com/office/officeart/2005/8/layout/vList2"/>
    <dgm:cxn modelId="{60EA0285-5D35-4442-B342-F5C355A18D22}" type="presOf" srcId="{C724FCB8-2D06-4840-BC68-440777287155}" destId="{A8AE8F37-3ADD-4AA1-8C67-83C4FC1995FF}" srcOrd="0" destOrd="0" presId="urn:microsoft.com/office/officeart/2005/8/layout/vList2"/>
    <dgm:cxn modelId="{E9B64694-0AE9-415D-8B8C-6176EAFF4E61}" srcId="{0B1201C8-024B-4DFA-96CB-5548FE327D46}" destId="{FBD4FCBF-76EE-49AF-AD99-F11703EF679B}" srcOrd="4" destOrd="0" parTransId="{4D070401-B462-43AD-B967-A541C8FC8FDA}" sibTransId="{B06B1282-B4A5-40A8-B01B-1486AA3896E5}"/>
    <dgm:cxn modelId="{0D63E1B2-CFB7-45D8-A203-446FFA8DDD4E}" srcId="{0B1201C8-024B-4DFA-96CB-5548FE327D46}" destId="{4AB8815C-3693-4A4A-93C7-0FEFBDE0069E}" srcOrd="6" destOrd="0" parTransId="{D89F9167-9156-4614-88E1-CB7714133953}" sibTransId="{2A6381DE-A836-4CB2-B262-508B7DECA9EF}"/>
    <dgm:cxn modelId="{F7CCF3BB-69FB-4D40-921A-156DF1C76E1D}" srcId="{0B1201C8-024B-4DFA-96CB-5548FE327D46}" destId="{04BED3DE-B780-4960-B268-00000885500B}" srcOrd="3" destOrd="0" parTransId="{685AFF2B-DCB5-4BDF-9DC5-B81EBB2FB28B}" sibTransId="{40F6F738-18C3-4B9F-9CBD-A1A8FDB0CEA4}"/>
    <dgm:cxn modelId="{9E6571C6-6ED2-48B0-A2EA-969774DFBB0F}" srcId="{0B1201C8-024B-4DFA-96CB-5548FE327D46}" destId="{4C25EF5F-7952-4716-9108-31DDA5CCAF35}" srcOrd="5" destOrd="0" parTransId="{ED5A40CA-19A7-4080-A188-4E29509BA2DC}" sibTransId="{7B886107-F234-4BD5-B0D4-BA4219880EA3}"/>
    <dgm:cxn modelId="{F590C4E0-A316-4FF9-A704-290773843518}" type="presOf" srcId="{FBD4FCBF-76EE-49AF-AD99-F11703EF679B}" destId="{4B5222D2-C4B4-4F4B-996E-2D117EAEB8DE}" srcOrd="0" destOrd="0" presId="urn:microsoft.com/office/officeart/2005/8/layout/vList2"/>
    <dgm:cxn modelId="{95D76BED-1F4E-477B-BE34-229757B24F7C}" type="presParOf" srcId="{18BBB899-0956-4CF2-8D5D-3CE0DB2664D9}" destId="{A8AE8F37-3ADD-4AA1-8C67-83C4FC1995FF}" srcOrd="0" destOrd="0" presId="urn:microsoft.com/office/officeart/2005/8/layout/vList2"/>
    <dgm:cxn modelId="{9AC064AC-CE9E-4397-AB10-A72E66DED591}" type="presParOf" srcId="{18BBB899-0956-4CF2-8D5D-3CE0DB2664D9}" destId="{5EC49486-B37C-43FA-A4E8-C8CD18DD2009}" srcOrd="1" destOrd="0" presId="urn:microsoft.com/office/officeart/2005/8/layout/vList2"/>
    <dgm:cxn modelId="{7A91C2FE-6F48-45E7-AF14-D1CE3930AB93}" type="presParOf" srcId="{18BBB899-0956-4CF2-8D5D-3CE0DB2664D9}" destId="{9F6FB20A-9D75-4123-8199-F9EAAA0627B5}" srcOrd="2" destOrd="0" presId="urn:microsoft.com/office/officeart/2005/8/layout/vList2"/>
    <dgm:cxn modelId="{D0493628-D756-466B-8E5A-CFD558EF744C}" type="presParOf" srcId="{18BBB899-0956-4CF2-8D5D-3CE0DB2664D9}" destId="{25585E0D-4A94-416B-AEE1-8A491CD21E3D}" srcOrd="3" destOrd="0" presId="urn:microsoft.com/office/officeart/2005/8/layout/vList2"/>
    <dgm:cxn modelId="{08226A57-0B43-45C5-B79D-AD9C0452D512}" type="presParOf" srcId="{18BBB899-0956-4CF2-8D5D-3CE0DB2664D9}" destId="{D84C89BD-63A6-4372-8FB9-5D4CA0D4163F}" srcOrd="4" destOrd="0" presId="urn:microsoft.com/office/officeart/2005/8/layout/vList2"/>
    <dgm:cxn modelId="{E10F4AF5-1C83-48BB-9C58-D6279B65C53F}" type="presParOf" srcId="{18BBB899-0956-4CF2-8D5D-3CE0DB2664D9}" destId="{40A938CE-48A3-42FD-895E-CA838038E4E9}" srcOrd="5" destOrd="0" presId="urn:microsoft.com/office/officeart/2005/8/layout/vList2"/>
    <dgm:cxn modelId="{21E7C75E-0E4A-4916-B557-D2C8592342BC}" type="presParOf" srcId="{18BBB899-0956-4CF2-8D5D-3CE0DB2664D9}" destId="{24FB6A40-2003-43C5-90A6-AEC6ECE387B8}" srcOrd="6" destOrd="0" presId="urn:microsoft.com/office/officeart/2005/8/layout/vList2"/>
    <dgm:cxn modelId="{BD482D8F-7BA0-455F-9CF4-1A605145FFFF}" type="presParOf" srcId="{18BBB899-0956-4CF2-8D5D-3CE0DB2664D9}" destId="{45E95A05-1D31-452B-B5C3-81D502156435}" srcOrd="7" destOrd="0" presId="urn:microsoft.com/office/officeart/2005/8/layout/vList2"/>
    <dgm:cxn modelId="{B5FC8639-AD16-4F57-BA10-8E5B3E46DF63}" type="presParOf" srcId="{18BBB899-0956-4CF2-8D5D-3CE0DB2664D9}" destId="{4B5222D2-C4B4-4F4B-996E-2D117EAEB8DE}" srcOrd="8" destOrd="0" presId="urn:microsoft.com/office/officeart/2005/8/layout/vList2"/>
    <dgm:cxn modelId="{AD23A4A7-421D-4999-AD33-5D447580F2B5}" type="presParOf" srcId="{18BBB899-0956-4CF2-8D5D-3CE0DB2664D9}" destId="{DA5E8E7F-1864-480B-8077-5F35FA190A44}" srcOrd="9" destOrd="0" presId="urn:microsoft.com/office/officeart/2005/8/layout/vList2"/>
    <dgm:cxn modelId="{DCC1364A-5E20-460B-A2A2-F6A1231CEBC2}" type="presParOf" srcId="{18BBB899-0956-4CF2-8D5D-3CE0DB2664D9}" destId="{4451DF94-6494-4D74-9AFB-CD271D90B987}" srcOrd="10" destOrd="0" presId="urn:microsoft.com/office/officeart/2005/8/layout/vList2"/>
    <dgm:cxn modelId="{1A06ED6B-E753-4D2A-BD72-3EFCC7DB1467}" type="presParOf" srcId="{18BBB899-0956-4CF2-8D5D-3CE0DB2664D9}" destId="{EF14B5F5-1C77-4038-9795-87A1C553899D}" srcOrd="11" destOrd="0" presId="urn:microsoft.com/office/officeart/2005/8/layout/vList2"/>
    <dgm:cxn modelId="{7501F9E0-2850-44E7-818D-E7E27D160720}" type="presParOf" srcId="{18BBB899-0956-4CF2-8D5D-3CE0DB2664D9}" destId="{49AAC79F-1751-4348-9CC7-3DE097B2949C}" srcOrd="12" destOrd="0" presId="urn:microsoft.com/office/officeart/2005/8/layout/vList2"/>
    <dgm:cxn modelId="{1074D84A-FECD-421F-984B-6F194D471ED6}" type="presParOf" srcId="{18BBB899-0956-4CF2-8D5D-3CE0DB2664D9}" destId="{CE6FDCF6-062C-4C43-89AC-23169F77EA86}" srcOrd="13" destOrd="0" presId="urn:microsoft.com/office/officeart/2005/8/layout/vList2"/>
    <dgm:cxn modelId="{EED3BE5D-CAA8-43D5-911B-04427924753A}" type="presParOf" srcId="{18BBB899-0956-4CF2-8D5D-3CE0DB2664D9}" destId="{2C0AF146-1977-4909-AB78-5682F0D9CC8A}" srcOrd="14" destOrd="0" presId="urn:microsoft.com/office/officeart/2005/8/layout/vList2"/>
    <dgm:cxn modelId="{AC19058F-AE86-46F9-9F9B-2E6ED0938548}" type="presParOf" srcId="{18BBB899-0956-4CF2-8D5D-3CE0DB2664D9}" destId="{D3E9EA86-46D1-48B6-97FB-C4ABC27E0D06}" srcOrd="15" destOrd="0" presId="urn:microsoft.com/office/officeart/2005/8/layout/vList2"/>
    <dgm:cxn modelId="{13BB7201-50CA-48E2-92C0-BC17FB6CC163}" type="presParOf" srcId="{18BBB899-0956-4CF2-8D5D-3CE0DB2664D9}" destId="{7FA01007-4B4F-4B58-B4DB-E26B0CABCE8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0C0376-B396-4F3D-8DC9-A4AC10FCC580}" type="doc">
      <dgm:prSet loTypeId="urn:microsoft.com/office/officeart/2005/8/layout/target3" loCatId="relationship" qsTypeId="urn:microsoft.com/office/officeart/2005/8/quickstyle/simple1" qsCatId="simple" csTypeId="urn:microsoft.com/office/officeart/2005/8/colors/colorful2" csCatId="colorful"/>
      <dgm:spPr/>
      <dgm:t>
        <a:bodyPr/>
        <a:lstStyle/>
        <a:p>
          <a:endParaRPr lang="en-US"/>
        </a:p>
      </dgm:t>
    </dgm:pt>
    <dgm:pt modelId="{41439C6B-54EB-4F9F-A91A-F7D6D26D0BA2}">
      <dgm:prSet/>
      <dgm:spPr/>
      <dgm:t>
        <a:bodyPr/>
        <a:lstStyle/>
        <a:p>
          <a:pPr rtl="0"/>
          <a:r>
            <a:rPr lang="en-US"/>
            <a:t>Some commands are bulk logged</a:t>
          </a:r>
        </a:p>
      </dgm:t>
    </dgm:pt>
    <dgm:pt modelId="{A272AD1D-F760-4627-8AD6-496F5B7E836C}" type="parTrans" cxnId="{DBC679C9-BD4C-4262-A93D-37CCD8F311CD}">
      <dgm:prSet/>
      <dgm:spPr/>
      <dgm:t>
        <a:bodyPr/>
        <a:lstStyle/>
        <a:p>
          <a:endParaRPr lang="en-US"/>
        </a:p>
      </dgm:t>
    </dgm:pt>
    <dgm:pt modelId="{D5AB839E-EA8D-4948-B77C-3D6CD70FCEED}" type="sibTrans" cxnId="{DBC679C9-BD4C-4262-A93D-37CCD8F311CD}">
      <dgm:prSet/>
      <dgm:spPr/>
      <dgm:t>
        <a:bodyPr/>
        <a:lstStyle/>
        <a:p>
          <a:endParaRPr lang="en-US"/>
        </a:p>
      </dgm:t>
    </dgm:pt>
    <dgm:pt modelId="{2CE3F5EF-BED0-4463-9360-6D7054BAFFE4}">
      <dgm:prSet/>
      <dgm:spPr/>
      <dgm:t>
        <a:bodyPr/>
        <a:lstStyle/>
        <a:p>
          <a:pPr rtl="0"/>
          <a:r>
            <a:rPr lang="en-US"/>
            <a:t>Most commands are fully logged</a:t>
          </a:r>
        </a:p>
      </dgm:t>
    </dgm:pt>
    <dgm:pt modelId="{8C687BD9-7333-4C12-A8D8-AB2F4A686300}" type="parTrans" cxnId="{9E90D1F9-060A-472A-97CB-8F9833B55402}">
      <dgm:prSet/>
      <dgm:spPr/>
      <dgm:t>
        <a:bodyPr/>
        <a:lstStyle/>
        <a:p>
          <a:endParaRPr lang="en-US"/>
        </a:p>
      </dgm:t>
    </dgm:pt>
    <dgm:pt modelId="{B0729583-2B95-486C-8171-7581EA55EE63}" type="sibTrans" cxnId="{9E90D1F9-060A-472A-97CB-8F9833B55402}">
      <dgm:prSet/>
      <dgm:spPr/>
      <dgm:t>
        <a:bodyPr/>
        <a:lstStyle/>
        <a:p>
          <a:endParaRPr lang="en-US"/>
        </a:p>
      </dgm:t>
    </dgm:pt>
    <dgm:pt modelId="{7EF76021-4FA6-42FF-9D3A-343C69D5F9AF}">
      <dgm:prSet/>
      <dgm:spPr/>
      <dgm:t>
        <a:bodyPr/>
        <a:lstStyle/>
        <a:p>
          <a:pPr rtl="0"/>
          <a:r>
            <a:rPr lang="en-US"/>
            <a:t>Point In Time Recovery Supported</a:t>
          </a:r>
        </a:p>
      </dgm:t>
    </dgm:pt>
    <dgm:pt modelId="{9C9FA765-8556-492E-9462-D96AA255E88A}" type="parTrans" cxnId="{301C110E-24D8-4CCB-BC37-5936AA4F485B}">
      <dgm:prSet/>
      <dgm:spPr/>
      <dgm:t>
        <a:bodyPr/>
        <a:lstStyle/>
        <a:p>
          <a:endParaRPr lang="en-US"/>
        </a:p>
      </dgm:t>
    </dgm:pt>
    <dgm:pt modelId="{4F7703D0-C032-40BE-AFC2-2D51DC508D7B}" type="sibTrans" cxnId="{301C110E-24D8-4CCB-BC37-5936AA4F485B}">
      <dgm:prSet/>
      <dgm:spPr/>
      <dgm:t>
        <a:bodyPr/>
        <a:lstStyle/>
        <a:p>
          <a:endParaRPr lang="en-US"/>
        </a:p>
      </dgm:t>
    </dgm:pt>
    <dgm:pt modelId="{C90E4BE9-E47E-4BF9-922F-BC32ADFD667B}" type="pres">
      <dgm:prSet presAssocID="{510C0376-B396-4F3D-8DC9-A4AC10FCC580}" presName="Name0" presStyleCnt="0">
        <dgm:presLayoutVars>
          <dgm:chMax val="7"/>
          <dgm:dir/>
          <dgm:animLvl val="lvl"/>
          <dgm:resizeHandles val="exact"/>
        </dgm:presLayoutVars>
      </dgm:prSet>
      <dgm:spPr/>
    </dgm:pt>
    <dgm:pt modelId="{2CDB6748-E6DB-4167-B4FD-8524FCC68A88}" type="pres">
      <dgm:prSet presAssocID="{41439C6B-54EB-4F9F-A91A-F7D6D26D0BA2}" presName="circle1" presStyleLbl="node1" presStyleIdx="0" presStyleCnt="3"/>
      <dgm:spPr/>
    </dgm:pt>
    <dgm:pt modelId="{D51E5862-7286-4E4B-A324-057322490D16}" type="pres">
      <dgm:prSet presAssocID="{41439C6B-54EB-4F9F-A91A-F7D6D26D0BA2}" presName="space" presStyleCnt="0"/>
      <dgm:spPr/>
    </dgm:pt>
    <dgm:pt modelId="{5D630A93-F6AD-4892-AB24-AAB2979680FA}" type="pres">
      <dgm:prSet presAssocID="{41439C6B-54EB-4F9F-A91A-F7D6D26D0BA2}" presName="rect1" presStyleLbl="alignAcc1" presStyleIdx="0" presStyleCnt="3"/>
      <dgm:spPr/>
    </dgm:pt>
    <dgm:pt modelId="{42F37A44-0EA9-4A3D-854E-58205565EA9F}" type="pres">
      <dgm:prSet presAssocID="{2CE3F5EF-BED0-4463-9360-6D7054BAFFE4}" presName="vertSpace2" presStyleLbl="node1" presStyleIdx="0" presStyleCnt="3"/>
      <dgm:spPr/>
    </dgm:pt>
    <dgm:pt modelId="{33593C83-2A04-4F44-A5C8-A3DC09917361}" type="pres">
      <dgm:prSet presAssocID="{2CE3F5EF-BED0-4463-9360-6D7054BAFFE4}" presName="circle2" presStyleLbl="node1" presStyleIdx="1" presStyleCnt="3"/>
      <dgm:spPr/>
    </dgm:pt>
    <dgm:pt modelId="{C77EBA34-6989-4366-8C1E-55389B388452}" type="pres">
      <dgm:prSet presAssocID="{2CE3F5EF-BED0-4463-9360-6D7054BAFFE4}" presName="rect2" presStyleLbl="alignAcc1" presStyleIdx="1" presStyleCnt="3"/>
      <dgm:spPr/>
    </dgm:pt>
    <dgm:pt modelId="{B71A439D-C8F8-4A27-A23D-7E0A770ED14E}" type="pres">
      <dgm:prSet presAssocID="{7EF76021-4FA6-42FF-9D3A-343C69D5F9AF}" presName="vertSpace3" presStyleLbl="node1" presStyleIdx="1" presStyleCnt="3"/>
      <dgm:spPr/>
    </dgm:pt>
    <dgm:pt modelId="{99C6D737-FB32-4CCD-877E-666F2EBBF99E}" type="pres">
      <dgm:prSet presAssocID="{7EF76021-4FA6-42FF-9D3A-343C69D5F9AF}" presName="circle3" presStyleLbl="node1" presStyleIdx="2" presStyleCnt="3"/>
      <dgm:spPr/>
    </dgm:pt>
    <dgm:pt modelId="{7A7A82FC-BBB5-4AE4-A4AA-3346E4966E0A}" type="pres">
      <dgm:prSet presAssocID="{7EF76021-4FA6-42FF-9D3A-343C69D5F9AF}" presName="rect3" presStyleLbl="alignAcc1" presStyleIdx="2" presStyleCnt="3"/>
      <dgm:spPr/>
    </dgm:pt>
    <dgm:pt modelId="{04CD481E-1720-40A3-A945-B2216868C648}" type="pres">
      <dgm:prSet presAssocID="{41439C6B-54EB-4F9F-A91A-F7D6D26D0BA2}" presName="rect1ParTxNoCh" presStyleLbl="alignAcc1" presStyleIdx="2" presStyleCnt="3">
        <dgm:presLayoutVars>
          <dgm:chMax val="1"/>
          <dgm:bulletEnabled val="1"/>
        </dgm:presLayoutVars>
      </dgm:prSet>
      <dgm:spPr/>
    </dgm:pt>
    <dgm:pt modelId="{9EAA059E-2631-426D-90F6-1B57491BE7D9}" type="pres">
      <dgm:prSet presAssocID="{2CE3F5EF-BED0-4463-9360-6D7054BAFFE4}" presName="rect2ParTxNoCh" presStyleLbl="alignAcc1" presStyleIdx="2" presStyleCnt="3">
        <dgm:presLayoutVars>
          <dgm:chMax val="1"/>
          <dgm:bulletEnabled val="1"/>
        </dgm:presLayoutVars>
      </dgm:prSet>
      <dgm:spPr/>
    </dgm:pt>
    <dgm:pt modelId="{AFACEF33-FA30-4133-9024-D851B2CEAB53}" type="pres">
      <dgm:prSet presAssocID="{7EF76021-4FA6-42FF-9D3A-343C69D5F9AF}" presName="rect3ParTxNoCh" presStyleLbl="alignAcc1" presStyleIdx="2" presStyleCnt="3">
        <dgm:presLayoutVars>
          <dgm:chMax val="1"/>
          <dgm:bulletEnabled val="1"/>
        </dgm:presLayoutVars>
      </dgm:prSet>
      <dgm:spPr/>
    </dgm:pt>
  </dgm:ptLst>
  <dgm:cxnLst>
    <dgm:cxn modelId="{02AAA302-CB07-48FE-BCB4-F9F5886C7E48}" type="presOf" srcId="{7EF76021-4FA6-42FF-9D3A-343C69D5F9AF}" destId="{7A7A82FC-BBB5-4AE4-A4AA-3346E4966E0A}" srcOrd="0" destOrd="0" presId="urn:microsoft.com/office/officeart/2005/8/layout/target3"/>
    <dgm:cxn modelId="{301C110E-24D8-4CCB-BC37-5936AA4F485B}" srcId="{510C0376-B396-4F3D-8DC9-A4AC10FCC580}" destId="{7EF76021-4FA6-42FF-9D3A-343C69D5F9AF}" srcOrd="2" destOrd="0" parTransId="{9C9FA765-8556-492E-9462-D96AA255E88A}" sibTransId="{4F7703D0-C032-40BE-AFC2-2D51DC508D7B}"/>
    <dgm:cxn modelId="{E6A66932-E50F-4CFC-9DA5-413F9888392D}" type="presOf" srcId="{7EF76021-4FA6-42FF-9D3A-343C69D5F9AF}" destId="{AFACEF33-FA30-4133-9024-D851B2CEAB53}" srcOrd="1" destOrd="0" presId="urn:microsoft.com/office/officeart/2005/8/layout/target3"/>
    <dgm:cxn modelId="{28E63564-7F6D-48EE-9EF5-C05F6E29FA32}" type="presOf" srcId="{2CE3F5EF-BED0-4463-9360-6D7054BAFFE4}" destId="{C77EBA34-6989-4366-8C1E-55389B388452}" srcOrd="0" destOrd="0" presId="urn:microsoft.com/office/officeart/2005/8/layout/target3"/>
    <dgm:cxn modelId="{0B121449-BD2F-456C-A13F-82B4A2710248}" type="presOf" srcId="{2CE3F5EF-BED0-4463-9360-6D7054BAFFE4}" destId="{9EAA059E-2631-426D-90F6-1B57491BE7D9}" srcOrd="1" destOrd="0" presId="urn:microsoft.com/office/officeart/2005/8/layout/target3"/>
    <dgm:cxn modelId="{369B8072-41F3-4E5A-B0D0-009AF00E6A9F}" type="presOf" srcId="{41439C6B-54EB-4F9F-A91A-F7D6D26D0BA2}" destId="{04CD481E-1720-40A3-A945-B2216868C648}" srcOrd="1" destOrd="0" presId="urn:microsoft.com/office/officeart/2005/8/layout/target3"/>
    <dgm:cxn modelId="{D96A6FA6-1423-44CE-8A16-5D009425718F}" type="presOf" srcId="{510C0376-B396-4F3D-8DC9-A4AC10FCC580}" destId="{C90E4BE9-E47E-4BF9-922F-BC32ADFD667B}" srcOrd="0" destOrd="0" presId="urn:microsoft.com/office/officeart/2005/8/layout/target3"/>
    <dgm:cxn modelId="{DBC679C9-BD4C-4262-A93D-37CCD8F311CD}" srcId="{510C0376-B396-4F3D-8DC9-A4AC10FCC580}" destId="{41439C6B-54EB-4F9F-A91A-F7D6D26D0BA2}" srcOrd="0" destOrd="0" parTransId="{A272AD1D-F760-4627-8AD6-496F5B7E836C}" sibTransId="{D5AB839E-EA8D-4948-B77C-3D6CD70FCEED}"/>
    <dgm:cxn modelId="{B93F11F5-C3F7-4807-BE0B-4092B52D0D42}" type="presOf" srcId="{41439C6B-54EB-4F9F-A91A-F7D6D26D0BA2}" destId="{5D630A93-F6AD-4892-AB24-AAB2979680FA}" srcOrd="0" destOrd="0" presId="urn:microsoft.com/office/officeart/2005/8/layout/target3"/>
    <dgm:cxn modelId="{9E90D1F9-060A-472A-97CB-8F9833B55402}" srcId="{510C0376-B396-4F3D-8DC9-A4AC10FCC580}" destId="{2CE3F5EF-BED0-4463-9360-6D7054BAFFE4}" srcOrd="1" destOrd="0" parTransId="{8C687BD9-7333-4C12-A8D8-AB2F4A686300}" sibTransId="{B0729583-2B95-486C-8171-7581EA55EE63}"/>
    <dgm:cxn modelId="{AF6B71EE-709B-4581-9A1A-64743A9B045E}" type="presParOf" srcId="{C90E4BE9-E47E-4BF9-922F-BC32ADFD667B}" destId="{2CDB6748-E6DB-4167-B4FD-8524FCC68A88}" srcOrd="0" destOrd="0" presId="urn:microsoft.com/office/officeart/2005/8/layout/target3"/>
    <dgm:cxn modelId="{FBB79C21-40F4-4109-8D20-AAD1624ECA0C}" type="presParOf" srcId="{C90E4BE9-E47E-4BF9-922F-BC32ADFD667B}" destId="{D51E5862-7286-4E4B-A324-057322490D16}" srcOrd="1" destOrd="0" presId="urn:microsoft.com/office/officeart/2005/8/layout/target3"/>
    <dgm:cxn modelId="{FF076625-6FF8-49CB-9EFE-CB979C4E959D}" type="presParOf" srcId="{C90E4BE9-E47E-4BF9-922F-BC32ADFD667B}" destId="{5D630A93-F6AD-4892-AB24-AAB2979680FA}" srcOrd="2" destOrd="0" presId="urn:microsoft.com/office/officeart/2005/8/layout/target3"/>
    <dgm:cxn modelId="{46CE05B3-C1A2-4A6E-91BD-D9EB5C6BB9ED}" type="presParOf" srcId="{C90E4BE9-E47E-4BF9-922F-BC32ADFD667B}" destId="{42F37A44-0EA9-4A3D-854E-58205565EA9F}" srcOrd="3" destOrd="0" presId="urn:microsoft.com/office/officeart/2005/8/layout/target3"/>
    <dgm:cxn modelId="{BFAC37D3-8D1B-48D9-B262-2CA74C9C20BF}" type="presParOf" srcId="{C90E4BE9-E47E-4BF9-922F-BC32ADFD667B}" destId="{33593C83-2A04-4F44-A5C8-A3DC09917361}" srcOrd="4" destOrd="0" presId="urn:microsoft.com/office/officeart/2005/8/layout/target3"/>
    <dgm:cxn modelId="{B2701421-642F-4F01-B9BE-D5CE18ACF7A3}" type="presParOf" srcId="{C90E4BE9-E47E-4BF9-922F-BC32ADFD667B}" destId="{C77EBA34-6989-4366-8C1E-55389B388452}" srcOrd="5" destOrd="0" presId="urn:microsoft.com/office/officeart/2005/8/layout/target3"/>
    <dgm:cxn modelId="{DCA1ABE8-AAFE-466A-B665-5D72EB286031}" type="presParOf" srcId="{C90E4BE9-E47E-4BF9-922F-BC32ADFD667B}" destId="{B71A439D-C8F8-4A27-A23D-7E0A770ED14E}" srcOrd="6" destOrd="0" presId="urn:microsoft.com/office/officeart/2005/8/layout/target3"/>
    <dgm:cxn modelId="{6BCC937A-551A-43CA-B427-2B447B9975E1}" type="presParOf" srcId="{C90E4BE9-E47E-4BF9-922F-BC32ADFD667B}" destId="{99C6D737-FB32-4CCD-877E-666F2EBBF99E}" srcOrd="7" destOrd="0" presId="urn:microsoft.com/office/officeart/2005/8/layout/target3"/>
    <dgm:cxn modelId="{16A65F21-C7AA-485A-9586-845E93F12DCB}" type="presParOf" srcId="{C90E4BE9-E47E-4BF9-922F-BC32ADFD667B}" destId="{7A7A82FC-BBB5-4AE4-A4AA-3346E4966E0A}" srcOrd="8" destOrd="0" presId="urn:microsoft.com/office/officeart/2005/8/layout/target3"/>
    <dgm:cxn modelId="{464CC8D2-A7E4-4622-8729-151CB7C39401}" type="presParOf" srcId="{C90E4BE9-E47E-4BF9-922F-BC32ADFD667B}" destId="{04CD481E-1720-40A3-A945-B2216868C648}" srcOrd="9" destOrd="0" presId="urn:microsoft.com/office/officeart/2005/8/layout/target3"/>
    <dgm:cxn modelId="{44489C7F-0DCB-4B46-B590-42477AB5D260}" type="presParOf" srcId="{C90E4BE9-E47E-4BF9-922F-BC32ADFD667B}" destId="{9EAA059E-2631-426D-90F6-1B57491BE7D9}" srcOrd="10" destOrd="0" presId="urn:microsoft.com/office/officeart/2005/8/layout/target3"/>
    <dgm:cxn modelId="{9591A9DA-0F02-4EDC-922E-3CA1026AD4CD}" type="presParOf" srcId="{C90E4BE9-E47E-4BF9-922F-BC32ADFD667B}" destId="{AFACEF33-FA30-4133-9024-D851B2CEAB53}"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F81151-F73F-49F8-BE75-48454D486C70}" type="doc">
      <dgm:prSet loTypeId="urn:microsoft.com/office/officeart/2005/8/layout/gear1" loCatId="cycle" qsTypeId="urn:microsoft.com/office/officeart/2005/8/quickstyle/simple1" qsCatId="simple" csTypeId="urn:microsoft.com/office/officeart/2005/8/colors/colorful5" csCatId="colorful"/>
      <dgm:spPr/>
      <dgm:t>
        <a:bodyPr/>
        <a:lstStyle/>
        <a:p>
          <a:endParaRPr lang="en-US"/>
        </a:p>
      </dgm:t>
    </dgm:pt>
    <dgm:pt modelId="{E4352F5F-9130-404C-800E-C91AECBB91BE}">
      <dgm:prSet/>
      <dgm:spPr/>
      <dgm:t>
        <a:bodyPr/>
        <a:lstStyle/>
        <a:p>
          <a:pPr rtl="0"/>
          <a:r>
            <a:rPr lang="en-US"/>
            <a:t>Almost nothing is bulk logged</a:t>
          </a:r>
        </a:p>
      </dgm:t>
    </dgm:pt>
    <dgm:pt modelId="{673BD5B7-F1F5-47FC-9FDB-2CCCE19042E9}" type="parTrans" cxnId="{0C6039D7-7EAF-4029-9FDB-24A6FEE9DC10}">
      <dgm:prSet/>
      <dgm:spPr/>
      <dgm:t>
        <a:bodyPr/>
        <a:lstStyle/>
        <a:p>
          <a:endParaRPr lang="en-US"/>
        </a:p>
      </dgm:t>
    </dgm:pt>
    <dgm:pt modelId="{91630D8F-377E-4D37-8347-7CC2453C8EE1}" type="sibTrans" cxnId="{0C6039D7-7EAF-4029-9FDB-24A6FEE9DC10}">
      <dgm:prSet/>
      <dgm:spPr/>
      <dgm:t>
        <a:bodyPr/>
        <a:lstStyle/>
        <a:p>
          <a:endParaRPr lang="en-US"/>
        </a:p>
      </dgm:t>
    </dgm:pt>
    <dgm:pt modelId="{92416504-EE3C-4F24-BCD1-FC14B5B1D083}">
      <dgm:prSet/>
      <dgm:spPr/>
      <dgm:t>
        <a:bodyPr/>
        <a:lstStyle/>
        <a:p>
          <a:pPr rtl="0"/>
          <a:r>
            <a:rPr lang="en-US"/>
            <a:t>Point in time recovery is supported</a:t>
          </a:r>
        </a:p>
      </dgm:t>
    </dgm:pt>
    <dgm:pt modelId="{1781134C-5126-4F24-9212-37488F5A62A0}" type="parTrans" cxnId="{56BBC82E-FC98-44D6-8908-FC7EE420AECC}">
      <dgm:prSet/>
      <dgm:spPr/>
      <dgm:t>
        <a:bodyPr/>
        <a:lstStyle/>
        <a:p>
          <a:endParaRPr lang="en-US"/>
        </a:p>
      </dgm:t>
    </dgm:pt>
    <dgm:pt modelId="{68ED5D6B-4348-4AC7-821F-8362256A6727}" type="sibTrans" cxnId="{56BBC82E-FC98-44D6-8908-FC7EE420AECC}">
      <dgm:prSet/>
      <dgm:spPr/>
      <dgm:t>
        <a:bodyPr/>
        <a:lstStyle/>
        <a:p>
          <a:endParaRPr lang="en-US"/>
        </a:p>
      </dgm:t>
    </dgm:pt>
    <dgm:pt modelId="{B58D6009-1AE7-48F0-8E29-BD83654EBC2B}">
      <dgm:prSet/>
      <dgm:spPr/>
      <dgm:t>
        <a:bodyPr/>
        <a:lstStyle/>
        <a:p>
          <a:pPr rtl="0"/>
          <a:r>
            <a:rPr lang="en-US"/>
            <a:t>Full Data Protection</a:t>
          </a:r>
        </a:p>
      </dgm:t>
    </dgm:pt>
    <dgm:pt modelId="{BAF08C70-EC74-40AD-A8F2-6929596F7D81}" type="parTrans" cxnId="{D878A750-2A74-49C5-859C-E51F8C265E0D}">
      <dgm:prSet/>
      <dgm:spPr/>
      <dgm:t>
        <a:bodyPr/>
        <a:lstStyle/>
        <a:p>
          <a:endParaRPr lang="en-US"/>
        </a:p>
      </dgm:t>
    </dgm:pt>
    <dgm:pt modelId="{5A7C21A3-CD9D-4E71-A414-F180758CCBA6}" type="sibTrans" cxnId="{D878A750-2A74-49C5-859C-E51F8C265E0D}">
      <dgm:prSet/>
      <dgm:spPr/>
      <dgm:t>
        <a:bodyPr/>
        <a:lstStyle/>
        <a:p>
          <a:endParaRPr lang="en-US"/>
        </a:p>
      </dgm:t>
    </dgm:pt>
    <dgm:pt modelId="{6FBD3211-8E2F-459A-8BD7-050D87687618}" type="pres">
      <dgm:prSet presAssocID="{BCF81151-F73F-49F8-BE75-48454D486C70}" presName="composite" presStyleCnt="0">
        <dgm:presLayoutVars>
          <dgm:chMax val="3"/>
          <dgm:animLvl val="lvl"/>
          <dgm:resizeHandles val="exact"/>
        </dgm:presLayoutVars>
      </dgm:prSet>
      <dgm:spPr/>
    </dgm:pt>
    <dgm:pt modelId="{799B9B33-62AF-433F-8469-77A430DA5CA4}" type="pres">
      <dgm:prSet presAssocID="{E4352F5F-9130-404C-800E-C91AECBB91BE}" presName="gear1" presStyleLbl="node1" presStyleIdx="0" presStyleCnt="3">
        <dgm:presLayoutVars>
          <dgm:chMax val="1"/>
          <dgm:bulletEnabled val="1"/>
        </dgm:presLayoutVars>
      </dgm:prSet>
      <dgm:spPr/>
    </dgm:pt>
    <dgm:pt modelId="{6240E2F9-295F-4D4A-BEBB-87616C07DAEC}" type="pres">
      <dgm:prSet presAssocID="{E4352F5F-9130-404C-800E-C91AECBB91BE}" presName="gear1srcNode" presStyleLbl="node1" presStyleIdx="0" presStyleCnt="3"/>
      <dgm:spPr/>
    </dgm:pt>
    <dgm:pt modelId="{106C5441-1D22-457C-8F22-227E0972EC4A}" type="pres">
      <dgm:prSet presAssocID="{E4352F5F-9130-404C-800E-C91AECBB91BE}" presName="gear1dstNode" presStyleLbl="node1" presStyleIdx="0" presStyleCnt="3"/>
      <dgm:spPr/>
    </dgm:pt>
    <dgm:pt modelId="{130F88E0-E3C4-4E6E-9FDD-E1C8299797E4}" type="pres">
      <dgm:prSet presAssocID="{92416504-EE3C-4F24-BCD1-FC14B5B1D083}" presName="gear2" presStyleLbl="node1" presStyleIdx="1" presStyleCnt="3">
        <dgm:presLayoutVars>
          <dgm:chMax val="1"/>
          <dgm:bulletEnabled val="1"/>
        </dgm:presLayoutVars>
      </dgm:prSet>
      <dgm:spPr/>
    </dgm:pt>
    <dgm:pt modelId="{B235156B-10E2-4314-A85F-366AA5E3C868}" type="pres">
      <dgm:prSet presAssocID="{92416504-EE3C-4F24-BCD1-FC14B5B1D083}" presName="gear2srcNode" presStyleLbl="node1" presStyleIdx="1" presStyleCnt="3"/>
      <dgm:spPr/>
    </dgm:pt>
    <dgm:pt modelId="{2AD43525-3555-44DF-A14E-86215FE06D0D}" type="pres">
      <dgm:prSet presAssocID="{92416504-EE3C-4F24-BCD1-FC14B5B1D083}" presName="gear2dstNode" presStyleLbl="node1" presStyleIdx="1" presStyleCnt="3"/>
      <dgm:spPr/>
    </dgm:pt>
    <dgm:pt modelId="{2BDA6F0F-86A8-40CB-8773-59B19FECBE59}" type="pres">
      <dgm:prSet presAssocID="{B58D6009-1AE7-48F0-8E29-BD83654EBC2B}" presName="gear3" presStyleLbl="node1" presStyleIdx="2" presStyleCnt="3"/>
      <dgm:spPr/>
    </dgm:pt>
    <dgm:pt modelId="{9ECBE42F-D156-4035-8C61-B2855D6AFBEE}" type="pres">
      <dgm:prSet presAssocID="{B58D6009-1AE7-48F0-8E29-BD83654EBC2B}" presName="gear3tx" presStyleLbl="node1" presStyleIdx="2" presStyleCnt="3">
        <dgm:presLayoutVars>
          <dgm:chMax val="1"/>
          <dgm:bulletEnabled val="1"/>
        </dgm:presLayoutVars>
      </dgm:prSet>
      <dgm:spPr/>
    </dgm:pt>
    <dgm:pt modelId="{5F50A5AB-7D24-447A-A1EB-A4CB4D85E080}" type="pres">
      <dgm:prSet presAssocID="{B58D6009-1AE7-48F0-8E29-BD83654EBC2B}" presName="gear3srcNode" presStyleLbl="node1" presStyleIdx="2" presStyleCnt="3"/>
      <dgm:spPr/>
    </dgm:pt>
    <dgm:pt modelId="{C16B2444-FBDF-4F4B-B958-B78E94FF20E4}" type="pres">
      <dgm:prSet presAssocID="{B58D6009-1AE7-48F0-8E29-BD83654EBC2B}" presName="gear3dstNode" presStyleLbl="node1" presStyleIdx="2" presStyleCnt="3"/>
      <dgm:spPr/>
    </dgm:pt>
    <dgm:pt modelId="{D692D79A-85DE-4848-A4C7-20ACC822E5E1}" type="pres">
      <dgm:prSet presAssocID="{91630D8F-377E-4D37-8347-7CC2453C8EE1}" presName="connector1" presStyleLbl="sibTrans2D1" presStyleIdx="0" presStyleCnt="3"/>
      <dgm:spPr/>
    </dgm:pt>
    <dgm:pt modelId="{F29C2467-43CE-4EED-B6F2-52205DC391AB}" type="pres">
      <dgm:prSet presAssocID="{68ED5D6B-4348-4AC7-821F-8362256A6727}" presName="connector2" presStyleLbl="sibTrans2D1" presStyleIdx="1" presStyleCnt="3"/>
      <dgm:spPr/>
    </dgm:pt>
    <dgm:pt modelId="{B7566B66-FBFC-4B1F-9CC7-392C5691DAE6}" type="pres">
      <dgm:prSet presAssocID="{5A7C21A3-CD9D-4E71-A414-F180758CCBA6}" presName="connector3" presStyleLbl="sibTrans2D1" presStyleIdx="2" presStyleCnt="3"/>
      <dgm:spPr/>
    </dgm:pt>
  </dgm:ptLst>
  <dgm:cxnLst>
    <dgm:cxn modelId="{961A7201-EDB9-4A26-9419-688B41B33AA8}" type="presOf" srcId="{B58D6009-1AE7-48F0-8E29-BD83654EBC2B}" destId="{5F50A5AB-7D24-447A-A1EB-A4CB4D85E080}" srcOrd="2" destOrd="0" presId="urn:microsoft.com/office/officeart/2005/8/layout/gear1"/>
    <dgm:cxn modelId="{922B5C19-98AB-4B69-A4EF-45C8F56B3D49}" type="presOf" srcId="{5A7C21A3-CD9D-4E71-A414-F180758CCBA6}" destId="{B7566B66-FBFC-4B1F-9CC7-392C5691DAE6}" srcOrd="0" destOrd="0" presId="urn:microsoft.com/office/officeart/2005/8/layout/gear1"/>
    <dgm:cxn modelId="{C891A01B-9E34-4965-B4F4-A33A87990D1B}" type="presOf" srcId="{92416504-EE3C-4F24-BCD1-FC14B5B1D083}" destId="{130F88E0-E3C4-4E6E-9FDD-E1C8299797E4}" srcOrd="0" destOrd="0" presId="urn:microsoft.com/office/officeart/2005/8/layout/gear1"/>
    <dgm:cxn modelId="{DF3FB325-645B-4BE6-8685-4B85FC579DFA}" type="presOf" srcId="{E4352F5F-9130-404C-800E-C91AECBB91BE}" destId="{799B9B33-62AF-433F-8469-77A430DA5CA4}" srcOrd="0" destOrd="0" presId="urn:microsoft.com/office/officeart/2005/8/layout/gear1"/>
    <dgm:cxn modelId="{C9CD622D-4695-4853-A6B0-A31DEFF1CB28}" type="presOf" srcId="{B58D6009-1AE7-48F0-8E29-BD83654EBC2B}" destId="{2BDA6F0F-86A8-40CB-8773-59B19FECBE59}" srcOrd="0" destOrd="0" presId="urn:microsoft.com/office/officeart/2005/8/layout/gear1"/>
    <dgm:cxn modelId="{56BBC82E-FC98-44D6-8908-FC7EE420AECC}" srcId="{BCF81151-F73F-49F8-BE75-48454D486C70}" destId="{92416504-EE3C-4F24-BCD1-FC14B5B1D083}" srcOrd="1" destOrd="0" parTransId="{1781134C-5126-4F24-9212-37488F5A62A0}" sibTransId="{68ED5D6B-4348-4AC7-821F-8362256A6727}"/>
    <dgm:cxn modelId="{CB048343-3D50-4F52-9613-BC135F8E9879}" type="presOf" srcId="{E4352F5F-9130-404C-800E-C91AECBB91BE}" destId="{6240E2F9-295F-4D4A-BEBB-87616C07DAEC}" srcOrd="1" destOrd="0" presId="urn:microsoft.com/office/officeart/2005/8/layout/gear1"/>
    <dgm:cxn modelId="{5DDB066B-AE67-4D73-B445-422924B3CAFA}" type="presOf" srcId="{E4352F5F-9130-404C-800E-C91AECBB91BE}" destId="{106C5441-1D22-457C-8F22-227E0972EC4A}" srcOrd="2" destOrd="0" presId="urn:microsoft.com/office/officeart/2005/8/layout/gear1"/>
    <dgm:cxn modelId="{D878A750-2A74-49C5-859C-E51F8C265E0D}" srcId="{BCF81151-F73F-49F8-BE75-48454D486C70}" destId="{B58D6009-1AE7-48F0-8E29-BD83654EBC2B}" srcOrd="2" destOrd="0" parTransId="{BAF08C70-EC74-40AD-A8F2-6929596F7D81}" sibTransId="{5A7C21A3-CD9D-4E71-A414-F180758CCBA6}"/>
    <dgm:cxn modelId="{EAD48956-7302-470C-9FFF-7DDC2D56A3B4}" type="presOf" srcId="{68ED5D6B-4348-4AC7-821F-8362256A6727}" destId="{F29C2467-43CE-4EED-B6F2-52205DC391AB}" srcOrd="0" destOrd="0" presId="urn:microsoft.com/office/officeart/2005/8/layout/gear1"/>
    <dgm:cxn modelId="{E0B70F77-A589-4839-AC29-35D4FE03751D}" type="presOf" srcId="{B58D6009-1AE7-48F0-8E29-BD83654EBC2B}" destId="{9ECBE42F-D156-4035-8C61-B2855D6AFBEE}" srcOrd="1" destOrd="0" presId="urn:microsoft.com/office/officeart/2005/8/layout/gear1"/>
    <dgm:cxn modelId="{C43D8F8C-00F4-4740-9B27-01C21AAB1A21}" type="presOf" srcId="{92416504-EE3C-4F24-BCD1-FC14B5B1D083}" destId="{2AD43525-3555-44DF-A14E-86215FE06D0D}" srcOrd="2" destOrd="0" presId="urn:microsoft.com/office/officeart/2005/8/layout/gear1"/>
    <dgm:cxn modelId="{908BCEC5-6A88-4AFA-B426-60B7D0DB1FB5}" type="presOf" srcId="{BCF81151-F73F-49F8-BE75-48454D486C70}" destId="{6FBD3211-8E2F-459A-8BD7-050D87687618}" srcOrd="0" destOrd="0" presId="urn:microsoft.com/office/officeart/2005/8/layout/gear1"/>
    <dgm:cxn modelId="{0C6039D7-7EAF-4029-9FDB-24A6FEE9DC10}" srcId="{BCF81151-F73F-49F8-BE75-48454D486C70}" destId="{E4352F5F-9130-404C-800E-C91AECBB91BE}" srcOrd="0" destOrd="0" parTransId="{673BD5B7-F1F5-47FC-9FDB-2CCCE19042E9}" sibTransId="{91630D8F-377E-4D37-8347-7CC2453C8EE1}"/>
    <dgm:cxn modelId="{A91C81E1-E82A-49A3-9930-C26C9786E628}" type="presOf" srcId="{B58D6009-1AE7-48F0-8E29-BD83654EBC2B}" destId="{C16B2444-FBDF-4F4B-B958-B78E94FF20E4}" srcOrd="3" destOrd="0" presId="urn:microsoft.com/office/officeart/2005/8/layout/gear1"/>
    <dgm:cxn modelId="{C606D1E8-D7DF-402E-8708-3B1DF7CEE374}" type="presOf" srcId="{91630D8F-377E-4D37-8347-7CC2453C8EE1}" destId="{D692D79A-85DE-4848-A4C7-20ACC822E5E1}" srcOrd="0" destOrd="0" presId="urn:microsoft.com/office/officeart/2005/8/layout/gear1"/>
    <dgm:cxn modelId="{478246FD-667E-4C96-B2CC-241094A9C325}" type="presOf" srcId="{92416504-EE3C-4F24-BCD1-FC14B5B1D083}" destId="{B235156B-10E2-4314-A85F-366AA5E3C868}" srcOrd="1" destOrd="0" presId="urn:microsoft.com/office/officeart/2005/8/layout/gear1"/>
    <dgm:cxn modelId="{8F2D291B-0AFE-4986-A34F-D5F1B00935C8}" type="presParOf" srcId="{6FBD3211-8E2F-459A-8BD7-050D87687618}" destId="{799B9B33-62AF-433F-8469-77A430DA5CA4}" srcOrd="0" destOrd="0" presId="urn:microsoft.com/office/officeart/2005/8/layout/gear1"/>
    <dgm:cxn modelId="{7301B59D-11E1-4124-87ED-3DCA429BC0F5}" type="presParOf" srcId="{6FBD3211-8E2F-459A-8BD7-050D87687618}" destId="{6240E2F9-295F-4D4A-BEBB-87616C07DAEC}" srcOrd="1" destOrd="0" presId="urn:microsoft.com/office/officeart/2005/8/layout/gear1"/>
    <dgm:cxn modelId="{F676BFF3-5C3F-48D5-8EA8-B02617E6422B}" type="presParOf" srcId="{6FBD3211-8E2F-459A-8BD7-050D87687618}" destId="{106C5441-1D22-457C-8F22-227E0972EC4A}" srcOrd="2" destOrd="0" presId="urn:microsoft.com/office/officeart/2005/8/layout/gear1"/>
    <dgm:cxn modelId="{779F0A90-A2D2-468C-B932-4B34F8E241EC}" type="presParOf" srcId="{6FBD3211-8E2F-459A-8BD7-050D87687618}" destId="{130F88E0-E3C4-4E6E-9FDD-E1C8299797E4}" srcOrd="3" destOrd="0" presId="urn:microsoft.com/office/officeart/2005/8/layout/gear1"/>
    <dgm:cxn modelId="{CA4EFD5B-CA53-4B65-9A09-47BFBCB289D3}" type="presParOf" srcId="{6FBD3211-8E2F-459A-8BD7-050D87687618}" destId="{B235156B-10E2-4314-A85F-366AA5E3C868}" srcOrd="4" destOrd="0" presId="urn:microsoft.com/office/officeart/2005/8/layout/gear1"/>
    <dgm:cxn modelId="{CC322274-0457-47EB-9392-485044E35184}" type="presParOf" srcId="{6FBD3211-8E2F-459A-8BD7-050D87687618}" destId="{2AD43525-3555-44DF-A14E-86215FE06D0D}" srcOrd="5" destOrd="0" presId="urn:microsoft.com/office/officeart/2005/8/layout/gear1"/>
    <dgm:cxn modelId="{13284420-EA76-4C11-AF67-49E6CDB4EF86}" type="presParOf" srcId="{6FBD3211-8E2F-459A-8BD7-050D87687618}" destId="{2BDA6F0F-86A8-40CB-8773-59B19FECBE59}" srcOrd="6" destOrd="0" presId="urn:microsoft.com/office/officeart/2005/8/layout/gear1"/>
    <dgm:cxn modelId="{286B65C9-80E3-4C07-B63C-D1DE45399914}" type="presParOf" srcId="{6FBD3211-8E2F-459A-8BD7-050D87687618}" destId="{9ECBE42F-D156-4035-8C61-B2855D6AFBEE}" srcOrd="7" destOrd="0" presId="urn:microsoft.com/office/officeart/2005/8/layout/gear1"/>
    <dgm:cxn modelId="{B097C03F-6DCB-4777-8D62-F2F22C3828F8}" type="presParOf" srcId="{6FBD3211-8E2F-459A-8BD7-050D87687618}" destId="{5F50A5AB-7D24-447A-A1EB-A4CB4D85E080}" srcOrd="8" destOrd="0" presId="urn:microsoft.com/office/officeart/2005/8/layout/gear1"/>
    <dgm:cxn modelId="{42457C29-6866-41EB-B850-C47F82355AA8}" type="presParOf" srcId="{6FBD3211-8E2F-459A-8BD7-050D87687618}" destId="{C16B2444-FBDF-4F4B-B958-B78E94FF20E4}" srcOrd="9" destOrd="0" presId="urn:microsoft.com/office/officeart/2005/8/layout/gear1"/>
    <dgm:cxn modelId="{6508AE10-D241-4498-8190-F64360C503E1}" type="presParOf" srcId="{6FBD3211-8E2F-459A-8BD7-050D87687618}" destId="{D692D79A-85DE-4848-A4C7-20ACC822E5E1}" srcOrd="10" destOrd="0" presId="urn:microsoft.com/office/officeart/2005/8/layout/gear1"/>
    <dgm:cxn modelId="{D505941B-2DC2-4F4E-98A0-A6291E90B63A}" type="presParOf" srcId="{6FBD3211-8E2F-459A-8BD7-050D87687618}" destId="{F29C2467-43CE-4EED-B6F2-52205DC391AB}" srcOrd="11" destOrd="0" presId="urn:microsoft.com/office/officeart/2005/8/layout/gear1"/>
    <dgm:cxn modelId="{11D69C1D-8F5D-4868-B023-A4DCA37B6C0F}" type="presParOf" srcId="{6FBD3211-8E2F-459A-8BD7-050D87687618}" destId="{B7566B66-FBFC-4B1F-9CC7-392C5691DAE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90B33D-4279-41AE-AA41-C11BC6DCCE5C}"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US"/>
        </a:p>
      </dgm:t>
    </dgm:pt>
    <dgm:pt modelId="{EDFFF665-352E-4B39-9609-8E198DCDD105}">
      <dgm:prSet/>
      <dgm:spPr/>
      <dgm:t>
        <a:bodyPr/>
        <a:lstStyle/>
        <a:p>
          <a:pPr rtl="0"/>
          <a:r>
            <a:rPr lang="en-US"/>
            <a:t>Full Restore</a:t>
          </a:r>
        </a:p>
      </dgm:t>
    </dgm:pt>
    <dgm:pt modelId="{CEA12459-7743-4AD6-A446-596F2B211A10}" type="parTrans" cxnId="{5E568150-D085-4FD4-B923-DF12F757E641}">
      <dgm:prSet/>
      <dgm:spPr/>
      <dgm:t>
        <a:bodyPr/>
        <a:lstStyle/>
        <a:p>
          <a:endParaRPr lang="en-US"/>
        </a:p>
      </dgm:t>
    </dgm:pt>
    <dgm:pt modelId="{F4DAF11B-F0D8-4B77-BC1D-A645A84911B3}" type="sibTrans" cxnId="{5E568150-D085-4FD4-B923-DF12F757E641}">
      <dgm:prSet/>
      <dgm:spPr/>
      <dgm:t>
        <a:bodyPr/>
        <a:lstStyle/>
        <a:p>
          <a:endParaRPr lang="en-US"/>
        </a:p>
      </dgm:t>
    </dgm:pt>
    <dgm:pt modelId="{57B9D029-F603-4FC6-BC7F-B18DA0AD0B73}">
      <dgm:prSet/>
      <dgm:spPr/>
      <dgm:t>
        <a:bodyPr/>
        <a:lstStyle/>
        <a:p>
          <a:pPr rtl="0"/>
          <a:r>
            <a:rPr lang="en-US"/>
            <a:t>Differential Restore</a:t>
          </a:r>
        </a:p>
      </dgm:t>
    </dgm:pt>
    <dgm:pt modelId="{53E1E267-5CF2-4ED5-8942-68E5364A8B57}" type="parTrans" cxnId="{D0578889-577F-40FE-8D0D-03FFB2CE0A79}">
      <dgm:prSet/>
      <dgm:spPr/>
      <dgm:t>
        <a:bodyPr/>
        <a:lstStyle/>
        <a:p>
          <a:endParaRPr lang="en-US"/>
        </a:p>
      </dgm:t>
    </dgm:pt>
    <dgm:pt modelId="{3CB8B77C-A518-42FF-B3C9-4A7789F8573D}" type="sibTrans" cxnId="{D0578889-577F-40FE-8D0D-03FFB2CE0A79}">
      <dgm:prSet/>
      <dgm:spPr/>
      <dgm:t>
        <a:bodyPr/>
        <a:lstStyle/>
        <a:p>
          <a:endParaRPr lang="en-US"/>
        </a:p>
      </dgm:t>
    </dgm:pt>
    <dgm:pt modelId="{6423787E-858E-4163-BFE6-64099D64659E}">
      <dgm:prSet/>
      <dgm:spPr/>
      <dgm:t>
        <a:bodyPr/>
        <a:lstStyle/>
        <a:p>
          <a:pPr rtl="0"/>
          <a:r>
            <a:rPr lang="en-US"/>
            <a:t>Transaction Log Restore</a:t>
          </a:r>
        </a:p>
      </dgm:t>
    </dgm:pt>
    <dgm:pt modelId="{222C5707-2129-4D7A-9D80-98121758CC28}" type="parTrans" cxnId="{24319A2E-EACF-42DA-991E-BD3E59A16F13}">
      <dgm:prSet/>
      <dgm:spPr/>
      <dgm:t>
        <a:bodyPr/>
        <a:lstStyle/>
        <a:p>
          <a:endParaRPr lang="en-US"/>
        </a:p>
      </dgm:t>
    </dgm:pt>
    <dgm:pt modelId="{405D0C08-E31C-4C08-B8CD-670249FEE2A6}" type="sibTrans" cxnId="{24319A2E-EACF-42DA-991E-BD3E59A16F13}">
      <dgm:prSet/>
      <dgm:spPr/>
      <dgm:t>
        <a:bodyPr/>
        <a:lstStyle/>
        <a:p>
          <a:endParaRPr lang="en-US"/>
        </a:p>
      </dgm:t>
    </dgm:pt>
    <dgm:pt modelId="{BAB0F057-73FE-4206-A0F7-8657CAA5FFC1}">
      <dgm:prSet/>
      <dgm:spPr/>
      <dgm:t>
        <a:bodyPr/>
        <a:lstStyle/>
        <a:p>
          <a:pPr rtl="0"/>
          <a:r>
            <a:rPr lang="en-US"/>
            <a:t>Page Level Restore</a:t>
          </a:r>
        </a:p>
      </dgm:t>
    </dgm:pt>
    <dgm:pt modelId="{AA534C9D-6A3C-48D3-B462-D7F321DD11F8}" type="parTrans" cxnId="{4BFB090C-19E4-49CD-92BD-62371888F6F3}">
      <dgm:prSet/>
      <dgm:spPr/>
      <dgm:t>
        <a:bodyPr/>
        <a:lstStyle/>
        <a:p>
          <a:endParaRPr lang="en-US"/>
        </a:p>
      </dgm:t>
    </dgm:pt>
    <dgm:pt modelId="{58F3F52E-18D7-4F33-972B-B76EE41EAA15}" type="sibTrans" cxnId="{4BFB090C-19E4-49CD-92BD-62371888F6F3}">
      <dgm:prSet/>
      <dgm:spPr/>
      <dgm:t>
        <a:bodyPr/>
        <a:lstStyle/>
        <a:p>
          <a:endParaRPr lang="en-US"/>
        </a:p>
      </dgm:t>
    </dgm:pt>
    <dgm:pt modelId="{338A0115-C00F-4120-A236-761ECDC1878B}">
      <dgm:prSet/>
      <dgm:spPr/>
      <dgm:t>
        <a:bodyPr/>
        <a:lstStyle/>
        <a:p>
          <a:pPr rtl="0"/>
          <a:r>
            <a:rPr lang="en-US"/>
            <a:t>File Group Restore</a:t>
          </a:r>
        </a:p>
      </dgm:t>
    </dgm:pt>
    <dgm:pt modelId="{2F318C6E-15EA-4861-AF56-46F3733793D4}" type="parTrans" cxnId="{51C9F500-DD93-4D67-99F7-1A3E85E8EBFA}">
      <dgm:prSet/>
      <dgm:spPr/>
      <dgm:t>
        <a:bodyPr/>
        <a:lstStyle/>
        <a:p>
          <a:endParaRPr lang="en-US"/>
        </a:p>
      </dgm:t>
    </dgm:pt>
    <dgm:pt modelId="{C66E0C05-0C91-4EE1-BF01-B026C139167B}" type="sibTrans" cxnId="{51C9F500-DD93-4D67-99F7-1A3E85E8EBFA}">
      <dgm:prSet/>
      <dgm:spPr/>
      <dgm:t>
        <a:bodyPr/>
        <a:lstStyle/>
        <a:p>
          <a:endParaRPr lang="en-US"/>
        </a:p>
      </dgm:t>
    </dgm:pt>
    <dgm:pt modelId="{4BEA3FDD-D92E-452E-8E7C-51060320D86D}" type="pres">
      <dgm:prSet presAssocID="{5290B33D-4279-41AE-AA41-C11BC6DCCE5C}" presName="cycle" presStyleCnt="0">
        <dgm:presLayoutVars>
          <dgm:dir/>
          <dgm:resizeHandles val="exact"/>
        </dgm:presLayoutVars>
      </dgm:prSet>
      <dgm:spPr/>
    </dgm:pt>
    <dgm:pt modelId="{8E8FE04A-7000-427A-A747-4B1ABF2E5FBE}" type="pres">
      <dgm:prSet presAssocID="{EDFFF665-352E-4B39-9609-8E198DCDD105}" presName="node" presStyleLbl="node1" presStyleIdx="0" presStyleCnt="5">
        <dgm:presLayoutVars>
          <dgm:bulletEnabled val="1"/>
        </dgm:presLayoutVars>
      </dgm:prSet>
      <dgm:spPr/>
    </dgm:pt>
    <dgm:pt modelId="{F0FE85AB-1E6D-43E7-8071-CE0E0CD23439}" type="pres">
      <dgm:prSet presAssocID="{F4DAF11B-F0D8-4B77-BC1D-A645A84911B3}" presName="sibTrans" presStyleLbl="sibTrans2D1" presStyleIdx="0" presStyleCnt="5"/>
      <dgm:spPr/>
    </dgm:pt>
    <dgm:pt modelId="{E4C80AD3-138C-41FB-82F4-517C2F96BB33}" type="pres">
      <dgm:prSet presAssocID="{F4DAF11B-F0D8-4B77-BC1D-A645A84911B3}" presName="connectorText" presStyleLbl="sibTrans2D1" presStyleIdx="0" presStyleCnt="5"/>
      <dgm:spPr/>
    </dgm:pt>
    <dgm:pt modelId="{FD8C41AB-541D-497D-876A-EE80891390E9}" type="pres">
      <dgm:prSet presAssocID="{57B9D029-F603-4FC6-BC7F-B18DA0AD0B73}" presName="node" presStyleLbl="node1" presStyleIdx="1" presStyleCnt="5">
        <dgm:presLayoutVars>
          <dgm:bulletEnabled val="1"/>
        </dgm:presLayoutVars>
      </dgm:prSet>
      <dgm:spPr/>
    </dgm:pt>
    <dgm:pt modelId="{52231B6A-B820-4121-A26C-DE3AA67762B7}" type="pres">
      <dgm:prSet presAssocID="{3CB8B77C-A518-42FF-B3C9-4A7789F8573D}" presName="sibTrans" presStyleLbl="sibTrans2D1" presStyleIdx="1" presStyleCnt="5"/>
      <dgm:spPr/>
    </dgm:pt>
    <dgm:pt modelId="{3C2A5A4C-E0AF-4C2F-A418-D15D952E1C3B}" type="pres">
      <dgm:prSet presAssocID="{3CB8B77C-A518-42FF-B3C9-4A7789F8573D}" presName="connectorText" presStyleLbl="sibTrans2D1" presStyleIdx="1" presStyleCnt="5"/>
      <dgm:spPr/>
    </dgm:pt>
    <dgm:pt modelId="{779C811A-20B1-48D1-A727-58A4915DBFF4}" type="pres">
      <dgm:prSet presAssocID="{6423787E-858E-4163-BFE6-64099D64659E}" presName="node" presStyleLbl="node1" presStyleIdx="2" presStyleCnt="5">
        <dgm:presLayoutVars>
          <dgm:bulletEnabled val="1"/>
        </dgm:presLayoutVars>
      </dgm:prSet>
      <dgm:spPr/>
    </dgm:pt>
    <dgm:pt modelId="{19DF9445-77A5-4C5D-A9F2-95547115BEC4}" type="pres">
      <dgm:prSet presAssocID="{405D0C08-E31C-4C08-B8CD-670249FEE2A6}" presName="sibTrans" presStyleLbl="sibTrans2D1" presStyleIdx="2" presStyleCnt="5"/>
      <dgm:spPr/>
    </dgm:pt>
    <dgm:pt modelId="{C38925A3-AB2F-45EB-A427-93DC3E6B2C17}" type="pres">
      <dgm:prSet presAssocID="{405D0C08-E31C-4C08-B8CD-670249FEE2A6}" presName="connectorText" presStyleLbl="sibTrans2D1" presStyleIdx="2" presStyleCnt="5"/>
      <dgm:spPr/>
    </dgm:pt>
    <dgm:pt modelId="{F1D789D6-E5A3-4B54-B9DC-D9E5D4099DC2}" type="pres">
      <dgm:prSet presAssocID="{BAB0F057-73FE-4206-A0F7-8657CAA5FFC1}" presName="node" presStyleLbl="node1" presStyleIdx="3" presStyleCnt="5">
        <dgm:presLayoutVars>
          <dgm:bulletEnabled val="1"/>
        </dgm:presLayoutVars>
      </dgm:prSet>
      <dgm:spPr/>
    </dgm:pt>
    <dgm:pt modelId="{189A132A-CAB4-4C8D-88B0-C4F373D39ADA}" type="pres">
      <dgm:prSet presAssocID="{58F3F52E-18D7-4F33-972B-B76EE41EAA15}" presName="sibTrans" presStyleLbl="sibTrans2D1" presStyleIdx="3" presStyleCnt="5"/>
      <dgm:spPr/>
    </dgm:pt>
    <dgm:pt modelId="{D90944DB-306A-430A-9A2B-B258CAE00989}" type="pres">
      <dgm:prSet presAssocID="{58F3F52E-18D7-4F33-972B-B76EE41EAA15}" presName="connectorText" presStyleLbl="sibTrans2D1" presStyleIdx="3" presStyleCnt="5"/>
      <dgm:spPr/>
    </dgm:pt>
    <dgm:pt modelId="{2C71A28C-37E4-49AB-9982-DF8070C7F88B}" type="pres">
      <dgm:prSet presAssocID="{338A0115-C00F-4120-A236-761ECDC1878B}" presName="node" presStyleLbl="node1" presStyleIdx="4" presStyleCnt="5">
        <dgm:presLayoutVars>
          <dgm:bulletEnabled val="1"/>
        </dgm:presLayoutVars>
      </dgm:prSet>
      <dgm:spPr/>
    </dgm:pt>
    <dgm:pt modelId="{6C26CDD8-3E63-44C4-AC22-A2AE0FA41CCB}" type="pres">
      <dgm:prSet presAssocID="{C66E0C05-0C91-4EE1-BF01-B026C139167B}" presName="sibTrans" presStyleLbl="sibTrans2D1" presStyleIdx="4" presStyleCnt="5"/>
      <dgm:spPr/>
    </dgm:pt>
    <dgm:pt modelId="{0720521D-D0E0-4013-83B4-F0F4C65F84FC}" type="pres">
      <dgm:prSet presAssocID="{C66E0C05-0C91-4EE1-BF01-B026C139167B}" presName="connectorText" presStyleLbl="sibTrans2D1" presStyleIdx="4" presStyleCnt="5"/>
      <dgm:spPr/>
    </dgm:pt>
  </dgm:ptLst>
  <dgm:cxnLst>
    <dgm:cxn modelId="{51C9F500-DD93-4D67-99F7-1A3E85E8EBFA}" srcId="{5290B33D-4279-41AE-AA41-C11BC6DCCE5C}" destId="{338A0115-C00F-4120-A236-761ECDC1878B}" srcOrd="4" destOrd="0" parTransId="{2F318C6E-15EA-4861-AF56-46F3733793D4}" sibTransId="{C66E0C05-0C91-4EE1-BF01-B026C139167B}"/>
    <dgm:cxn modelId="{E825D902-730B-4258-AAD6-4655C69A80FE}" type="presOf" srcId="{5290B33D-4279-41AE-AA41-C11BC6DCCE5C}" destId="{4BEA3FDD-D92E-452E-8E7C-51060320D86D}" srcOrd="0" destOrd="0" presId="urn:microsoft.com/office/officeart/2005/8/layout/cycle2"/>
    <dgm:cxn modelId="{4BFB090C-19E4-49CD-92BD-62371888F6F3}" srcId="{5290B33D-4279-41AE-AA41-C11BC6DCCE5C}" destId="{BAB0F057-73FE-4206-A0F7-8657CAA5FFC1}" srcOrd="3" destOrd="0" parTransId="{AA534C9D-6A3C-48D3-B462-D7F321DD11F8}" sibTransId="{58F3F52E-18D7-4F33-972B-B76EE41EAA15}"/>
    <dgm:cxn modelId="{603E001E-8FE1-478A-BB2B-491533CEA90F}" type="presOf" srcId="{57B9D029-F603-4FC6-BC7F-B18DA0AD0B73}" destId="{FD8C41AB-541D-497D-876A-EE80891390E9}" srcOrd="0" destOrd="0" presId="urn:microsoft.com/office/officeart/2005/8/layout/cycle2"/>
    <dgm:cxn modelId="{24319A2E-EACF-42DA-991E-BD3E59A16F13}" srcId="{5290B33D-4279-41AE-AA41-C11BC6DCCE5C}" destId="{6423787E-858E-4163-BFE6-64099D64659E}" srcOrd="2" destOrd="0" parTransId="{222C5707-2129-4D7A-9D80-98121758CC28}" sibTransId="{405D0C08-E31C-4C08-B8CD-670249FEE2A6}"/>
    <dgm:cxn modelId="{23D79E32-CEFB-4B5B-98DB-173FA36F5F57}" type="presOf" srcId="{F4DAF11B-F0D8-4B77-BC1D-A645A84911B3}" destId="{F0FE85AB-1E6D-43E7-8071-CE0E0CD23439}" srcOrd="0" destOrd="0" presId="urn:microsoft.com/office/officeart/2005/8/layout/cycle2"/>
    <dgm:cxn modelId="{A7B7BF3E-853B-488B-89DB-98353AE713F0}" type="presOf" srcId="{3CB8B77C-A518-42FF-B3C9-4A7789F8573D}" destId="{52231B6A-B820-4121-A26C-DE3AA67762B7}" srcOrd="0" destOrd="0" presId="urn:microsoft.com/office/officeart/2005/8/layout/cycle2"/>
    <dgm:cxn modelId="{ADD2B25B-472E-43CC-AE69-40C3B39E6995}" type="presOf" srcId="{405D0C08-E31C-4C08-B8CD-670249FEE2A6}" destId="{19DF9445-77A5-4C5D-A9F2-95547115BEC4}" srcOrd="0" destOrd="0" presId="urn:microsoft.com/office/officeart/2005/8/layout/cycle2"/>
    <dgm:cxn modelId="{A32C485D-D719-4875-A96B-D0B223D908AA}" type="presOf" srcId="{405D0C08-E31C-4C08-B8CD-670249FEE2A6}" destId="{C38925A3-AB2F-45EB-A427-93DC3E6B2C17}" srcOrd="1" destOrd="0" presId="urn:microsoft.com/office/officeart/2005/8/layout/cycle2"/>
    <dgm:cxn modelId="{F23CD941-914F-4867-9785-BFB6E91277A3}" type="presOf" srcId="{F4DAF11B-F0D8-4B77-BC1D-A645A84911B3}" destId="{E4C80AD3-138C-41FB-82F4-517C2F96BB33}" srcOrd="1" destOrd="0" presId="urn:microsoft.com/office/officeart/2005/8/layout/cycle2"/>
    <dgm:cxn modelId="{6A5C9445-D78D-4114-8DE2-85A4F0012E93}" type="presOf" srcId="{338A0115-C00F-4120-A236-761ECDC1878B}" destId="{2C71A28C-37E4-49AB-9982-DF8070C7F88B}" srcOrd="0" destOrd="0" presId="urn:microsoft.com/office/officeart/2005/8/layout/cycle2"/>
    <dgm:cxn modelId="{5E568150-D085-4FD4-B923-DF12F757E641}" srcId="{5290B33D-4279-41AE-AA41-C11BC6DCCE5C}" destId="{EDFFF665-352E-4B39-9609-8E198DCDD105}" srcOrd="0" destOrd="0" parTransId="{CEA12459-7743-4AD6-A446-596F2B211A10}" sibTransId="{F4DAF11B-F0D8-4B77-BC1D-A645A84911B3}"/>
    <dgm:cxn modelId="{4A160776-4268-420A-80CA-536CF7579AD3}" type="presOf" srcId="{BAB0F057-73FE-4206-A0F7-8657CAA5FFC1}" destId="{F1D789D6-E5A3-4B54-B9DC-D9E5D4099DC2}" srcOrd="0" destOrd="0" presId="urn:microsoft.com/office/officeart/2005/8/layout/cycle2"/>
    <dgm:cxn modelId="{72036085-BF61-4588-A546-3CAEA5506B2F}" type="presOf" srcId="{3CB8B77C-A518-42FF-B3C9-4A7789F8573D}" destId="{3C2A5A4C-E0AF-4C2F-A418-D15D952E1C3B}" srcOrd="1" destOrd="0" presId="urn:microsoft.com/office/officeart/2005/8/layout/cycle2"/>
    <dgm:cxn modelId="{1707EC86-D3E3-49A6-A27F-00C6717A033E}" type="presOf" srcId="{EDFFF665-352E-4B39-9609-8E198DCDD105}" destId="{8E8FE04A-7000-427A-A747-4B1ABF2E5FBE}" srcOrd="0" destOrd="0" presId="urn:microsoft.com/office/officeart/2005/8/layout/cycle2"/>
    <dgm:cxn modelId="{4CA70189-E73C-4C18-8D98-345504EC4D97}" type="presOf" srcId="{6423787E-858E-4163-BFE6-64099D64659E}" destId="{779C811A-20B1-48D1-A727-58A4915DBFF4}" srcOrd="0" destOrd="0" presId="urn:microsoft.com/office/officeart/2005/8/layout/cycle2"/>
    <dgm:cxn modelId="{D0578889-577F-40FE-8D0D-03FFB2CE0A79}" srcId="{5290B33D-4279-41AE-AA41-C11BC6DCCE5C}" destId="{57B9D029-F603-4FC6-BC7F-B18DA0AD0B73}" srcOrd="1" destOrd="0" parTransId="{53E1E267-5CF2-4ED5-8942-68E5364A8B57}" sibTransId="{3CB8B77C-A518-42FF-B3C9-4A7789F8573D}"/>
    <dgm:cxn modelId="{8044EE8B-D3A3-4081-B982-17C3CA2F40D6}" type="presOf" srcId="{58F3F52E-18D7-4F33-972B-B76EE41EAA15}" destId="{D90944DB-306A-430A-9A2B-B258CAE00989}" srcOrd="1" destOrd="0" presId="urn:microsoft.com/office/officeart/2005/8/layout/cycle2"/>
    <dgm:cxn modelId="{B8C68D99-305E-47D0-8808-0CC5CF97B8F5}" type="presOf" srcId="{58F3F52E-18D7-4F33-972B-B76EE41EAA15}" destId="{189A132A-CAB4-4C8D-88B0-C4F373D39ADA}" srcOrd="0" destOrd="0" presId="urn:microsoft.com/office/officeart/2005/8/layout/cycle2"/>
    <dgm:cxn modelId="{5CA06AAC-36A5-4457-9868-93CF04797376}" type="presOf" srcId="{C66E0C05-0C91-4EE1-BF01-B026C139167B}" destId="{6C26CDD8-3E63-44C4-AC22-A2AE0FA41CCB}" srcOrd="0" destOrd="0" presId="urn:microsoft.com/office/officeart/2005/8/layout/cycle2"/>
    <dgm:cxn modelId="{395EABF6-361A-4539-BCDF-08256FEAED5B}" type="presOf" srcId="{C66E0C05-0C91-4EE1-BF01-B026C139167B}" destId="{0720521D-D0E0-4013-83B4-F0F4C65F84FC}" srcOrd="1" destOrd="0" presId="urn:microsoft.com/office/officeart/2005/8/layout/cycle2"/>
    <dgm:cxn modelId="{FDD3933B-3192-4093-8C31-DB0EA7D7F238}" type="presParOf" srcId="{4BEA3FDD-D92E-452E-8E7C-51060320D86D}" destId="{8E8FE04A-7000-427A-A747-4B1ABF2E5FBE}" srcOrd="0" destOrd="0" presId="urn:microsoft.com/office/officeart/2005/8/layout/cycle2"/>
    <dgm:cxn modelId="{DC1F658F-4382-40ED-BDE2-2F60F87DEB8A}" type="presParOf" srcId="{4BEA3FDD-D92E-452E-8E7C-51060320D86D}" destId="{F0FE85AB-1E6D-43E7-8071-CE0E0CD23439}" srcOrd="1" destOrd="0" presId="urn:microsoft.com/office/officeart/2005/8/layout/cycle2"/>
    <dgm:cxn modelId="{D84AC2B8-8039-4B8F-9B90-E8A82B44E642}" type="presParOf" srcId="{F0FE85AB-1E6D-43E7-8071-CE0E0CD23439}" destId="{E4C80AD3-138C-41FB-82F4-517C2F96BB33}" srcOrd="0" destOrd="0" presId="urn:microsoft.com/office/officeart/2005/8/layout/cycle2"/>
    <dgm:cxn modelId="{3D260778-7A11-42A1-9262-5E8D7146545B}" type="presParOf" srcId="{4BEA3FDD-D92E-452E-8E7C-51060320D86D}" destId="{FD8C41AB-541D-497D-876A-EE80891390E9}" srcOrd="2" destOrd="0" presId="urn:microsoft.com/office/officeart/2005/8/layout/cycle2"/>
    <dgm:cxn modelId="{5B6439CE-6119-44F7-B218-2A45752F76F8}" type="presParOf" srcId="{4BEA3FDD-D92E-452E-8E7C-51060320D86D}" destId="{52231B6A-B820-4121-A26C-DE3AA67762B7}" srcOrd="3" destOrd="0" presId="urn:microsoft.com/office/officeart/2005/8/layout/cycle2"/>
    <dgm:cxn modelId="{6B37308C-10AD-475D-A7E5-44A0127A63DB}" type="presParOf" srcId="{52231B6A-B820-4121-A26C-DE3AA67762B7}" destId="{3C2A5A4C-E0AF-4C2F-A418-D15D952E1C3B}" srcOrd="0" destOrd="0" presId="urn:microsoft.com/office/officeart/2005/8/layout/cycle2"/>
    <dgm:cxn modelId="{055FC72A-07BB-4453-B836-381CC4047CF9}" type="presParOf" srcId="{4BEA3FDD-D92E-452E-8E7C-51060320D86D}" destId="{779C811A-20B1-48D1-A727-58A4915DBFF4}" srcOrd="4" destOrd="0" presId="urn:microsoft.com/office/officeart/2005/8/layout/cycle2"/>
    <dgm:cxn modelId="{8DDF654C-3CCD-469F-95B0-D22DD4DC1D31}" type="presParOf" srcId="{4BEA3FDD-D92E-452E-8E7C-51060320D86D}" destId="{19DF9445-77A5-4C5D-A9F2-95547115BEC4}" srcOrd="5" destOrd="0" presId="urn:microsoft.com/office/officeart/2005/8/layout/cycle2"/>
    <dgm:cxn modelId="{E0D4ADA6-E749-41A5-BBA9-37222FCB3C33}" type="presParOf" srcId="{19DF9445-77A5-4C5D-A9F2-95547115BEC4}" destId="{C38925A3-AB2F-45EB-A427-93DC3E6B2C17}" srcOrd="0" destOrd="0" presId="urn:microsoft.com/office/officeart/2005/8/layout/cycle2"/>
    <dgm:cxn modelId="{BB8972C6-13AB-46E5-89EA-2CAD3B3AFFEE}" type="presParOf" srcId="{4BEA3FDD-D92E-452E-8E7C-51060320D86D}" destId="{F1D789D6-E5A3-4B54-B9DC-D9E5D4099DC2}" srcOrd="6" destOrd="0" presId="urn:microsoft.com/office/officeart/2005/8/layout/cycle2"/>
    <dgm:cxn modelId="{6E8416E3-E0DE-4D36-A0B6-7C77DDC29C97}" type="presParOf" srcId="{4BEA3FDD-D92E-452E-8E7C-51060320D86D}" destId="{189A132A-CAB4-4C8D-88B0-C4F373D39ADA}" srcOrd="7" destOrd="0" presId="urn:microsoft.com/office/officeart/2005/8/layout/cycle2"/>
    <dgm:cxn modelId="{C45D34A5-26FF-4125-A630-F16208E55057}" type="presParOf" srcId="{189A132A-CAB4-4C8D-88B0-C4F373D39ADA}" destId="{D90944DB-306A-430A-9A2B-B258CAE00989}" srcOrd="0" destOrd="0" presId="urn:microsoft.com/office/officeart/2005/8/layout/cycle2"/>
    <dgm:cxn modelId="{D0672BFA-98A1-461E-96A9-AB3E7D0AC8F0}" type="presParOf" srcId="{4BEA3FDD-D92E-452E-8E7C-51060320D86D}" destId="{2C71A28C-37E4-49AB-9982-DF8070C7F88B}" srcOrd="8" destOrd="0" presId="urn:microsoft.com/office/officeart/2005/8/layout/cycle2"/>
    <dgm:cxn modelId="{F1C29C55-ABEF-4445-9B5E-8D8BBEC4A041}" type="presParOf" srcId="{4BEA3FDD-D92E-452E-8E7C-51060320D86D}" destId="{6C26CDD8-3E63-44C4-AC22-A2AE0FA41CCB}" srcOrd="9" destOrd="0" presId="urn:microsoft.com/office/officeart/2005/8/layout/cycle2"/>
    <dgm:cxn modelId="{20BF4523-93FD-4876-BCE9-90192D2B6C72}" type="presParOf" srcId="{6C26CDD8-3E63-44C4-AC22-A2AE0FA41CCB}" destId="{0720521D-D0E0-4013-83B4-F0F4C65F84F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04F136-8CCC-461B-9ADD-237AAC9508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F0F680-01CD-4F93-B973-F7748C938C61}">
      <dgm:prSet/>
      <dgm:spPr/>
      <dgm:t>
        <a:bodyPr/>
        <a:lstStyle/>
        <a:p>
          <a:pPr rtl="0"/>
          <a:r>
            <a:rPr lang="en-US"/>
            <a:t>Databases need TLC</a:t>
          </a:r>
        </a:p>
      </dgm:t>
    </dgm:pt>
    <dgm:pt modelId="{FE3BDD54-B551-4E3A-A7FD-38A1BE6D3144}" type="parTrans" cxnId="{CFFF8A26-67C7-4F5F-9C1A-789E661925D0}">
      <dgm:prSet/>
      <dgm:spPr/>
      <dgm:t>
        <a:bodyPr/>
        <a:lstStyle/>
        <a:p>
          <a:endParaRPr lang="en-US"/>
        </a:p>
      </dgm:t>
    </dgm:pt>
    <dgm:pt modelId="{F6AC5F91-0D30-498F-B177-589B6206044E}" type="sibTrans" cxnId="{CFFF8A26-67C7-4F5F-9C1A-789E661925D0}">
      <dgm:prSet/>
      <dgm:spPr/>
      <dgm:t>
        <a:bodyPr/>
        <a:lstStyle/>
        <a:p>
          <a:endParaRPr lang="en-US"/>
        </a:p>
      </dgm:t>
    </dgm:pt>
    <dgm:pt modelId="{B0199D17-7CC9-4F55-A609-8E2BDB816AF3}">
      <dgm:prSet/>
      <dgm:spPr/>
      <dgm:t>
        <a:bodyPr/>
        <a:lstStyle/>
        <a:p>
          <a:pPr rtl="0"/>
          <a:r>
            <a:rPr lang="en-US"/>
            <a:t>Index Rebuilding</a:t>
          </a:r>
        </a:p>
      </dgm:t>
    </dgm:pt>
    <dgm:pt modelId="{70E49A3A-8764-4212-9BD5-FF8F94C7EB8E}" type="parTrans" cxnId="{F167BC99-20B6-4AAF-BCDE-264AF7BFE4E1}">
      <dgm:prSet/>
      <dgm:spPr/>
      <dgm:t>
        <a:bodyPr/>
        <a:lstStyle/>
        <a:p>
          <a:endParaRPr lang="en-US"/>
        </a:p>
      </dgm:t>
    </dgm:pt>
    <dgm:pt modelId="{69CECA33-5C68-48C3-86FD-A5AA01834981}" type="sibTrans" cxnId="{F167BC99-20B6-4AAF-BCDE-264AF7BFE4E1}">
      <dgm:prSet/>
      <dgm:spPr/>
      <dgm:t>
        <a:bodyPr/>
        <a:lstStyle/>
        <a:p>
          <a:endParaRPr lang="en-US"/>
        </a:p>
      </dgm:t>
    </dgm:pt>
    <dgm:pt modelId="{A91711F1-A938-4158-BD79-2299FCB7651D}">
      <dgm:prSet/>
      <dgm:spPr/>
      <dgm:t>
        <a:bodyPr/>
        <a:lstStyle/>
        <a:p>
          <a:pPr rtl="0"/>
          <a:r>
            <a:rPr lang="en-US"/>
            <a:t>Index Defragmenting</a:t>
          </a:r>
        </a:p>
      </dgm:t>
    </dgm:pt>
    <dgm:pt modelId="{50A84ACA-26F8-4569-8C45-41055BA88B31}" type="parTrans" cxnId="{B80FAC50-EDC6-44D4-A199-2BAA7814FC62}">
      <dgm:prSet/>
      <dgm:spPr/>
      <dgm:t>
        <a:bodyPr/>
        <a:lstStyle/>
        <a:p>
          <a:endParaRPr lang="en-US"/>
        </a:p>
      </dgm:t>
    </dgm:pt>
    <dgm:pt modelId="{E6678D69-1C48-4914-A406-B94854D142EA}" type="sibTrans" cxnId="{B80FAC50-EDC6-44D4-A199-2BAA7814FC62}">
      <dgm:prSet/>
      <dgm:spPr/>
      <dgm:t>
        <a:bodyPr/>
        <a:lstStyle/>
        <a:p>
          <a:endParaRPr lang="en-US"/>
        </a:p>
      </dgm:t>
    </dgm:pt>
    <dgm:pt modelId="{55C69458-4F1F-46ED-AABF-EC5FF5764C20}">
      <dgm:prSet/>
      <dgm:spPr/>
      <dgm:t>
        <a:bodyPr/>
        <a:lstStyle/>
        <a:p>
          <a:pPr rtl="0"/>
          <a:r>
            <a:rPr lang="en-US"/>
            <a:t>Update Statistics</a:t>
          </a:r>
        </a:p>
      </dgm:t>
    </dgm:pt>
    <dgm:pt modelId="{886530A3-7F95-487D-935E-C9055381D873}" type="parTrans" cxnId="{73593BB0-9174-4366-B582-964F5AF2AE76}">
      <dgm:prSet/>
      <dgm:spPr/>
      <dgm:t>
        <a:bodyPr/>
        <a:lstStyle/>
        <a:p>
          <a:endParaRPr lang="en-US"/>
        </a:p>
      </dgm:t>
    </dgm:pt>
    <dgm:pt modelId="{9844C0B5-06CF-4E5E-B532-9FB47B8ECCBE}" type="sibTrans" cxnId="{73593BB0-9174-4366-B582-964F5AF2AE76}">
      <dgm:prSet/>
      <dgm:spPr/>
      <dgm:t>
        <a:bodyPr/>
        <a:lstStyle/>
        <a:p>
          <a:endParaRPr lang="en-US"/>
        </a:p>
      </dgm:t>
    </dgm:pt>
    <dgm:pt modelId="{51AB74F6-F88B-446C-9DED-B4D714301294}" type="pres">
      <dgm:prSet presAssocID="{7504F136-8CCC-461B-9ADD-237AAC9508F6}" presName="linear" presStyleCnt="0">
        <dgm:presLayoutVars>
          <dgm:animLvl val="lvl"/>
          <dgm:resizeHandles val="exact"/>
        </dgm:presLayoutVars>
      </dgm:prSet>
      <dgm:spPr/>
    </dgm:pt>
    <dgm:pt modelId="{D5692AE3-BF32-46F6-9B87-F11D0EB4BD8B}" type="pres">
      <dgm:prSet presAssocID="{33F0F680-01CD-4F93-B973-F7748C938C61}" presName="parentText" presStyleLbl="node1" presStyleIdx="0" presStyleCnt="4">
        <dgm:presLayoutVars>
          <dgm:chMax val="0"/>
          <dgm:bulletEnabled val="1"/>
        </dgm:presLayoutVars>
      </dgm:prSet>
      <dgm:spPr/>
    </dgm:pt>
    <dgm:pt modelId="{E9377AE6-99E5-444D-862B-611214869EAA}" type="pres">
      <dgm:prSet presAssocID="{F6AC5F91-0D30-498F-B177-589B6206044E}" presName="spacer" presStyleCnt="0"/>
      <dgm:spPr/>
    </dgm:pt>
    <dgm:pt modelId="{BB4D41B9-6BED-4827-8356-6F7E999832F2}" type="pres">
      <dgm:prSet presAssocID="{B0199D17-7CC9-4F55-A609-8E2BDB816AF3}" presName="parentText" presStyleLbl="node1" presStyleIdx="1" presStyleCnt="4">
        <dgm:presLayoutVars>
          <dgm:chMax val="0"/>
          <dgm:bulletEnabled val="1"/>
        </dgm:presLayoutVars>
      </dgm:prSet>
      <dgm:spPr/>
    </dgm:pt>
    <dgm:pt modelId="{7118FA0A-4771-4F15-BF8E-B6460D79EEB9}" type="pres">
      <dgm:prSet presAssocID="{69CECA33-5C68-48C3-86FD-A5AA01834981}" presName="spacer" presStyleCnt="0"/>
      <dgm:spPr/>
    </dgm:pt>
    <dgm:pt modelId="{5AC87D88-C740-4FAB-A54C-C59D31BB6AB2}" type="pres">
      <dgm:prSet presAssocID="{A91711F1-A938-4158-BD79-2299FCB7651D}" presName="parentText" presStyleLbl="node1" presStyleIdx="2" presStyleCnt="4">
        <dgm:presLayoutVars>
          <dgm:chMax val="0"/>
          <dgm:bulletEnabled val="1"/>
        </dgm:presLayoutVars>
      </dgm:prSet>
      <dgm:spPr/>
    </dgm:pt>
    <dgm:pt modelId="{66C16BF9-C467-4EDE-A8E3-143F1EC44604}" type="pres">
      <dgm:prSet presAssocID="{E6678D69-1C48-4914-A406-B94854D142EA}" presName="spacer" presStyleCnt="0"/>
      <dgm:spPr/>
    </dgm:pt>
    <dgm:pt modelId="{F1C9BE79-8359-4821-BDAA-331AE1D5BDEF}" type="pres">
      <dgm:prSet presAssocID="{55C69458-4F1F-46ED-AABF-EC5FF5764C20}" presName="parentText" presStyleLbl="node1" presStyleIdx="3" presStyleCnt="4">
        <dgm:presLayoutVars>
          <dgm:chMax val="0"/>
          <dgm:bulletEnabled val="1"/>
        </dgm:presLayoutVars>
      </dgm:prSet>
      <dgm:spPr/>
    </dgm:pt>
  </dgm:ptLst>
  <dgm:cxnLst>
    <dgm:cxn modelId="{CFFF8A26-67C7-4F5F-9C1A-789E661925D0}" srcId="{7504F136-8CCC-461B-9ADD-237AAC9508F6}" destId="{33F0F680-01CD-4F93-B973-F7748C938C61}" srcOrd="0" destOrd="0" parTransId="{FE3BDD54-B551-4E3A-A7FD-38A1BE6D3144}" sibTransId="{F6AC5F91-0D30-498F-B177-589B6206044E}"/>
    <dgm:cxn modelId="{75B23B45-5CDB-4E52-AE7C-9D84397D3B55}" type="presOf" srcId="{7504F136-8CCC-461B-9ADD-237AAC9508F6}" destId="{51AB74F6-F88B-446C-9DED-B4D714301294}" srcOrd="0" destOrd="0" presId="urn:microsoft.com/office/officeart/2005/8/layout/vList2"/>
    <dgm:cxn modelId="{B80FAC50-EDC6-44D4-A199-2BAA7814FC62}" srcId="{7504F136-8CCC-461B-9ADD-237AAC9508F6}" destId="{A91711F1-A938-4158-BD79-2299FCB7651D}" srcOrd="2" destOrd="0" parTransId="{50A84ACA-26F8-4569-8C45-41055BA88B31}" sibTransId="{E6678D69-1C48-4914-A406-B94854D142EA}"/>
    <dgm:cxn modelId="{CB1E3673-0852-4D53-8299-40BE28DE626A}" type="presOf" srcId="{33F0F680-01CD-4F93-B973-F7748C938C61}" destId="{D5692AE3-BF32-46F6-9B87-F11D0EB4BD8B}" srcOrd="0" destOrd="0" presId="urn:microsoft.com/office/officeart/2005/8/layout/vList2"/>
    <dgm:cxn modelId="{F167BC99-20B6-4AAF-BCDE-264AF7BFE4E1}" srcId="{7504F136-8CCC-461B-9ADD-237AAC9508F6}" destId="{B0199D17-7CC9-4F55-A609-8E2BDB816AF3}" srcOrd="1" destOrd="0" parTransId="{70E49A3A-8764-4212-9BD5-FF8F94C7EB8E}" sibTransId="{69CECA33-5C68-48C3-86FD-A5AA01834981}"/>
    <dgm:cxn modelId="{3FE649AA-FCB3-4A49-BC9E-AA6C115BFE63}" type="presOf" srcId="{A91711F1-A938-4158-BD79-2299FCB7651D}" destId="{5AC87D88-C740-4FAB-A54C-C59D31BB6AB2}" srcOrd="0" destOrd="0" presId="urn:microsoft.com/office/officeart/2005/8/layout/vList2"/>
    <dgm:cxn modelId="{73593BB0-9174-4366-B582-964F5AF2AE76}" srcId="{7504F136-8CCC-461B-9ADD-237AAC9508F6}" destId="{55C69458-4F1F-46ED-AABF-EC5FF5764C20}" srcOrd="3" destOrd="0" parTransId="{886530A3-7F95-487D-935E-C9055381D873}" sibTransId="{9844C0B5-06CF-4E5E-B532-9FB47B8ECCBE}"/>
    <dgm:cxn modelId="{F6F6EDB1-6935-4448-927F-BAFDDD78459A}" type="presOf" srcId="{55C69458-4F1F-46ED-AABF-EC5FF5764C20}" destId="{F1C9BE79-8359-4821-BDAA-331AE1D5BDEF}" srcOrd="0" destOrd="0" presId="urn:microsoft.com/office/officeart/2005/8/layout/vList2"/>
    <dgm:cxn modelId="{8DC74EC9-9D11-4DC4-809C-BD348696E916}" type="presOf" srcId="{B0199D17-7CC9-4F55-A609-8E2BDB816AF3}" destId="{BB4D41B9-6BED-4827-8356-6F7E999832F2}" srcOrd="0" destOrd="0" presId="urn:microsoft.com/office/officeart/2005/8/layout/vList2"/>
    <dgm:cxn modelId="{948599CD-FFE5-4558-BC01-2E0C4CE68196}" type="presParOf" srcId="{51AB74F6-F88B-446C-9DED-B4D714301294}" destId="{D5692AE3-BF32-46F6-9B87-F11D0EB4BD8B}" srcOrd="0" destOrd="0" presId="urn:microsoft.com/office/officeart/2005/8/layout/vList2"/>
    <dgm:cxn modelId="{2033BA53-EFAE-4101-A24D-2F1CDC99BA4D}" type="presParOf" srcId="{51AB74F6-F88B-446C-9DED-B4D714301294}" destId="{E9377AE6-99E5-444D-862B-611214869EAA}" srcOrd="1" destOrd="0" presId="urn:microsoft.com/office/officeart/2005/8/layout/vList2"/>
    <dgm:cxn modelId="{C27C9C4E-73BA-4D07-91FA-BB5C889B099C}" type="presParOf" srcId="{51AB74F6-F88B-446C-9DED-B4D714301294}" destId="{BB4D41B9-6BED-4827-8356-6F7E999832F2}" srcOrd="2" destOrd="0" presId="urn:microsoft.com/office/officeart/2005/8/layout/vList2"/>
    <dgm:cxn modelId="{89556290-438B-41FE-A39B-27EFB1BD5D2C}" type="presParOf" srcId="{51AB74F6-F88B-446C-9DED-B4D714301294}" destId="{7118FA0A-4771-4F15-BF8E-B6460D79EEB9}" srcOrd="3" destOrd="0" presId="urn:microsoft.com/office/officeart/2005/8/layout/vList2"/>
    <dgm:cxn modelId="{6B4F0AA0-B235-4C1D-8DA9-A154718546E7}" type="presParOf" srcId="{51AB74F6-F88B-446C-9DED-B4D714301294}" destId="{5AC87D88-C740-4FAB-A54C-C59D31BB6AB2}" srcOrd="4" destOrd="0" presId="urn:microsoft.com/office/officeart/2005/8/layout/vList2"/>
    <dgm:cxn modelId="{749FCDCB-38A5-401D-976D-536AA231A898}" type="presParOf" srcId="{51AB74F6-F88B-446C-9DED-B4D714301294}" destId="{66C16BF9-C467-4EDE-A8E3-143F1EC44604}" srcOrd="5" destOrd="0" presId="urn:microsoft.com/office/officeart/2005/8/layout/vList2"/>
    <dgm:cxn modelId="{20DA6BDB-B47F-4FAA-9B4C-15C542AA5E24}" type="presParOf" srcId="{51AB74F6-F88B-446C-9DED-B4D714301294}" destId="{F1C9BE79-8359-4821-BDAA-331AE1D5BDE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96893A-DE61-4EBA-B42F-F419D3C64322}"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DC6C396E-E187-43EF-AF35-22683533B4DE}">
      <dgm:prSet/>
      <dgm:spPr/>
      <dgm:t>
        <a:bodyPr/>
        <a:lstStyle/>
        <a:p>
          <a:pPr rtl="0"/>
          <a:r>
            <a:rPr lang="en-US"/>
            <a:t>How SQL Server figures out how to access data</a:t>
          </a:r>
        </a:p>
      </dgm:t>
    </dgm:pt>
    <dgm:pt modelId="{D46CF1EF-BFE3-412D-984F-A3DAC6CEB2B3}" type="parTrans" cxnId="{13979798-3D95-4D91-9C85-83203D7CF91D}">
      <dgm:prSet/>
      <dgm:spPr/>
      <dgm:t>
        <a:bodyPr/>
        <a:lstStyle/>
        <a:p>
          <a:endParaRPr lang="en-US"/>
        </a:p>
      </dgm:t>
    </dgm:pt>
    <dgm:pt modelId="{E478733A-365A-4909-8071-511546B0BE6C}" type="sibTrans" cxnId="{13979798-3D95-4D91-9C85-83203D7CF91D}">
      <dgm:prSet/>
      <dgm:spPr/>
      <dgm:t>
        <a:bodyPr/>
        <a:lstStyle/>
        <a:p>
          <a:endParaRPr lang="en-US"/>
        </a:p>
      </dgm:t>
    </dgm:pt>
    <dgm:pt modelId="{02448711-F923-4204-92E9-8FF457B36C97}">
      <dgm:prSet/>
      <dgm:spPr/>
      <dgm:t>
        <a:bodyPr/>
        <a:lstStyle/>
        <a:p>
          <a:pPr rtl="0"/>
          <a:r>
            <a:rPr lang="en-US"/>
            <a:t>Statistics are used to create an execution plan</a:t>
          </a:r>
        </a:p>
      </dgm:t>
    </dgm:pt>
    <dgm:pt modelId="{D9D1F294-6411-4178-BA97-4A51DC15C296}" type="parTrans" cxnId="{2F2371B0-2EE4-4BA5-9916-9D00E1789F6E}">
      <dgm:prSet/>
      <dgm:spPr/>
      <dgm:t>
        <a:bodyPr/>
        <a:lstStyle/>
        <a:p>
          <a:endParaRPr lang="en-US"/>
        </a:p>
      </dgm:t>
    </dgm:pt>
    <dgm:pt modelId="{DA0D28E1-A216-4463-A779-4816EC4656A5}" type="sibTrans" cxnId="{2F2371B0-2EE4-4BA5-9916-9D00E1789F6E}">
      <dgm:prSet/>
      <dgm:spPr/>
      <dgm:t>
        <a:bodyPr/>
        <a:lstStyle/>
        <a:p>
          <a:endParaRPr lang="en-US"/>
        </a:p>
      </dgm:t>
    </dgm:pt>
    <dgm:pt modelId="{CED51BC5-05E4-4D5C-9B09-E23DEF3164FC}">
      <dgm:prSet/>
      <dgm:spPr/>
      <dgm:t>
        <a:bodyPr/>
        <a:lstStyle/>
        <a:p>
          <a:pPr rtl="0"/>
          <a:r>
            <a:rPr lang="en-US"/>
            <a:t>Statistics are a sampling of the values within a table or index</a:t>
          </a:r>
        </a:p>
      </dgm:t>
    </dgm:pt>
    <dgm:pt modelId="{FFAA5A83-33F5-4CC3-B212-CA9777CAB2DC}" type="parTrans" cxnId="{191733C8-9A28-4B93-93FB-37F31DA6CF95}">
      <dgm:prSet/>
      <dgm:spPr/>
      <dgm:t>
        <a:bodyPr/>
        <a:lstStyle/>
        <a:p>
          <a:endParaRPr lang="en-US"/>
        </a:p>
      </dgm:t>
    </dgm:pt>
    <dgm:pt modelId="{9152AC51-400E-4722-B973-E2BBA4514297}" type="sibTrans" cxnId="{191733C8-9A28-4B93-93FB-37F31DA6CF95}">
      <dgm:prSet/>
      <dgm:spPr/>
      <dgm:t>
        <a:bodyPr/>
        <a:lstStyle/>
        <a:p>
          <a:endParaRPr lang="en-US"/>
        </a:p>
      </dgm:t>
    </dgm:pt>
    <dgm:pt modelId="{A3CE4517-D1E2-4D41-987D-8EFA5D64318A}">
      <dgm:prSet/>
      <dgm:spPr/>
      <dgm:t>
        <a:bodyPr/>
        <a:lstStyle/>
        <a:p>
          <a:pPr rtl="0"/>
          <a:r>
            <a:rPr lang="en-US"/>
            <a:t>Statistics contain up to 200 samples of the values within the table</a:t>
          </a:r>
        </a:p>
      </dgm:t>
    </dgm:pt>
    <dgm:pt modelId="{060DED99-9DBC-4001-8C74-C7FB54808F26}" type="parTrans" cxnId="{444D7E5A-3475-45F1-8A18-182555CBB5B7}">
      <dgm:prSet/>
      <dgm:spPr/>
      <dgm:t>
        <a:bodyPr/>
        <a:lstStyle/>
        <a:p>
          <a:endParaRPr lang="en-US"/>
        </a:p>
      </dgm:t>
    </dgm:pt>
    <dgm:pt modelId="{19901BD1-88D3-4072-9734-D3258ACD548A}" type="sibTrans" cxnId="{444D7E5A-3475-45F1-8A18-182555CBB5B7}">
      <dgm:prSet/>
      <dgm:spPr/>
      <dgm:t>
        <a:bodyPr/>
        <a:lstStyle/>
        <a:p>
          <a:endParaRPr lang="en-US"/>
        </a:p>
      </dgm:t>
    </dgm:pt>
    <dgm:pt modelId="{DEEA513E-D942-42E4-A196-B9D94053665D}">
      <dgm:prSet/>
      <dgm:spPr/>
      <dgm:t>
        <a:bodyPr/>
        <a:lstStyle/>
        <a:p>
          <a:pPr rtl="0"/>
          <a:r>
            <a:rPr lang="en-US"/>
            <a:t>Statistics track the number of values between sampled values</a:t>
          </a:r>
        </a:p>
      </dgm:t>
    </dgm:pt>
    <dgm:pt modelId="{80CB8833-B96C-4D3B-A9E0-7A309C3EC684}" type="parTrans" cxnId="{460488F0-AF70-46EC-A321-3DD806813F1A}">
      <dgm:prSet/>
      <dgm:spPr/>
      <dgm:t>
        <a:bodyPr/>
        <a:lstStyle/>
        <a:p>
          <a:endParaRPr lang="en-US"/>
        </a:p>
      </dgm:t>
    </dgm:pt>
    <dgm:pt modelId="{F2AE5A95-6941-4D83-99C8-EA7308F3F0A0}" type="sibTrans" cxnId="{460488F0-AF70-46EC-A321-3DD806813F1A}">
      <dgm:prSet/>
      <dgm:spPr/>
      <dgm:t>
        <a:bodyPr/>
        <a:lstStyle/>
        <a:p>
          <a:endParaRPr lang="en-US"/>
        </a:p>
      </dgm:t>
    </dgm:pt>
    <dgm:pt modelId="{7DA385C9-073A-4EAD-BAD1-DD5D374208D0}" type="pres">
      <dgm:prSet presAssocID="{B496893A-DE61-4EBA-B42F-F419D3C64322}" presName="linear" presStyleCnt="0">
        <dgm:presLayoutVars>
          <dgm:animLvl val="lvl"/>
          <dgm:resizeHandles val="exact"/>
        </dgm:presLayoutVars>
      </dgm:prSet>
      <dgm:spPr/>
    </dgm:pt>
    <dgm:pt modelId="{E744C598-C9FA-43AF-AC0B-CE4297820473}" type="pres">
      <dgm:prSet presAssocID="{DC6C396E-E187-43EF-AF35-22683533B4DE}" presName="parentText" presStyleLbl="node1" presStyleIdx="0" presStyleCnt="5">
        <dgm:presLayoutVars>
          <dgm:chMax val="0"/>
          <dgm:bulletEnabled val="1"/>
        </dgm:presLayoutVars>
      </dgm:prSet>
      <dgm:spPr/>
    </dgm:pt>
    <dgm:pt modelId="{D8BC0671-7028-4D4C-88F1-0CAC0AC6B4BF}" type="pres">
      <dgm:prSet presAssocID="{E478733A-365A-4909-8071-511546B0BE6C}" presName="spacer" presStyleCnt="0"/>
      <dgm:spPr/>
    </dgm:pt>
    <dgm:pt modelId="{A5795D88-0D1C-4D30-A146-728797D49F36}" type="pres">
      <dgm:prSet presAssocID="{02448711-F923-4204-92E9-8FF457B36C97}" presName="parentText" presStyleLbl="node1" presStyleIdx="1" presStyleCnt="5">
        <dgm:presLayoutVars>
          <dgm:chMax val="0"/>
          <dgm:bulletEnabled val="1"/>
        </dgm:presLayoutVars>
      </dgm:prSet>
      <dgm:spPr/>
    </dgm:pt>
    <dgm:pt modelId="{DBA7F241-9F8A-4301-8F1E-71345D55007C}" type="pres">
      <dgm:prSet presAssocID="{DA0D28E1-A216-4463-A779-4816EC4656A5}" presName="spacer" presStyleCnt="0"/>
      <dgm:spPr/>
    </dgm:pt>
    <dgm:pt modelId="{1F12C568-9C7F-4D87-8155-8330DBAC918F}" type="pres">
      <dgm:prSet presAssocID="{CED51BC5-05E4-4D5C-9B09-E23DEF3164FC}" presName="parentText" presStyleLbl="node1" presStyleIdx="2" presStyleCnt="5">
        <dgm:presLayoutVars>
          <dgm:chMax val="0"/>
          <dgm:bulletEnabled val="1"/>
        </dgm:presLayoutVars>
      </dgm:prSet>
      <dgm:spPr/>
    </dgm:pt>
    <dgm:pt modelId="{0D7AF93C-E78F-41D2-BF65-4DAE8B6D1AA6}" type="pres">
      <dgm:prSet presAssocID="{9152AC51-400E-4722-B973-E2BBA4514297}" presName="spacer" presStyleCnt="0"/>
      <dgm:spPr/>
    </dgm:pt>
    <dgm:pt modelId="{21498578-C712-4869-9643-CAC0B8B7BB27}" type="pres">
      <dgm:prSet presAssocID="{A3CE4517-D1E2-4D41-987D-8EFA5D64318A}" presName="parentText" presStyleLbl="node1" presStyleIdx="3" presStyleCnt="5">
        <dgm:presLayoutVars>
          <dgm:chMax val="0"/>
          <dgm:bulletEnabled val="1"/>
        </dgm:presLayoutVars>
      </dgm:prSet>
      <dgm:spPr/>
    </dgm:pt>
    <dgm:pt modelId="{158FADB2-1E84-4178-95E6-0E3B89157FF9}" type="pres">
      <dgm:prSet presAssocID="{19901BD1-88D3-4072-9734-D3258ACD548A}" presName="spacer" presStyleCnt="0"/>
      <dgm:spPr/>
    </dgm:pt>
    <dgm:pt modelId="{CE23CB08-F977-4EB3-BA76-BED2EC16DF73}" type="pres">
      <dgm:prSet presAssocID="{DEEA513E-D942-42E4-A196-B9D94053665D}" presName="parentText" presStyleLbl="node1" presStyleIdx="4" presStyleCnt="5">
        <dgm:presLayoutVars>
          <dgm:chMax val="0"/>
          <dgm:bulletEnabled val="1"/>
        </dgm:presLayoutVars>
      </dgm:prSet>
      <dgm:spPr/>
    </dgm:pt>
  </dgm:ptLst>
  <dgm:cxnLst>
    <dgm:cxn modelId="{466AB508-73E7-4341-A0F4-1123114156CB}" type="presOf" srcId="{A3CE4517-D1E2-4D41-987D-8EFA5D64318A}" destId="{21498578-C712-4869-9643-CAC0B8B7BB27}" srcOrd="0" destOrd="0" presId="urn:microsoft.com/office/officeart/2005/8/layout/vList2"/>
    <dgm:cxn modelId="{426D1A0D-FF71-4144-BCBD-C3446407371C}" type="presOf" srcId="{B496893A-DE61-4EBA-B42F-F419D3C64322}" destId="{7DA385C9-073A-4EAD-BAD1-DD5D374208D0}" srcOrd="0" destOrd="0" presId="urn:microsoft.com/office/officeart/2005/8/layout/vList2"/>
    <dgm:cxn modelId="{767B1878-D4FA-40C7-93FE-9A29E78AC2D6}" type="presOf" srcId="{CED51BC5-05E4-4D5C-9B09-E23DEF3164FC}" destId="{1F12C568-9C7F-4D87-8155-8330DBAC918F}" srcOrd="0" destOrd="0" presId="urn:microsoft.com/office/officeart/2005/8/layout/vList2"/>
    <dgm:cxn modelId="{444D7E5A-3475-45F1-8A18-182555CBB5B7}" srcId="{B496893A-DE61-4EBA-B42F-F419D3C64322}" destId="{A3CE4517-D1E2-4D41-987D-8EFA5D64318A}" srcOrd="3" destOrd="0" parTransId="{060DED99-9DBC-4001-8C74-C7FB54808F26}" sibTransId="{19901BD1-88D3-4072-9734-D3258ACD548A}"/>
    <dgm:cxn modelId="{13979798-3D95-4D91-9C85-83203D7CF91D}" srcId="{B496893A-DE61-4EBA-B42F-F419D3C64322}" destId="{DC6C396E-E187-43EF-AF35-22683533B4DE}" srcOrd="0" destOrd="0" parTransId="{D46CF1EF-BFE3-412D-984F-A3DAC6CEB2B3}" sibTransId="{E478733A-365A-4909-8071-511546B0BE6C}"/>
    <dgm:cxn modelId="{2F2371B0-2EE4-4BA5-9916-9D00E1789F6E}" srcId="{B496893A-DE61-4EBA-B42F-F419D3C64322}" destId="{02448711-F923-4204-92E9-8FF457B36C97}" srcOrd="1" destOrd="0" parTransId="{D9D1F294-6411-4178-BA97-4A51DC15C296}" sibTransId="{DA0D28E1-A216-4463-A779-4816EC4656A5}"/>
    <dgm:cxn modelId="{191733C8-9A28-4B93-93FB-37F31DA6CF95}" srcId="{B496893A-DE61-4EBA-B42F-F419D3C64322}" destId="{CED51BC5-05E4-4D5C-9B09-E23DEF3164FC}" srcOrd="2" destOrd="0" parTransId="{FFAA5A83-33F5-4CC3-B212-CA9777CAB2DC}" sibTransId="{9152AC51-400E-4722-B973-E2BBA4514297}"/>
    <dgm:cxn modelId="{460488F0-AF70-46EC-A321-3DD806813F1A}" srcId="{B496893A-DE61-4EBA-B42F-F419D3C64322}" destId="{DEEA513E-D942-42E4-A196-B9D94053665D}" srcOrd="4" destOrd="0" parTransId="{80CB8833-B96C-4D3B-A9E0-7A309C3EC684}" sibTransId="{F2AE5A95-6941-4D83-99C8-EA7308F3F0A0}"/>
    <dgm:cxn modelId="{ECEA0DF7-9564-4AC9-A7BD-A413B7A77E0D}" type="presOf" srcId="{DC6C396E-E187-43EF-AF35-22683533B4DE}" destId="{E744C598-C9FA-43AF-AC0B-CE4297820473}" srcOrd="0" destOrd="0" presId="urn:microsoft.com/office/officeart/2005/8/layout/vList2"/>
    <dgm:cxn modelId="{1373A3F7-AE71-422E-9F42-AAD3FBE80522}" type="presOf" srcId="{02448711-F923-4204-92E9-8FF457B36C97}" destId="{A5795D88-0D1C-4D30-A146-728797D49F36}" srcOrd="0" destOrd="0" presId="urn:microsoft.com/office/officeart/2005/8/layout/vList2"/>
    <dgm:cxn modelId="{88EA76FC-D8D3-4C4E-A2AA-7FA4A24AE7E8}" type="presOf" srcId="{DEEA513E-D942-42E4-A196-B9D94053665D}" destId="{CE23CB08-F977-4EB3-BA76-BED2EC16DF73}" srcOrd="0" destOrd="0" presId="urn:microsoft.com/office/officeart/2005/8/layout/vList2"/>
    <dgm:cxn modelId="{0425C0C7-2DDE-4719-A472-AC0305C483B7}" type="presParOf" srcId="{7DA385C9-073A-4EAD-BAD1-DD5D374208D0}" destId="{E744C598-C9FA-43AF-AC0B-CE4297820473}" srcOrd="0" destOrd="0" presId="urn:microsoft.com/office/officeart/2005/8/layout/vList2"/>
    <dgm:cxn modelId="{4B614AA2-3AE8-4CF1-BC03-863A021D6A6F}" type="presParOf" srcId="{7DA385C9-073A-4EAD-BAD1-DD5D374208D0}" destId="{D8BC0671-7028-4D4C-88F1-0CAC0AC6B4BF}" srcOrd="1" destOrd="0" presId="urn:microsoft.com/office/officeart/2005/8/layout/vList2"/>
    <dgm:cxn modelId="{0F82A855-9694-4A35-BF14-525910DBA32C}" type="presParOf" srcId="{7DA385C9-073A-4EAD-BAD1-DD5D374208D0}" destId="{A5795D88-0D1C-4D30-A146-728797D49F36}" srcOrd="2" destOrd="0" presId="urn:microsoft.com/office/officeart/2005/8/layout/vList2"/>
    <dgm:cxn modelId="{3C29AD0B-2283-4D26-8E3E-384238D8CFE2}" type="presParOf" srcId="{7DA385C9-073A-4EAD-BAD1-DD5D374208D0}" destId="{DBA7F241-9F8A-4301-8F1E-71345D55007C}" srcOrd="3" destOrd="0" presId="urn:microsoft.com/office/officeart/2005/8/layout/vList2"/>
    <dgm:cxn modelId="{737829B4-8B7B-4A27-9E0D-F90AE8159947}" type="presParOf" srcId="{7DA385C9-073A-4EAD-BAD1-DD5D374208D0}" destId="{1F12C568-9C7F-4D87-8155-8330DBAC918F}" srcOrd="4" destOrd="0" presId="urn:microsoft.com/office/officeart/2005/8/layout/vList2"/>
    <dgm:cxn modelId="{FAFE78D1-5CBF-477B-B3BA-79BE67F014FF}" type="presParOf" srcId="{7DA385C9-073A-4EAD-BAD1-DD5D374208D0}" destId="{0D7AF93C-E78F-41D2-BF65-4DAE8B6D1AA6}" srcOrd="5" destOrd="0" presId="urn:microsoft.com/office/officeart/2005/8/layout/vList2"/>
    <dgm:cxn modelId="{87530295-B7F2-455A-9EFA-ABD922B1B811}" type="presParOf" srcId="{7DA385C9-073A-4EAD-BAD1-DD5D374208D0}" destId="{21498578-C712-4869-9643-CAC0B8B7BB27}" srcOrd="6" destOrd="0" presId="urn:microsoft.com/office/officeart/2005/8/layout/vList2"/>
    <dgm:cxn modelId="{DD322ACC-AAA8-424A-A96F-EECD78FBD7CD}" type="presParOf" srcId="{7DA385C9-073A-4EAD-BAD1-DD5D374208D0}" destId="{158FADB2-1E84-4178-95E6-0E3B89157FF9}" srcOrd="7" destOrd="0" presId="urn:microsoft.com/office/officeart/2005/8/layout/vList2"/>
    <dgm:cxn modelId="{5E96595C-309D-4DB5-8607-EC757DC16024}" type="presParOf" srcId="{7DA385C9-073A-4EAD-BAD1-DD5D374208D0}" destId="{CE23CB08-F977-4EB3-BA76-BED2EC16DF7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E6C9CD5-E0F9-42BF-B627-CE4BAA3C15EE}"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7E30D5C7-7A29-4845-B20F-CA283F8DAB09}">
      <dgm:prSet/>
      <dgm:spPr/>
      <dgm:t>
        <a:bodyPr/>
        <a:lstStyle/>
        <a:p>
          <a:pPr rtl="0"/>
          <a:r>
            <a:rPr lang="en-US"/>
            <a:t>Saves space within:</a:t>
          </a:r>
        </a:p>
      </dgm:t>
    </dgm:pt>
    <dgm:pt modelId="{CEE4BD81-52C1-4046-BBE3-58C0759EB185}" type="parTrans" cxnId="{F51D631B-49DE-42FA-ADDC-037852FB1C21}">
      <dgm:prSet/>
      <dgm:spPr/>
      <dgm:t>
        <a:bodyPr/>
        <a:lstStyle/>
        <a:p>
          <a:endParaRPr lang="en-US"/>
        </a:p>
      </dgm:t>
    </dgm:pt>
    <dgm:pt modelId="{B1DA9707-5EDC-4BFD-8045-5F1D43A079F1}" type="sibTrans" cxnId="{F51D631B-49DE-42FA-ADDC-037852FB1C21}">
      <dgm:prSet/>
      <dgm:spPr/>
      <dgm:t>
        <a:bodyPr/>
        <a:lstStyle/>
        <a:p>
          <a:endParaRPr lang="en-US"/>
        </a:p>
      </dgm:t>
    </dgm:pt>
    <dgm:pt modelId="{5F10438A-C0DC-4892-B9EC-8F437D4F8A33}">
      <dgm:prSet/>
      <dgm:spPr/>
      <dgm:t>
        <a:bodyPr/>
        <a:lstStyle/>
        <a:p>
          <a:pPr rtl="0"/>
          <a:r>
            <a:rPr lang="en-US"/>
            <a:t>The database</a:t>
          </a:r>
        </a:p>
      </dgm:t>
    </dgm:pt>
    <dgm:pt modelId="{5108DED5-47AA-43E2-BD82-1F86C92D97C3}" type="parTrans" cxnId="{1CFFD0EF-11FC-4D0F-B8E5-D8EBE803867A}">
      <dgm:prSet/>
      <dgm:spPr/>
      <dgm:t>
        <a:bodyPr/>
        <a:lstStyle/>
        <a:p>
          <a:endParaRPr lang="en-US"/>
        </a:p>
      </dgm:t>
    </dgm:pt>
    <dgm:pt modelId="{B6B439D7-0228-4FF0-A335-964725C434A4}" type="sibTrans" cxnId="{1CFFD0EF-11FC-4D0F-B8E5-D8EBE803867A}">
      <dgm:prSet/>
      <dgm:spPr/>
      <dgm:t>
        <a:bodyPr/>
        <a:lstStyle/>
        <a:p>
          <a:endParaRPr lang="en-US"/>
        </a:p>
      </dgm:t>
    </dgm:pt>
    <dgm:pt modelId="{D539D47E-C220-43BB-92B7-2BCBBA9E3C2C}">
      <dgm:prSet/>
      <dgm:spPr/>
      <dgm:t>
        <a:bodyPr/>
        <a:lstStyle/>
        <a:p>
          <a:pPr rtl="0"/>
          <a:r>
            <a:rPr lang="en-US"/>
            <a:t>Memory</a:t>
          </a:r>
        </a:p>
      </dgm:t>
    </dgm:pt>
    <dgm:pt modelId="{B281202E-3498-4E83-940C-9C5F91127328}" type="parTrans" cxnId="{44160F57-FDAA-44C5-84D5-BA83B06C6100}">
      <dgm:prSet/>
      <dgm:spPr/>
      <dgm:t>
        <a:bodyPr/>
        <a:lstStyle/>
        <a:p>
          <a:endParaRPr lang="en-US"/>
        </a:p>
      </dgm:t>
    </dgm:pt>
    <dgm:pt modelId="{81C397AA-A866-498E-98DB-B06138633070}" type="sibTrans" cxnId="{44160F57-FDAA-44C5-84D5-BA83B06C6100}">
      <dgm:prSet/>
      <dgm:spPr/>
      <dgm:t>
        <a:bodyPr/>
        <a:lstStyle/>
        <a:p>
          <a:endParaRPr lang="en-US"/>
        </a:p>
      </dgm:t>
    </dgm:pt>
    <dgm:pt modelId="{A5C0C0D3-6831-4A26-BFDB-95DEF9A3E194}">
      <dgm:prSet/>
      <dgm:spPr/>
      <dgm:t>
        <a:bodyPr/>
        <a:lstStyle/>
        <a:p>
          <a:pPr rtl="0"/>
          <a:r>
            <a:rPr lang="en-US"/>
            <a:t>Backups</a:t>
          </a:r>
        </a:p>
      </dgm:t>
    </dgm:pt>
    <dgm:pt modelId="{5C91CF67-1BBF-4016-911B-EFE38B816C49}" type="parTrans" cxnId="{826A18AD-66F2-4131-A361-80A8AC37DA43}">
      <dgm:prSet/>
      <dgm:spPr/>
      <dgm:t>
        <a:bodyPr/>
        <a:lstStyle/>
        <a:p>
          <a:endParaRPr lang="en-US"/>
        </a:p>
      </dgm:t>
    </dgm:pt>
    <dgm:pt modelId="{E510C5CC-22EE-453E-8F24-6B8481CDCABD}" type="sibTrans" cxnId="{826A18AD-66F2-4131-A361-80A8AC37DA43}">
      <dgm:prSet/>
      <dgm:spPr/>
      <dgm:t>
        <a:bodyPr/>
        <a:lstStyle/>
        <a:p>
          <a:endParaRPr lang="en-US"/>
        </a:p>
      </dgm:t>
    </dgm:pt>
    <dgm:pt modelId="{DE314FE7-C919-4CBD-82C4-68283B53F0F5}">
      <dgm:prSet/>
      <dgm:spPr/>
      <dgm:t>
        <a:bodyPr/>
        <a:lstStyle/>
        <a:p>
          <a:pPr rtl="0"/>
          <a:r>
            <a:rPr lang="en-US"/>
            <a:t>Costs CPU speed, but usually worth it</a:t>
          </a:r>
        </a:p>
      </dgm:t>
    </dgm:pt>
    <dgm:pt modelId="{408A5953-F554-41A7-84A8-C7F2EB535A63}" type="parTrans" cxnId="{38C71C38-A770-4FA3-A9B9-C0B2E9B78DC3}">
      <dgm:prSet/>
      <dgm:spPr/>
      <dgm:t>
        <a:bodyPr/>
        <a:lstStyle/>
        <a:p>
          <a:endParaRPr lang="en-US"/>
        </a:p>
      </dgm:t>
    </dgm:pt>
    <dgm:pt modelId="{78624082-7A7B-4DA8-B7CD-791239C26606}" type="sibTrans" cxnId="{38C71C38-A770-4FA3-A9B9-C0B2E9B78DC3}">
      <dgm:prSet/>
      <dgm:spPr/>
      <dgm:t>
        <a:bodyPr/>
        <a:lstStyle/>
        <a:p>
          <a:endParaRPr lang="en-US"/>
        </a:p>
      </dgm:t>
    </dgm:pt>
    <dgm:pt modelId="{FC7C4518-7497-4AE0-A473-5F4C161D4969}">
      <dgm:prSet/>
      <dgm:spPr/>
      <dgm:t>
        <a:bodyPr/>
        <a:lstStyle/>
        <a:p>
          <a:pPr rtl="0"/>
          <a:r>
            <a:rPr lang="en-US"/>
            <a:t>Data Compression is Page or Row</a:t>
          </a:r>
        </a:p>
      </dgm:t>
    </dgm:pt>
    <dgm:pt modelId="{FBC2FF04-BD7F-4753-9B7B-C263777EE77F}" type="parTrans" cxnId="{24EBC55C-1A87-4AC7-B0A8-C630A4C6E247}">
      <dgm:prSet/>
      <dgm:spPr/>
      <dgm:t>
        <a:bodyPr/>
        <a:lstStyle/>
        <a:p>
          <a:endParaRPr lang="en-US"/>
        </a:p>
      </dgm:t>
    </dgm:pt>
    <dgm:pt modelId="{EB04E66D-5851-4B2E-A8E1-5A255258ED97}" type="sibTrans" cxnId="{24EBC55C-1A87-4AC7-B0A8-C630A4C6E247}">
      <dgm:prSet/>
      <dgm:spPr/>
      <dgm:t>
        <a:bodyPr/>
        <a:lstStyle/>
        <a:p>
          <a:endParaRPr lang="en-US"/>
        </a:p>
      </dgm:t>
    </dgm:pt>
    <dgm:pt modelId="{5C960D07-915F-4CE4-8893-FB6B59766026}">
      <dgm:prSet/>
      <dgm:spPr/>
      <dgm:t>
        <a:bodyPr/>
        <a:lstStyle/>
        <a:p>
          <a:pPr rtl="0"/>
          <a:r>
            <a:rPr lang="en-US"/>
            <a:t>Backup Compression is an on or off</a:t>
          </a:r>
        </a:p>
      </dgm:t>
    </dgm:pt>
    <dgm:pt modelId="{9DC515BE-701B-4583-B0D9-275B134DF7C7}" type="parTrans" cxnId="{66421D7A-7DD3-4E4A-933E-833ACC10B744}">
      <dgm:prSet/>
      <dgm:spPr/>
      <dgm:t>
        <a:bodyPr/>
        <a:lstStyle/>
        <a:p>
          <a:endParaRPr lang="en-US"/>
        </a:p>
      </dgm:t>
    </dgm:pt>
    <dgm:pt modelId="{0FAA9AFC-46AD-42DF-82AA-98242ADBD959}" type="sibTrans" cxnId="{66421D7A-7DD3-4E4A-933E-833ACC10B744}">
      <dgm:prSet/>
      <dgm:spPr/>
      <dgm:t>
        <a:bodyPr/>
        <a:lstStyle/>
        <a:p>
          <a:endParaRPr lang="en-US"/>
        </a:p>
      </dgm:t>
    </dgm:pt>
    <dgm:pt modelId="{B1DE3E33-F55D-440D-93F4-0CBF4953B029}" type="pres">
      <dgm:prSet presAssocID="{AE6C9CD5-E0F9-42BF-B627-CE4BAA3C15EE}" presName="linear" presStyleCnt="0">
        <dgm:presLayoutVars>
          <dgm:animLvl val="lvl"/>
          <dgm:resizeHandles val="exact"/>
        </dgm:presLayoutVars>
      </dgm:prSet>
      <dgm:spPr/>
    </dgm:pt>
    <dgm:pt modelId="{9AA7D471-C12B-46E5-B790-45F4C69A40F5}" type="pres">
      <dgm:prSet presAssocID="{7E30D5C7-7A29-4845-B20F-CA283F8DAB09}" presName="parentText" presStyleLbl="node1" presStyleIdx="0" presStyleCnt="4">
        <dgm:presLayoutVars>
          <dgm:chMax val="0"/>
          <dgm:bulletEnabled val="1"/>
        </dgm:presLayoutVars>
      </dgm:prSet>
      <dgm:spPr/>
    </dgm:pt>
    <dgm:pt modelId="{D22C7796-B67D-4959-9A5F-E2C93C5EDD7A}" type="pres">
      <dgm:prSet presAssocID="{7E30D5C7-7A29-4845-B20F-CA283F8DAB09}" presName="childText" presStyleLbl="revTx" presStyleIdx="0" presStyleCnt="1">
        <dgm:presLayoutVars>
          <dgm:bulletEnabled val="1"/>
        </dgm:presLayoutVars>
      </dgm:prSet>
      <dgm:spPr/>
    </dgm:pt>
    <dgm:pt modelId="{F349D6BE-8993-41E3-A473-365DFE1C521D}" type="pres">
      <dgm:prSet presAssocID="{DE314FE7-C919-4CBD-82C4-68283B53F0F5}" presName="parentText" presStyleLbl="node1" presStyleIdx="1" presStyleCnt="4">
        <dgm:presLayoutVars>
          <dgm:chMax val="0"/>
          <dgm:bulletEnabled val="1"/>
        </dgm:presLayoutVars>
      </dgm:prSet>
      <dgm:spPr/>
    </dgm:pt>
    <dgm:pt modelId="{33F879FE-CF92-4F86-89D4-452A66813D47}" type="pres">
      <dgm:prSet presAssocID="{78624082-7A7B-4DA8-B7CD-791239C26606}" presName="spacer" presStyleCnt="0"/>
      <dgm:spPr/>
    </dgm:pt>
    <dgm:pt modelId="{03BD9296-A22B-4AF2-8F54-E6252884859D}" type="pres">
      <dgm:prSet presAssocID="{FC7C4518-7497-4AE0-A473-5F4C161D4969}" presName="parentText" presStyleLbl="node1" presStyleIdx="2" presStyleCnt="4">
        <dgm:presLayoutVars>
          <dgm:chMax val="0"/>
          <dgm:bulletEnabled val="1"/>
        </dgm:presLayoutVars>
      </dgm:prSet>
      <dgm:spPr/>
    </dgm:pt>
    <dgm:pt modelId="{F2DFAC26-54D2-4704-BB5C-8CB622605E09}" type="pres">
      <dgm:prSet presAssocID="{EB04E66D-5851-4B2E-A8E1-5A255258ED97}" presName="spacer" presStyleCnt="0"/>
      <dgm:spPr/>
    </dgm:pt>
    <dgm:pt modelId="{017DA1ED-D5AB-4382-B914-6935F024352B}" type="pres">
      <dgm:prSet presAssocID="{5C960D07-915F-4CE4-8893-FB6B59766026}" presName="parentText" presStyleLbl="node1" presStyleIdx="3" presStyleCnt="4">
        <dgm:presLayoutVars>
          <dgm:chMax val="0"/>
          <dgm:bulletEnabled val="1"/>
        </dgm:presLayoutVars>
      </dgm:prSet>
      <dgm:spPr/>
    </dgm:pt>
  </dgm:ptLst>
  <dgm:cxnLst>
    <dgm:cxn modelId="{F51D631B-49DE-42FA-ADDC-037852FB1C21}" srcId="{AE6C9CD5-E0F9-42BF-B627-CE4BAA3C15EE}" destId="{7E30D5C7-7A29-4845-B20F-CA283F8DAB09}" srcOrd="0" destOrd="0" parTransId="{CEE4BD81-52C1-4046-BBE3-58C0759EB185}" sibTransId="{B1DA9707-5EDC-4BFD-8045-5F1D43A079F1}"/>
    <dgm:cxn modelId="{38C71C38-A770-4FA3-A9B9-C0B2E9B78DC3}" srcId="{AE6C9CD5-E0F9-42BF-B627-CE4BAA3C15EE}" destId="{DE314FE7-C919-4CBD-82C4-68283B53F0F5}" srcOrd="1" destOrd="0" parTransId="{408A5953-F554-41A7-84A8-C7F2EB535A63}" sibTransId="{78624082-7A7B-4DA8-B7CD-791239C26606}"/>
    <dgm:cxn modelId="{24EBC55C-1A87-4AC7-B0A8-C630A4C6E247}" srcId="{AE6C9CD5-E0F9-42BF-B627-CE4BAA3C15EE}" destId="{FC7C4518-7497-4AE0-A473-5F4C161D4969}" srcOrd="2" destOrd="0" parTransId="{FBC2FF04-BD7F-4753-9B7B-C263777EE77F}" sibTransId="{EB04E66D-5851-4B2E-A8E1-5A255258ED97}"/>
    <dgm:cxn modelId="{40B6374B-4304-4C35-A98C-57EA2FEAFFF7}" type="presOf" srcId="{5F10438A-C0DC-4892-B9EC-8F437D4F8A33}" destId="{D22C7796-B67D-4959-9A5F-E2C93C5EDD7A}" srcOrd="0" destOrd="0" presId="urn:microsoft.com/office/officeart/2005/8/layout/vList2"/>
    <dgm:cxn modelId="{D7EE5A6D-B987-4FFC-8469-EC620CA6D75E}" type="presOf" srcId="{7E30D5C7-7A29-4845-B20F-CA283F8DAB09}" destId="{9AA7D471-C12B-46E5-B790-45F4C69A40F5}" srcOrd="0" destOrd="0" presId="urn:microsoft.com/office/officeart/2005/8/layout/vList2"/>
    <dgm:cxn modelId="{2E128D6F-095F-40CB-9F9C-7CA209B23160}" type="presOf" srcId="{FC7C4518-7497-4AE0-A473-5F4C161D4969}" destId="{03BD9296-A22B-4AF2-8F54-E6252884859D}" srcOrd="0" destOrd="0" presId="urn:microsoft.com/office/officeart/2005/8/layout/vList2"/>
    <dgm:cxn modelId="{44160F57-FDAA-44C5-84D5-BA83B06C6100}" srcId="{7E30D5C7-7A29-4845-B20F-CA283F8DAB09}" destId="{D539D47E-C220-43BB-92B7-2BCBBA9E3C2C}" srcOrd="1" destOrd="0" parTransId="{B281202E-3498-4E83-940C-9C5F91127328}" sibTransId="{81C397AA-A866-498E-98DB-B06138633070}"/>
    <dgm:cxn modelId="{66421D7A-7DD3-4E4A-933E-833ACC10B744}" srcId="{AE6C9CD5-E0F9-42BF-B627-CE4BAA3C15EE}" destId="{5C960D07-915F-4CE4-8893-FB6B59766026}" srcOrd="3" destOrd="0" parTransId="{9DC515BE-701B-4583-B0D9-275B134DF7C7}" sibTransId="{0FAA9AFC-46AD-42DF-82AA-98242ADBD959}"/>
    <dgm:cxn modelId="{20730F99-3319-4EBF-8F4B-625F9E2E53ED}" type="presOf" srcId="{5C960D07-915F-4CE4-8893-FB6B59766026}" destId="{017DA1ED-D5AB-4382-B914-6935F024352B}" srcOrd="0" destOrd="0" presId="urn:microsoft.com/office/officeart/2005/8/layout/vList2"/>
    <dgm:cxn modelId="{A70941A3-505E-4838-849D-8868DA7639DD}" type="presOf" srcId="{AE6C9CD5-E0F9-42BF-B627-CE4BAA3C15EE}" destId="{B1DE3E33-F55D-440D-93F4-0CBF4953B029}" srcOrd="0" destOrd="0" presId="urn:microsoft.com/office/officeart/2005/8/layout/vList2"/>
    <dgm:cxn modelId="{826A18AD-66F2-4131-A361-80A8AC37DA43}" srcId="{7E30D5C7-7A29-4845-B20F-CA283F8DAB09}" destId="{A5C0C0D3-6831-4A26-BFDB-95DEF9A3E194}" srcOrd="2" destOrd="0" parTransId="{5C91CF67-1BBF-4016-911B-EFE38B816C49}" sibTransId="{E510C5CC-22EE-453E-8F24-6B8481CDCABD}"/>
    <dgm:cxn modelId="{104B7CCA-2322-4C1F-BB63-4CE67116C268}" type="presOf" srcId="{DE314FE7-C919-4CBD-82C4-68283B53F0F5}" destId="{F349D6BE-8993-41E3-A473-365DFE1C521D}" srcOrd="0" destOrd="0" presId="urn:microsoft.com/office/officeart/2005/8/layout/vList2"/>
    <dgm:cxn modelId="{C593C3E5-9A29-4B71-9B4D-73C434D10204}" type="presOf" srcId="{D539D47E-C220-43BB-92B7-2BCBBA9E3C2C}" destId="{D22C7796-B67D-4959-9A5F-E2C93C5EDD7A}" srcOrd="0" destOrd="1" presId="urn:microsoft.com/office/officeart/2005/8/layout/vList2"/>
    <dgm:cxn modelId="{5BBE88EC-ADF8-4F05-8A0E-17BD48752FF7}" type="presOf" srcId="{A5C0C0D3-6831-4A26-BFDB-95DEF9A3E194}" destId="{D22C7796-B67D-4959-9A5F-E2C93C5EDD7A}" srcOrd="0" destOrd="2" presId="urn:microsoft.com/office/officeart/2005/8/layout/vList2"/>
    <dgm:cxn modelId="{1CFFD0EF-11FC-4D0F-B8E5-D8EBE803867A}" srcId="{7E30D5C7-7A29-4845-B20F-CA283F8DAB09}" destId="{5F10438A-C0DC-4892-B9EC-8F437D4F8A33}" srcOrd="0" destOrd="0" parTransId="{5108DED5-47AA-43E2-BD82-1F86C92D97C3}" sibTransId="{B6B439D7-0228-4FF0-A335-964725C434A4}"/>
    <dgm:cxn modelId="{4F99639F-47C9-49FA-9B70-A390FCE289FE}" type="presParOf" srcId="{B1DE3E33-F55D-440D-93F4-0CBF4953B029}" destId="{9AA7D471-C12B-46E5-B790-45F4C69A40F5}" srcOrd="0" destOrd="0" presId="urn:microsoft.com/office/officeart/2005/8/layout/vList2"/>
    <dgm:cxn modelId="{1A37DA3F-6706-4DDC-80D1-D071A3F13034}" type="presParOf" srcId="{B1DE3E33-F55D-440D-93F4-0CBF4953B029}" destId="{D22C7796-B67D-4959-9A5F-E2C93C5EDD7A}" srcOrd="1" destOrd="0" presId="urn:microsoft.com/office/officeart/2005/8/layout/vList2"/>
    <dgm:cxn modelId="{148C47CD-3621-4D7D-A538-52857E092265}" type="presParOf" srcId="{B1DE3E33-F55D-440D-93F4-0CBF4953B029}" destId="{F349D6BE-8993-41E3-A473-365DFE1C521D}" srcOrd="2" destOrd="0" presId="urn:microsoft.com/office/officeart/2005/8/layout/vList2"/>
    <dgm:cxn modelId="{4C042EE9-EEF6-4F70-8840-0A73E0FBDEF1}" type="presParOf" srcId="{B1DE3E33-F55D-440D-93F4-0CBF4953B029}" destId="{33F879FE-CF92-4F86-89D4-452A66813D47}" srcOrd="3" destOrd="0" presId="urn:microsoft.com/office/officeart/2005/8/layout/vList2"/>
    <dgm:cxn modelId="{2D42C11E-3359-433A-9157-6AA1F1F0116D}" type="presParOf" srcId="{B1DE3E33-F55D-440D-93F4-0CBF4953B029}" destId="{03BD9296-A22B-4AF2-8F54-E6252884859D}" srcOrd="4" destOrd="0" presId="urn:microsoft.com/office/officeart/2005/8/layout/vList2"/>
    <dgm:cxn modelId="{CF1D67D0-3111-4E56-BB73-0A839CBA61AC}" type="presParOf" srcId="{B1DE3E33-F55D-440D-93F4-0CBF4953B029}" destId="{F2DFAC26-54D2-4704-BB5C-8CB622605E09}" srcOrd="5" destOrd="0" presId="urn:microsoft.com/office/officeart/2005/8/layout/vList2"/>
    <dgm:cxn modelId="{5C4042B7-0767-4FB2-913F-E92F7D5C658A}" type="presParOf" srcId="{B1DE3E33-F55D-440D-93F4-0CBF4953B029}" destId="{017DA1ED-D5AB-4382-B914-6935F024352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51B5CFB-05D8-4684-AD3C-42F94DE9DA6F}"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9D1ACB0B-48C1-425F-B4A6-9F9CD135CB3E}">
      <dgm:prSet/>
      <dgm:spPr/>
      <dgm:t>
        <a:bodyPr/>
        <a:lstStyle/>
        <a:p>
          <a:pPr rtl="0"/>
          <a:r>
            <a:rPr lang="en-US"/>
            <a:t>All databases can become corrupt</a:t>
          </a:r>
        </a:p>
      </dgm:t>
    </dgm:pt>
    <dgm:pt modelId="{3ED9D2FD-F5C0-4730-BD7B-3DDBB80457E0}" type="parTrans" cxnId="{9DA0BD2A-28B3-4416-A3A2-6C09B38903A6}">
      <dgm:prSet/>
      <dgm:spPr/>
      <dgm:t>
        <a:bodyPr/>
        <a:lstStyle/>
        <a:p>
          <a:endParaRPr lang="en-US"/>
        </a:p>
      </dgm:t>
    </dgm:pt>
    <dgm:pt modelId="{F9DD69A1-08A1-475F-9FD1-E5266DD471ED}" type="sibTrans" cxnId="{9DA0BD2A-28B3-4416-A3A2-6C09B38903A6}">
      <dgm:prSet/>
      <dgm:spPr/>
      <dgm:t>
        <a:bodyPr/>
        <a:lstStyle/>
        <a:p>
          <a:endParaRPr lang="en-US"/>
        </a:p>
      </dgm:t>
    </dgm:pt>
    <dgm:pt modelId="{5E4BFA32-D964-4958-9461-70E8E7B743FB}">
      <dgm:prSet/>
      <dgm:spPr/>
      <dgm:t>
        <a:bodyPr/>
        <a:lstStyle/>
        <a:p>
          <a:pPr rtl="0"/>
          <a:r>
            <a:rPr lang="en-US"/>
            <a:t>Corruption is usually a hardware problem</a:t>
          </a:r>
        </a:p>
      </dgm:t>
    </dgm:pt>
    <dgm:pt modelId="{692A713C-702D-423D-AE61-F109F4E57A92}" type="parTrans" cxnId="{4A44C098-2EA3-4707-AB6A-2D694C380BDB}">
      <dgm:prSet/>
      <dgm:spPr/>
      <dgm:t>
        <a:bodyPr/>
        <a:lstStyle/>
        <a:p>
          <a:endParaRPr lang="en-US"/>
        </a:p>
      </dgm:t>
    </dgm:pt>
    <dgm:pt modelId="{CB11E195-57BD-4A1F-A406-DCE3377F32C0}" type="sibTrans" cxnId="{4A44C098-2EA3-4707-AB6A-2D694C380BDB}">
      <dgm:prSet/>
      <dgm:spPr/>
      <dgm:t>
        <a:bodyPr/>
        <a:lstStyle/>
        <a:p>
          <a:endParaRPr lang="en-US"/>
        </a:p>
      </dgm:t>
    </dgm:pt>
    <dgm:pt modelId="{B82EDB16-07ED-4BC5-AC7D-4F88E6C98C2E}">
      <dgm:prSet/>
      <dgm:spPr/>
      <dgm:t>
        <a:bodyPr/>
        <a:lstStyle/>
        <a:p>
          <a:pPr rtl="0"/>
          <a:r>
            <a:rPr lang="en-US"/>
            <a:t>Corruption should be checked for regularly</a:t>
          </a:r>
        </a:p>
      </dgm:t>
    </dgm:pt>
    <dgm:pt modelId="{10414292-2C71-4E3F-BB5B-5CD2E33C0C23}" type="parTrans" cxnId="{4FC1085A-A9D8-4588-8226-4525302ABB4D}">
      <dgm:prSet/>
      <dgm:spPr/>
      <dgm:t>
        <a:bodyPr/>
        <a:lstStyle/>
        <a:p>
          <a:endParaRPr lang="en-US"/>
        </a:p>
      </dgm:t>
    </dgm:pt>
    <dgm:pt modelId="{D51DF590-D8A2-4785-A265-5879C07AECD9}" type="sibTrans" cxnId="{4FC1085A-A9D8-4588-8226-4525302ABB4D}">
      <dgm:prSet/>
      <dgm:spPr/>
      <dgm:t>
        <a:bodyPr/>
        <a:lstStyle/>
        <a:p>
          <a:endParaRPr lang="en-US"/>
        </a:p>
      </dgm:t>
    </dgm:pt>
    <dgm:pt modelId="{41166701-50A1-438D-A346-B1DF4EA94E91}">
      <dgm:prSet/>
      <dgm:spPr/>
      <dgm:t>
        <a:bodyPr/>
        <a:lstStyle/>
        <a:p>
          <a:pPr rtl="0"/>
          <a:r>
            <a:rPr lang="en-US"/>
            <a:t>Depending on what is corrupt it may be repaired without data loss</a:t>
          </a:r>
        </a:p>
      </dgm:t>
    </dgm:pt>
    <dgm:pt modelId="{B6393372-F913-408A-9D10-93B19A84C1C4}" type="parTrans" cxnId="{CF351AEB-6DF0-47AB-B04D-02DA4F18BB62}">
      <dgm:prSet/>
      <dgm:spPr/>
      <dgm:t>
        <a:bodyPr/>
        <a:lstStyle/>
        <a:p>
          <a:endParaRPr lang="en-US"/>
        </a:p>
      </dgm:t>
    </dgm:pt>
    <dgm:pt modelId="{4191BEF1-B01E-4D0E-9F93-A590FBAB7ADA}" type="sibTrans" cxnId="{CF351AEB-6DF0-47AB-B04D-02DA4F18BB62}">
      <dgm:prSet/>
      <dgm:spPr/>
      <dgm:t>
        <a:bodyPr/>
        <a:lstStyle/>
        <a:p>
          <a:endParaRPr lang="en-US"/>
        </a:p>
      </dgm:t>
    </dgm:pt>
    <dgm:pt modelId="{4B993DD5-A136-49D7-ABF6-02E0BC00832C}">
      <dgm:prSet/>
      <dgm:spPr/>
      <dgm:t>
        <a:bodyPr/>
        <a:lstStyle/>
        <a:p>
          <a:pPr rtl="0"/>
          <a:r>
            <a:rPr lang="en-US"/>
            <a:t>Corruption is checked for and repaired using DBCC CHECKDB</a:t>
          </a:r>
        </a:p>
      </dgm:t>
    </dgm:pt>
    <dgm:pt modelId="{BC775AF1-7B12-4FDF-BB08-C9A3802BA8A2}" type="parTrans" cxnId="{2D213E1A-54BD-4B89-848D-65ECBD90F35E}">
      <dgm:prSet/>
      <dgm:spPr/>
      <dgm:t>
        <a:bodyPr/>
        <a:lstStyle/>
        <a:p>
          <a:endParaRPr lang="en-US"/>
        </a:p>
      </dgm:t>
    </dgm:pt>
    <dgm:pt modelId="{97D0440A-7426-4918-BACC-C39DC6DCB8E3}" type="sibTrans" cxnId="{2D213E1A-54BD-4B89-848D-65ECBD90F35E}">
      <dgm:prSet/>
      <dgm:spPr/>
      <dgm:t>
        <a:bodyPr/>
        <a:lstStyle/>
        <a:p>
          <a:endParaRPr lang="en-US"/>
        </a:p>
      </dgm:t>
    </dgm:pt>
    <dgm:pt modelId="{C312C875-A6A5-43BC-9AC1-57E637A981A8}">
      <dgm:prSet/>
      <dgm:spPr/>
      <dgm:t>
        <a:bodyPr/>
        <a:lstStyle/>
        <a:p>
          <a:pPr rtl="0"/>
          <a:r>
            <a:rPr lang="en-US"/>
            <a:t>Corruption will happen, how you prepare for it will determine how easily you can survive it</a:t>
          </a:r>
        </a:p>
      </dgm:t>
    </dgm:pt>
    <dgm:pt modelId="{C2DDB2BB-FF4E-41FD-8561-ACD9171530CD}" type="parTrans" cxnId="{4F58FD4D-4DD9-4E6C-852C-F44B08A2B1BC}">
      <dgm:prSet/>
      <dgm:spPr/>
      <dgm:t>
        <a:bodyPr/>
        <a:lstStyle/>
        <a:p>
          <a:endParaRPr lang="en-US"/>
        </a:p>
      </dgm:t>
    </dgm:pt>
    <dgm:pt modelId="{49D17620-4235-4159-B7BD-FDA1A6318398}" type="sibTrans" cxnId="{4F58FD4D-4DD9-4E6C-852C-F44B08A2B1BC}">
      <dgm:prSet/>
      <dgm:spPr/>
      <dgm:t>
        <a:bodyPr/>
        <a:lstStyle/>
        <a:p>
          <a:endParaRPr lang="en-US"/>
        </a:p>
      </dgm:t>
    </dgm:pt>
    <dgm:pt modelId="{256DC8CD-1F00-470A-990F-1299A6405133}">
      <dgm:prSet/>
      <dgm:spPr/>
      <dgm:t>
        <a:bodyPr/>
        <a:lstStyle/>
        <a:p>
          <a:pPr rtl="0"/>
          <a:r>
            <a:rPr lang="en-US"/>
            <a:t>Some corruption can’t be repaired and must be restored from a backup</a:t>
          </a:r>
        </a:p>
      </dgm:t>
    </dgm:pt>
    <dgm:pt modelId="{71F701E5-C2FA-4645-BA5A-BF8B5A64DD49}" type="parTrans" cxnId="{9EFA122A-514C-482B-AC9F-9317F00C5AD9}">
      <dgm:prSet/>
      <dgm:spPr/>
      <dgm:t>
        <a:bodyPr/>
        <a:lstStyle/>
        <a:p>
          <a:endParaRPr lang="en-US"/>
        </a:p>
      </dgm:t>
    </dgm:pt>
    <dgm:pt modelId="{5B59E30F-4A4E-4232-A12A-7EE5E92970D2}" type="sibTrans" cxnId="{9EFA122A-514C-482B-AC9F-9317F00C5AD9}">
      <dgm:prSet/>
      <dgm:spPr/>
      <dgm:t>
        <a:bodyPr/>
        <a:lstStyle/>
        <a:p>
          <a:endParaRPr lang="en-US"/>
        </a:p>
      </dgm:t>
    </dgm:pt>
    <dgm:pt modelId="{922F3B66-0CCC-45D7-9F2D-9E71C75CD66F}" type="pres">
      <dgm:prSet presAssocID="{551B5CFB-05D8-4684-AD3C-42F94DE9DA6F}" presName="linear" presStyleCnt="0">
        <dgm:presLayoutVars>
          <dgm:animLvl val="lvl"/>
          <dgm:resizeHandles val="exact"/>
        </dgm:presLayoutVars>
      </dgm:prSet>
      <dgm:spPr/>
    </dgm:pt>
    <dgm:pt modelId="{27A17EDB-E101-4064-9D3E-03645F053033}" type="pres">
      <dgm:prSet presAssocID="{9D1ACB0B-48C1-425F-B4A6-9F9CD135CB3E}" presName="parentText" presStyleLbl="node1" presStyleIdx="0" presStyleCnt="7">
        <dgm:presLayoutVars>
          <dgm:chMax val="0"/>
          <dgm:bulletEnabled val="1"/>
        </dgm:presLayoutVars>
      </dgm:prSet>
      <dgm:spPr/>
    </dgm:pt>
    <dgm:pt modelId="{1C84B960-2F91-4B63-9FD0-7FB0939FA50D}" type="pres">
      <dgm:prSet presAssocID="{F9DD69A1-08A1-475F-9FD1-E5266DD471ED}" presName="spacer" presStyleCnt="0"/>
      <dgm:spPr/>
    </dgm:pt>
    <dgm:pt modelId="{4DC560B3-7E32-4955-9765-383ABD59B1B7}" type="pres">
      <dgm:prSet presAssocID="{5E4BFA32-D964-4958-9461-70E8E7B743FB}" presName="parentText" presStyleLbl="node1" presStyleIdx="1" presStyleCnt="7">
        <dgm:presLayoutVars>
          <dgm:chMax val="0"/>
          <dgm:bulletEnabled val="1"/>
        </dgm:presLayoutVars>
      </dgm:prSet>
      <dgm:spPr/>
    </dgm:pt>
    <dgm:pt modelId="{492B7F1C-6D19-444F-B20B-F8523B6AA397}" type="pres">
      <dgm:prSet presAssocID="{CB11E195-57BD-4A1F-A406-DCE3377F32C0}" presName="spacer" presStyleCnt="0"/>
      <dgm:spPr/>
    </dgm:pt>
    <dgm:pt modelId="{B0DD2B15-0186-4A59-9B98-53084C388BEF}" type="pres">
      <dgm:prSet presAssocID="{B82EDB16-07ED-4BC5-AC7D-4F88E6C98C2E}" presName="parentText" presStyleLbl="node1" presStyleIdx="2" presStyleCnt="7">
        <dgm:presLayoutVars>
          <dgm:chMax val="0"/>
          <dgm:bulletEnabled val="1"/>
        </dgm:presLayoutVars>
      </dgm:prSet>
      <dgm:spPr/>
    </dgm:pt>
    <dgm:pt modelId="{3C097B06-F226-441B-BF63-C8308A6C9718}" type="pres">
      <dgm:prSet presAssocID="{D51DF590-D8A2-4785-A265-5879C07AECD9}" presName="spacer" presStyleCnt="0"/>
      <dgm:spPr/>
    </dgm:pt>
    <dgm:pt modelId="{AD3C7A3E-AC0A-4112-B132-3C66581E3734}" type="pres">
      <dgm:prSet presAssocID="{41166701-50A1-438D-A346-B1DF4EA94E91}" presName="parentText" presStyleLbl="node1" presStyleIdx="3" presStyleCnt="7">
        <dgm:presLayoutVars>
          <dgm:chMax val="0"/>
          <dgm:bulletEnabled val="1"/>
        </dgm:presLayoutVars>
      </dgm:prSet>
      <dgm:spPr/>
    </dgm:pt>
    <dgm:pt modelId="{09D69CF0-5C87-4531-8051-5CD6D5CF2A15}" type="pres">
      <dgm:prSet presAssocID="{4191BEF1-B01E-4D0E-9F93-A590FBAB7ADA}" presName="spacer" presStyleCnt="0"/>
      <dgm:spPr/>
    </dgm:pt>
    <dgm:pt modelId="{10F06867-4B03-4FAC-BE49-B48FDAEAD026}" type="pres">
      <dgm:prSet presAssocID="{4B993DD5-A136-49D7-ABF6-02E0BC00832C}" presName="parentText" presStyleLbl="node1" presStyleIdx="4" presStyleCnt="7">
        <dgm:presLayoutVars>
          <dgm:chMax val="0"/>
          <dgm:bulletEnabled val="1"/>
        </dgm:presLayoutVars>
      </dgm:prSet>
      <dgm:spPr/>
    </dgm:pt>
    <dgm:pt modelId="{3AEF6AB5-B3FC-4724-8071-CD858FC58F8D}" type="pres">
      <dgm:prSet presAssocID="{97D0440A-7426-4918-BACC-C39DC6DCB8E3}" presName="spacer" presStyleCnt="0"/>
      <dgm:spPr/>
    </dgm:pt>
    <dgm:pt modelId="{F9DC918E-C5BE-493C-9FF7-660BC8AA2C03}" type="pres">
      <dgm:prSet presAssocID="{C312C875-A6A5-43BC-9AC1-57E637A981A8}" presName="parentText" presStyleLbl="node1" presStyleIdx="5" presStyleCnt="7">
        <dgm:presLayoutVars>
          <dgm:chMax val="0"/>
          <dgm:bulletEnabled val="1"/>
        </dgm:presLayoutVars>
      </dgm:prSet>
      <dgm:spPr/>
    </dgm:pt>
    <dgm:pt modelId="{B9795350-728B-4DFA-AAB3-8F3F7AC1D697}" type="pres">
      <dgm:prSet presAssocID="{49D17620-4235-4159-B7BD-FDA1A6318398}" presName="spacer" presStyleCnt="0"/>
      <dgm:spPr/>
    </dgm:pt>
    <dgm:pt modelId="{D5522C25-4C6B-4129-A4C5-863EF033A23B}" type="pres">
      <dgm:prSet presAssocID="{256DC8CD-1F00-470A-990F-1299A6405133}" presName="parentText" presStyleLbl="node1" presStyleIdx="6" presStyleCnt="7">
        <dgm:presLayoutVars>
          <dgm:chMax val="0"/>
          <dgm:bulletEnabled val="1"/>
        </dgm:presLayoutVars>
      </dgm:prSet>
      <dgm:spPr/>
    </dgm:pt>
  </dgm:ptLst>
  <dgm:cxnLst>
    <dgm:cxn modelId="{2D213E1A-54BD-4B89-848D-65ECBD90F35E}" srcId="{551B5CFB-05D8-4684-AD3C-42F94DE9DA6F}" destId="{4B993DD5-A136-49D7-ABF6-02E0BC00832C}" srcOrd="4" destOrd="0" parTransId="{BC775AF1-7B12-4FDF-BB08-C9A3802BA8A2}" sibTransId="{97D0440A-7426-4918-BACC-C39DC6DCB8E3}"/>
    <dgm:cxn modelId="{9EFA122A-514C-482B-AC9F-9317F00C5AD9}" srcId="{551B5CFB-05D8-4684-AD3C-42F94DE9DA6F}" destId="{256DC8CD-1F00-470A-990F-1299A6405133}" srcOrd="6" destOrd="0" parTransId="{71F701E5-C2FA-4645-BA5A-BF8B5A64DD49}" sibTransId="{5B59E30F-4A4E-4232-A12A-7EE5E92970D2}"/>
    <dgm:cxn modelId="{9DA0BD2A-28B3-4416-A3A2-6C09B38903A6}" srcId="{551B5CFB-05D8-4684-AD3C-42F94DE9DA6F}" destId="{9D1ACB0B-48C1-425F-B4A6-9F9CD135CB3E}" srcOrd="0" destOrd="0" parTransId="{3ED9D2FD-F5C0-4730-BD7B-3DDBB80457E0}" sibTransId="{F9DD69A1-08A1-475F-9FD1-E5266DD471ED}"/>
    <dgm:cxn modelId="{080E152D-0E3E-4DE4-960A-D3D36EE91AB8}" type="presOf" srcId="{B82EDB16-07ED-4BC5-AC7D-4F88E6C98C2E}" destId="{B0DD2B15-0186-4A59-9B98-53084C388BEF}" srcOrd="0" destOrd="0" presId="urn:microsoft.com/office/officeart/2005/8/layout/vList2"/>
    <dgm:cxn modelId="{A49C323A-99AB-46E6-8669-3925EF90EC00}" type="presOf" srcId="{C312C875-A6A5-43BC-9AC1-57E637A981A8}" destId="{F9DC918E-C5BE-493C-9FF7-660BC8AA2C03}" srcOrd="0" destOrd="0" presId="urn:microsoft.com/office/officeart/2005/8/layout/vList2"/>
    <dgm:cxn modelId="{4F58FD4D-4DD9-4E6C-852C-F44B08A2B1BC}" srcId="{551B5CFB-05D8-4684-AD3C-42F94DE9DA6F}" destId="{C312C875-A6A5-43BC-9AC1-57E637A981A8}" srcOrd="5" destOrd="0" parTransId="{C2DDB2BB-FF4E-41FD-8561-ACD9171530CD}" sibTransId="{49D17620-4235-4159-B7BD-FDA1A6318398}"/>
    <dgm:cxn modelId="{AD6A3159-12DE-4B15-8368-030594B7DA2E}" type="presOf" srcId="{4B993DD5-A136-49D7-ABF6-02E0BC00832C}" destId="{10F06867-4B03-4FAC-BE49-B48FDAEAD026}" srcOrd="0" destOrd="0" presId="urn:microsoft.com/office/officeart/2005/8/layout/vList2"/>
    <dgm:cxn modelId="{4FC1085A-A9D8-4588-8226-4525302ABB4D}" srcId="{551B5CFB-05D8-4684-AD3C-42F94DE9DA6F}" destId="{B82EDB16-07ED-4BC5-AC7D-4F88E6C98C2E}" srcOrd="2" destOrd="0" parTransId="{10414292-2C71-4E3F-BB5B-5CD2E33C0C23}" sibTransId="{D51DF590-D8A2-4785-A265-5879C07AECD9}"/>
    <dgm:cxn modelId="{4A44C098-2EA3-4707-AB6A-2D694C380BDB}" srcId="{551B5CFB-05D8-4684-AD3C-42F94DE9DA6F}" destId="{5E4BFA32-D964-4958-9461-70E8E7B743FB}" srcOrd="1" destOrd="0" parTransId="{692A713C-702D-423D-AE61-F109F4E57A92}" sibTransId="{CB11E195-57BD-4A1F-A406-DCE3377F32C0}"/>
    <dgm:cxn modelId="{9B1AB9C6-DC28-4833-B5B1-0FFA84363215}" type="presOf" srcId="{41166701-50A1-438D-A346-B1DF4EA94E91}" destId="{AD3C7A3E-AC0A-4112-B132-3C66581E3734}" srcOrd="0" destOrd="0" presId="urn:microsoft.com/office/officeart/2005/8/layout/vList2"/>
    <dgm:cxn modelId="{31414DE3-787F-4DF4-80A8-EE41E2D8B865}" type="presOf" srcId="{256DC8CD-1F00-470A-990F-1299A6405133}" destId="{D5522C25-4C6B-4129-A4C5-863EF033A23B}" srcOrd="0" destOrd="0" presId="urn:microsoft.com/office/officeart/2005/8/layout/vList2"/>
    <dgm:cxn modelId="{B28802E7-037D-4163-9B9A-792890B3B398}" type="presOf" srcId="{5E4BFA32-D964-4958-9461-70E8E7B743FB}" destId="{4DC560B3-7E32-4955-9765-383ABD59B1B7}" srcOrd="0" destOrd="0" presId="urn:microsoft.com/office/officeart/2005/8/layout/vList2"/>
    <dgm:cxn modelId="{CF351AEB-6DF0-47AB-B04D-02DA4F18BB62}" srcId="{551B5CFB-05D8-4684-AD3C-42F94DE9DA6F}" destId="{41166701-50A1-438D-A346-B1DF4EA94E91}" srcOrd="3" destOrd="0" parTransId="{B6393372-F913-408A-9D10-93B19A84C1C4}" sibTransId="{4191BEF1-B01E-4D0E-9F93-A590FBAB7ADA}"/>
    <dgm:cxn modelId="{C0CBD6F3-572E-47C5-8FA3-4DAB0EBC61BF}" type="presOf" srcId="{551B5CFB-05D8-4684-AD3C-42F94DE9DA6F}" destId="{922F3B66-0CCC-45D7-9F2D-9E71C75CD66F}" srcOrd="0" destOrd="0" presId="urn:microsoft.com/office/officeart/2005/8/layout/vList2"/>
    <dgm:cxn modelId="{A0A9D0FF-D83F-404F-B3C3-ED5B640B6A45}" type="presOf" srcId="{9D1ACB0B-48C1-425F-B4A6-9F9CD135CB3E}" destId="{27A17EDB-E101-4064-9D3E-03645F053033}" srcOrd="0" destOrd="0" presId="urn:microsoft.com/office/officeart/2005/8/layout/vList2"/>
    <dgm:cxn modelId="{6B90E641-FF1B-462C-A022-BED025DF7D92}" type="presParOf" srcId="{922F3B66-0CCC-45D7-9F2D-9E71C75CD66F}" destId="{27A17EDB-E101-4064-9D3E-03645F053033}" srcOrd="0" destOrd="0" presId="urn:microsoft.com/office/officeart/2005/8/layout/vList2"/>
    <dgm:cxn modelId="{67E67E5D-3D84-415E-8C1E-48920C27DD3B}" type="presParOf" srcId="{922F3B66-0CCC-45D7-9F2D-9E71C75CD66F}" destId="{1C84B960-2F91-4B63-9FD0-7FB0939FA50D}" srcOrd="1" destOrd="0" presId="urn:microsoft.com/office/officeart/2005/8/layout/vList2"/>
    <dgm:cxn modelId="{9E774E28-C1D0-498C-8F0C-A4DD6D280A8B}" type="presParOf" srcId="{922F3B66-0CCC-45D7-9F2D-9E71C75CD66F}" destId="{4DC560B3-7E32-4955-9765-383ABD59B1B7}" srcOrd="2" destOrd="0" presId="urn:microsoft.com/office/officeart/2005/8/layout/vList2"/>
    <dgm:cxn modelId="{6A61D39C-6E47-4E70-9E39-FCECE0B0CFFF}" type="presParOf" srcId="{922F3B66-0CCC-45D7-9F2D-9E71C75CD66F}" destId="{492B7F1C-6D19-444F-B20B-F8523B6AA397}" srcOrd="3" destOrd="0" presId="urn:microsoft.com/office/officeart/2005/8/layout/vList2"/>
    <dgm:cxn modelId="{C8DF00C1-86DD-4D0E-B649-754969139A23}" type="presParOf" srcId="{922F3B66-0CCC-45D7-9F2D-9E71C75CD66F}" destId="{B0DD2B15-0186-4A59-9B98-53084C388BEF}" srcOrd="4" destOrd="0" presId="urn:microsoft.com/office/officeart/2005/8/layout/vList2"/>
    <dgm:cxn modelId="{86087049-3F13-4007-A5FD-0865D5505097}" type="presParOf" srcId="{922F3B66-0CCC-45D7-9F2D-9E71C75CD66F}" destId="{3C097B06-F226-441B-BF63-C8308A6C9718}" srcOrd="5" destOrd="0" presId="urn:microsoft.com/office/officeart/2005/8/layout/vList2"/>
    <dgm:cxn modelId="{6D2CA47D-00E4-4679-B872-80C39006E0DF}" type="presParOf" srcId="{922F3B66-0CCC-45D7-9F2D-9E71C75CD66F}" destId="{AD3C7A3E-AC0A-4112-B132-3C66581E3734}" srcOrd="6" destOrd="0" presId="urn:microsoft.com/office/officeart/2005/8/layout/vList2"/>
    <dgm:cxn modelId="{D0E136D8-D0D4-4484-B8FE-2460AD10FCBA}" type="presParOf" srcId="{922F3B66-0CCC-45D7-9F2D-9E71C75CD66F}" destId="{09D69CF0-5C87-4531-8051-5CD6D5CF2A15}" srcOrd="7" destOrd="0" presId="urn:microsoft.com/office/officeart/2005/8/layout/vList2"/>
    <dgm:cxn modelId="{32218DFE-1869-4254-91BA-DBCD702B78F0}" type="presParOf" srcId="{922F3B66-0CCC-45D7-9F2D-9E71C75CD66F}" destId="{10F06867-4B03-4FAC-BE49-B48FDAEAD026}" srcOrd="8" destOrd="0" presId="urn:microsoft.com/office/officeart/2005/8/layout/vList2"/>
    <dgm:cxn modelId="{8AA20E4B-62C0-49FC-81A4-1E6B4D98426F}" type="presParOf" srcId="{922F3B66-0CCC-45D7-9F2D-9E71C75CD66F}" destId="{3AEF6AB5-B3FC-4724-8071-CD858FC58F8D}" srcOrd="9" destOrd="0" presId="urn:microsoft.com/office/officeart/2005/8/layout/vList2"/>
    <dgm:cxn modelId="{57ED6CFD-03AF-4BCE-9ECB-42D22B353DD0}" type="presParOf" srcId="{922F3B66-0CCC-45D7-9F2D-9E71C75CD66F}" destId="{F9DC918E-C5BE-493C-9FF7-660BC8AA2C03}" srcOrd="10" destOrd="0" presId="urn:microsoft.com/office/officeart/2005/8/layout/vList2"/>
    <dgm:cxn modelId="{3014A9C1-CE8C-4CA9-8987-625BF9865F17}" type="presParOf" srcId="{922F3B66-0CCC-45D7-9F2D-9E71C75CD66F}" destId="{B9795350-728B-4DFA-AAB3-8F3F7AC1D697}" srcOrd="11" destOrd="0" presId="urn:microsoft.com/office/officeart/2005/8/layout/vList2"/>
    <dgm:cxn modelId="{000FC95F-F88E-4617-8121-1ECC90A9DC0E}" type="presParOf" srcId="{922F3B66-0CCC-45D7-9F2D-9E71C75CD66F}" destId="{D5522C25-4C6B-4129-A4C5-863EF033A23B}"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1255451-9B8F-4117-A813-4F8BAA20B27D}"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F946ED5A-EFC2-4494-9154-EC1AAEA3EB01}">
      <dgm:prSet/>
      <dgm:spPr/>
      <dgm:t>
        <a:bodyPr/>
        <a:lstStyle/>
        <a:p>
          <a:pPr rtl="0"/>
          <a:r>
            <a:rPr lang="en-US"/>
            <a:t>Compatibility levels tell SQL Server which language syntax to support</a:t>
          </a:r>
        </a:p>
      </dgm:t>
    </dgm:pt>
    <dgm:pt modelId="{12AD62D6-A4BD-475B-AF42-D7153306E6B3}" type="parTrans" cxnId="{960C3613-CDCD-4439-8F4F-340457A0B543}">
      <dgm:prSet/>
      <dgm:spPr/>
      <dgm:t>
        <a:bodyPr/>
        <a:lstStyle/>
        <a:p>
          <a:endParaRPr lang="en-US"/>
        </a:p>
      </dgm:t>
    </dgm:pt>
    <dgm:pt modelId="{EFBD0C82-8FA0-43A5-AF76-781A733E0ADB}" type="sibTrans" cxnId="{960C3613-CDCD-4439-8F4F-340457A0B543}">
      <dgm:prSet/>
      <dgm:spPr/>
      <dgm:t>
        <a:bodyPr/>
        <a:lstStyle/>
        <a:p>
          <a:endParaRPr lang="en-US"/>
        </a:p>
      </dgm:t>
    </dgm:pt>
    <dgm:pt modelId="{C438FEBD-C1C3-48D3-B0A0-FCDD28A14E39}">
      <dgm:prSet/>
      <dgm:spPr/>
      <dgm:t>
        <a:bodyPr/>
        <a:lstStyle/>
        <a:p>
          <a:pPr rtl="0"/>
          <a:r>
            <a:rPr lang="en-US" dirty="0"/>
            <a:t>Does not effect the version of the SQL Server the database can be restored to</a:t>
          </a:r>
        </a:p>
      </dgm:t>
    </dgm:pt>
    <dgm:pt modelId="{EB90DD97-5C83-4768-BCE0-E5540BA3218E}" type="parTrans" cxnId="{F75C79D1-BF54-4D86-A1A7-E6CC7CFEFB8A}">
      <dgm:prSet/>
      <dgm:spPr/>
      <dgm:t>
        <a:bodyPr/>
        <a:lstStyle/>
        <a:p>
          <a:endParaRPr lang="en-US"/>
        </a:p>
      </dgm:t>
    </dgm:pt>
    <dgm:pt modelId="{2438CF29-485A-4F8D-9C0A-15B4D72F574F}" type="sibTrans" cxnId="{F75C79D1-BF54-4D86-A1A7-E6CC7CFEFB8A}">
      <dgm:prSet/>
      <dgm:spPr/>
      <dgm:t>
        <a:bodyPr/>
        <a:lstStyle/>
        <a:p>
          <a:endParaRPr lang="en-US"/>
        </a:p>
      </dgm:t>
    </dgm:pt>
    <dgm:pt modelId="{B5A4F98E-CB35-47BF-BF21-BAD54FA0868E}">
      <dgm:prSet/>
      <dgm:spPr/>
      <dgm:t>
        <a:bodyPr/>
        <a:lstStyle/>
        <a:p>
          <a:pPr rtl="0"/>
          <a:r>
            <a:rPr lang="en-US"/>
            <a:t>SQL Supports several down level compatibility levels.</a:t>
          </a:r>
        </a:p>
      </dgm:t>
    </dgm:pt>
    <dgm:pt modelId="{24C903F6-0482-43E8-94C2-A110B0080787}" type="parTrans" cxnId="{BAF061F7-182A-4E32-AB21-ADDC756100F6}">
      <dgm:prSet/>
      <dgm:spPr/>
      <dgm:t>
        <a:bodyPr/>
        <a:lstStyle/>
        <a:p>
          <a:endParaRPr lang="en-US"/>
        </a:p>
      </dgm:t>
    </dgm:pt>
    <dgm:pt modelId="{C53E9CBE-6E5F-409B-B5A6-AC97F4BA1332}" type="sibTrans" cxnId="{BAF061F7-182A-4E32-AB21-ADDC756100F6}">
      <dgm:prSet/>
      <dgm:spPr/>
      <dgm:t>
        <a:bodyPr/>
        <a:lstStyle/>
        <a:p>
          <a:endParaRPr lang="en-US"/>
        </a:p>
      </dgm:t>
    </dgm:pt>
    <dgm:pt modelId="{0562F15A-5521-46F1-9FBF-8D96B01296DF}">
      <dgm:prSet/>
      <dgm:spPr/>
      <dgm:t>
        <a:bodyPr/>
        <a:lstStyle/>
        <a:p>
          <a:pPr rtl="0"/>
          <a:endParaRPr lang="en-US" dirty="0"/>
        </a:p>
      </dgm:t>
    </dgm:pt>
    <dgm:pt modelId="{3F5E8C27-B3F1-4457-A89E-5EE5E6A97270}" type="parTrans" cxnId="{CC9F3266-CB7F-47A1-A5FB-825EC1E33696}">
      <dgm:prSet/>
      <dgm:spPr/>
      <dgm:t>
        <a:bodyPr/>
        <a:lstStyle/>
        <a:p>
          <a:endParaRPr lang="en-US"/>
        </a:p>
      </dgm:t>
    </dgm:pt>
    <dgm:pt modelId="{A1791FCD-7651-43C1-A7E1-49FF94B61C00}" type="sibTrans" cxnId="{CC9F3266-CB7F-47A1-A5FB-825EC1E33696}">
      <dgm:prSet/>
      <dgm:spPr/>
      <dgm:t>
        <a:bodyPr/>
        <a:lstStyle/>
        <a:p>
          <a:endParaRPr lang="en-US"/>
        </a:p>
      </dgm:t>
    </dgm:pt>
    <dgm:pt modelId="{D7F9A0D1-643E-4CFC-B24C-5864111F1D77}" type="pres">
      <dgm:prSet presAssocID="{F1255451-9B8F-4117-A813-4F8BAA20B27D}" presName="linear" presStyleCnt="0">
        <dgm:presLayoutVars>
          <dgm:animLvl val="lvl"/>
          <dgm:resizeHandles val="exact"/>
        </dgm:presLayoutVars>
      </dgm:prSet>
      <dgm:spPr/>
    </dgm:pt>
    <dgm:pt modelId="{D9489F9E-0F3E-43DD-B045-638D4F50319E}" type="pres">
      <dgm:prSet presAssocID="{F946ED5A-EFC2-4494-9154-EC1AAEA3EB01}" presName="parentText" presStyleLbl="node1" presStyleIdx="0" presStyleCnt="3">
        <dgm:presLayoutVars>
          <dgm:chMax val="0"/>
          <dgm:bulletEnabled val="1"/>
        </dgm:presLayoutVars>
      </dgm:prSet>
      <dgm:spPr/>
    </dgm:pt>
    <dgm:pt modelId="{1FB7E987-2D2A-4546-863B-D5BF8EB274F8}" type="pres">
      <dgm:prSet presAssocID="{EFBD0C82-8FA0-43A5-AF76-781A733E0ADB}" presName="spacer" presStyleCnt="0"/>
      <dgm:spPr/>
    </dgm:pt>
    <dgm:pt modelId="{8649F6EB-02CA-4B7B-83E3-76BEF8FD3427}" type="pres">
      <dgm:prSet presAssocID="{C438FEBD-C1C3-48D3-B0A0-FCDD28A14E39}" presName="parentText" presStyleLbl="node1" presStyleIdx="1" presStyleCnt="3">
        <dgm:presLayoutVars>
          <dgm:chMax val="0"/>
          <dgm:bulletEnabled val="1"/>
        </dgm:presLayoutVars>
      </dgm:prSet>
      <dgm:spPr/>
    </dgm:pt>
    <dgm:pt modelId="{D3A5F597-4949-459A-84FC-F00F91A8E9EE}" type="pres">
      <dgm:prSet presAssocID="{2438CF29-485A-4F8D-9C0A-15B4D72F574F}" presName="spacer" presStyleCnt="0"/>
      <dgm:spPr/>
    </dgm:pt>
    <dgm:pt modelId="{AAC0AD97-FA1B-4DFB-B017-6FCA36200189}" type="pres">
      <dgm:prSet presAssocID="{B5A4F98E-CB35-47BF-BF21-BAD54FA0868E}" presName="parentText" presStyleLbl="node1" presStyleIdx="2" presStyleCnt="3">
        <dgm:presLayoutVars>
          <dgm:chMax val="0"/>
          <dgm:bulletEnabled val="1"/>
        </dgm:presLayoutVars>
      </dgm:prSet>
      <dgm:spPr/>
    </dgm:pt>
    <dgm:pt modelId="{98B8D759-2FDB-4CD8-82E2-5AA4E77044EE}" type="pres">
      <dgm:prSet presAssocID="{B5A4F98E-CB35-47BF-BF21-BAD54FA0868E}" presName="childText" presStyleLbl="revTx" presStyleIdx="0" presStyleCnt="1">
        <dgm:presLayoutVars>
          <dgm:bulletEnabled val="1"/>
        </dgm:presLayoutVars>
      </dgm:prSet>
      <dgm:spPr/>
    </dgm:pt>
  </dgm:ptLst>
  <dgm:cxnLst>
    <dgm:cxn modelId="{9C34320D-7C38-4D9B-9C95-6136BB683207}" type="presOf" srcId="{F946ED5A-EFC2-4494-9154-EC1AAEA3EB01}" destId="{D9489F9E-0F3E-43DD-B045-638D4F50319E}" srcOrd="0" destOrd="0" presId="urn:microsoft.com/office/officeart/2005/8/layout/vList2"/>
    <dgm:cxn modelId="{960C3613-CDCD-4439-8F4F-340457A0B543}" srcId="{F1255451-9B8F-4117-A813-4F8BAA20B27D}" destId="{F946ED5A-EFC2-4494-9154-EC1AAEA3EB01}" srcOrd="0" destOrd="0" parTransId="{12AD62D6-A4BD-475B-AF42-D7153306E6B3}" sibTransId="{EFBD0C82-8FA0-43A5-AF76-781A733E0ADB}"/>
    <dgm:cxn modelId="{E38EFC13-3F2A-4095-A48D-99418F85A009}" type="presOf" srcId="{C438FEBD-C1C3-48D3-B0A0-FCDD28A14E39}" destId="{8649F6EB-02CA-4B7B-83E3-76BEF8FD3427}" srcOrd="0" destOrd="0" presId="urn:microsoft.com/office/officeart/2005/8/layout/vList2"/>
    <dgm:cxn modelId="{D163FE22-DEEA-4206-9E20-4211E33E32BE}" type="presOf" srcId="{0562F15A-5521-46F1-9FBF-8D96B01296DF}" destId="{98B8D759-2FDB-4CD8-82E2-5AA4E77044EE}" srcOrd="0" destOrd="0" presId="urn:microsoft.com/office/officeart/2005/8/layout/vList2"/>
    <dgm:cxn modelId="{CC9F3266-CB7F-47A1-A5FB-825EC1E33696}" srcId="{B5A4F98E-CB35-47BF-BF21-BAD54FA0868E}" destId="{0562F15A-5521-46F1-9FBF-8D96B01296DF}" srcOrd="0" destOrd="0" parTransId="{3F5E8C27-B3F1-4457-A89E-5EE5E6A97270}" sibTransId="{A1791FCD-7651-43C1-A7E1-49FF94B61C00}"/>
    <dgm:cxn modelId="{2B0819CE-6369-4F7F-B6F5-D6A18E2E49DF}" type="presOf" srcId="{B5A4F98E-CB35-47BF-BF21-BAD54FA0868E}" destId="{AAC0AD97-FA1B-4DFB-B017-6FCA36200189}" srcOrd="0" destOrd="0" presId="urn:microsoft.com/office/officeart/2005/8/layout/vList2"/>
    <dgm:cxn modelId="{F75C79D1-BF54-4D86-A1A7-E6CC7CFEFB8A}" srcId="{F1255451-9B8F-4117-A813-4F8BAA20B27D}" destId="{C438FEBD-C1C3-48D3-B0A0-FCDD28A14E39}" srcOrd="1" destOrd="0" parTransId="{EB90DD97-5C83-4768-BCE0-E5540BA3218E}" sibTransId="{2438CF29-485A-4F8D-9C0A-15B4D72F574F}"/>
    <dgm:cxn modelId="{E1E975D8-3979-4696-90AC-5DDD356CDFAB}" type="presOf" srcId="{F1255451-9B8F-4117-A813-4F8BAA20B27D}" destId="{D7F9A0D1-643E-4CFC-B24C-5864111F1D77}" srcOrd="0" destOrd="0" presId="urn:microsoft.com/office/officeart/2005/8/layout/vList2"/>
    <dgm:cxn modelId="{BAF061F7-182A-4E32-AB21-ADDC756100F6}" srcId="{F1255451-9B8F-4117-A813-4F8BAA20B27D}" destId="{B5A4F98E-CB35-47BF-BF21-BAD54FA0868E}" srcOrd="2" destOrd="0" parTransId="{24C903F6-0482-43E8-94C2-A110B0080787}" sibTransId="{C53E9CBE-6E5F-409B-B5A6-AC97F4BA1332}"/>
    <dgm:cxn modelId="{FDF04A3C-397F-4152-B5CE-4F5AD3D74120}" type="presParOf" srcId="{D7F9A0D1-643E-4CFC-B24C-5864111F1D77}" destId="{D9489F9E-0F3E-43DD-B045-638D4F50319E}" srcOrd="0" destOrd="0" presId="urn:microsoft.com/office/officeart/2005/8/layout/vList2"/>
    <dgm:cxn modelId="{D5EE6A4A-416B-4D9F-BCFF-8A85E40A75D2}" type="presParOf" srcId="{D7F9A0D1-643E-4CFC-B24C-5864111F1D77}" destId="{1FB7E987-2D2A-4546-863B-D5BF8EB274F8}" srcOrd="1" destOrd="0" presId="urn:microsoft.com/office/officeart/2005/8/layout/vList2"/>
    <dgm:cxn modelId="{87D6FEFB-4B1C-4F08-84C6-396959E72618}" type="presParOf" srcId="{D7F9A0D1-643E-4CFC-B24C-5864111F1D77}" destId="{8649F6EB-02CA-4B7B-83E3-76BEF8FD3427}" srcOrd="2" destOrd="0" presId="urn:microsoft.com/office/officeart/2005/8/layout/vList2"/>
    <dgm:cxn modelId="{E1AADF48-5B08-412E-B198-25BCB4D6ECB2}" type="presParOf" srcId="{D7F9A0D1-643E-4CFC-B24C-5864111F1D77}" destId="{D3A5F597-4949-459A-84FC-F00F91A8E9EE}" srcOrd="3" destOrd="0" presId="urn:microsoft.com/office/officeart/2005/8/layout/vList2"/>
    <dgm:cxn modelId="{4FFE8772-9686-4C56-8DB5-1117B3D77F3A}" type="presParOf" srcId="{D7F9A0D1-643E-4CFC-B24C-5864111F1D77}" destId="{AAC0AD97-FA1B-4DFB-B017-6FCA36200189}" srcOrd="4" destOrd="0" presId="urn:microsoft.com/office/officeart/2005/8/layout/vList2"/>
    <dgm:cxn modelId="{B1C21C04-51E2-42D5-8CB0-C5D809AEB43A}" type="presParOf" srcId="{D7F9A0D1-643E-4CFC-B24C-5864111F1D77}" destId="{98B8D759-2FDB-4CD8-82E2-5AA4E77044E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CE9CBDB-4669-4721-885F-B4FFD4AAF08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9862B398-86C1-4668-B367-B43D8B82CCDC}">
      <dgm:prSet/>
      <dgm:spPr/>
      <dgm:t>
        <a:bodyPr/>
        <a:lstStyle/>
        <a:p>
          <a:pPr rtl="0"/>
          <a:r>
            <a:rPr lang="en-US"/>
            <a:t>SQL 2014 supports SQL 2008 and up</a:t>
          </a:r>
        </a:p>
      </dgm:t>
    </dgm:pt>
    <dgm:pt modelId="{FFE18BFB-3C5C-4D0F-925C-731785BAAFCC}" type="parTrans" cxnId="{4B1119F8-30E4-4734-8B38-FA84AB5210D5}">
      <dgm:prSet/>
      <dgm:spPr/>
      <dgm:t>
        <a:bodyPr/>
        <a:lstStyle/>
        <a:p>
          <a:endParaRPr lang="en-US"/>
        </a:p>
      </dgm:t>
    </dgm:pt>
    <dgm:pt modelId="{6B7AC2EC-0B09-49ED-B863-85BBE1EB05AF}" type="sibTrans" cxnId="{4B1119F8-30E4-4734-8B38-FA84AB5210D5}">
      <dgm:prSet/>
      <dgm:spPr/>
      <dgm:t>
        <a:bodyPr/>
        <a:lstStyle/>
        <a:p>
          <a:endParaRPr lang="en-US"/>
        </a:p>
      </dgm:t>
    </dgm:pt>
    <dgm:pt modelId="{0F51E608-8D29-473E-AB23-7D0E38CF99AE}">
      <dgm:prSet/>
      <dgm:spPr/>
      <dgm:t>
        <a:bodyPr/>
        <a:lstStyle/>
        <a:p>
          <a:pPr rtl="0"/>
          <a:r>
            <a:rPr lang="en-US"/>
            <a:t>SQL 2012 supports SQL 2005 and up</a:t>
          </a:r>
        </a:p>
      </dgm:t>
    </dgm:pt>
    <dgm:pt modelId="{D1D6D6B3-44BE-412D-8618-D809650E630E}" type="parTrans" cxnId="{173CF291-ECE1-4D48-B8AC-B384F90C8B2F}">
      <dgm:prSet/>
      <dgm:spPr/>
      <dgm:t>
        <a:bodyPr/>
        <a:lstStyle/>
        <a:p>
          <a:endParaRPr lang="en-US"/>
        </a:p>
      </dgm:t>
    </dgm:pt>
    <dgm:pt modelId="{B02883B7-3935-4620-BF95-BA0AEC6CB88B}" type="sibTrans" cxnId="{173CF291-ECE1-4D48-B8AC-B384F90C8B2F}">
      <dgm:prSet/>
      <dgm:spPr/>
      <dgm:t>
        <a:bodyPr/>
        <a:lstStyle/>
        <a:p>
          <a:endParaRPr lang="en-US"/>
        </a:p>
      </dgm:t>
    </dgm:pt>
    <dgm:pt modelId="{D71369BB-0831-41D5-8BCD-1FA0CBC5D53C}">
      <dgm:prSet/>
      <dgm:spPr/>
      <dgm:t>
        <a:bodyPr/>
        <a:lstStyle/>
        <a:p>
          <a:pPr rtl="0"/>
          <a:r>
            <a:rPr lang="en-US"/>
            <a:t>SQL 2008 R2 and below support SQL 6.5 and up</a:t>
          </a:r>
        </a:p>
      </dgm:t>
    </dgm:pt>
    <dgm:pt modelId="{51CC8DAD-0982-415D-BD30-64B779942E02}" type="parTrans" cxnId="{85277978-9CED-434A-B85D-69F3379E72E4}">
      <dgm:prSet/>
      <dgm:spPr/>
      <dgm:t>
        <a:bodyPr/>
        <a:lstStyle/>
        <a:p>
          <a:endParaRPr lang="en-US"/>
        </a:p>
      </dgm:t>
    </dgm:pt>
    <dgm:pt modelId="{C3958A20-8282-4B24-8801-D179EFD508EB}" type="sibTrans" cxnId="{85277978-9CED-434A-B85D-69F3379E72E4}">
      <dgm:prSet/>
      <dgm:spPr/>
      <dgm:t>
        <a:bodyPr/>
        <a:lstStyle/>
        <a:p>
          <a:endParaRPr lang="en-US"/>
        </a:p>
      </dgm:t>
    </dgm:pt>
    <dgm:pt modelId="{DD63B009-B5F0-4389-9809-4139FDDD3CAD}" type="pres">
      <dgm:prSet presAssocID="{3CE9CBDB-4669-4721-885F-B4FFD4AAF081}" presName="CompostProcess" presStyleCnt="0">
        <dgm:presLayoutVars>
          <dgm:dir/>
          <dgm:resizeHandles val="exact"/>
        </dgm:presLayoutVars>
      </dgm:prSet>
      <dgm:spPr/>
    </dgm:pt>
    <dgm:pt modelId="{AF50509E-3954-4D12-A912-D8D5A0680DB4}" type="pres">
      <dgm:prSet presAssocID="{3CE9CBDB-4669-4721-885F-B4FFD4AAF081}" presName="arrow" presStyleLbl="bgShp" presStyleIdx="0" presStyleCnt="1"/>
      <dgm:spPr/>
    </dgm:pt>
    <dgm:pt modelId="{63120AFB-FD9D-4591-8167-D71BFC4FCBF0}" type="pres">
      <dgm:prSet presAssocID="{3CE9CBDB-4669-4721-885F-B4FFD4AAF081}" presName="linearProcess" presStyleCnt="0"/>
      <dgm:spPr/>
    </dgm:pt>
    <dgm:pt modelId="{325D6DD1-F048-4299-8F10-EC2F588CD118}" type="pres">
      <dgm:prSet presAssocID="{9862B398-86C1-4668-B367-B43D8B82CCDC}" presName="textNode" presStyleLbl="node1" presStyleIdx="0" presStyleCnt="3">
        <dgm:presLayoutVars>
          <dgm:bulletEnabled val="1"/>
        </dgm:presLayoutVars>
      </dgm:prSet>
      <dgm:spPr/>
    </dgm:pt>
    <dgm:pt modelId="{264782A6-E74C-4747-8C50-13A95CDC3535}" type="pres">
      <dgm:prSet presAssocID="{6B7AC2EC-0B09-49ED-B863-85BBE1EB05AF}" presName="sibTrans" presStyleCnt="0"/>
      <dgm:spPr/>
    </dgm:pt>
    <dgm:pt modelId="{33D8D730-45B1-467B-A13F-3FFCBC0D4E2F}" type="pres">
      <dgm:prSet presAssocID="{0F51E608-8D29-473E-AB23-7D0E38CF99AE}" presName="textNode" presStyleLbl="node1" presStyleIdx="1" presStyleCnt="3">
        <dgm:presLayoutVars>
          <dgm:bulletEnabled val="1"/>
        </dgm:presLayoutVars>
      </dgm:prSet>
      <dgm:spPr/>
    </dgm:pt>
    <dgm:pt modelId="{13BA466F-A228-4233-9932-44C66E32E6C5}" type="pres">
      <dgm:prSet presAssocID="{B02883B7-3935-4620-BF95-BA0AEC6CB88B}" presName="sibTrans" presStyleCnt="0"/>
      <dgm:spPr/>
    </dgm:pt>
    <dgm:pt modelId="{600A17A2-637F-4DE8-987F-532905AD7CCD}" type="pres">
      <dgm:prSet presAssocID="{D71369BB-0831-41D5-8BCD-1FA0CBC5D53C}" presName="textNode" presStyleLbl="node1" presStyleIdx="2" presStyleCnt="3">
        <dgm:presLayoutVars>
          <dgm:bulletEnabled val="1"/>
        </dgm:presLayoutVars>
      </dgm:prSet>
      <dgm:spPr/>
    </dgm:pt>
  </dgm:ptLst>
  <dgm:cxnLst>
    <dgm:cxn modelId="{55454718-979E-4893-8DA7-6C4E2331EDA8}" type="presOf" srcId="{9862B398-86C1-4668-B367-B43D8B82CCDC}" destId="{325D6DD1-F048-4299-8F10-EC2F588CD118}" srcOrd="0" destOrd="0" presId="urn:microsoft.com/office/officeart/2005/8/layout/hProcess9"/>
    <dgm:cxn modelId="{199E4630-C185-462F-BD09-772BB569BBFF}" type="presOf" srcId="{D71369BB-0831-41D5-8BCD-1FA0CBC5D53C}" destId="{600A17A2-637F-4DE8-987F-532905AD7CCD}" srcOrd="0" destOrd="0" presId="urn:microsoft.com/office/officeart/2005/8/layout/hProcess9"/>
    <dgm:cxn modelId="{DA31E151-2ED8-4F17-8673-53CEDC8BE22C}" type="presOf" srcId="{0F51E608-8D29-473E-AB23-7D0E38CF99AE}" destId="{33D8D730-45B1-467B-A13F-3FFCBC0D4E2F}" srcOrd="0" destOrd="0" presId="urn:microsoft.com/office/officeart/2005/8/layout/hProcess9"/>
    <dgm:cxn modelId="{85277978-9CED-434A-B85D-69F3379E72E4}" srcId="{3CE9CBDB-4669-4721-885F-B4FFD4AAF081}" destId="{D71369BB-0831-41D5-8BCD-1FA0CBC5D53C}" srcOrd="2" destOrd="0" parTransId="{51CC8DAD-0982-415D-BD30-64B779942E02}" sibTransId="{C3958A20-8282-4B24-8801-D179EFD508EB}"/>
    <dgm:cxn modelId="{173CF291-ECE1-4D48-B8AC-B384F90C8B2F}" srcId="{3CE9CBDB-4669-4721-885F-B4FFD4AAF081}" destId="{0F51E608-8D29-473E-AB23-7D0E38CF99AE}" srcOrd="1" destOrd="0" parTransId="{D1D6D6B3-44BE-412D-8618-D809650E630E}" sibTransId="{B02883B7-3935-4620-BF95-BA0AEC6CB88B}"/>
    <dgm:cxn modelId="{4917EFBC-0AF0-4BBE-ADBB-2BD4C11A0352}" type="presOf" srcId="{3CE9CBDB-4669-4721-885F-B4FFD4AAF081}" destId="{DD63B009-B5F0-4389-9809-4139FDDD3CAD}" srcOrd="0" destOrd="0" presId="urn:microsoft.com/office/officeart/2005/8/layout/hProcess9"/>
    <dgm:cxn modelId="{4B1119F8-30E4-4734-8B38-FA84AB5210D5}" srcId="{3CE9CBDB-4669-4721-885F-B4FFD4AAF081}" destId="{9862B398-86C1-4668-B367-B43D8B82CCDC}" srcOrd="0" destOrd="0" parTransId="{FFE18BFB-3C5C-4D0F-925C-731785BAAFCC}" sibTransId="{6B7AC2EC-0B09-49ED-B863-85BBE1EB05AF}"/>
    <dgm:cxn modelId="{A3E272D7-8C9A-4FBF-887C-750658C63D26}" type="presParOf" srcId="{DD63B009-B5F0-4389-9809-4139FDDD3CAD}" destId="{AF50509E-3954-4D12-A912-D8D5A0680DB4}" srcOrd="0" destOrd="0" presId="urn:microsoft.com/office/officeart/2005/8/layout/hProcess9"/>
    <dgm:cxn modelId="{3EA7122E-E1BC-40B5-B246-9EDD091754C4}" type="presParOf" srcId="{DD63B009-B5F0-4389-9809-4139FDDD3CAD}" destId="{63120AFB-FD9D-4591-8167-D71BFC4FCBF0}" srcOrd="1" destOrd="0" presId="urn:microsoft.com/office/officeart/2005/8/layout/hProcess9"/>
    <dgm:cxn modelId="{FE902912-730F-4386-B1F2-CF03BA2AF64B}" type="presParOf" srcId="{63120AFB-FD9D-4591-8167-D71BFC4FCBF0}" destId="{325D6DD1-F048-4299-8F10-EC2F588CD118}" srcOrd="0" destOrd="0" presId="urn:microsoft.com/office/officeart/2005/8/layout/hProcess9"/>
    <dgm:cxn modelId="{3C16CED0-92B9-4253-9F31-30F326932430}" type="presParOf" srcId="{63120AFB-FD9D-4591-8167-D71BFC4FCBF0}" destId="{264782A6-E74C-4747-8C50-13A95CDC3535}" srcOrd="1" destOrd="0" presId="urn:microsoft.com/office/officeart/2005/8/layout/hProcess9"/>
    <dgm:cxn modelId="{B301DF81-5B10-4522-A9B4-95F312E93D1A}" type="presParOf" srcId="{63120AFB-FD9D-4591-8167-D71BFC4FCBF0}" destId="{33D8D730-45B1-467B-A13F-3FFCBC0D4E2F}" srcOrd="2" destOrd="0" presId="urn:microsoft.com/office/officeart/2005/8/layout/hProcess9"/>
    <dgm:cxn modelId="{DEAC925C-FCDF-40DB-84A5-5541FDC16AD0}" type="presParOf" srcId="{63120AFB-FD9D-4591-8167-D71BFC4FCBF0}" destId="{13BA466F-A228-4233-9932-44C66E32E6C5}" srcOrd="3" destOrd="0" presId="urn:microsoft.com/office/officeart/2005/8/layout/hProcess9"/>
    <dgm:cxn modelId="{E3B8B8E1-445C-4EAF-B873-4ED8193726C3}" type="presParOf" srcId="{63120AFB-FD9D-4591-8167-D71BFC4FCBF0}" destId="{600A17A2-637F-4DE8-987F-532905AD7CCD}"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7C54C8C-971F-4261-AA4A-DB158E842E5A}"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en-US"/>
        </a:p>
      </dgm:t>
    </dgm:pt>
    <dgm:pt modelId="{A6D3C5A9-D8C9-4546-B5B6-B051411F135C}">
      <dgm:prSet/>
      <dgm:spPr/>
      <dgm:t>
        <a:bodyPr/>
        <a:lstStyle/>
        <a:p>
          <a:pPr rtl="0"/>
          <a:r>
            <a:rPr lang="en-US"/>
            <a:t>Used to speed up queries</a:t>
          </a:r>
        </a:p>
      </dgm:t>
    </dgm:pt>
    <dgm:pt modelId="{F84EFCCB-C69F-4B38-91F4-BF4FD78A3F9B}" type="parTrans" cxnId="{7F7D77EE-2528-4A76-A1D5-CC6F9DDC6C18}">
      <dgm:prSet/>
      <dgm:spPr/>
      <dgm:t>
        <a:bodyPr/>
        <a:lstStyle/>
        <a:p>
          <a:endParaRPr lang="en-US"/>
        </a:p>
      </dgm:t>
    </dgm:pt>
    <dgm:pt modelId="{067D956E-7F76-46E9-A6C0-005EA821B139}" type="sibTrans" cxnId="{7F7D77EE-2528-4A76-A1D5-CC6F9DDC6C18}">
      <dgm:prSet/>
      <dgm:spPr/>
      <dgm:t>
        <a:bodyPr/>
        <a:lstStyle/>
        <a:p>
          <a:endParaRPr lang="en-US"/>
        </a:p>
      </dgm:t>
    </dgm:pt>
    <dgm:pt modelId="{642A5591-53B1-4EF2-9AAF-41CD0C34E737}">
      <dgm:prSet/>
      <dgm:spPr/>
      <dgm:t>
        <a:bodyPr/>
        <a:lstStyle/>
        <a:p>
          <a:pPr rtl="0"/>
          <a:r>
            <a:rPr lang="en-US"/>
            <a:t>Sorted based on the columns within the index</a:t>
          </a:r>
        </a:p>
      </dgm:t>
    </dgm:pt>
    <dgm:pt modelId="{BD6C686E-E8F6-4DA4-BB56-9F3F72DC954A}" type="parTrans" cxnId="{60BB79E4-E364-4FF6-9F24-2F24CF9A6A9A}">
      <dgm:prSet/>
      <dgm:spPr/>
      <dgm:t>
        <a:bodyPr/>
        <a:lstStyle/>
        <a:p>
          <a:endParaRPr lang="en-US"/>
        </a:p>
      </dgm:t>
    </dgm:pt>
    <dgm:pt modelId="{51E7EC63-5209-4AA8-AFCC-C5EA302AC35C}" type="sibTrans" cxnId="{60BB79E4-E364-4FF6-9F24-2F24CF9A6A9A}">
      <dgm:prSet/>
      <dgm:spPr/>
      <dgm:t>
        <a:bodyPr/>
        <a:lstStyle/>
        <a:p>
          <a:endParaRPr lang="en-US"/>
        </a:p>
      </dgm:t>
    </dgm:pt>
    <dgm:pt modelId="{2CC8D71F-6FEE-4C4B-BC9D-63EB3771F5A0}">
      <dgm:prSet/>
      <dgm:spPr/>
      <dgm:t>
        <a:bodyPr/>
        <a:lstStyle/>
        <a:p>
          <a:pPr rtl="0"/>
          <a:r>
            <a:rPr lang="en-US"/>
            <a:t>Causes duplicate data to be stored</a:t>
          </a:r>
        </a:p>
      </dgm:t>
    </dgm:pt>
    <dgm:pt modelId="{D87EE330-5D62-47BD-8154-B11538A8B065}" type="parTrans" cxnId="{39B15EB0-9C6C-4B37-9A76-AF541839E8E6}">
      <dgm:prSet/>
      <dgm:spPr/>
      <dgm:t>
        <a:bodyPr/>
        <a:lstStyle/>
        <a:p>
          <a:endParaRPr lang="en-US"/>
        </a:p>
      </dgm:t>
    </dgm:pt>
    <dgm:pt modelId="{300E1838-602B-4018-9D3C-346707D20D4A}" type="sibTrans" cxnId="{39B15EB0-9C6C-4B37-9A76-AF541839E8E6}">
      <dgm:prSet/>
      <dgm:spPr/>
      <dgm:t>
        <a:bodyPr/>
        <a:lstStyle/>
        <a:p>
          <a:endParaRPr lang="en-US"/>
        </a:p>
      </dgm:t>
    </dgm:pt>
    <dgm:pt modelId="{E29BB581-51C0-4551-870C-D675D3F646D7}">
      <dgm:prSet/>
      <dgm:spPr/>
      <dgm:t>
        <a:bodyPr/>
        <a:lstStyle/>
        <a:p>
          <a:pPr rtl="0"/>
          <a:r>
            <a:rPr lang="en-US"/>
            <a:t>Trades space for speed</a:t>
          </a:r>
        </a:p>
      </dgm:t>
    </dgm:pt>
    <dgm:pt modelId="{E8616F0C-8EA0-43EF-9F10-72718BD1B5B3}" type="parTrans" cxnId="{A667A9A3-0C11-485D-989D-ECFED59A0748}">
      <dgm:prSet/>
      <dgm:spPr/>
      <dgm:t>
        <a:bodyPr/>
        <a:lstStyle/>
        <a:p>
          <a:endParaRPr lang="en-US"/>
        </a:p>
      </dgm:t>
    </dgm:pt>
    <dgm:pt modelId="{5A410F70-200E-4E11-B45F-0B272B8F66EA}" type="sibTrans" cxnId="{A667A9A3-0C11-485D-989D-ECFED59A0748}">
      <dgm:prSet/>
      <dgm:spPr/>
      <dgm:t>
        <a:bodyPr/>
        <a:lstStyle/>
        <a:p>
          <a:endParaRPr lang="en-US"/>
        </a:p>
      </dgm:t>
    </dgm:pt>
    <dgm:pt modelId="{E53D9F1C-2AF9-4948-ACD6-03365609F60B}">
      <dgm:prSet/>
      <dgm:spPr/>
      <dgm:t>
        <a:bodyPr/>
        <a:lstStyle/>
        <a:p>
          <a:pPr rtl="0"/>
          <a:r>
            <a:rPr lang="en-US"/>
            <a:t>Indexes are ½ art and ½ science</a:t>
          </a:r>
        </a:p>
      </dgm:t>
    </dgm:pt>
    <dgm:pt modelId="{C732C184-0059-4DED-B3B9-98EBCFB2886F}" type="parTrans" cxnId="{D1E474C6-1A4B-445D-A844-010A94E4DA6E}">
      <dgm:prSet/>
      <dgm:spPr/>
      <dgm:t>
        <a:bodyPr/>
        <a:lstStyle/>
        <a:p>
          <a:endParaRPr lang="en-US"/>
        </a:p>
      </dgm:t>
    </dgm:pt>
    <dgm:pt modelId="{222B5B21-9FB3-4855-9E97-E655C747377E}" type="sibTrans" cxnId="{D1E474C6-1A4B-445D-A844-010A94E4DA6E}">
      <dgm:prSet/>
      <dgm:spPr/>
      <dgm:t>
        <a:bodyPr/>
        <a:lstStyle/>
        <a:p>
          <a:endParaRPr lang="en-US"/>
        </a:p>
      </dgm:t>
    </dgm:pt>
    <dgm:pt modelId="{8A3F5C3D-D359-46C3-B076-C243597A212B}" type="pres">
      <dgm:prSet presAssocID="{97C54C8C-971F-4261-AA4A-DB158E842E5A}" presName="Name0" presStyleCnt="0">
        <dgm:presLayoutVars>
          <dgm:chMax val="7"/>
          <dgm:dir/>
          <dgm:animLvl val="lvl"/>
          <dgm:resizeHandles val="exact"/>
        </dgm:presLayoutVars>
      </dgm:prSet>
      <dgm:spPr/>
    </dgm:pt>
    <dgm:pt modelId="{00A4D76A-049E-4E5E-AE3E-B39384D7102A}" type="pres">
      <dgm:prSet presAssocID="{A6D3C5A9-D8C9-4546-B5B6-B051411F135C}" presName="circle1" presStyleLbl="node1" presStyleIdx="0" presStyleCnt="5"/>
      <dgm:spPr/>
    </dgm:pt>
    <dgm:pt modelId="{F7E503CC-4EAE-4BD9-AF2E-7AAFBD42DD40}" type="pres">
      <dgm:prSet presAssocID="{A6D3C5A9-D8C9-4546-B5B6-B051411F135C}" presName="space" presStyleCnt="0"/>
      <dgm:spPr/>
    </dgm:pt>
    <dgm:pt modelId="{BA339BA7-65AD-44C8-B348-8A1B37985B3A}" type="pres">
      <dgm:prSet presAssocID="{A6D3C5A9-D8C9-4546-B5B6-B051411F135C}" presName="rect1" presStyleLbl="alignAcc1" presStyleIdx="0" presStyleCnt="5"/>
      <dgm:spPr/>
    </dgm:pt>
    <dgm:pt modelId="{5AA5343C-D7CA-4CBA-B60B-38B4263CACCF}" type="pres">
      <dgm:prSet presAssocID="{642A5591-53B1-4EF2-9AAF-41CD0C34E737}" presName="vertSpace2" presStyleLbl="node1" presStyleIdx="0" presStyleCnt="5"/>
      <dgm:spPr/>
    </dgm:pt>
    <dgm:pt modelId="{0699B02C-B0C5-419D-887E-2B133C8F9311}" type="pres">
      <dgm:prSet presAssocID="{642A5591-53B1-4EF2-9AAF-41CD0C34E737}" presName="circle2" presStyleLbl="node1" presStyleIdx="1" presStyleCnt="5"/>
      <dgm:spPr/>
    </dgm:pt>
    <dgm:pt modelId="{44C77567-08C1-4111-9AB3-62A4C4DC1631}" type="pres">
      <dgm:prSet presAssocID="{642A5591-53B1-4EF2-9AAF-41CD0C34E737}" presName="rect2" presStyleLbl="alignAcc1" presStyleIdx="1" presStyleCnt="5"/>
      <dgm:spPr/>
    </dgm:pt>
    <dgm:pt modelId="{83969BC5-DCE5-4D86-9A65-7A07C9DC0185}" type="pres">
      <dgm:prSet presAssocID="{2CC8D71F-6FEE-4C4B-BC9D-63EB3771F5A0}" presName="vertSpace3" presStyleLbl="node1" presStyleIdx="1" presStyleCnt="5"/>
      <dgm:spPr/>
    </dgm:pt>
    <dgm:pt modelId="{1DA732B1-A850-446F-9604-9915EC464DD8}" type="pres">
      <dgm:prSet presAssocID="{2CC8D71F-6FEE-4C4B-BC9D-63EB3771F5A0}" presName="circle3" presStyleLbl="node1" presStyleIdx="2" presStyleCnt="5"/>
      <dgm:spPr/>
    </dgm:pt>
    <dgm:pt modelId="{061BD72E-723D-4DBA-AAD1-CC96DBCC4722}" type="pres">
      <dgm:prSet presAssocID="{2CC8D71F-6FEE-4C4B-BC9D-63EB3771F5A0}" presName="rect3" presStyleLbl="alignAcc1" presStyleIdx="2" presStyleCnt="5"/>
      <dgm:spPr/>
    </dgm:pt>
    <dgm:pt modelId="{EC881E7F-0E05-4223-9626-B5D032CFD824}" type="pres">
      <dgm:prSet presAssocID="{E29BB581-51C0-4551-870C-D675D3F646D7}" presName="vertSpace4" presStyleLbl="node1" presStyleIdx="2" presStyleCnt="5"/>
      <dgm:spPr/>
    </dgm:pt>
    <dgm:pt modelId="{7B423926-3ABC-48AF-83D4-B56A19995B02}" type="pres">
      <dgm:prSet presAssocID="{E29BB581-51C0-4551-870C-D675D3F646D7}" presName="circle4" presStyleLbl="node1" presStyleIdx="3" presStyleCnt="5"/>
      <dgm:spPr/>
    </dgm:pt>
    <dgm:pt modelId="{02DAFC05-9187-4811-A1E8-19AD22951F47}" type="pres">
      <dgm:prSet presAssocID="{E29BB581-51C0-4551-870C-D675D3F646D7}" presName="rect4" presStyleLbl="alignAcc1" presStyleIdx="3" presStyleCnt="5"/>
      <dgm:spPr/>
    </dgm:pt>
    <dgm:pt modelId="{2B01478E-2678-42DC-B150-F90AF7A15557}" type="pres">
      <dgm:prSet presAssocID="{E53D9F1C-2AF9-4948-ACD6-03365609F60B}" presName="vertSpace5" presStyleLbl="node1" presStyleIdx="3" presStyleCnt="5"/>
      <dgm:spPr/>
    </dgm:pt>
    <dgm:pt modelId="{34E7B782-4BA6-4F59-ABA1-48799FF7C147}" type="pres">
      <dgm:prSet presAssocID="{E53D9F1C-2AF9-4948-ACD6-03365609F60B}" presName="circle5" presStyleLbl="node1" presStyleIdx="4" presStyleCnt="5"/>
      <dgm:spPr/>
    </dgm:pt>
    <dgm:pt modelId="{0C0661D0-7465-48E9-8BF8-C419FA6D01A7}" type="pres">
      <dgm:prSet presAssocID="{E53D9F1C-2AF9-4948-ACD6-03365609F60B}" presName="rect5" presStyleLbl="alignAcc1" presStyleIdx="4" presStyleCnt="5"/>
      <dgm:spPr/>
    </dgm:pt>
    <dgm:pt modelId="{ADF8ACB5-DBD1-4761-9ABC-4E28889999C5}" type="pres">
      <dgm:prSet presAssocID="{A6D3C5A9-D8C9-4546-B5B6-B051411F135C}" presName="rect1ParTxNoCh" presStyleLbl="alignAcc1" presStyleIdx="4" presStyleCnt="5">
        <dgm:presLayoutVars>
          <dgm:chMax val="1"/>
          <dgm:bulletEnabled val="1"/>
        </dgm:presLayoutVars>
      </dgm:prSet>
      <dgm:spPr/>
    </dgm:pt>
    <dgm:pt modelId="{3E5B9A72-884F-4E48-B57C-50F1DA37B802}" type="pres">
      <dgm:prSet presAssocID="{642A5591-53B1-4EF2-9AAF-41CD0C34E737}" presName="rect2ParTxNoCh" presStyleLbl="alignAcc1" presStyleIdx="4" presStyleCnt="5">
        <dgm:presLayoutVars>
          <dgm:chMax val="1"/>
          <dgm:bulletEnabled val="1"/>
        </dgm:presLayoutVars>
      </dgm:prSet>
      <dgm:spPr/>
    </dgm:pt>
    <dgm:pt modelId="{CA0B4B49-1A10-4FD0-B568-BCBF59348FC4}" type="pres">
      <dgm:prSet presAssocID="{2CC8D71F-6FEE-4C4B-BC9D-63EB3771F5A0}" presName="rect3ParTxNoCh" presStyleLbl="alignAcc1" presStyleIdx="4" presStyleCnt="5">
        <dgm:presLayoutVars>
          <dgm:chMax val="1"/>
          <dgm:bulletEnabled val="1"/>
        </dgm:presLayoutVars>
      </dgm:prSet>
      <dgm:spPr/>
    </dgm:pt>
    <dgm:pt modelId="{9C693DE1-1D52-4F4B-919F-F1CD4B23DD44}" type="pres">
      <dgm:prSet presAssocID="{E29BB581-51C0-4551-870C-D675D3F646D7}" presName="rect4ParTxNoCh" presStyleLbl="alignAcc1" presStyleIdx="4" presStyleCnt="5">
        <dgm:presLayoutVars>
          <dgm:chMax val="1"/>
          <dgm:bulletEnabled val="1"/>
        </dgm:presLayoutVars>
      </dgm:prSet>
      <dgm:spPr/>
    </dgm:pt>
    <dgm:pt modelId="{CC80D774-2FC3-46EF-BB70-57DC85A98194}" type="pres">
      <dgm:prSet presAssocID="{E53D9F1C-2AF9-4948-ACD6-03365609F60B}" presName="rect5ParTxNoCh" presStyleLbl="alignAcc1" presStyleIdx="4" presStyleCnt="5">
        <dgm:presLayoutVars>
          <dgm:chMax val="1"/>
          <dgm:bulletEnabled val="1"/>
        </dgm:presLayoutVars>
      </dgm:prSet>
      <dgm:spPr/>
    </dgm:pt>
  </dgm:ptLst>
  <dgm:cxnLst>
    <dgm:cxn modelId="{F0E86000-AB1E-4819-9AF6-4B34A5885B40}" type="presOf" srcId="{2CC8D71F-6FEE-4C4B-BC9D-63EB3771F5A0}" destId="{CA0B4B49-1A10-4FD0-B568-BCBF59348FC4}" srcOrd="1" destOrd="0" presId="urn:microsoft.com/office/officeart/2005/8/layout/target3"/>
    <dgm:cxn modelId="{389C8822-5FAE-4A8B-8779-5C296FB6A9DD}" type="presOf" srcId="{97C54C8C-971F-4261-AA4A-DB158E842E5A}" destId="{8A3F5C3D-D359-46C3-B076-C243597A212B}" srcOrd="0" destOrd="0" presId="urn:microsoft.com/office/officeart/2005/8/layout/target3"/>
    <dgm:cxn modelId="{BA2CB222-7E73-403F-A6F3-9464E3D5B519}" type="presOf" srcId="{642A5591-53B1-4EF2-9AAF-41CD0C34E737}" destId="{3E5B9A72-884F-4E48-B57C-50F1DA37B802}" srcOrd="1" destOrd="0" presId="urn:microsoft.com/office/officeart/2005/8/layout/target3"/>
    <dgm:cxn modelId="{3ED6995D-744D-4925-8876-49799F9DC2E7}" type="presOf" srcId="{2CC8D71F-6FEE-4C4B-BC9D-63EB3771F5A0}" destId="{061BD72E-723D-4DBA-AAD1-CC96DBCC4722}" srcOrd="0" destOrd="0" presId="urn:microsoft.com/office/officeart/2005/8/layout/target3"/>
    <dgm:cxn modelId="{EB96FC5E-07EE-41D9-8C3E-CD48F3C5BA58}" type="presOf" srcId="{E53D9F1C-2AF9-4948-ACD6-03365609F60B}" destId="{0C0661D0-7465-48E9-8BF8-C419FA6D01A7}" srcOrd="0" destOrd="0" presId="urn:microsoft.com/office/officeart/2005/8/layout/target3"/>
    <dgm:cxn modelId="{96AD657C-11BF-43E2-BDB1-981EFF50043E}" type="presOf" srcId="{E53D9F1C-2AF9-4948-ACD6-03365609F60B}" destId="{CC80D774-2FC3-46EF-BB70-57DC85A98194}" srcOrd="1" destOrd="0" presId="urn:microsoft.com/office/officeart/2005/8/layout/target3"/>
    <dgm:cxn modelId="{E8146583-7961-4C53-91C9-165E3F9F0223}" type="presOf" srcId="{A6D3C5A9-D8C9-4546-B5B6-B051411F135C}" destId="{BA339BA7-65AD-44C8-B348-8A1B37985B3A}" srcOrd="0" destOrd="0" presId="urn:microsoft.com/office/officeart/2005/8/layout/target3"/>
    <dgm:cxn modelId="{A667A9A3-0C11-485D-989D-ECFED59A0748}" srcId="{97C54C8C-971F-4261-AA4A-DB158E842E5A}" destId="{E29BB581-51C0-4551-870C-D675D3F646D7}" srcOrd="3" destOrd="0" parTransId="{E8616F0C-8EA0-43EF-9F10-72718BD1B5B3}" sibTransId="{5A410F70-200E-4E11-B45F-0B272B8F66EA}"/>
    <dgm:cxn modelId="{39B15EB0-9C6C-4B37-9A76-AF541839E8E6}" srcId="{97C54C8C-971F-4261-AA4A-DB158E842E5A}" destId="{2CC8D71F-6FEE-4C4B-BC9D-63EB3771F5A0}" srcOrd="2" destOrd="0" parTransId="{D87EE330-5D62-47BD-8154-B11538A8B065}" sibTransId="{300E1838-602B-4018-9D3C-346707D20D4A}"/>
    <dgm:cxn modelId="{46BB90B7-6B6C-4BAB-B41F-ABAB47E5A064}" type="presOf" srcId="{642A5591-53B1-4EF2-9AAF-41CD0C34E737}" destId="{44C77567-08C1-4111-9AB3-62A4C4DC1631}" srcOrd="0" destOrd="0" presId="urn:microsoft.com/office/officeart/2005/8/layout/target3"/>
    <dgm:cxn modelId="{D1E474C6-1A4B-445D-A844-010A94E4DA6E}" srcId="{97C54C8C-971F-4261-AA4A-DB158E842E5A}" destId="{E53D9F1C-2AF9-4948-ACD6-03365609F60B}" srcOrd="4" destOrd="0" parTransId="{C732C184-0059-4DED-B3B9-98EBCFB2886F}" sibTransId="{222B5B21-9FB3-4855-9E97-E655C747377E}"/>
    <dgm:cxn modelId="{60BB79E4-E364-4FF6-9F24-2F24CF9A6A9A}" srcId="{97C54C8C-971F-4261-AA4A-DB158E842E5A}" destId="{642A5591-53B1-4EF2-9AAF-41CD0C34E737}" srcOrd="1" destOrd="0" parTransId="{BD6C686E-E8F6-4DA4-BB56-9F3F72DC954A}" sibTransId="{51E7EC63-5209-4AA8-AFCC-C5EA302AC35C}"/>
    <dgm:cxn modelId="{36AEB3E4-E18B-4C43-8AE7-9D9040D4FFB7}" type="presOf" srcId="{A6D3C5A9-D8C9-4546-B5B6-B051411F135C}" destId="{ADF8ACB5-DBD1-4761-9ABC-4E28889999C5}" srcOrd="1" destOrd="0" presId="urn:microsoft.com/office/officeart/2005/8/layout/target3"/>
    <dgm:cxn modelId="{0DBDBCE8-9978-40A6-870A-4135D3F925A9}" type="presOf" srcId="{E29BB581-51C0-4551-870C-D675D3F646D7}" destId="{9C693DE1-1D52-4F4B-919F-F1CD4B23DD44}" srcOrd="1" destOrd="0" presId="urn:microsoft.com/office/officeart/2005/8/layout/target3"/>
    <dgm:cxn modelId="{4E68DDE9-D3FD-4D00-A82E-A88BD76319BE}" type="presOf" srcId="{E29BB581-51C0-4551-870C-D675D3F646D7}" destId="{02DAFC05-9187-4811-A1E8-19AD22951F47}" srcOrd="0" destOrd="0" presId="urn:microsoft.com/office/officeart/2005/8/layout/target3"/>
    <dgm:cxn modelId="{7F7D77EE-2528-4A76-A1D5-CC6F9DDC6C18}" srcId="{97C54C8C-971F-4261-AA4A-DB158E842E5A}" destId="{A6D3C5A9-D8C9-4546-B5B6-B051411F135C}" srcOrd="0" destOrd="0" parTransId="{F84EFCCB-C69F-4B38-91F4-BF4FD78A3F9B}" sibTransId="{067D956E-7F76-46E9-A6C0-005EA821B139}"/>
    <dgm:cxn modelId="{49599603-C9D7-4A68-8118-D37895E75682}" type="presParOf" srcId="{8A3F5C3D-D359-46C3-B076-C243597A212B}" destId="{00A4D76A-049E-4E5E-AE3E-B39384D7102A}" srcOrd="0" destOrd="0" presId="urn:microsoft.com/office/officeart/2005/8/layout/target3"/>
    <dgm:cxn modelId="{2079DAE8-5C2E-4F36-8182-091FE1F642CC}" type="presParOf" srcId="{8A3F5C3D-D359-46C3-B076-C243597A212B}" destId="{F7E503CC-4EAE-4BD9-AF2E-7AAFBD42DD40}" srcOrd="1" destOrd="0" presId="urn:microsoft.com/office/officeart/2005/8/layout/target3"/>
    <dgm:cxn modelId="{B660F2CB-ED98-4A11-AD1C-2AD576DC5959}" type="presParOf" srcId="{8A3F5C3D-D359-46C3-B076-C243597A212B}" destId="{BA339BA7-65AD-44C8-B348-8A1B37985B3A}" srcOrd="2" destOrd="0" presId="urn:microsoft.com/office/officeart/2005/8/layout/target3"/>
    <dgm:cxn modelId="{02D6A6AB-4AE9-4193-B2D7-2F6BECD2065A}" type="presParOf" srcId="{8A3F5C3D-D359-46C3-B076-C243597A212B}" destId="{5AA5343C-D7CA-4CBA-B60B-38B4263CACCF}" srcOrd="3" destOrd="0" presId="urn:microsoft.com/office/officeart/2005/8/layout/target3"/>
    <dgm:cxn modelId="{DF952E73-DCC0-4219-8091-ABB16141CB35}" type="presParOf" srcId="{8A3F5C3D-D359-46C3-B076-C243597A212B}" destId="{0699B02C-B0C5-419D-887E-2B133C8F9311}" srcOrd="4" destOrd="0" presId="urn:microsoft.com/office/officeart/2005/8/layout/target3"/>
    <dgm:cxn modelId="{F78E0167-80AA-481F-8913-B51AD531486D}" type="presParOf" srcId="{8A3F5C3D-D359-46C3-B076-C243597A212B}" destId="{44C77567-08C1-4111-9AB3-62A4C4DC1631}" srcOrd="5" destOrd="0" presId="urn:microsoft.com/office/officeart/2005/8/layout/target3"/>
    <dgm:cxn modelId="{58135910-DF94-4869-9AED-FF407DAC46B7}" type="presParOf" srcId="{8A3F5C3D-D359-46C3-B076-C243597A212B}" destId="{83969BC5-DCE5-4D86-9A65-7A07C9DC0185}" srcOrd="6" destOrd="0" presId="urn:microsoft.com/office/officeart/2005/8/layout/target3"/>
    <dgm:cxn modelId="{3F4F3CF4-E44E-446C-9D9E-38F4E88E2ED9}" type="presParOf" srcId="{8A3F5C3D-D359-46C3-B076-C243597A212B}" destId="{1DA732B1-A850-446F-9604-9915EC464DD8}" srcOrd="7" destOrd="0" presId="urn:microsoft.com/office/officeart/2005/8/layout/target3"/>
    <dgm:cxn modelId="{0219EA5F-7538-464D-AD66-0C3F9878C605}" type="presParOf" srcId="{8A3F5C3D-D359-46C3-B076-C243597A212B}" destId="{061BD72E-723D-4DBA-AAD1-CC96DBCC4722}" srcOrd="8" destOrd="0" presId="urn:microsoft.com/office/officeart/2005/8/layout/target3"/>
    <dgm:cxn modelId="{ADE1EF48-3653-4F79-9074-631FC9F93DEF}" type="presParOf" srcId="{8A3F5C3D-D359-46C3-B076-C243597A212B}" destId="{EC881E7F-0E05-4223-9626-B5D032CFD824}" srcOrd="9" destOrd="0" presId="urn:microsoft.com/office/officeart/2005/8/layout/target3"/>
    <dgm:cxn modelId="{31D0B2EC-6F9A-420B-A3A2-E2F51A93E70C}" type="presParOf" srcId="{8A3F5C3D-D359-46C3-B076-C243597A212B}" destId="{7B423926-3ABC-48AF-83D4-B56A19995B02}" srcOrd="10" destOrd="0" presId="urn:microsoft.com/office/officeart/2005/8/layout/target3"/>
    <dgm:cxn modelId="{EA237EE5-F46F-4312-8952-CA166109D5AC}" type="presParOf" srcId="{8A3F5C3D-D359-46C3-B076-C243597A212B}" destId="{02DAFC05-9187-4811-A1E8-19AD22951F47}" srcOrd="11" destOrd="0" presId="urn:microsoft.com/office/officeart/2005/8/layout/target3"/>
    <dgm:cxn modelId="{B55BF5B0-280E-47D4-B1CB-9CC465FFA905}" type="presParOf" srcId="{8A3F5C3D-D359-46C3-B076-C243597A212B}" destId="{2B01478E-2678-42DC-B150-F90AF7A15557}" srcOrd="12" destOrd="0" presId="urn:microsoft.com/office/officeart/2005/8/layout/target3"/>
    <dgm:cxn modelId="{50A63D32-4102-435D-9F77-3C5F3DFC74C0}" type="presParOf" srcId="{8A3F5C3D-D359-46C3-B076-C243597A212B}" destId="{34E7B782-4BA6-4F59-ABA1-48799FF7C147}" srcOrd="13" destOrd="0" presId="urn:microsoft.com/office/officeart/2005/8/layout/target3"/>
    <dgm:cxn modelId="{2A8211C3-C607-4B27-82A1-087EBA360190}" type="presParOf" srcId="{8A3F5C3D-D359-46C3-B076-C243597A212B}" destId="{0C0661D0-7465-48E9-8BF8-C419FA6D01A7}" srcOrd="14" destOrd="0" presId="urn:microsoft.com/office/officeart/2005/8/layout/target3"/>
    <dgm:cxn modelId="{BCF217B4-5E38-4765-BED1-095FC0407129}" type="presParOf" srcId="{8A3F5C3D-D359-46C3-B076-C243597A212B}" destId="{ADF8ACB5-DBD1-4761-9ABC-4E28889999C5}" srcOrd="15" destOrd="0" presId="urn:microsoft.com/office/officeart/2005/8/layout/target3"/>
    <dgm:cxn modelId="{41B5C7D8-748B-46FA-968A-E6F789724740}" type="presParOf" srcId="{8A3F5C3D-D359-46C3-B076-C243597A212B}" destId="{3E5B9A72-884F-4E48-B57C-50F1DA37B802}" srcOrd="16" destOrd="0" presId="urn:microsoft.com/office/officeart/2005/8/layout/target3"/>
    <dgm:cxn modelId="{FAB63492-4680-4DA5-8423-73C9CD2F5FF4}" type="presParOf" srcId="{8A3F5C3D-D359-46C3-B076-C243597A212B}" destId="{CA0B4B49-1A10-4FD0-B568-BCBF59348FC4}" srcOrd="17" destOrd="0" presId="urn:microsoft.com/office/officeart/2005/8/layout/target3"/>
    <dgm:cxn modelId="{8EC96E9E-19DF-4768-BC66-C8E24919C677}" type="presParOf" srcId="{8A3F5C3D-D359-46C3-B076-C243597A212B}" destId="{9C693DE1-1D52-4F4B-919F-F1CD4B23DD44}" srcOrd="18" destOrd="0" presId="urn:microsoft.com/office/officeart/2005/8/layout/target3"/>
    <dgm:cxn modelId="{7ECA348B-8BFB-4AD2-9776-008B075CB5C7}" type="presParOf" srcId="{8A3F5C3D-D359-46C3-B076-C243597A212B}" destId="{CC80D774-2FC3-46EF-BB70-57DC85A98194}" srcOrd="19"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8DB4A6-65B0-474E-ABA0-1FAA69CBB28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095E6102-FD54-416F-A2C5-563BAD0F20E0}">
      <dgm:prSet/>
      <dgm:spPr/>
      <dgm:t>
        <a:bodyPr/>
        <a:lstStyle/>
        <a:p>
          <a:pPr rtl="0"/>
          <a:r>
            <a:rPr lang="en-US"/>
            <a:t>File Groups are made up of files</a:t>
          </a:r>
        </a:p>
      </dgm:t>
    </dgm:pt>
    <dgm:pt modelId="{9A23FEAD-BCA4-450A-8C09-4371290BD075}" type="parTrans" cxnId="{19432CC5-5ADD-4783-A84C-A478D1C2B7F4}">
      <dgm:prSet/>
      <dgm:spPr/>
      <dgm:t>
        <a:bodyPr/>
        <a:lstStyle/>
        <a:p>
          <a:endParaRPr lang="en-US"/>
        </a:p>
      </dgm:t>
    </dgm:pt>
    <dgm:pt modelId="{B089DD12-3A97-4C93-BFBB-D5E04D16D9E9}" type="sibTrans" cxnId="{19432CC5-5ADD-4783-A84C-A478D1C2B7F4}">
      <dgm:prSet/>
      <dgm:spPr/>
      <dgm:t>
        <a:bodyPr/>
        <a:lstStyle/>
        <a:p>
          <a:endParaRPr lang="en-US"/>
        </a:p>
      </dgm:t>
    </dgm:pt>
    <dgm:pt modelId="{7B2931CD-DD06-4910-A018-482D1144513C}">
      <dgm:prSet/>
      <dgm:spPr/>
      <dgm:t>
        <a:bodyPr/>
        <a:lstStyle/>
        <a:p>
          <a:pPr rtl="0"/>
          <a:r>
            <a:rPr lang="en-US"/>
            <a:t>Files hold the data</a:t>
          </a:r>
        </a:p>
      </dgm:t>
    </dgm:pt>
    <dgm:pt modelId="{DED65DFA-7472-4994-A5AF-AB7CD40089AB}" type="parTrans" cxnId="{D8930E31-68A4-498A-AFEE-66BC48334960}">
      <dgm:prSet/>
      <dgm:spPr/>
      <dgm:t>
        <a:bodyPr/>
        <a:lstStyle/>
        <a:p>
          <a:endParaRPr lang="en-US"/>
        </a:p>
      </dgm:t>
    </dgm:pt>
    <dgm:pt modelId="{4AC813CC-A4B7-4D98-85A5-6BE57A9E9443}" type="sibTrans" cxnId="{D8930E31-68A4-498A-AFEE-66BC48334960}">
      <dgm:prSet/>
      <dgm:spPr/>
      <dgm:t>
        <a:bodyPr/>
        <a:lstStyle/>
        <a:p>
          <a:endParaRPr lang="en-US"/>
        </a:p>
      </dgm:t>
    </dgm:pt>
    <dgm:pt modelId="{39535B8F-402A-45B9-86F3-6F8C7B1B6C2A}">
      <dgm:prSet/>
      <dgm:spPr/>
      <dgm:t>
        <a:bodyPr/>
        <a:lstStyle/>
        <a:p>
          <a:pPr rtl="0"/>
          <a:r>
            <a:rPr lang="en-US"/>
            <a:t>Disks Hold Files</a:t>
          </a:r>
        </a:p>
      </dgm:t>
    </dgm:pt>
    <dgm:pt modelId="{3401F442-CDB2-47CF-823C-310783F99F75}" type="parTrans" cxnId="{E05F6305-C2D2-4382-8C40-ACF47E0E677B}">
      <dgm:prSet/>
      <dgm:spPr/>
      <dgm:t>
        <a:bodyPr/>
        <a:lstStyle/>
        <a:p>
          <a:endParaRPr lang="en-US"/>
        </a:p>
      </dgm:t>
    </dgm:pt>
    <dgm:pt modelId="{480B0F4D-C0E8-4484-9419-5F182014D90E}" type="sibTrans" cxnId="{E05F6305-C2D2-4382-8C40-ACF47E0E677B}">
      <dgm:prSet/>
      <dgm:spPr/>
      <dgm:t>
        <a:bodyPr/>
        <a:lstStyle/>
        <a:p>
          <a:endParaRPr lang="en-US"/>
        </a:p>
      </dgm:t>
    </dgm:pt>
    <dgm:pt modelId="{F8561755-C847-4134-8B96-0A7BD4129F1B}" type="pres">
      <dgm:prSet presAssocID="{DA8DB4A6-65B0-474E-ABA0-1FAA69CBB285}" presName="linear" presStyleCnt="0">
        <dgm:presLayoutVars>
          <dgm:animLvl val="lvl"/>
          <dgm:resizeHandles val="exact"/>
        </dgm:presLayoutVars>
      </dgm:prSet>
      <dgm:spPr/>
    </dgm:pt>
    <dgm:pt modelId="{32B2DC8A-A0CF-4E3E-BE81-078F9D2E42AB}" type="pres">
      <dgm:prSet presAssocID="{095E6102-FD54-416F-A2C5-563BAD0F20E0}" presName="parentText" presStyleLbl="node1" presStyleIdx="0" presStyleCnt="3">
        <dgm:presLayoutVars>
          <dgm:chMax val="0"/>
          <dgm:bulletEnabled val="1"/>
        </dgm:presLayoutVars>
      </dgm:prSet>
      <dgm:spPr/>
    </dgm:pt>
    <dgm:pt modelId="{8169E8CF-FC29-4595-81E7-386DA0AFF312}" type="pres">
      <dgm:prSet presAssocID="{B089DD12-3A97-4C93-BFBB-D5E04D16D9E9}" presName="spacer" presStyleCnt="0"/>
      <dgm:spPr/>
    </dgm:pt>
    <dgm:pt modelId="{81AC34EE-9C94-4B27-BEF0-6CC4B7A5D1A2}" type="pres">
      <dgm:prSet presAssocID="{7B2931CD-DD06-4910-A018-482D1144513C}" presName="parentText" presStyleLbl="node1" presStyleIdx="1" presStyleCnt="3">
        <dgm:presLayoutVars>
          <dgm:chMax val="0"/>
          <dgm:bulletEnabled val="1"/>
        </dgm:presLayoutVars>
      </dgm:prSet>
      <dgm:spPr/>
    </dgm:pt>
    <dgm:pt modelId="{64D69C21-2AC0-44DF-9760-95040250AF78}" type="pres">
      <dgm:prSet presAssocID="{4AC813CC-A4B7-4D98-85A5-6BE57A9E9443}" presName="spacer" presStyleCnt="0"/>
      <dgm:spPr/>
    </dgm:pt>
    <dgm:pt modelId="{87EFA6F9-A990-439F-B467-3D825ABCB22C}" type="pres">
      <dgm:prSet presAssocID="{39535B8F-402A-45B9-86F3-6F8C7B1B6C2A}" presName="parentText" presStyleLbl="node1" presStyleIdx="2" presStyleCnt="3">
        <dgm:presLayoutVars>
          <dgm:chMax val="0"/>
          <dgm:bulletEnabled val="1"/>
        </dgm:presLayoutVars>
      </dgm:prSet>
      <dgm:spPr/>
    </dgm:pt>
  </dgm:ptLst>
  <dgm:cxnLst>
    <dgm:cxn modelId="{E05F6305-C2D2-4382-8C40-ACF47E0E677B}" srcId="{DA8DB4A6-65B0-474E-ABA0-1FAA69CBB285}" destId="{39535B8F-402A-45B9-86F3-6F8C7B1B6C2A}" srcOrd="2" destOrd="0" parTransId="{3401F442-CDB2-47CF-823C-310783F99F75}" sibTransId="{480B0F4D-C0E8-4484-9419-5F182014D90E}"/>
    <dgm:cxn modelId="{000AAC26-8721-4ABE-934F-753488E86D5B}" type="presOf" srcId="{DA8DB4A6-65B0-474E-ABA0-1FAA69CBB285}" destId="{F8561755-C847-4134-8B96-0A7BD4129F1B}" srcOrd="0" destOrd="0" presId="urn:microsoft.com/office/officeart/2005/8/layout/vList2"/>
    <dgm:cxn modelId="{D8930E31-68A4-498A-AFEE-66BC48334960}" srcId="{DA8DB4A6-65B0-474E-ABA0-1FAA69CBB285}" destId="{7B2931CD-DD06-4910-A018-482D1144513C}" srcOrd="1" destOrd="0" parTransId="{DED65DFA-7472-4994-A5AF-AB7CD40089AB}" sibTransId="{4AC813CC-A4B7-4D98-85A5-6BE57A9E9443}"/>
    <dgm:cxn modelId="{C75B1738-B256-41CF-9BEA-D0C70C2E9A6C}" type="presOf" srcId="{095E6102-FD54-416F-A2C5-563BAD0F20E0}" destId="{32B2DC8A-A0CF-4E3E-BE81-078F9D2E42AB}" srcOrd="0" destOrd="0" presId="urn:microsoft.com/office/officeart/2005/8/layout/vList2"/>
    <dgm:cxn modelId="{A6B2864B-5DD7-401E-8235-68296CF07E1E}" type="presOf" srcId="{7B2931CD-DD06-4910-A018-482D1144513C}" destId="{81AC34EE-9C94-4B27-BEF0-6CC4B7A5D1A2}" srcOrd="0" destOrd="0" presId="urn:microsoft.com/office/officeart/2005/8/layout/vList2"/>
    <dgm:cxn modelId="{19432CC5-5ADD-4783-A84C-A478D1C2B7F4}" srcId="{DA8DB4A6-65B0-474E-ABA0-1FAA69CBB285}" destId="{095E6102-FD54-416F-A2C5-563BAD0F20E0}" srcOrd="0" destOrd="0" parTransId="{9A23FEAD-BCA4-450A-8C09-4371290BD075}" sibTransId="{B089DD12-3A97-4C93-BFBB-D5E04D16D9E9}"/>
    <dgm:cxn modelId="{68C957F8-9B65-4BB8-8F53-505D80C9532E}" type="presOf" srcId="{39535B8F-402A-45B9-86F3-6F8C7B1B6C2A}" destId="{87EFA6F9-A990-439F-B467-3D825ABCB22C}" srcOrd="0" destOrd="0" presId="urn:microsoft.com/office/officeart/2005/8/layout/vList2"/>
    <dgm:cxn modelId="{47F716EA-7A1B-4A12-866D-20EDACDDEB61}" type="presParOf" srcId="{F8561755-C847-4134-8B96-0A7BD4129F1B}" destId="{32B2DC8A-A0CF-4E3E-BE81-078F9D2E42AB}" srcOrd="0" destOrd="0" presId="urn:microsoft.com/office/officeart/2005/8/layout/vList2"/>
    <dgm:cxn modelId="{0B875984-76C7-4C55-B465-382E7F641638}" type="presParOf" srcId="{F8561755-C847-4134-8B96-0A7BD4129F1B}" destId="{8169E8CF-FC29-4595-81E7-386DA0AFF312}" srcOrd="1" destOrd="0" presId="urn:microsoft.com/office/officeart/2005/8/layout/vList2"/>
    <dgm:cxn modelId="{C753F76B-9A58-4773-A202-712E199B9F74}" type="presParOf" srcId="{F8561755-C847-4134-8B96-0A7BD4129F1B}" destId="{81AC34EE-9C94-4B27-BEF0-6CC4B7A5D1A2}" srcOrd="2" destOrd="0" presId="urn:microsoft.com/office/officeart/2005/8/layout/vList2"/>
    <dgm:cxn modelId="{8408EFE4-0A31-4B7C-B3B6-A6B8646381D6}" type="presParOf" srcId="{F8561755-C847-4134-8B96-0A7BD4129F1B}" destId="{64D69C21-2AC0-44DF-9760-95040250AF78}" srcOrd="3" destOrd="0" presId="urn:microsoft.com/office/officeart/2005/8/layout/vList2"/>
    <dgm:cxn modelId="{C39C7927-5075-45E9-95AB-147A8FEBEBC7}" type="presParOf" srcId="{F8561755-C847-4134-8B96-0A7BD4129F1B}" destId="{87EFA6F9-A990-439F-B467-3D825ABCB22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782518E-5FAB-4AEC-8B32-93F676836D8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4663E56E-E31A-4438-B952-9B2FFBDBCC77}">
      <dgm:prSet/>
      <dgm:spPr/>
      <dgm:t>
        <a:bodyPr/>
        <a:lstStyle/>
        <a:p>
          <a:pPr rtl="0"/>
          <a:r>
            <a:rPr lang="en-US"/>
            <a:t>Clustered</a:t>
          </a:r>
        </a:p>
      </dgm:t>
    </dgm:pt>
    <dgm:pt modelId="{1DB2B880-A594-4175-9ECD-26A813CBC6E8}" type="parTrans" cxnId="{1F845320-F2AE-4D33-B57F-760CCF7FC9FB}">
      <dgm:prSet/>
      <dgm:spPr/>
      <dgm:t>
        <a:bodyPr/>
        <a:lstStyle/>
        <a:p>
          <a:endParaRPr lang="en-US"/>
        </a:p>
      </dgm:t>
    </dgm:pt>
    <dgm:pt modelId="{44828D35-6F07-4D46-9520-8C41D2DD194B}" type="sibTrans" cxnId="{1F845320-F2AE-4D33-B57F-760CCF7FC9FB}">
      <dgm:prSet/>
      <dgm:spPr/>
      <dgm:t>
        <a:bodyPr/>
        <a:lstStyle/>
        <a:p>
          <a:endParaRPr lang="en-US"/>
        </a:p>
      </dgm:t>
    </dgm:pt>
    <dgm:pt modelId="{D836BC7D-6478-47C1-89A2-CD5EE2B2D461}">
      <dgm:prSet/>
      <dgm:spPr/>
      <dgm:t>
        <a:bodyPr/>
        <a:lstStyle/>
        <a:p>
          <a:pPr rtl="0"/>
          <a:r>
            <a:rPr lang="en-US"/>
            <a:t>Nonclustered</a:t>
          </a:r>
        </a:p>
      </dgm:t>
    </dgm:pt>
    <dgm:pt modelId="{9D4E32B5-0E78-4A0C-86E4-F8287B7B1CAC}" type="parTrans" cxnId="{8209138D-E081-4A59-8A8E-C7B6975853F6}">
      <dgm:prSet/>
      <dgm:spPr/>
      <dgm:t>
        <a:bodyPr/>
        <a:lstStyle/>
        <a:p>
          <a:endParaRPr lang="en-US"/>
        </a:p>
      </dgm:t>
    </dgm:pt>
    <dgm:pt modelId="{8B77AC12-8B0F-4631-A498-351F8211A91D}" type="sibTrans" cxnId="{8209138D-E081-4A59-8A8E-C7B6975853F6}">
      <dgm:prSet/>
      <dgm:spPr/>
      <dgm:t>
        <a:bodyPr/>
        <a:lstStyle/>
        <a:p>
          <a:endParaRPr lang="en-US"/>
        </a:p>
      </dgm:t>
    </dgm:pt>
    <dgm:pt modelId="{0E083AB9-9D8A-4F6B-B190-C76A7F411D99}">
      <dgm:prSet/>
      <dgm:spPr/>
      <dgm:t>
        <a:bodyPr/>
        <a:lstStyle/>
        <a:p>
          <a:pPr rtl="0"/>
          <a:r>
            <a:rPr lang="en-US"/>
            <a:t>Full Text</a:t>
          </a:r>
        </a:p>
      </dgm:t>
    </dgm:pt>
    <dgm:pt modelId="{723ABE5F-372A-44D4-9816-C5DB6C48F7D5}" type="parTrans" cxnId="{57825548-934D-4904-BCAA-0FB7A2DE8698}">
      <dgm:prSet/>
      <dgm:spPr/>
      <dgm:t>
        <a:bodyPr/>
        <a:lstStyle/>
        <a:p>
          <a:endParaRPr lang="en-US"/>
        </a:p>
      </dgm:t>
    </dgm:pt>
    <dgm:pt modelId="{43872255-A6EE-4472-99CE-4A08A57454A2}" type="sibTrans" cxnId="{57825548-934D-4904-BCAA-0FB7A2DE8698}">
      <dgm:prSet/>
      <dgm:spPr/>
      <dgm:t>
        <a:bodyPr/>
        <a:lstStyle/>
        <a:p>
          <a:endParaRPr lang="en-US"/>
        </a:p>
      </dgm:t>
    </dgm:pt>
    <dgm:pt modelId="{75301DC8-182E-4CF3-824E-83E020FD94F0}">
      <dgm:prSet/>
      <dgm:spPr/>
      <dgm:t>
        <a:bodyPr/>
        <a:lstStyle/>
        <a:p>
          <a:pPr rtl="0"/>
          <a:r>
            <a:rPr lang="en-US"/>
            <a:t>Spatial</a:t>
          </a:r>
        </a:p>
      </dgm:t>
    </dgm:pt>
    <dgm:pt modelId="{0146CBD5-7A2A-413C-8A8C-1EDCE127547E}" type="parTrans" cxnId="{8E884B45-ADAF-45AC-93DA-0E7F37266A79}">
      <dgm:prSet/>
      <dgm:spPr/>
      <dgm:t>
        <a:bodyPr/>
        <a:lstStyle/>
        <a:p>
          <a:endParaRPr lang="en-US"/>
        </a:p>
      </dgm:t>
    </dgm:pt>
    <dgm:pt modelId="{BC59A6F1-9C2C-439D-B1DD-F262EFE26227}" type="sibTrans" cxnId="{8E884B45-ADAF-45AC-93DA-0E7F37266A79}">
      <dgm:prSet/>
      <dgm:spPr/>
      <dgm:t>
        <a:bodyPr/>
        <a:lstStyle/>
        <a:p>
          <a:endParaRPr lang="en-US"/>
        </a:p>
      </dgm:t>
    </dgm:pt>
    <dgm:pt modelId="{C8D5CCA7-3A9B-4DF4-8DA5-D5788E4811AC}">
      <dgm:prSet/>
      <dgm:spPr/>
      <dgm:t>
        <a:bodyPr/>
        <a:lstStyle/>
        <a:p>
          <a:pPr rtl="0"/>
          <a:r>
            <a:rPr lang="en-US"/>
            <a:t>ColumnStore</a:t>
          </a:r>
        </a:p>
      </dgm:t>
    </dgm:pt>
    <dgm:pt modelId="{073D9F89-4F7D-40EE-AA3F-8B017616C151}" type="parTrans" cxnId="{AFED15B7-2888-4918-AC1A-B21DAE580EA5}">
      <dgm:prSet/>
      <dgm:spPr/>
      <dgm:t>
        <a:bodyPr/>
        <a:lstStyle/>
        <a:p>
          <a:endParaRPr lang="en-US"/>
        </a:p>
      </dgm:t>
    </dgm:pt>
    <dgm:pt modelId="{03F45B4D-4BC7-4A2A-AEF2-CA8581630723}" type="sibTrans" cxnId="{AFED15B7-2888-4918-AC1A-B21DAE580EA5}">
      <dgm:prSet/>
      <dgm:spPr/>
      <dgm:t>
        <a:bodyPr/>
        <a:lstStyle/>
        <a:p>
          <a:endParaRPr lang="en-US"/>
        </a:p>
      </dgm:t>
    </dgm:pt>
    <dgm:pt modelId="{507DCB5F-299A-4C02-8E0E-F50BF869D6D4}">
      <dgm:prSet/>
      <dgm:spPr/>
      <dgm:t>
        <a:bodyPr/>
        <a:lstStyle/>
        <a:p>
          <a:pPr rtl="0"/>
          <a:r>
            <a:rPr lang="en-US"/>
            <a:t>XML</a:t>
          </a:r>
        </a:p>
      </dgm:t>
    </dgm:pt>
    <dgm:pt modelId="{55C77A1E-7FFE-49AA-A37D-8ABDFED20706}" type="parTrans" cxnId="{0AE26064-5AE1-4E62-BEB3-B79DC33CDF4B}">
      <dgm:prSet/>
      <dgm:spPr/>
      <dgm:t>
        <a:bodyPr/>
        <a:lstStyle/>
        <a:p>
          <a:endParaRPr lang="en-US"/>
        </a:p>
      </dgm:t>
    </dgm:pt>
    <dgm:pt modelId="{1F4E3625-D937-4893-A98A-5C43D8B02E90}" type="sibTrans" cxnId="{0AE26064-5AE1-4E62-BEB3-B79DC33CDF4B}">
      <dgm:prSet/>
      <dgm:spPr/>
      <dgm:t>
        <a:bodyPr/>
        <a:lstStyle/>
        <a:p>
          <a:endParaRPr lang="en-US"/>
        </a:p>
      </dgm:t>
    </dgm:pt>
    <dgm:pt modelId="{56F3720F-ABB2-4397-9E8B-421038C61609}">
      <dgm:prSet/>
      <dgm:spPr/>
      <dgm:t>
        <a:bodyPr/>
        <a:lstStyle/>
        <a:p>
          <a:pPr rtl="0"/>
          <a:r>
            <a:rPr lang="en-US"/>
            <a:t>Semantic Search</a:t>
          </a:r>
        </a:p>
      </dgm:t>
    </dgm:pt>
    <dgm:pt modelId="{F124AD85-8874-4B46-AB20-835A4CBD47F5}" type="parTrans" cxnId="{9DD6A3C8-9FBD-4DA8-991F-9173E5F104A9}">
      <dgm:prSet/>
      <dgm:spPr/>
      <dgm:t>
        <a:bodyPr/>
        <a:lstStyle/>
        <a:p>
          <a:endParaRPr lang="en-US"/>
        </a:p>
      </dgm:t>
    </dgm:pt>
    <dgm:pt modelId="{1BFDD546-6979-49ED-BE83-125AFC229D30}" type="sibTrans" cxnId="{9DD6A3C8-9FBD-4DA8-991F-9173E5F104A9}">
      <dgm:prSet/>
      <dgm:spPr/>
      <dgm:t>
        <a:bodyPr/>
        <a:lstStyle/>
        <a:p>
          <a:endParaRPr lang="en-US"/>
        </a:p>
      </dgm:t>
    </dgm:pt>
    <dgm:pt modelId="{C22D4C92-A55B-4A0C-BF69-C5B8CCB8DAE7}" type="pres">
      <dgm:prSet presAssocID="{5782518E-5FAB-4AEC-8B32-93F676836D89}" presName="linear" presStyleCnt="0">
        <dgm:presLayoutVars>
          <dgm:animLvl val="lvl"/>
          <dgm:resizeHandles val="exact"/>
        </dgm:presLayoutVars>
      </dgm:prSet>
      <dgm:spPr/>
    </dgm:pt>
    <dgm:pt modelId="{1D025311-485E-4799-A13C-4070F8029FE2}" type="pres">
      <dgm:prSet presAssocID="{4663E56E-E31A-4438-B952-9B2FFBDBCC77}" presName="parentText" presStyleLbl="node1" presStyleIdx="0" presStyleCnt="7">
        <dgm:presLayoutVars>
          <dgm:chMax val="0"/>
          <dgm:bulletEnabled val="1"/>
        </dgm:presLayoutVars>
      </dgm:prSet>
      <dgm:spPr/>
    </dgm:pt>
    <dgm:pt modelId="{4D61B868-D93E-40DC-9C10-B8EE89758FD1}" type="pres">
      <dgm:prSet presAssocID="{44828D35-6F07-4D46-9520-8C41D2DD194B}" presName="spacer" presStyleCnt="0"/>
      <dgm:spPr/>
    </dgm:pt>
    <dgm:pt modelId="{35CC5467-C8A2-4F4A-9B97-268FB2F73F65}" type="pres">
      <dgm:prSet presAssocID="{D836BC7D-6478-47C1-89A2-CD5EE2B2D461}" presName="parentText" presStyleLbl="node1" presStyleIdx="1" presStyleCnt="7">
        <dgm:presLayoutVars>
          <dgm:chMax val="0"/>
          <dgm:bulletEnabled val="1"/>
        </dgm:presLayoutVars>
      </dgm:prSet>
      <dgm:spPr/>
    </dgm:pt>
    <dgm:pt modelId="{B1124DD3-BD20-4A8B-B25A-D384AF71F75A}" type="pres">
      <dgm:prSet presAssocID="{8B77AC12-8B0F-4631-A498-351F8211A91D}" presName="spacer" presStyleCnt="0"/>
      <dgm:spPr/>
    </dgm:pt>
    <dgm:pt modelId="{955700C1-7675-43E5-9820-4F4A3FCF60F5}" type="pres">
      <dgm:prSet presAssocID="{0E083AB9-9D8A-4F6B-B190-C76A7F411D99}" presName="parentText" presStyleLbl="node1" presStyleIdx="2" presStyleCnt="7">
        <dgm:presLayoutVars>
          <dgm:chMax val="0"/>
          <dgm:bulletEnabled val="1"/>
        </dgm:presLayoutVars>
      </dgm:prSet>
      <dgm:spPr/>
    </dgm:pt>
    <dgm:pt modelId="{77587DC2-E67E-4FC7-8BA3-167A8B8753BD}" type="pres">
      <dgm:prSet presAssocID="{43872255-A6EE-4472-99CE-4A08A57454A2}" presName="spacer" presStyleCnt="0"/>
      <dgm:spPr/>
    </dgm:pt>
    <dgm:pt modelId="{4748875F-9114-4B61-B91E-25B2CBE0555D}" type="pres">
      <dgm:prSet presAssocID="{75301DC8-182E-4CF3-824E-83E020FD94F0}" presName="parentText" presStyleLbl="node1" presStyleIdx="3" presStyleCnt="7">
        <dgm:presLayoutVars>
          <dgm:chMax val="0"/>
          <dgm:bulletEnabled val="1"/>
        </dgm:presLayoutVars>
      </dgm:prSet>
      <dgm:spPr/>
    </dgm:pt>
    <dgm:pt modelId="{3EC9B07D-808D-4D61-A3B3-46D6CC5B4328}" type="pres">
      <dgm:prSet presAssocID="{BC59A6F1-9C2C-439D-B1DD-F262EFE26227}" presName="spacer" presStyleCnt="0"/>
      <dgm:spPr/>
    </dgm:pt>
    <dgm:pt modelId="{95EA83D7-8A6C-4BA1-B82B-C3E1699CAB49}" type="pres">
      <dgm:prSet presAssocID="{C8D5CCA7-3A9B-4DF4-8DA5-D5788E4811AC}" presName="parentText" presStyleLbl="node1" presStyleIdx="4" presStyleCnt="7">
        <dgm:presLayoutVars>
          <dgm:chMax val="0"/>
          <dgm:bulletEnabled val="1"/>
        </dgm:presLayoutVars>
      </dgm:prSet>
      <dgm:spPr/>
    </dgm:pt>
    <dgm:pt modelId="{81367615-341F-41AE-899D-6302CC2FDC97}" type="pres">
      <dgm:prSet presAssocID="{03F45B4D-4BC7-4A2A-AEF2-CA8581630723}" presName="spacer" presStyleCnt="0"/>
      <dgm:spPr/>
    </dgm:pt>
    <dgm:pt modelId="{DBB4BF99-A297-4936-B7A8-EF30D84CF77F}" type="pres">
      <dgm:prSet presAssocID="{507DCB5F-299A-4C02-8E0E-F50BF869D6D4}" presName="parentText" presStyleLbl="node1" presStyleIdx="5" presStyleCnt="7">
        <dgm:presLayoutVars>
          <dgm:chMax val="0"/>
          <dgm:bulletEnabled val="1"/>
        </dgm:presLayoutVars>
      </dgm:prSet>
      <dgm:spPr/>
    </dgm:pt>
    <dgm:pt modelId="{1148F2E5-312A-45D8-B8AE-0FAAD87535EE}" type="pres">
      <dgm:prSet presAssocID="{1F4E3625-D937-4893-A98A-5C43D8B02E90}" presName="spacer" presStyleCnt="0"/>
      <dgm:spPr/>
    </dgm:pt>
    <dgm:pt modelId="{E6EFD8E7-8A2F-42BB-8A4A-489E3D431097}" type="pres">
      <dgm:prSet presAssocID="{56F3720F-ABB2-4397-9E8B-421038C61609}" presName="parentText" presStyleLbl="node1" presStyleIdx="6" presStyleCnt="7">
        <dgm:presLayoutVars>
          <dgm:chMax val="0"/>
          <dgm:bulletEnabled val="1"/>
        </dgm:presLayoutVars>
      </dgm:prSet>
      <dgm:spPr/>
    </dgm:pt>
  </dgm:ptLst>
  <dgm:cxnLst>
    <dgm:cxn modelId="{5204271D-5EEB-46C0-A9F1-A8E23C20CBC4}" type="presOf" srcId="{56F3720F-ABB2-4397-9E8B-421038C61609}" destId="{E6EFD8E7-8A2F-42BB-8A4A-489E3D431097}" srcOrd="0" destOrd="0" presId="urn:microsoft.com/office/officeart/2005/8/layout/vList2"/>
    <dgm:cxn modelId="{1F845320-F2AE-4D33-B57F-760CCF7FC9FB}" srcId="{5782518E-5FAB-4AEC-8B32-93F676836D89}" destId="{4663E56E-E31A-4438-B952-9B2FFBDBCC77}" srcOrd="0" destOrd="0" parTransId="{1DB2B880-A594-4175-9ECD-26A813CBC6E8}" sibTransId="{44828D35-6F07-4D46-9520-8C41D2DD194B}"/>
    <dgm:cxn modelId="{78436921-55C8-4FAF-B701-29B8DB2DEF8F}" type="presOf" srcId="{4663E56E-E31A-4438-B952-9B2FFBDBCC77}" destId="{1D025311-485E-4799-A13C-4070F8029FE2}" srcOrd="0" destOrd="0" presId="urn:microsoft.com/office/officeart/2005/8/layout/vList2"/>
    <dgm:cxn modelId="{580CAD26-E2D5-4397-9E6A-0A2991E52498}" type="presOf" srcId="{507DCB5F-299A-4C02-8E0E-F50BF869D6D4}" destId="{DBB4BF99-A297-4936-B7A8-EF30D84CF77F}" srcOrd="0" destOrd="0" presId="urn:microsoft.com/office/officeart/2005/8/layout/vList2"/>
    <dgm:cxn modelId="{DEF78260-70EC-4A73-A2A2-17F41333D5C6}" type="presOf" srcId="{5782518E-5FAB-4AEC-8B32-93F676836D89}" destId="{C22D4C92-A55B-4A0C-BF69-C5B8CCB8DAE7}" srcOrd="0" destOrd="0" presId="urn:microsoft.com/office/officeart/2005/8/layout/vList2"/>
    <dgm:cxn modelId="{0AE26064-5AE1-4E62-BEB3-B79DC33CDF4B}" srcId="{5782518E-5FAB-4AEC-8B32-93F676836D89}" destId="{507DCB5F-299A-4C02-8E0E-F50BF869D6D4}" srcOrd="5" destOrd="0" parTransId="{55C77A1E-7FFE-49AA-A37D-8ABDFED20706}" sibTransId="{1F4E3625-D937-4893-A98A-5C43D8B02E90}"/>
    <dgm:cxn modelId="{8E884B45-ADAF-45AC-93DA-0E7F37266A79}" srcId="{5782518E-5FAB-4AEC-8B32-93F676836D89}" destId="{75301DC8-182E-4CF3-824E-83E020FD94F0}" srcOrd="3" destOrd="0" parTransId="{0146CBD5-7A2A-413C-8A8C-1EDCE127547E}" sibTransId="{BC59A6F1-9C2C-439D-B1DD-F262EFE26227}"/>
    <dgm:cxn modelId="{57825548-934D-4904-BCAA-0FB7A2DE8698}" srcId="{5782518E-5FAB-4AEC-8B32-93F676836D89}" destId="{0E083AB9-9D8A-4F6B-B190-C76A7F411D99}" srcOrd="2" destOrd="0" parTransId="{723ABE5F-372A-44D4-9816-C5DB6C48F7D5}" sibTransId="{43872255-A6EE-4472-99CE-4A08A57454A2}"/>
    <dgm:cxn modelId="{8209138D-E081-4A59-8A8E-C7B6975853F6}" srcId="{5782518E-5FAB-4AEC-8B32-93F676836D89}" destId="{D836BC7D-6478-47C1-89A2-CD5EE2B2D461}" srcOrd="1" destOrd="0" parTransId="{9D4E32B5-0E78-4A0C-86E4-F8287B7B1CAC}" sibTransId="{8B77AC12-8B0F-4631-A498-351F8211A91D}"/>
    <dgm:cxn modelId="{969D7F92-8405-4BEB-BE45-199FAC17D316}" type="presOf" srcId="{D836BC7D-6478-47C1-89A2-CD5EE2B2D461}" destId="{35CC5467-C8A2-4F4A-9B97-268FB2F73F65}" srcOrd="0" destOrd="0" presId="urn:microsoft.com/office/officeart/2005/8/layout/vList2"/>
    <dgm:cxn modelId="{4D9804A3-3901-42E2-BEE6-8F26352E8A52}" type="presOf" srcId="{C8D5CCA7-3A9B-4DF4-8DA5-D5788E4811AC}" destId="{95EA83D7-8A6C-4BA1-B82B-C3E1699CAB49}" srcOrd="0" destOrd="0" presId="urn:microsoft.com/office/officeart/2005/8/layout/vList2"/>
    <dgm:cxn modelId="{AFED15B7-2888-4918-AC1A-B21DAE580EA5}" srcId="{5782518E-5FAB-4AEC-8B32-93F676836D89}" destId="{C8D5CCA7-3A9B-4DF4-8DA5-D5788E4811AC}" srcOrd="4" destOrd="0" parTransId="{073D9F89-4F7D-40EE-AA3F-8B017616C151}" sibTransId="{03F45B4D-4BC7-4A2A-AEF2-CA8581630723}"/>
    <dgm:cxn modelId="{9DD6A3C8-9FBD-4DA8-991F-9173E5F104A9}" srcId="{5782518E-5FAB-4AEC-8B32-93F676836D89}" destId="{56F3720F-ABB2-4397-9E8B-421038C61609}" srcOrd="6" destOrd="0" parTransId="{F124AD85-8874-4B46-AB20-835A4CBD47F5}" sibTransId="{1BFDD546-6979-49ED-BE83-125AFC229D30}"/>
    <dgm:cxn modelId="{1D26B0EE-D0DC-4D6D-A6D3-EC488BA19FA5}" type="presOf" srcId="{0E083AB9-9D8A-4F6B-B190-C76A7F411D99}" destId="{955700C1-7675-43E5-9820-4F4A3FCF60F5}" srcOrd="0" destOrd="0" presId="urn:microsoft.com/office/officeart/2005/8/layout/vList2"/>
    <dgm:cxn modelId="{CA3E90FF-F588-4263-A637-450B1F53A035}" type="presOf" srcId="{75301DC8-182E-4CF3-824E-83E020FD94F0}" destId="{4748875F-9114-4B61-B91E-25B2CBE0555D}" srcOrd="0" destOrd="0" presId="urn:microsoft.com/office/officeart/2005/8/layout/vList2"/>
    <dgm:cxn modelId="{0215819B-D453-4560-9629-44CF1F859C2E}" type="presParOf" srcId="{C22D4C92-A55B-4A0C-BF69-C5B8CCB8DAE7}" destId="{1D025311-485E-4799-A13C-4070F8029FE2}" srcOrd="0" destOrd="0" presId="urn:microsoft.com/office/officeart/2005/8/layout/vList2"/>
    <dgm:cxn modelId="{ECD3E8FC-DE02-4D11-A8C0-24066D146324}" type="presParOf" srcId="{C22D4C92-A55B-4A0C-BF69-C5B8CCB8DAE7}" destId="{4D61B868-D93E-40DC-9C10-B8EE89758FD1}" srcOrd="1" destOrd="0" presId="urn:microsoft.com/office/officeart/2005/8/layout/vList2"/>
    <dgm:cxn modelId="{47293875-61FD-457A-BA52-627AF6BE0F54}" type="presParOf" srcId="{C22D4C92-A55B-4A0C-BF69-C5B8CCB8DAE7}" destId="{35CC5467-C8A2-4F4A-9B97-268FB2F73F65}" srcOrd="2" destOrd="0" presId="urn:microsoft.com/office/officeart/2005/8/layout/vList2"/>
    <dgm:cxn modelId="{7CB17597-568B-4A53-835B-EE7529F6B403}" type="presParOf" srcId="{C22D4C92-A55B-4A0C-BF69-C5B8CCB8DAE7}" destId="{B1124DD3-BD20-4A8B-B25A-D384AF71F75A}" srcOrd="3" destOrd="0" presId="urn:microsoft.com/office/officeart/2005/8/layout/vList2"/>
    <dgm:cxn modelId="{8A22F793-7566-4A49-845B-058F43C3CF13}" type="presParOf" srcId="{C22D4C92-A55B-4A0C-BF69-C5B8CCB8DAE7}" destId="{955700C1-7675-43E5-9820-4F4A3FCF60F5}" srcOrd="4" destOrd="0" presId="urn:microsoft.com/office/officeart/2005/8/layout/vList2"/>
    <dgm:cxn modelId="{CC83D1B7-85F1-4D03-A46A-44FBD90D803E}" type="presParOf" srcId="{C22D4C92-A55B-4A0C-BF69-C5B8CCB8DAE7}" destId="{77587DC2-E67E-4FC7-8BA3-167A8B8753BD}" srcOrd="5" destOrd="0" presId="urn:microsoft.com/office/officeart/2005/8/layout/vList2"/>
    <dgm:cxn modelId="{8E93CC7E-8B8F-4FD0-8534-34D11FB6AF8F}" type="presParOf" srcId="{C22D4C92-A55B-4A0C-BF69-C5B8CCB8DAE7}" destId="{4748875F-9114-4B61-B91E-25B2CBE0555D}" srcOrd="6" destOrd="0" presId="urn:microsoft.com/office/officeart/2005/8/layout/vList2"/>
    <dgm:cxn modelId="{0F19412D-DDA3-4F47-8A83-83CA8E1DCBAE}" type="presParOf" srcId="{C22D4C92-A55B-4A0C-BF69-C5B8CCB8DAE7}" destId="{3EC9B07D-808D-4D61-A3B3-46D6CC5B4328}" srcOrd="7" destOrd="0" presId="urn:microsoft.com/office/officeart/2005/8/layout/vList2"/>
    <dgm:cxn modelId="{02A4E854-9807-4F83-AEE6-BAEB7FF354C0}" type="presParOf" srcId="{C22D4C92-A55B-4A0C-BF69-C5B8CCB8DAE7}" destId="{95EA83D7-8A6C-4BA1-B82B-C3E1699CAB49}" srcOrd="8" destOrd="0" presId="urn:microsoft.com/office/officeart/2005/8/layout/vList2"/>
    <dgm:cxn modelId="{16854393-EFD9-488E-9D7C-7765591DD1E8}" type="presParOf" srcId="{C22D4C92-A55B-4A0C-BF69-C5B8CCB8DAE7}" destId="{81367615-341F-41AE-899D-6302CC2FDC97}" srcOrd="9" destOrd="0" presId="urn:microsoft.com/office/officeart/2005/8/layout/vList2"/>
    <dgm:cxn modelId="{14D01C30-B092-481B-928E-A15D674B1DE2}" type="presParOf" srcId="{C22D4C92-A55B-4A0C-BF69-C5B8CCB8DAE7}" destId="{DBB4BF99-A297-4936-B7A8-EF30D84CF77F}" srcOrd="10" destOrd="0" presId="urn:microsoft.com/office/officeart/2005/8/layout/vList2"/>
    <dgm:cxn modelId="{8A71EB31-824D-4A64-9040-789FD654E76C}" type="presParOf" srcId="{C22D4C92-A55B-4A0C-BF69-C5B8CCB8DAE7}" destId="{1148F2E5-312A-45D8-B8AE-0FAAD87535EE}" srcOrd="11" destOrd="0" presId="urn:microsoft.com/office/officeart/2005/8/layout/vList2"/>
    <dgm:cxn modelId="{3990DDEB-399F-4C1E-8DC9-881533801C3A}" type="presParOf" srcId="{C22D4C92-A55B-4A0C-BF69-C5B8CCB8DAE7}" destId="{E6EFD8E7-8A2F-42BB-8A4A-489E3D43109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115754C-12F3-4ED9-AE03-174992D5E2AD}"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2C8805F7-BF40-4656-92B8-C48CE9ED0373}">
      <dgm:prSet/>
      <dgm:spPr/>
      <dgm:t>
        <a:bodyPr/>
        <a:lstStyle/>
        <a:p>
          <a:pPr rtl="0"/>
          <a:r>
            <a:rPr lang="en-US"/>
            <a:t>Indexes aren’t free</a:t>
          </a:r>
        </a:p>
      </dgm:t>
    </dgm:pt>
    <dgm:pt modelId="{1CB87B0E-F70A-4D00-A1AB-AB03E438B2EE}" type="parTrans" cxnId="{EC5338A3-ABC3-4BB8-B2F0-0B83D2455C2D}">
      <dgm:prSet/>
      <dgm:spPr/>
      <dgm:t>
        <a:bodyPr/>
        <a:lstStyle/>
        <a:p>
          <a:endParaRPr lang="en-US"/>
        </a:p>
      </dgm:t>
    </dgm:pt>
    <dgm:pt modelId="{102B4911-418B-4419-B1DC-4E125DF60EC2}" type="sibTrans" cxnId="{EC5338A3-ABC3-4BB8-B2F0-0B83D2455C2D}">
      <dgm:prSet/>
      <dgm:spPr/>
      <dgm:t>
        <a:bodyPr/>
        <a:lstStyle/>
        <a:p>
          <a:endParaRPr lang="en-US"/>
        </a:p>
      </dgm:t>
    </dgm:pt>
    <dgm:pt modelId="{0E57D99D-3E0A-40F8-A7C9-077F12E790FE}">
      <dgm:prSet/>
      <dgm:spPr/>
      <dgm:t>
        <a:bodyPr/>
        <a:lstStyle/>
        <a:p>
          <a:pPr rtl="0"/>
          <a:r>
            <a:rPr lang="en-US"/>
            <a:t>Every index added slows down INSERT/UPDATE/DELETE operations</a:t>
          </a:r>
        </a:p>
      </dgm:t>
    </dgm:pt>
    <dgm:pt modelId="{A653B870-7B77-42D8-B997-0012C9B3537D}" type="parTrans" cxnId="{DF34527E-7F21-4DE6-89BB-CBACC6900E32}">
      <dgm:prSet/>
      <dgm:spPr/>
      <dgm:t>
        <a:bodyPr/>
        <a:lstStyle/>
        <a:p>
          <a:endParaRPr lang="en-US"/>
        </a:p>
      </dgm:t>
    </dgm:pt>
    <dgm:pt modelId="{9020B502-9099-4AAA-B2EA-760B30DA9133}" type="sibTrans" cxnId="{DF34527E-7F21-4DE6-89BB-CBACC6900E32}">
      <dgm:prSet/>
      <dgm:spPr/>
      <dgm:t>
        <a:bodyPr/>
        <a:lstStyle/>
        <a:p>
          <a:endParaRPr lang="en-US"/>
        </a:p>
      </dgm:t>
    </dgm:pt>
    <dgm:pt modelId="{0D979A4F-ED27-44D3-9532-69FC95C2D5FC}">
      <dgm:prSet/>
      <dgm:spPr/>
      <dgm:t>
        <a:bodyPr/>
        <a:lstStyle/>
        <a:p>
          <a:pPr rtl="0"/>
          <a:r>
            <a:rPr lang="en-US"/>
            <a:t>Only create indexes where the cost of having the index is worth it</a:t>
          </a:r>
        </a:p>
      </dgm:t>
    </dgm:pt>
    <dgm:pt modelId="{ECE012A5-1131-4768-8F5C-2C15047FC997}" type="parTrans" cxnId="{B8E99B98-7709-4FC6-8E64-C7B35F6B30E3}">
      <dgm:prSet/>
      <dgm:spPr/>
      <dgm:t>
        <a:bodyPr/>
        <a:lstStyle/>
        <a:p>
          <a:endParaRPr lang="en-US"/>
        </a:p>
      </dgm:t>
    </dgm:pt>
    <dgm:pt modelId="{D0606F9C-12E0-4C59-A4BE-E0088637E6FE}" type="sibTrans" cxnId="{B8E99B98-7709-4FC6-8E64-C7B35F6B30E3}">
      <dgm:prSet/>
      <dgm:spPr/>
      <dgm:t>
        <a:bodyPr/>
        <a:lstStyle/>
        <a:p>
          <a:endParaRPr lang="en-US"/>
        </a:p>
      </dgm:t>
    </dgm:pt>
    <dgm:pt modelId="{50CDDBC7-E843-4A35-9312-3E2882A248E7}">
      <dgm:prSet/>
      <dgm:spPr/>
      <dgm:t>
        <a:bodyPr/>
        <a:lstStyle/>
        <a:p>
          <a:pPr rtl="0"/>
          <a:r>
            <a:rPr lang="en-US"/>
            <a:t>Unused indexes can be removed from the database</a:t>
          </a:r>
        </a:p>
      </dgm:t>
    </dgm:pt>
    <dgm:pt modelId="{D50B7EFA-CD7D-4711-8B0B-157B70CDEDC8}" type="parTrans" cxnId="{7FCAC924-A30D-48D7-A80F-DE6AE122E3C5}">
      <dgm:prSet/>
      <dgm:spPr/>
      <dgm:t>
        <a:bodyPr/>
        <a:lstStyle/>
        <a:p>
          <a:endParaRPr lang="en-US"/>
        </a:p>
      </dgm:t>
    </dgm:pt>
    <dgm:pt modelId="{348CDF7A-84DE-4F6E-8FE2-18A7B1A21BFF}" type="sibTrans" cxnId="{7FCAC924-A30D-48D7-A80F-DE6AE122E3C5}">
      <dgm:prSet/>
      <dgm:spPr/>
      <dgm:t>
        <a:bodyPr/>
        <a:lstStyle/>
        <a:p>
          <a:endParaRPr lang="en-US"/>
        </a:p>
      </dgm:t>
    </dgm:pt>
    <dgm:pt modelId="{3B231092-7FC8-4F3D-AE93-DF4C5E393F88}" type="pres">
      <dgm:prSet presAssocID="{C115754C-12F3-4ED9-AE03-174992D5E2AD}" presName="Name0" presStyleCnt="0">
        <dgm:presLayoutVars>
          <dgm:dir/>
          <dgm:resizeHandles val="exact"/>
        </dgm:presLayoutVars>
      </dgm:prSet>
      <dgm:spPr/>
    </dgm:pt>
    <dgm:pt modelId="{1C0A650F-638E-4F79-ABBD-7D5975B6ED07}" type="pres">
      <dgm:prSet presAssocID="{2C8805F7-BF40-4656-92B8-C48CE9ED0373}" presName="node" presStyleLbl="node1" presStyleIdx="0" presStyleCnt="4">
        <dgm:presLayoutVars>
          <dgm:bulletEnabled val="1"/>
        </dgm:presLayoutVars>
      </dgm:prSet>
      <dgm:spPr/>
    </dgm:pt>
    <dgm:pt modelId="{83E4E9FD-4587-44DE-B542-D2C29B97B357}" type="pres">
      <dgm:prSet presAssocID="{102B4911-418B-4419-B1DC-4E125DF60EC2}" presName="sibTrans" presStyleLbl="sibTrans2D1" presStyleIdx="0" presStyleCnt="3"/>
      <dgm:spPr/>
    </dgm:pt>
    <dgm:pt modelId="{27D8F22E-A68F-4CEE-8237-A6DCA398390C}" type="pres">
      <dgm:prSet presAssocID="{102B4911-418B-4419-B1DC-4E125DF60EC2}" presName="connectorText" presStyleLbl="sibTrans2D1" presStyleIdx="0" presStyleCnt="3"/>
      <dgm:spPr/>
    </dgm:pt>
    <dgm:pt modelId="{0517D06F-A7B4-4EFC-A9AE-11845DA371B8}" type="pres">
      <dgm:prSet presAssocID="{0E57D99D-3E0A-40F8-A7C9-077F12E790FE}" presName="node" presStyleLbl="node1" presStyleIdx="1" presStyleCnt="4">
        <dgm:presLayoutVars>
          <dgm:bulletEnabled val="1"/>
        </dgm:presLayoutVars>
      </dgm:prSet>
      <dgm:spPr/>
    </dgm:pt>
    <dgm:pt modelId="{5BC62EB2-E1D3-48F9-93B9-13119D40C663}" type="pres">
      <dgm:prSet presAssocID="{9020B502-9099-4AAA-B2EA-760B30DA9133}" presName="sibTrans" presStyleLbl="sibTrans2D1" presStyleIdx="1" presStyleCnt="3"/>
      <dgm:spPr/>
    </dgm:pt>
    <dgm:pt modelId="{44DBBC0C-8584-4D6E-AD68-61BD8AB8B524}" type="pres">
      <dgm:prSet presAssocID="{9020B502-9099-4AAA-B2EA-760B30DA9133}" presName="connectorText" presStyleLbl="sibTrans2D1" presStyleIdx="1" presStyleCnt="3"/>
      <dgm:spPr/>
    </dgm:pt>
    <dgm:pt modelId="{D162C005-0C39-4C61-BFF5-722729678552}" type="pres">
      <dgm:prSet presAssocID="{0D979A4F-ED27-44D3-9532-69FC95C2D5FC}" presName="node" presStyleLbl="node1" presStyleIdx="2" presStyleCnt="4">
        <dgm:presLayoutVars>
          <dgm:bulletEnabled val="1"/>
        </dgm:presLayoutVars>
      </dgm:prSet>
      <dgm:spPr/>
    </dgm:pt>
    <dgm:pt modelId="{75FCEF0D-B637-48ED-B032-A2B4710407D5}" type="pres">
      <dgm:prSet presAssocID="{D0606F9C-12E0-4C59-A4BE-E0088637E6FE}" presName="sibTrans" presStyleLbl="sibTrans2D1" presStyleIdx="2" presStyleCnt="3"/>
      <dgm:spPr/>
    </dgm:pt>
    <dgm:pt modelId="{F759BFCE-4D22-42A7-BA1A-1B975BA5EA1D}" type="pres">
      <dgm:prSet presAssocID="{D0606F9C-12E0-4C59-A4BE-E0088637E6FE}" presName="connectorText" presStyleLbl="sibTrans2D1" presStyleIdx="2" presStyleCnt="3"/>
      <dgm:spPr/>
    </dgm:pt>
    <dgm:pt modelId="{2C0BAE8C-FB8F-488C-9431-D99749453C53}" type="pres">
      <dgm:prSet presAssocID="{50CDDBC7-E843-4A35-9312-3E2882A248E7}" presName="node" presStyleLbl="node1" presStyleIdx="3" presStyleCnt="4">
        <dgm:presLayoutVars>
          <dgm:bulletEnabled val="1"/>
        </dgm:presLayoutVars>
      </dgm:prSet>
      <dgm:spPr/>
    </dgm:pt>
  </dgm:ptLst>
  <dgm:cxnLst>
    <dgm:cxn modelId="{A7257506-5DE6-4607-B4E6-FEB46EA4F2AF}" type="presOf" srcId="{9020B502-9099-4AAA-B2EA-760B30DA9133}" destId="{5BC62EB2-E1D3-48F9-93B9-13119D40C663}" srcOrd="0" destOrd="0" presId="urn:microsoft.com/office/officeart/2005/8/layout/process1"/>
    <dgm:cxn modelId="{D0E2130B-AF0D-47CA-A339-BC65D9126532}" type="presOf" srcId="{9020B502-9099-4AAA-B2EA-760B30DA9133}" destId="{44DBBC0C-8584-4D6E-AD68-61BD8AB8B524}" srcOrd="1" destOrd="0" presId="urn:microsoft.com/office/officeart/2005/8/layout/process1"/>
    <dgm:cxn modelId="{C60B051E-05E0-46B6-9BB6-81642D94A437}" type="presOf" srcId="{102B4911-418B-4419-B1DC-4E125DF60EC2}" destId="{83E4E9FD-4587-44DE-B542-D2C29B97B357}" srcOrd="0" destOrd="0" presId="urn:microsoft.com/office/officeart/2005/8/layout/process1"/>
    <dgm:cxn modelId="{7FCAC924-A30D-48D7-A80F-DE6AE122E3C5}" srcId="{C115754C-12F3-4ED9-AE03-174992D5E2AD}" destId="{50CDDBC7-E843-4A35-9312-3E2882A248E7}" srcOrd="3" destOrd="0" parTransId="{D50B7EFA-CD7D-4711-8B0B-157B70CDEDC8}" sibTransId="{348CDF7A-84DE-4F6E-8FE2-18A7B1A21BFF}"/>
    <dgm:cxn modelId="{41B1CE26-64D4-4576-8C0A-5B278FF6F78C}" type="presOf" srcId="{0D979A4F-ED27-44D3-9532-69FC95C2D5FC}" destId="{D162C005-0C39-4C61-BFF5-722729678552}" srcOrd="0" destOrd="0" presId="urn:microsoft.com/office/officeart/2005/8/layout/process1"/>
    <dgm:cxn modelId="{461D5865-224A-4BDA-9895-4A2622F31282}" type="presOf" srcId="{0E57D99D-3E0A-40F8-A7C9-077F12E790FE}" destId="{0517D06F-A7B4-4EFC-A9AE-11845DA371B8}" srcOrd="0" destOrd="0" presId="urn:microsoft.com/office/officeart/2005/8/layout/process1"/>
    <dgm:cxn modelId="{2C24347B-1D1E-4B85-BCD9-6A74F5F297B9}" type="presOf" srcId="{D0606F9C-12E0-4C59-A4BE-E0088637E6FE}" destId="{75FCEF0D-B637-48ED-B032-A2B4710407D5}" srcOrd="0" destOrd="0" presId="urn:microsoft.com/office/officeart/2005/8/layout/process1"/>
    <dgm:cxn modelId="{DF34527E-7F21-4DE6-89BB-CBACC6900E32}" srcId="{C115754C-12F3-4ED9-AE03-174992D5E2AD}" destId="{0E57D99D-3E0A-40F8-A7C9-077F12E790FE}" srcOrd="1" destOrd="0" parTransId="{A653B870-7B77-42D8-B997-0012C9B3537D}" sibTransId="{9020B502-9099-4AAA-B2EA-760B30DA9133}"/>
    <dgm:cxn modelId="{7AF41992-42EC-41F3-99F7-014BE6EBBE66}" type="presOf" srcId="{50CDDBC7-E843-4A35-9312-3E2882A248E7}" destId="{2C0BAE8C-FB8F-488C-9431-D99749453C53}" srcOrd="0" destOrd="0" presId="urn:microsoft.com/office/officeart/2005/8/layout/process1"/>
    <dgm:cxn modelId="{B8E99B98-7709-4FC6-8E64-C7B35F6B30E3}" srcId="{C115754C-12F3-4ED9-AE03-174992D5E2AD}" destId="{0D979A4F-ED27-44D3-9532-69FC95C2D5FC}" srcOrd="2" destOrd="0" parTransId="{ECE012A5-1131-4768-8F5C-2C15047FC997}" sibTransId="{D0606F9C-12E0-4C59-A4BE-E0088637E6FE}"/>
    <dgm:cxn modelId="{EC5338A3-ABC3-4BB8-B2F0-0B83D2455C2D}" srcId="{C115754C-12F3-4ED9-AE03-174992D5E2AD}" destId="{2C8805F7-BF40-4656-92B8-C48CE9ED0373}" srcOrd="0" destOrd="0" parTransId="{1CB87B0E-F70A-4D00-A1AB-AB03E438B2EE}" sibTransId="{102B4911-418B-4419-B1DC-4E125DF60EC2}"/>
    <dgm:cxn modelId="{347A45AB-C6C7-4BE0-811C-E7C8B0FC42E5}" type="presOf" srcId="{102B4911-418B-4419-B1DC-4E125DF60EC2}" destId="{27D8F22E-A68F-4CEE-8237-A6DCA398390C}" srcOrd="1" destOrd="0" presId="urn:microsoft.com/office/officeart/2005/8/layout/process1"/>
    <dgm:cxn modelId="{436466B2-A100-4D1A-9552-510528C12965}" type="presOf" srcId="{C115754C-12F3-4ED9-AE03-174992D5E2AD}" destId="{3B231092-7FC8-4F3D-AE93-DF4C5E393F88}" srcOrd="0" destOrd="0" presId="urn:microsoft.com/office/officeart/2005/8/layout/process1"/>
    <dgm:cxn modelId="{2CAB4AC6-2A53-4E13-BFFE-7D9FBFAFE7AA}" type="presOf" srcId="{D0606F9C-12E0-4C59-A4BE-E0088637E6FE}" destId="{F759BFCE-4D22-42A7-BA1A-1B975BA5EA1D}" srcOrd="1" destOrd="0" presId="urn:microsoft.com/office/officeart/2005/8/layout/process1"/>
    <dgm:cxn modelId="{5D1BFBE6-12ED-4193-98E9-30403E7DCC62}" type="presOf" srcId="{2C8805F7-BF40-4656-92B8-C48CE9ED0373}" destId="{1C0A650F-638E-4F79-ABBD-7D5975B6ED07}" srcOrd="0" destOrd="0" presId="urn:microsoft.com/office/officeart/2005/8/layout/process1"/>
    <dgm:cxn modelId="{DFA3103C-84CC-402A-B480-40F17AB80357}" type="presParOf" srcId="{3B231092-7FC8-4F3D-AE93-DF4C5E393F88}" destId="{1C0A650F-638E-4F79-ABBD-7D5975B6ED07}" srcOrd="0" destOrd="0" presId="urn:microsoft.com/office/officeart/2005/8/layout/process1"/>
    <dgm:cxn modelId="{D28FF142-1F04-482F-B029-A333CC3F893F}" type="presParOf" srcId="{3B231092-7FC8-4F3D-AE93-DF4C5E393F88}" destId="{83E4E9FD-4587-44DE-B542-D2C29B97B357}" srcOrd="1" destOrd="0" presId="urn:microsoft.com/office/officeart/2005/8/layout/process1"/>
    <dgm:cxn modelId="{4EE70055-0380-404E-843E-1CF4F86499A6}" type="presParOf" srcId="{83E4E9FD-4587-44DE-B542-D2C29B97B357}" destId="{27D8F22E-A68F-4CEE-8237-A6DCA398390C}" srcOrd="0" destOrd="0" presId="urn:microsoft.com/office/officeart/2005/8/layout/process1"/>
    <dgm:cxn modelId="{63E0BC8F-DC8B-46DA-BAC8-028797D736DD}" type="presParOf" srcId="{3B231092-7FC8-4F3D-AE93-DF4C5E393F88}" destId="{0517D06F-A7B4-4EFC-A9AE-11845DA371B8}" srcOrd="2" destOrd="0" presId="urn:microsoft.com/office/officeart/2005/8/layout/process1"/>
    <dgm:cxn modelId="{BBCC7381-8F44-4AE6-8534-B887E6C3664F}" type="presParOf" srcId="{3B231092-7FC8-4F3D-AE93-DF4C5E393F88}" destId="{5BC62EB2-E1D3-48F9-93B9-13119D40C663}" srcOrd="3" destOrd="0" presId="urn:microsoft.com/office/officeart/2005/8/layout/process1"/>
    <dgm:cxn modelId="{30816383-A3CC-42F1-94C0-11C2AFAF1217}" type="presParOf" srcId="{5BC62EB2-E1D3-48F9-93B9-13119D40C663}" destId="{44DBBC0C-8584-4D6E-AD68-61BD8AB8B524}" srcOrd="0" destOrd="0" presId="urn:microsoft.com/office/officeart/2005/8/layout/process1"/>
    <dgm:cxn modelId="{8EBEFB60-E841-4B01-9306-AC37056CF0A2}" type="presParOf" srcId="{3B231092-7FC8-4F3D-AE93-DF4C5E393F88}" destId="{D162C005-0C39-4C61-BFF5-722729678552}" srcOrd="4" destOrd="0" presId="urn:microsoft.com/office/officeart/2005/8/layout/process1"/>
    <dgm:cxn modelId="{BF9BE467-0639-4652-934F-C989B6ACE025}" type="presParOf" srcId="{3B231092-7FC8-4F3D-AE93-DF4C5E393F88}" destId="{75FCEF0D-B637-48ED-B032-A2B4710407D5}" srcOrd="5" destOrd="0" presId="urn:microsoft.com/office/officeart/2005/8/layout/process1"/>
    <dgm:cxn modelId="{3F9C49AA-6C2B-411B-B813-6947FEA8B029}" type="presParOf" srcId="{75FCEF0D-B637-48ED-B032-A2B4710407D5}" destId="{F759BFCE-4D22-42A7-BA1A-1B975BA5EA1D}" srcOrd="0" destOrd="0" presId="urn:microsoft.com/office/officeart/2005/8/layout/process1"/>
    <dgm:cxn modelId="{9D29A920-CE62-45BF-99EE-F8D4897DB0D8}" type="presParOf" srcId="{3B231092-7FC8-4F3D-AE93-DF4C5E393F88}" destId="{2C0BAE8C-FB8F-488C-9431-D99749453C5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3C9A279-5FA8-4729-AD2A-F369E0153ED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A0B3DE9-F86C-4A0A-B2E4-2BB22781CA0F}">
      <dgm:prSet/>
      <dgm:spPr/>
      <dgm:t>
        <a:bodyPr/>
        <a:lstStyle/>
        <a:p>
          <a:pPr marR="0" rtl="0" eaLnBrk="1" fontAlgn="auto" latinLnBrk="0" hangingPunct="1">
            <a:buClrTx/>
            <a:buSzPct val="90000"/>
            <a:buFont typeface="Arial" panose="020B0604020202020204" pitchFamily="34" charset="0"/>
            <a:buNone/>
          </a:pPr>
          <a:r>
            <a:rPr lang="en-US" baseline="0" dirty="0"/>
            <a:t>Flight data recorder for SQL Server</a:t>
          </a:r>
          <a:endParaRPr lang="en-US" dirty="0"/>
        </a:p>
      </dgm:t>
    </dgm:pt>
    <dgm:pt modelId="{353A64F0-CDFB-45A7-A850-FF59AB1AF918}" type="parTrans" cxnId="{80DF5FC9-9572-47EC-A980-09A31ABC7497}">
      <dgm:prSet/>
      <dgm:spPr/>
      <dgm:t>
        <a:bodyPr/>
        <a:lstStyle/>
        <a:p>
          <a:endParaRPr lang="en-US"/>
        </a:p>
      </dgm:t>
    </dgm:pt>
    <dgm:pt modelId="{84563242-AEC8-417C-BA3F-E424E0E86F38}" type="sibTrans" cxnId="{80DF5FC9-9572-47EC-A980-09A31ABC7497}">
      <dgm:prSet/>
      <dgm:spPr/>
      <dgm:t>
        <a:bodyPr/>
        <a:lstStyle/>
        <a:p>
          <a:endParaRPr lang="en-US"/>
        </a:p>
      </dgm:t>
    </dgm:pt>
    <dgm:pt modelId="{11764B6B-4F4F-4F1D-9AFF-1D96C1203653}">
      <dgm:prSet/>
      <dgm:spPr/>
      <dgm:t>
        <a:bodyPr/>
        <a:lstStyle/>
        <a:p>
          <a:pPr marR="0" rtl="0" eaLnBrk="1" fontAlgn="auto" latinLnBrk="0" hangingPunct="1"/>
          <a:r>
            <a:rPr lang="en-US" baseline="0" dirty="0"/>
            <a:t>Identify largest queries</a:t>
          </a:r>
          <a:endParaRPr lang="en-US" dirty="0"/>
        </a:p>
      </dgm:t>
    </dgm:pt>
    <dgm:pt modelId="{6C530C4A-8051-4B08-B79C-31D400A29520}" type="parTrans" cxnId="{0658EE27-E390-4A9F-BB49-1F5061D8BB49}">
      <dgm:prSet/>
      <dgm:spPr/>
      <dgm:t>
        <a:bodyPr/>
        <a:lstStyle/>
        <a:p>
          <a:endParaRPr lang="en-US"/>
        </a:p>
      </dgm:t>
    </dgm:pt>
    <dgm:pt modelId="{F20527A3-F4E1-48FF-8C05-FD63C8633B0C}" type="sibTrans" cxnId="{0658EE27-E390-4A9F-BB49-1F5061D8BB49}">
      <dgm:prSet/>
      <dgm:spPr/>
      <dgm:t>
        <a:bodyPr/>
        <a:lstStyle/>
        <a:p>
          <a:endParaRPr lang="en-US"/>
        </a:p>
      </dgm:t>
    </dgm:pt>
    <dgm:pt modelId="{31348E72-387B-4949-B236-BFBECAFA3BD9}">
      <dgm:prSet/>
      <dgm:spPr/>
      <dgm:t>
        <a:bodyPr/>
        <a:lstStyle/>
        <a:p>
          <a:pPr marR="0" rtl="0" eaLnBrk="1" fontAlgn="auto" latinLnBrk="0" hangingPunct="1"/>
          <a:r>
            <a:rPr lang="en-US" baseline="0"/>
            <a:t>Identify regressed queries</a:t>
          </a:r>
          <a:endParaRPr lang="en-US"/>
        </a:p>
      </dgm:t>
    </dgm:pt>
    <dgm:pt modelId="{B0116746-B498-47C3-A1C8-2626F43BB173}" type="parTrans" cxnId="{BCA223A9-EA10-4B71-83F0-FA3AFCFF9A63}">
      <dgm:prSet/>
      <dgm:spPr/>
      <dgm:t>
        <a:bodyPr/>
        <a:lstStyle/>
        <a:p>
          <a:endParaRPr lang="en-US"/>
        </a:p>
      </dgm:t>
    </dgm:pt>
    <dgm:pt modelId="{EC7DA7F5-C246-46BC-8112-429D9C7977A6}" type="sibTrans" cxnId="{BCA223A9-EA10-4B71-83F0-FA3AFCFF9A63}">
      <dgm:prSet/>
      <dgm:spPr/>
      <dgm:t>
        <a:bodyPr/>
        <a:lstStyle/>
        <a:p>
          <a:endParaRPr lang="en-US"/>
        </a:p>
      </dgm:t>
    </dgm:pt>
    <dgm:pt modelId="{A9AAF001-6FD0-4D83-919C-2BA4C892D346}" type="pres">
      <dgm:prSet presAssocID="{33C9A279-5FA8-4729-AD2A-F369E0153EDD}" presName="vert0" presStyleCnt="0">
        <dgm:presLayoutVars>
          <dgm:dir/>
          <dgm:animOne val="branch"/>
          <dgm:animLvl val="lvl"/>
        </dgm:presLayoutVars>
      </dgm:prSet>
      <dgm:spPr/>
    </dgm:pt>
    <dgm:pt modelId="{29D7EC5C-CAF7-4454-9FB0-622A7D64A319}" type="pres">
      <dgm:prSet presAssocID="{9A0B3DE9-F86C-4A0A-B2E4-2BB22781CA0F}" presName="thickLine" presStyleLbl="alignNode1" presStyleIdx="0" presStyleCnt="3"/>
      <dgm:spPr/>
    </dgm:pt>
    <dgm:pt modelId="{C1D45183-D5B6-4980-8C6E-C5E0C4622C4F}" type="pres">
      <dgm:prSet presAssocID="{9A0B3DE9-F86C-4A0A-B2E4-2BB22781CA0F}" presName="horz1" presStyleCnt="0"/>
      <dgm:spPr/>
    </dgm:pt>
    <dgm:pt modelId="{A22CD19F-C3F7-44F3-8861-5AE5F239C6FD}" type="pres">
      <dgm:prSet presAssocID="{9A0B3DE9-F86C-4A0A-B2E4-2BB22781CA0F}" presName="tx1" presStyleLbl="revTx" presStyleIdx="0" presStyleCnt="3"/>
      <dgm:spPr/>
    </dgm:pt>
    <dgm:pt modelId="{9EE0828F-DEBD-4F18-97CA-85B09AF8974D}" type="pres">
      <dgm:prSet presAssocID="{9A0B3DE9-F86C-4A0A-B2E4-2BB22781CA0F}" presName="vert1" presStyleCnt="0"/>
      <dgm:spPr/>
    </dgm:pt>
    <dgm:pt modelId="{406B5C89-EA5E-4013-9E2B-94B69386B461}" type="pres">
      <dgm:prSet presAssocID="{11764B6B-4F4F-4F1D-9AFF-1D96C1203653}" presName="thickLine" presStyleLbl="alignNode1" presStyleIdx="1" presStyleCnt="3"/>
      <dgm:spPr/>
    </dgm:pt>
    <dgm:pt modelId="{65697725-B2EE-4F88-9D1F-FDA63943A4E3}" type="pres">
      <dgm:prSet presAssocID="{11764B6B-4F4F-4F1D-9AFF-1D96C1203653}" presName="horz1" presStyleCnt="0"/>
      <dgm:spPr/>
    </dgm:pt>
    <dgm:pt modelId="{A3894587-31D2-4783-87C9-330D1735C709}" type="pres">
      <dgm:prSet presAssocID="{11764B6B-4F4F-4F1D-9AFF-1D96C1203653}" presName="tx1" presStyleLbl="revTx" presStyleIdx="1" presStyleCnt="3"/>
      <dgm:spPr/>
    </dgm:pt>
    <dgm:pt modelId="{63EF2C3F-DDA8-43DA-81E6-57ADBEFD2B42}" type="pres">
      <dgm:prSet presAssocID="{11764B6B-4F4F-4F1D-9AFF-1D96C1203653}" presName="vert1" presStyleCnt="0"/>
      <dgm:spPr/>
    </dgm:pt>
    <dgm:pt modelId="{55ED3482-103B-43A9-A09D-CDA6EB0A1044}" type="pres">
      <dgm:prSet presAssocID="{31348E72-387B-4949-B236-BFBECAFA3BD9}" presName="thickLine" presStyleLbl="alignNode1" presStyleIdx="2" presStyleCnt="3"/>
      <dgm:spPr/>
    </dgm:pt>
    <dgm:pt modelId="{893DFD18-2756-401E-B9BC-2904ECC8D698}" type="pres">
      <dgm:prSet presAssocID="{31348E72-387B-4949-B236-BFBECAFA3BD9}" presName="horz1" presStyleCnt="0"/>
      <dgm:spPr/>
    </dgm:pt>
    <dgm:pt modelId="{7075D2D6-693C-4426-B0FB-8D85E5E5C00B}" type="pres">
      <dgm:prSet presAssocID="{31348E72-387B-4949-B236-BFBECAFA3BD9}" presName="tx1" presStyleLbl="revTx" presStyleIdx="2" presStyleCnt="3"/>
      <dgm:spPr/>
    </dgm:pt>
    <dgm:pt modelId="{C20142BB-8E10-4A7C-9E42-A5D8FA9B2EF6}" type="pres">
      <dgm:prSet presAssocID="{31348E72-387B-4949-B236-BFBECAFA3BD9}" presName="vert1" presStyleCnt="0"/>
      <dgm:spPr/>
    </dgm:pt>
  </dgm:ptLst>
  <dgm:cxnLst>
    <dgm:cxn modelId="{35E00019-8532-48C4-9A3A-E6AACA7A640A}" type="presOf" srcId="{11764B6B-4F4F-4F1D-9AFF-1D96C1203653}" destId="{A3894587-31D2-4783-87C9-330D1735C709}" srcOrd="0" destOrd="0" presId="urn:microsoft.com/office/officeart/2008/layout/LinedList"/>
    <dgm:cxn modelId="{0658EE27-E390-4A9F-BB49-1F5061D8BB49}" srcId="{33C9A279-5FA8-4729-AD2A-F369E0153EDD}" destId="{11764B6B-4F4F-4F1D-9AFF-1D96C1203653}" srcOrd="1" destOrd="0" parTransId="{6C530C4A-8051-4B08-B79C-31D400A29520}" sibTransId="{F20527A3-F4E1-48FF-8C05-FD63C8633B0C}"/>
    <dgm:cxn modelId="{733F662E-0B32-4E9F-A771-412E04AD4B8E}" type="presOf" srcId="{31348E72-387B-4949-B236-BFBECAFA3BD9}" destId="{7075D2D6-693C-4426-B0FB-8D85E5E5C00B}" srcOrd="0" destOrd="0" presId="urn:microsoft.com/office/officeart/2008/layout/LinedList"/>
    <dgm:cxn modelId="{4FE481A1-161D-4209-9F26-FA6264A62257}" type="presOf" srcId="{9A0B3DE9-F86C-4A0A-B2E4-2BB22781CA0F}" destId="{A22CD19F-C3F7-44F3-8861-5AE5F239C6FD}" srcOrd="0" destOrd="0" presId="urn:microsoft.com/office/officeart/2008/layout/LinedList"/>
    <dgm:cxn modelId="{BCA223A9-EA10-4B71-83F0-FA3AFCFF9A63}" srcId="{33C9A279-5FA8-4729-AD2A-F369E0153EDD}" destId="{31348E72-387B-4949-B236-BFBECAFA3BD9}" srcOrd="2" destOrd="0" parTransId="{B0116746-B498-47C3-A1C8-2626F43BB173}" sibTransId="{EC7DA7F5-C246-46BC-8112-429D9C7977A6}"/>
    <dgm:cxn modelId="{80DF5FC9-9572-47EC-A980-09A31ABC7497}" srcId="{33C9A279-5FA8-4729-AD2A-F369E0153EDD}" destId="{9A0B3DE9-F86C-4A0A-B2E4-2BB22781CA0F}" srcOrd="0" destOrd="0" parTransId="{353A64F0-CDFB-45A7-A850-FF59AB1AF918}" sibTransId="{84563242-AEC8-417C-BA3F-E424E0E86F38}"/>
    <dgm:cxn modelId="{820772FD-B1DD-4AFD-AC3E-F43264BE6138}" type="presOf" srcId="{33C9A279-5FA8-4729-AD2A-F369E0153EDD}" destId="{A9AAF001-6FD0-4D83-919C-2BA4C892D346}" srcOrd="0" destOrd="0" presId="urn:microsoft.com/office/officeart/2008/layout/LinedList"/>
    <dgm:cxn modelId="{88FA35EA-2C81-4506-94DC-B22150132C4E}" type="presParOf" srcId="{A9AAF001-6FD0-4D83-919C-2BA4C892D346}" destId="{29D7EC5C-CAF7-4454-9FB0-622A7D64A319}" srcOrd="0" destOrd="0" presId="urn:microsoft.com/office/officeart/2008/layout/LinedList"/>
    <dgm:cxn modelId="{BC2BFB2E-3C62-45DC-8E57-9000C41C5A68}" type="presParOf" srcId="{A9AAF001-6FD0-4D83-919C-2BA4C892D346}" destId="{C1D45183-D5B6-4980-8C6E-C5E0C4622C4F}" srcOrd="1" destOrd="0" presId="urn:microsoft.com/office/officeart/2008/layout/LinedList"/>
    <dgm:cxn modelId="{A64FC395-24BE-4B56-8A04-A509ED0C593B}" type="presParOf" srcId="{C1D45183-D5B6-4980-8C6E-C5E0C4622C4F}" destId="{A22CD19F-C3F7-44F3-8861-5AE5F239C6FD}" srcOrd="0" destOrd="0" presId="urn:microsoft.com/office/officeart/2008/layout/LinedList"/>
    <dgm:cxn modelId="{A97E19A3-16D0-48BD-8B9E-4334947818AB}" type="presParOf" srcId="{C1D45183-D5B6-4980-8C6E-C5E0C4622C4F}" destId="{9EE0828F-DEBD-4F18-97CA-85B09AF8974D}" srcOrd="1" destOrd="0" presId="urn:microsoft.com/office/officeart/2008/layout/LinedList"/>
    <dgm:cxn modelId="{BAEC6339-5056-4731-A3C5-FCD6BD35C8CE}" type="presParOf" srcId="{A9AAF001-6FD0-4D83-919C-2BA4C892D346}" destId="{406B5C89-EA5E-4013-9E2B-94B69386B461}" srcOrd="2" destOrd="0" presId="urn:microsoft.com/office/officeart/2008/layout/LinedList"/>
    <dgm:cxn modelId="{5F41BD35-9E9D-4AC0-AB87-80C433C916A9}" type="presParOf" srcId="{A9AAF001-6FD0-4D83-919C-2BA4C892D346}" destId="{65697725-B2EE-4F88-9D1F-FDA63943A4E3}" srcOrd="3" destOrd="0" presId="urn:microsoft.com/office/officeart/2008/layout/LinedList"/>
    <dgm:cxn modelId="{96D8612E-8875-47F8-948B-B5F0958C7236}" type="presParOf" srcId="{65697725-B2EE-4F88-9D1F-FDA63943A4E3}" destId="{A3894587-31D2-4783-87C9-330D1735C709}" srcOrd="0" destOrd="0" presId="urn:microsoft.com/office/officeart/2008/layout/LinedList"/>
    <dgm:cxn modelId="{B2735F26-01BF-4375-9267-6CDD9EA13C8C}" type="presParOf" srcId="{65697725-B2EE-4F88-9D1F-FDA63943A4E3}" destId="{63EF2C3F-DDA8-43DA-81E6-57ADBEFD2B42}" srcOrd="1" destOrd="0" presId="urn:microsoft.com/office/officeart/2008/layout/LinedList"/>
    <dgm:cxn modelId="{A6F3D16D-A7BB-47A0-AF1E-5B1CBCAABB18}" type="presParOf" srcId="{A9AAF001-6FD0-4D83-919C-2BA4C892D346}" destId="{55ED3482-103B-43A9-A09D-CDA6EB0A1044}" srcOrd="4" destOrd="0" presId="urn:microsoft.com/office/officeart/2008/layout/LinedList"/>
    <dgm:cxn modelId="{43373993-F329-416B-BB10-26AE566EE832}" type="presParOf" srcId="{A9AAF001-6FD0-4D83-919C-2BA4C892D346}" destId="{893DFD18-2756-401E-B9BC-2904ECC8D698}" srcOrd="5" destOrd="0" presId="urn:microsoft.com/office/officeart/2008/layout/LinedList"/>
    <dgm:cxn modelId="{3A714A7F-51BC-4B81-96A3-FEA15BDD174D}" type="presParOf" srcId="{893DFD18-2756-401E-B9BC-2904ECC8D698}" destId="{7075D2D6-693C-4426-B0FB-8D85E5E5C00B}" srcOrd="0" destOrd="0" presId="urn:microsoft.com/office/officeart/2008/layout/LinedList"/>
    <dgm:cxn modelId="{9514D15A-AEA7-4EFF-8A59-6C691DFBED89}" type="presParOf" srcId="{893DFD18-2756-401E-B9BC-2904ECC8D698}" destId="{C20142BB-8E10-4A7C-9E42-A5D8FA9B2E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5F28EB-37C4-4AF3-912F-379F4AF17088}" type="doc">
      <dgm:prSet loTypeId="urn:microsoft.com/office/officeart/2005/8/layout/lProcess3" loCatId="process" qsTypeId="urn:microsoft.com/office/officeart/2005/8/quickstyle/simple1" qsCatId="simple" csTypeId="urn:microsoft.com/office/officeart/2005/8/colors/colorful1" csCatId="colorful"/>
      <dgm:spPr/>
      <dgm:t>
        <a:bodyPr/>
        <a:lstStyle/>
        <a:p>
          <a:endParaRPr lang="en-US"/>
        </a:p>
      </dgm:t>
    </dgm:pt>
    <dgm:pt modelId="{278341DA-D23D-4520-881D-3AE611501004}">
      <dgm:prSet/>
      <dgm:spPr/>
      <dgm:t>
        <a:bodyPr/>
        <a:lstStyle/>
        <a:p>
          <a:pPr rtl="0"/>
          <a:r>
            <a:rPr lang="en-US"/>
            <a:t>Each database is made up of at least two files</a:t>
          </a:r>
        </a:p>
      </dgm:t>
    </dgm:pt>
    <dgm:pt modelId="{D5D943DE-3AA4-4659-A7AE-00EAAE9B53AA}" type="parTrans" cxnId="{5BD3CF22-653C-461B-AC22-911E19A33B5D}">
      <dgm:prSet/>
      <dgm:spPr/>
      <dgm:t>
        <a:bodyPr/>
        <a:lstStyle/>
        <a:p>
          <a:endParaRPr lang="en-US"/>
        </a:p>
      </dgm:t>
    </dgm:pt>
    <dgm:pt modelId="{3A517AB1-7DD3-40E1-8D64-7EFA86194A7D}" type="sibTrans" cxnId="{5BD3CF22-653C-461B-AC22-911E19A33B5D}">
      <dgm:prSet/>
      <dgm:spPr/>
      <dgm:t>
        <a:bodyPr/>
        <a:lstStyle/>
        <a:p>
          <a:endParaRPr lang="en-US"/>
        </a:p>
      </dgm:t>
    </dgm:pt>
    <dgm:pt modelId="{EDAD9F30-2926-4FF4-8E7E-4C011B2DEF80}">
      <dgm:prSet/>
      <dgm:spPr/>
      <dgm:t>
        <a:bodyPr/>
        <a:lstStyle/>
        <a:p>
          <a:pPr rtl="0"/>
          <a:r>
            <a:rPr lang="en-US"/>
            <a:t>One file is data</a:t>
          </a:r>
        </a:p>
      </dgm:t>
    </dgm:pt>
    <dgm:pt modelId="{DB6DE407-E62C-4C64-9730-FBFCE47E9C46}" type="parTrans" cxnId="{6BACD798-DF5A-4F2D-8456-1DAB86F740D7}">
      <dgm:prSet/>
      <dgm:spPr/>
      <dgm:t>
        <a:bodyPr/>
        <a:lstStyle/>
        <a:p>
          <a:endParaRPr lang="en-US"/>
        </a:p>
      </dgm:t>
    </dgm:pt>
    <dgm:pt modelId="{3A5A28BB-7C51-442E-AC2D-A5F6B81C30F4}" type="sibTrans" cxnId="{6BACD798-DF5A-4F2D-8456-1DAB86F740D7}">
      <dgm:prSet/>
      <dgm:spPr/>
      <dgm:t>
        <a:bodyPr/>
        <a:lstStyle/>
        <a:p>
          <a:endParaRPr lang="en-US"/>
        </a:p>
      </dgm:t>
    </dgm:pt>
    <dgm:pt modelId="{F5A5B034-95BD-423B-9EBD-549E06B45944}">
      <dgm:prSet/>
      <dgm:spPr/>
      <dgm:t>
        <a:bodyPr/>
        <a:lstStyle/>
        <a:p>
          <a:pPr rtl="0"/>
          <a:r>
            <a:rPr lang="en-US"/>
            <a:t>One file is transaction log</a:t>
          </a:r>
        </a:p>
      </dgm:t>
    </dgm:pt>
    <dgm:pt modelId="{02148DF1-F2CF-4A70-9995-9F751E84CB28}" type="parTrans" cxnId="{F4BDCFA8-C47F-48FE-8F00-CBAD8680AAEE}">
      <dgm:prSet/>
      <dgm:spPr/>
      <dgm:t>
        <a:bodyPr/>
        <a:lstStyle/>
        <a:p>
          <a:endParaRPr lang="en-US"/>
        </a:p>
      </dgm:t>
    </dgm:pt>
    <dgm:pt modelId="{9B001836-EB1C-4BCB-9F43-1575FA72BCEC}" type="sibTrans" cxnId="{F4BDCFA8-C47F-48FE-8F00-CBAD8680AAEE}">
      <dgm:prSet/>
      <dgm:spPr/>
      <dgm:t>
        <a:bodyPr/>
        <a:lstStyle/>
        <a:p>
          <a:endParaRPr lang="en-US"/>
        </a:p>
      </dgm:t>
    </dgm:pt>
    <dgm:pt modelId="{BD4EEABF-6901-41BB-B0B2-D39B20CBB761}" type="pres">
      <dgm:prSet presAssocID="{3A5F28EB-37C4-4AF3-912F-379F4AF17088}" presName="Name0" presStyleCnt="0">
        <dgm:presLayoutVars>
          <dgm:chPref val="3"/>
          <dgm:dir/>
          <dgm:animLvl val="lvl"/>
          <dgm:resizeHandles/>
        </dgm:presLayoutVars>
      </dgm:prSet>
      <dgm:spPr/>
    </dgm:pt>
    <dgm:pt modelId="{C8B4BAF0-C022-4EBA-9EC5-4970DB069848}" type="pres">
      <dgm:prSet presAssocID="{278341DA-D23D-4520-881D-3AE611501004}" presName="horFlow" presStyleCnt="0"/>
      <dgm:spPr/>
    </dgm:pt>
    <dgm:pt modelId="{6053D7D0-6762-4010-85BA-9A9D8FC4360C}" type="pres">
      <dgm:prSet presAssocID="{278341DA-D23D-4520-881D-3AE611501004}" presName="bigChev" presStyleLbl="node1" presStyleIdx="0" presStyleCnt="3"/>
      <dgm:spPr/>
    </dgm:pt>
    <dgm:pt modelId="{56EAD9D2-4938-4AC8-962C-969F989B10E9}" type="pres">
      <dgm:prSet presAssocID="{278341DA-D23D-4520-881D-3AE611501004}" presName="vSp" presStyleCnt="0"/>
      <dgm:spPr/>
    </dgm:pt>
    <dgm:pt modelId="{68D73C3B-4465-43BC-8A0F-0C2962037D41}" type="pres">
      <dgm:prSet presAssocID="{EDAD9F30-2926-4FF4-8E7E-4C011B2DEF80}" presName="horFlow" presStyleCnt="0"/>
      <dgm:spPr/>
    </dgm:pt>
    <dgm:pt modelId="{304F0BB0-C5DF-43D8-A01F-936776C1B8A8}" type="pres">
      <dgm:prSet presAssocID="{EDAD9F30-2926-4FF4-8E7E-4C011B2DEF80}" presName="bigChev" presStyleLbl="node1" presStyleIdx="1" presStyleCnt="3"/>
      <dgm:spPr/>
    </dgm:pt>
    <dgm:pt modelId="{C4A69EB1-002A-4CDA-B2BF-1D5A94A17C3D}" type="pres">
      <dgm:prSet presAssocID="{EDAD9F30-2926-4FF4-8E7E-4C011B2DEF80}" presName="vSp" presStyleCnt="0"/>
      <dgm:spPr/>
    </dgm:pt>
    <dgm:pt modelId="{F6E49B1C-B51C-411D-9D46-007D1302A315}" type="pres">
      <dgm:prSet presAssocID="{F5A5B034-95BD-423B-9EBD-549E06B45944}" presName="horFlow" presStyleCnt="0"/>
      <dgm:spPr/>
    </dgm:pt>
    <dgm:pt modelId="{4299B76E-AE3F-4A25-A76B-9270E45BB528}" type="pres">
      <dgm:prSet presAssocID="{F5A5B034-95BD-423B-9EBD-549E06B45944}" presName="bigChev" presStyleLbl="node1" presStyleIdx="2" presStyleCnt="3"/>
      <dgm:spPr/>
    </dgm:pt>
  </dgm:ptLst>
  <dgm:cxnLst>
    <dgm:cxn modelId="{422B9C0E-F70E-4955-BC5E-AD7F5A05937C}" type="presOf" srcId="{278341DA-D23D-4520-881D-3AE611501004}" destId="{6053D7D0-6762-4010-85BA-9A9D8FC4360C}" srcOrd="0" destOrd="0" presId="urn:microsoft.com/office/officeart/2005/8/layout/lProcess3"/>
    <dgm:cxn modelId="{5BD3CF22-653C-461B-AC22-911E19A33B5D}" srcId="{3A5F28EB-37C4-4AF3-912F-379F4AF17088}" destId="{278341DA-D23D-4520-881D-3AE611501004}" srcOrd="0" destOrd="0" parTransId="{D5D943DE-3AA4-4659-A7AE-00EAAE9B53AA}" sibTransId="{3A517AB1-7DD3-40E1-8D64-7EFA86194A7D}"/>
    <dgm:cxn modelId="{B17E5365-D5ED-422E-BE33-0A97C4098842}" type="presOf" srcId="{F5A5B034-95BD-423B-9EBD-549E06B45944}" destId="{4299B76E-AE3F-4A25-A76B-9270E45BB528}" srcOrd="0" destOrd="0" presId="urn:microsoft.com/office/officeart/2005/8/layout/lProcess3"/>
    <dgm:cxn modelId="{6BACD798-DF5A-4F2D-8456-1DAB86F740D7}" srcId="{3A5F28EB-37C4-4AF3-912F-379F4AF17088}" destId="{EDAD9F30-2926-4FF4-8E7E-4C011B2DEF80}" srcOrd="1" destOrd="0" parTransId="{DB6DE407-E62C-4C64-9730-FBFCE47E9C46}" sibTransId="{3A5A28BB-7C51-442E-AC2D-A5F6B81C30F4}"/>
    <dgm:cxn modelId="{F4BDCFA8-C47F-48FE-8F00-CBAD8680AAEE}" srcId="{3A5F28EB-37C4-4AF3-912F-379F4AF17088}" destId="{F5A5B034-95BD-423B-9EBD-549E06B45944}" srcOrd="2" destOrd="0" parTransId="{02148DF1-F2CF-4A70-9995-9F751E84CB28}" sibTransId="{9B001836-EB1C-4BCB-9F43-1575FA72BCEC}"/>
    <dgm:cxn modelId="{0F5AE0AC-838D-446C-936B-877955641910}" type="presOf" srcId="{EDAD9F30-2926-4FF4-8E7E-4C011B2DEF80}" destId="{304F0BB0-C5DF-43D8-A01F-936776C1B8A8}" srcOrd="0" destOrd="0" presId="urn:microsoft.com/office/officeart/2005/8/layout/lProcess3"/>
    <dgm:cxn modelId="{B9814AB9-E0AC-4E0F-94EE-561B98F59F65}" type="presOf" srcId="{3A5F28EB-37C4-4AF3-912F-379F4AF17088}" destId="{BD4EEABF-6901-41BB-B0B2-D39B20CBB761}" srcOrd="0" destOrd="0" presId="urn:microsoft.com/office/officeart/2005/8/layout/lProcess3"/>
    <dgm:cxn modelId="{E2E04A4A-D352-41E3-BCEA-8A3A97DF7538}" type="presParOf" srcId="{BD4EEABF-6901-41BB-B0B2-D39B20CBB761}" destId="{C8B4BAF0-C022-4EBA-9EC5-4970DB069848}" srcOrd="0" destOrd="0" presId="urn:microsoft.com/office/officeart/2005/8/layout/lProcess3"/>
    <dgm:cxn modelId="{38EC7292-C295-4495-A9F7-99C543C4CA81}" type="presParOf" srcId="{C8B4BAF0-C022-4EBA-9EC5-4970DB069848}" destId="{6053D7D0-6762-4010-85BA-9A9D8FC4360C}" srcOrd="0" destOrd="0" presId="urn:microsoft.com/office/officeart/2005/8/layout/lProcess3"/>
    <dgm:cxn modelId="{7689C7AD-DBF9-4F11-B306-7942E9A35B81}" type="presParOf" srcId="{BD4EEABF-6901-41BB-B0B2-D39B20CBB761}" destId="{56EAD9D2-4938-4AC8-962C-969F989B10E9}" srcOrd="1" destOrd="0" presId="urn:microsoft.com/office/officeart/2005/8/layout/lProcess3"/>
    <dgm:cxn modelId="{7EFA98F4-6829-4399-874A-DAD9DB43DBDA}" type="presParOf" srcId="{BD4EEABF-6901-41BB-B0B2-D39B20CBB761}" destId="{68D73C3B-4465-43BC-8A0F-0C2962037D41}" srcOrd="2" destOrd="0" presId="urn:microsoft.com/office/officeart/2005/8/layout/lProcess3"/>
    <dgm:cxn modelId="{41E5A9D0-166B-4186-9602-7EEF2BD5B13A}" type="presParOf" srcId="{68D73C3B-4465-43BC-8A0F-0C2962037D41}" destId="{304F0BB0-C5DF-43D8-A01F-936776C1B8A8}" srcOrd="0" destOrd="0" presId="urn:microsoft.com/office/officeart/2005/8/layout/lProcess3"/>
    <dgm:cxn modelId="{52FD0517-DF40-4865-9EAB-C24ED79EF403}" type="presParOf" srcId="{BD4EEABF-6901-41BB-B0B2-D39B20CBB761}" destId="{C4A69EB1-002A-4CDA-B2BF-1D5A94A17C3D}" srcOrd="3" destOrd="0" presId="urn:microsoft.com/office/officeart/2005/8/layout/lProcess3"/>
    <dgm:cxn modelId="{88C66E95-2AD4-429D-A05B-CFEBF4BC1B18}" type="presParOf" srcId="{BD4EEABF-6901-41BB-B0B2-D39B20CBB761}" destId="{F6E49B1C-B51C-411D-9D46-007D1302A315}" srcOrd="4" destOrd="0" presId="urn:microsoft.com/office/officeart/2005/8/layout/lProcess3"/>
    <dgm:cxn modelId="{B1FDA8DB-DA76-4C67-AB9B-C93C8488F6B9}" type="presParOf" srcId="{F6E49B1C-B51C-411D-9D46-007D1302A315}" destId="{4299B76E-AE3F-4A25-A76B-9270E45BB528}"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AC86C0-B516-4FDC-8001-F0440295C467}" type="doc">
      <dgm:prSet loTypeId="urn:microsoft.com/office/officeart/2005/8/layout/lProcess3" loCatId="process" qsTypeId="urn:microsoft.com/office/officeart/2005/8/quickstyle/simple1" qsCatId="simple" csTypeId="urn:microsoft.com/office/officeart/2005/8/colors/colorful4" csCatId="colorful"/>
      <dgm:spPr/>
      <dgm:t>
        <a:bodyPr/>
        <a:lstStyle/>
        <a:p>
          <a:endParaRPr lang="en-US"/>
        </a:p>
      </dgm:t>
    </dgm:pt>
    <dgm:pt modelId="{18B424F0-1380-43E0-B63E-3462EECD6B85}">
      <dgm:prSet/>
      <dgm:spPr/>
      <dgm:t>
        <a:bodyPr/>
        <a:lstStyle/>
        <a:p>
          <a:pPr rtl="0"/>
          <a:r>
            <a:rPr lang="en-US"/>
            <a:t>3 Different Kinds of Backups</a:t>
          </a:r>
        </a:p>
      </dgm:t>
    </dgm:pt>
    <dgm:pt modelId="{E76990C0-6233-45DD-B64E-815BA5369345}" type="parTrans" cxnId="{148E01F9-1225-4813-924A-CC5BBA38AD2E}">
      <dgm:prSet/>
      <dgm:spPr/>
      <dgm:t>
        <a:bodyPr/>
        <a:lstStyle/>
        <a:p>
          <a:endParaRPr lang="en-US"/>
        </a:p>
      </dgm:t>
    </dgm:pt>
    <dgm:pt modelId="{1DEE3E95-974E-4910-944A-162E5C7D3538}" type="sibTrans" cxnId="{148E01F9-1225-4813-924A-CC5BBA38AD2E}">
      <dgm:prSet/>
      <dgm:spPr/>
      <dgm:t>
        <a:bodyPr/>
        <a:lstStyle/>
        <a:p>
          <a:endParaRPr lang="en-US"/>
        </a:p>
      </dgm:t>
    </dgm:pt>
    <dgm:pt modelId="{A96C5C7C-181D-4D07-8383-135BCF50CDE5}">
      <dgm:prSet/>
      <dgm:spPr/>
      <dgm:t>
        <a:bodyPr/>
        <a:lstStyle/>
        <a:p>
          <a:pPr rtl="0"/>
          <a:r>
            <a:rPr lang="en-US"/>
            <a:t>Full Backups</a:t>
          </a:r>
        </a:p>
      </dgm:t>
    </dgm:pt>
    <dgm:pt modelId="{CF1AF145-736F-44F3-8CA6-F3207384C511}" type="parTrans" cxnId="{6C1899D5-D249-4ACB-B6AD-6460675AD586}">
      <dgm:prSet/>
      <dgm:spPr/>
      <dgm:t>
        <a:bodyPr/>
        <a:lstStyle/>
        <a:p>
          <a:endParaRPr lang="en-US"/>
        </a:p>
      </dgm:t>
    </dgm:pt>
    <dgm:pt modelId="{B2754A8A-614E-48AC-98F8-AE35CF9FC578}" type="sibTrans" cxnId="{6C1899D5-D249-4ACB-B6AD-6460675AD586}">
      <dgm:prSet/>
      <dgm:spPr/>
      <dgm:t>
        <a:bodyPr/>
        <a:lstStyle/>
        <a:p>
          <a:endParaRPr lang="en-US"/>
        </a:p>
      </dgm:t>
    </dgm:pt>
    <dgm:pt modelId="{60573795-28FF-45F1-9151-2CB778AF901F}">
      <dgm:prSet/>
      <dgm:spPr/>
      <dgm:t>
        <a:bodyPr/>
        <a:lstStyle/>
        <a:p>
          <a:pPr rtl="0"/>
          <a:r>
            <a:rPr lang="en-US"/>
            <a:t>Differential Backups</a:t>
          </a:r>
        </a:p>
      </dgm:t>
    </dgm:pt>
    <dgm:pt modelId="{39D17A20-39E3-44F7-8EDF-C4BC23784FF8}" type="parTrans" cxnId="{1203F790-35D7-461E-8186-2CED93DE1520}">
      <dgm:prSet/>
      <dgm:spPr/>
      <dgm:t>
        <a:bodyPr/>
        <a:lstStyle/>
        <a:p>
          <a:endParaRPr lang="en-US"/>
        </a:p>
      </dgm:t>
    </dgm:pt>
    <dgm:pt modelId="{0695073F-3C87-4AF3-814A-C54247B6FE9D}" type="sibTrans" cxnId="{1203F790-35D7-461E-8186-2CED93DE1520}">
      <dgm:prSet/>
      <dgm:spPr/>
      <dgm:t>
        <a:bodyPr/>
        <a:lstStyle/>
        <a:p>
          <a:endParaRPr lang="en-US"/>
        </a:p>
      </dgm:t>
    </dgm:pt>
    <dgm:pt modelId="{0ACDBBC3-CB41-4019-8934-D8DCAD5FE17E}">
      <dgm:prSet/>
      <dgm:spPr/>
      <dgm:t>
        <a:bodyPr/>
        <a:lstStyle/>
        <a:p>
          <a:pPr rtl="0"/>
          <a:r>
            <a:rPr lang="en-US"/>
            <a:t>Transaction Log Backups</a:t>
          </a:r>
        </a:p>
      </dgm:t>
    </dgm:pt>
    <dgm:pt modelId="{236084AA-9628-48C5-BF59-616A26CABB59}" type="parTrans" cxnId="{93D84C3A-ACD8-48A6-A520-80DECFDEA37E}">
      <dgm:prSet/>
      <dgm:spPr/>
      <dgm:t>
        <a:bodyPr/>
        <a:lstStyle/>
        <a:p>
          <a:endParaRPr lang="en-US"/>
        </a:p>
      </dgm:t>
    </dgm:pt>
    <dgm:pt modelId="{75B5A7C0-24FF-460B-869D-4EC0AB95337C}" type="sibTrans" cxnId="{93D84C3A-ACD8-48A6-A520-80DECFDEA37E}">
      <dgm:prSet/>
      <dgm:spPr/>
      <dgm:t>
        <a:bodyPr/>
        <a:lstStyle/>
        <a:p>
          <a:endParaRPr lang="en-US"/>
        </a:p>
      </dgm:t>
    </dgm:pt>
    <dgm:pt modelId="{25F2E6BF-6B1F-4990-B7C1-D543FE2D595D}">
      <dgm:prSet/>
      <dgm:spPr/>
      <dgm:t>
        <a:bodyPr/>
        <a:lstStyle/>
        <a:p>
          <a:pPr rtl="0"/>
          <a:r>
            <a:rPr lang="en-US"/>
            <a:t>Advanced Backup Options</a:t>
          </a:r>
        </a:p>
      </dgm:t>
    </dgm:pt>
    <dgm:pt modelId="{64F7E290-171A-4E61-A473-A783581CB3A1}" type="parTrans" cxnId="{B4950850-84AD-4D2A-B0E8-04A9F4E13E0F}">
      <dgm:prSet/>
      <dgm:spPr/>
      <dgm:t>
        <a:bodyPr/>
        <a:lstStyle/>
        <a:p>
          <a:endParaRPr lang="en-US"/>
        </a:p>
      </dgm:t>
    </dgm:pt>
    <dgm:pt modelId="{865FE18C-6E4E-4BE0-A152-B578D6BD50F2}" type="sibTrans" cxnId="{B4950850-84AD-4D2A-B0E8-04A9F4E13E0F}">
      <dgm:prSet/>
      <dgm:spPr/>
      <dgm:t>
        <a:bodyPr/>
        <a:lstStyle/>
        <a:p>
          <a:endParaRPr lang="en-US"/>
        </a:p>
      </dgm:t>
    </dgm:pt>
    <dgm:pt modelId="{4238083C-2DD7-465C-BA1C-1A720FFD4F1E}">
      <dgm:prSet/>
      <dgm:spPr/>
      <dgm:t>
        <a:bodyPr/>
        <a:lstStyle/>
        <a:p>
          <a:pPr rtl="0"/>
          <a:r>
            <a:rPr lang="en-US"/>
            <a:t>File Group Backups</a:t>
          </a:r>
        </a:p>
      </dgm:t>
    </dgm:pt>
    <dgm:pt modelId="{39C5E7B8-3A90-4F39-99A0-B3DF0D6BDC0A}" type="parTrans" cxnId="{FECCB443-E55A-49BD-8E98-B06A49630D77}">
      <dgm:prSet/>
      <dgm:spPr/>
      <dgm:t>
        <a:bodyPr/>
        <a:lstStyle/>
        <a:p>
          <a:endParaRPr lang="en-US"/>
        </a:p>
      </dgm:t>
    </dgm:pt>
    <dgm:pt modelId="{4568C576-F381-42DA-AA73-3B91009B0FBE}" type="sibTrans" cxnId="{FECCB443-E55A-49BD-8E98-B06A49630D77}">
      <dgm:prSet/>
      <dgm:spPr/>
      <dgm:t>
        <a:bodyPr/>
        <a:lstStyle/>
        <a:p>
          <a:endParaRPr lang="en-US"/>
        </a:p>
      </dgm:t>
    </dgm:pt>
    <dgm:pt modelId="{A35FD097-8404-457A-BDBF-6AD3D00087B3}">
      <dgm:prSet/>
      <dgm:spPr/>
      <dgm:t>
        <a:bodyPr/>
        <a:lstStyle/>
        <a:p>
          <a:pPr rtl="0"/>
          <a:r>
            <a:rPr lang="en-US"/>
            <a:t>Backups Saved On Another Machine</a:t>
          </a:r>
        </a:p>
      </dgm:t>
    </dgm:pt>
    <dgm:pt modelId="{50D6511C-7030-4877-A19A-BE97BEEE69AB}" type="parTrans" cxnId="{2D5A09BC-2868-451A-926F-D30A89175B7B}">
      <dgm:prSet/>
      <dgm:spPr/>
      <dgm:t>
        <a:bodyPr/>
        <a:lstStyle/>
        <a:p>
          <a:endParaRPr lang="en-US"/>
        </a:p>
      </dgm:t>
    </dgm:pt>
    <dgm:pt modelId="{73598120-E1C4-44E3-8440-66837363D560}" type="sibTrans" cxnId="{2D5A09BC-2868-451A-926F-D30A89175B7B}">
      <dgm:prSet/>
      <dgm:spPr/>
      <dgm:t>
        <a:bodyPr/>
        <a:lstStyle/>
        <a:p>
          <a:endParaRPr lang="en-US"/>
        </a:p>
      </dgm:t>
    </dgm:pt>
    <dgm:pt modelId="{BCE1A299-2F5A-445C-9B31-3D1CDB701DDC}" type="pres">
      <dgm:prSet presAssocID="{6EAC86C0-B516-4FDC-8001-F0440295C467}" presName="Name0" presStyleCnt="0">
        <dgm:presLayoutVars>
          <dgm:chPref val="3"/>
          <dgm:dir/>
          <dgm:animLvl val="lvl"/>
          <dgm:resizeHandles/>
        </dgm:presLayoutVars>
      </dgm:prSet>
      <dgm:spPr/>
    </dgm:pt>
    <dgm:pt modelId="{B72E307A-1ACB-47E8-AA8F-73F0B0E64075}" type="pres">
      <dgm:prSet presAssocID="{18B424F0-1380-43E0-B63E-3462EECD6B85}" presName="horFlow" presStyleCnt="0"/>
      <dgm:spPr/>
    </dgm:pt>
    <dgm:pt modelId="{71D39766-A3D5-48F0-9A6B-B9897599ADF8}" type="pres">
      <dgm:prSet presAssocID="{18B424F0-1380-43E0-B63E-3462EECD6B85}" presName="bigChev" presStyleLbl="node1" presStyleIdx="0" presStyleCnt="3"/>
      <dgm:spPr/>
    </dgm:pt>
    <dgm:pt modelId="{206012BB-B55B-4168-8CDE-77BD7C0274EE}" type="pres">
      <dgm:prSet presAssocID="{CF1AF145-736F-44F3-8CA6-F3207384C511}" presName="parTrans" presStyleCnt="0"/>
      <dgm:spPr/>
    </dgm:pt>
    <dgm:pt modelId="{44BF7BA0-F1B8-4D39-80BE-AB88065AA9AD}" type="pres">
      <dgm:prSet presAssocID="{A96C5C7C-181D-4D07-8383-135BCF50CDE5}" presName="node" presStyleLbl="alignAccFollowNode1" presStyleIdx="0" presStyleCnt="4">
        <dgm:presLayoutVars>
          <dgm:bulletEnabled val="1"/>
        </dgm:presLayoutVars>
      </dgm:prSet>
      <dgm:spPr/>
    </dgm:pt>
    <dgm:pt modelId="{6CEC55E7-6341-4107-B8A8-08A5E11C795B}" type="pres">
      <dgm:prSet presAssocID="{B2754A8A-614E-48AC-98F8-AE35CF9FC578}" presName="sibTrans" presStyleCnt="0"/>
      <dgm:spPr/>
    </dgm:pt>
    <dgm:pt modelId="{37819383-A993-4906-8FD3-32DADC589EB4}" type="pres">
      <dgm:prSet presAssocID="{60573795-28FF-45F1-9151-2CB778AF901F}" presName="node" presStyleLbl="alignAccFollowNode1" presStyleIdx="1" presStyleCnt="4">
        <dgm:presLayoutVars>
          <dgm:bulletEnabled val="1"/>
        </dgm:presLayoutVars>
      </dgm:prSet>
      <dgm:spPr/>
    </dgm:pt>
    <dgm:pt modelId="{0EAA8A05-B65C-474B-845C-7690D84C12E5}" type="pres">
      <dgm:prSet presAssocID="{0695073F-3C87-4AF3-814A-C54247B6FE9D}" presName="sibTrans" presStyleCnt="0"/>
      <dgm:spPr/>
    </dgm:pt>
    <dgm:pt modelId="{C584D62A-43B1-486E-8B38-68B20F2FFAA2}" type="pres">
      <dgm:prSet presAssocID="{0ACDBBC3-CB41-4019-8934-D8DCAD5FE17E}" presName="node" presStyleLbl="alignAccFollowNode1" presStyleIdx="2" presStyleCnt="4">
        <dgm:presLayoutVars>
          <dgm:bulletEnabled val="1"/>
        </dgm:presLayoutVars>
      </dgm:prSet>
      <dgm:spPr/>
    </dgm:pt>
    <dgm:pt modelId="{90D05A8C-0792-4A44-9932-0D98889D5A56}" type="pres">
      <dgm:prSet presAssocID="{18B424F0-1380-43E0-B63E-3462EECD6B85}" presName="vSp" presStyleCnt="0"/>
      <dgm:spPr/>
    </dgm:pt>
    <dgm:pt modelId="{AE6AA92C-2903-4F61-9682-864E989CBDCD}" type="pres">
      <dgm:prSet presAssocID="{25F2E6BF-6B1F-4990-B7C1-D543FE2D595D}" presName="horFlow" presStyleCnt="0"/>
      <dgm:spPr/>
    </dgm:pt>
    <dgm:pt modelId="{8B36A720-8F8B-4468-9996-474E44731415}" type="pres">
      <dgm:prSet presAssocID="{25F2E6BF-6B1F-4990-B7C1-D543FE2D595D}" presName="bigChev" presStyleLbl="node1" presStyleIdx="1" presStyleCnt="3"/>
      <dgm:spPr/>
    </dgm:pt>
    <dgm:pt modelId="{305EDF23-DA37-4A78-BED0-DD5770EC21DB}" type="pres">
      <dgm:prSet presAssocID="{39C5E7B8-3A90-4F39-99A0-B3DF0D6BDC0A}" presName="parTrans" presStyleCnt="0"/>
      <dgm:spPr/>
    </dgm:pt>
    <dgm:pt modelId="{5CAB323B-450B-4361-972B-690513EB7747}" type="pres">
      <dgm:prSet presAssocID="{4238083C-2DD7-465C-BA1C-1A720FFD4F1E}" presName="node" presStyleLbl="alignAccFollowNode1" presStyleIdx="3" presStyleCnt="4">
        <dgm:presLayoutVars>
          <dgm:bulletEnabled val="1"/>
        </dgm:presLayoutVars>
      </dgm:prSet>
      <dgm:spPr/>
    </dgm:pt>
    <dgm:pt modelId="{61C3AD56-4B3A-4A3B-A01F-06E1A104E890}" type="pres">
      <dgm:prSet presAssocID="{25F2E6BF-6B1F-4990-B7C1-D543FE2D595D}" presName="vSp" presStyleCnt="0"/>
      <dgm:spPr/>
    </dgm:pt>
    <dgm:pt modelId="{706AC975-D735-461C-B141-B9B35618A22C}" type="pres">
      <dgm:prSet presAssocID="{A35FD097-8404-457A-BDBF-6AD3D00087B3}" presName="horFlow" presStyleCnt="0"/>
      <dgm:spPr/>
    </dgm:pt>
    <dgm:pt modelId="{97D84A3C-5C29-4598-8F88-20C56AE39CEF}" type="pres">
      <dgm:prSet presAssocID="{A35FD097-8404-457A-BDBF-6AD3D00087B3}" presName="bigChev" presStyleLbl="node1" presStyleIdx="2" presStyleCnt="3"/>
      <dgm:spPr/>
    </dgm:pt>
  </dgm:ptLst>
  <dgm:cxnLst>
    <dgm:cxn modelId="{37CD700F-BF76-4B71-A0CC-846B57398F53}" type="presOf" srcId="{25F2E6BF-6B1F-4990-B7C1-D543FE2D595D}" destId="{8B36A720-8F8B-4468-9996-474E44731415}" srcOrd="0" destOrd="0" presId="urn:microsoft.com/office/officeart/2005/8/layout/lProcess3"/>
    <dgm:cxn modelId="{93D84C3A-ACD8-48A6-A520-80DECFDEA37E}" srcId="{18B424F0-1380-43E0-B63E-3462EECD6B85}" destId="{0ACDBBC3-CB41-4019-8934-D8DCAD5FE17E}" srcOrd="2" destOrd="0" parTransId="{236084AA-9628-48C5-BF59-616A26CABB59}" sibTransId="{75B5A7C0-24FF-460B-869D-4EC0AB95337C}"/>
    <dgm:cxn modelId="{309AFE3A-0052-44B3-8A6F-5DC0F7C4949E}" type="presOf" srcId="{60573795-28FF-45F1-9151-2CB778AF901F}" destId="{37819383-A993-4906-8FD3-32DADC589EB4}" srcOrd="0" destOrd="0" presId="urn:microsoft.com/office/officeart/2005/8/layout/lProcess3"/>
    <dgm:cxn modelId="{5E6C4F41-5891-404C-AF29-0B8F2CF641A4}" type="presOf" srcId="{18B424F0-1380-43E0-B63E-3462EECD6B85}" destId="{71D39766-A3D5-48F0-9A6B-B9897599ADF8}" srcOrd="0" destOrd="0" presId="urn:microsoft.com/office/officeart/2005/8/layout/lProcess3"/>
    <dgm:cxn modelId="{FECCB443-E55A-49BD-8E98-B06A49630D77}" srcId="{25F2E6BF-6B1F-4990-B7C1-D543FE2D595D}" destId="{4238083C-2DD7-465C-BA1C-1A720FFD4F1E}" srcOrd="0" destOrd="0" parTransId="{39C5E7B8-3A90-4F39-99A0-B3DF0D6BDC0A}" sibTransId="{4568C576-F381-42DA-AA73-3B91009B0FBE}"/>
    <dgm:cxn modelId="{3135D54B-3DAB-45E1-9ABC-AA2F1606BD7D}" type="presOf" srcId="{6EAC86C0-B516-4FDC-8001-F0440295C467}" destId="{BCE1A299-2F5A-445C-9B31-3D1CDB701DDC}" srcOrd="0" destOrd="0" presId="urn:microsoft.com/office/officeart/2005/8/layout/lProcess3"/>
    <dgm:cxn modelId="{B4950850-84AD-4D2A-B0E8-04A9F4E13E0F}" srcId="{6EAC86C0-B516-4FDC-8001-F0440295C467}" destId="{25F2E6BF-6B1F-4990-B7C1-D543FE2D595D}" srcOrd="1" destOrd="0" parTransId="{64F7E290-171A-4E61-A473-A783581CB3A1}" sibTransId="{865FE18C-6E4E-4BE0-A152-B578D6BD50F2}"/>
    <dgm:cxn modelId="{78A99F52-45EE-468B-AAC6-823136F3BF67}" type="presOf" srcId="{A96C5C7C-181D-4D07-8383-135BCF50CDE5}" destId="{44BF7BA0-F1B8-4D39-80BE-AB88065AA9AD}" srcOrd="0" destOrd="0" presId="urn:microsoft.com/office/officeart/2005/8/layout/lProcess3"/>
    <dgm:cxn modelId="{1203F790-35D7-461E-8186-2CED93DE1520}" srcId="{18B424F0-1380-43E0-B63E-3462EECD6B85}" destId="{60573795-28FF-45F1-9151-2CB778AF901F}" srcOrd="1" destOrd="0" parTransId="{39D17A20-39E3-44F7-8EDF-C4BC23784FF8}" sibTransId="{0695073F-3C87-4AF3-814A-C54247B6FE9D}"/>
    <dgm:cxn modelId="{2D5A09BC-2868-451A-926F-D30A89175B7B}" srcId="{6EAC86C0-B516-4FDC-8001-F0440295C467}" destId="{A35FD097-8404-457A-BDBF-6AD3D00087B3}" srcOrd="2" destOrd="0" parTransId="{50D6511C-7030-4877-A19A-BE97BEEE69AB}" sibTransId="{73598120-E1C4-44E3-8440-66837363D560}"/>
    <dgm:cxn modelId="{77032DCB-82D5-4B20-A380-A202A0019C96}" type="presOf" srcId="{0ACDBBC3-CB41-4019-8934-D8DCAD5FE17E}" destId="{C584D62A-43B1-486E-8B38-68B20F2FFAA2}" srcOrd="0" destOrd="0" presId="urn:microsoft.com/office/officeart/2005/8/layout/lProcess3"/>
    <dgm:cxn modelId="{6C1899D5-D249-4ACB-B6AD-6460675AD586}" srcId="{18B424F0-1380-43E0-B63E-3462EECD6B85}" destId="{A96C5C7C-181D-4D07-8383-135BCF50CDE5}" srcOrd="0" destOrd="0" parTransId="{CF1AF145-736F-44F3-8CA6-F3207384C511}" sibTransId="{B2754A8A-614E-48AC-98F8-AE35CF9FC578}"/>
    <dgm:cxn modelId="{65AFFEE5-A221-49DB-90A7-13A802F7661F}" type="presOf" srcId="{A35FD097-8404-457A-BDBF-6AD3D00087B3}" destId="{97D84A3C-5C29-4598-8F88-20C56AE39CEF}" srcOrd="0" destOrd="0" presId="urn:microsoft.com/office/officeart/2005/8/layout/lProcess3"/>
    <dgm:cxn modelId="{93CC4EEE-68C3-46EB-9CCF-AF17A4EC0C3F}" type="presOf" srcId="{4238083C-2DD7-465C-BA1C-1A720FFD4F1E}" destId="{5CAB323B-450B-4361-972B-690513EB7747}" srcOrd="0" destOrd="0" presId="urn:microsoft.com/office/officeart/2005/8/layout/lProcess3"/>
    <dgm:cxn modelId="{148E01F9-1225-4813-924A-CC5BBA38AD2E}" srcId="{6EAC86C0-B516-4FDC-8001-F0440295C467}" destId="{18B424F0-1380-43E0-B63E-3462EECD6B85}" srcOrd="0" destOrd="0" parTransId="{E76990C0-6233-45DD-B64E-815BA5369345}" sibTransId="{1DEE3E95-974E-4910-944A-162E5C7D3538}"/>
    <dgm:cxn modelId="{7E1FB3CC-83DB-43A6-8863-E2DD2E69D358}" type="presParOf" srcId="{BCE1A299-2F5A-445C-9B31-3D1CDB701DDC}" destId="{B72E307A-1ACB-47E8-AA8F-73F0B0E64075}" srcOrd="0" destOrd="0" presId="urn:microsoft.com/office/officeart/2005/8/layout/lProcess3"/>
    <dgm:cxn modelId="{F85EF206-F159-48A7-8A3A-B509F8161D6B}" type="presParOf" srcId="{B72E307A-1ACB-47E8-AA8F-73F0B0E64075}" destId="{71D39766-A3D5-48F0-9A6B-B9897599ADF8}" srcOrd="0" destOrd="0" presId="urn:microsoft.com/office/officeart/2005/8/layout/lProcess3"/>
    <dgm:cxn modelId="{142E9886-245A-401A-A2E9-F1BA63C35AD7}" type="presParOf" srcId="{B72E307A-1ACB-47E8-AA8F-73F0B0E64075}" destId="{206012BB-B55B-4168-8CDE-77BD7C0274EE}" srcOrd="1" destOrd="0" presId="urn:microsoft.com/office/officeart/2005/8/layout/lProcess3"/>
    <dgm:cxn modelId="{E0C4D071-AACA-4DE2-A028-6612FE55AC58}" type="presParOf" srcId="{B72E307A-1ACB-47E8-AA8F-73F0B0E64075}" destId="{44BF7BA0-F1B8-4D39-80BE-AB88065AA9AD}" srcOrd="2" destOrd="0" presId="urn:microsoft.com/office/officeart/2005/8/layout/lProcess3"/>
    <dgm:cxn modelId="{4CE8FBF8-68DB-4C4A-88B6-DD6E1990ADCC}" type="presParOf" srcId="{B72E307A-1ACB-47E8-AA8F-73F0B0E64075}" destId="{6CEC55E7-6341-4107-B8A8-08A5E11C795B}" srcOrd="3" destOrd="0" presId="urn:microsoft.com/office/officeart/2005/8/layout/lProcess3"/>
    <dgm:cxn modelId="{E71264BA-EB26-41E4-98CC-796FB44E6789}" type="presParOf" srcId="{B72E307A-1ACB-47E8-AA8F-73F0B0E64075}" destId="{37819383-A993-4906-8FD3-32DADC589EB4}" srcOrd="4" destOrd="0" presId="urn:microsoft.com/office/officeart/2005/8/layout/lProcess3"/>
    <dgm:cxn modelId="{A7B36694-5EF1-459A-A6A4-1651B4A514B9}" type="presParOf" srcId="{B72E307A-1ACB-47E8-AA8F-73F0B0E64075}" destId="{0EAA8A05-B65C-474B-845C-7690D84C12E5}" srcOrd="5" destOrd="0" presId="urn:microsoft.com/office/officeart/2005/8/layout/lProcess3"/>
    <dgm:cxn modelId="{6E7A62C6-05DA-46EA-AA26-2828595D73C1}" type="presParOf" srcId="{B72E307A-1ACB-47E8-AA8F-73F0B0E64075}" destId="{C584D62A-43B1-486E-8B38-68B20F2FFAA2}" srcOrd="6" destOrd="0" presId="urn:microsoft.com/office/officeart/2005/8/layout/lProcess3"/>
    <dgm:cxn modelId="{47A08FBE-B153-4074-8E46-AD0E1CA9D656}" type="presParOf" srcId="{BCE1A299-2F5A-445C-9B31-3D1CDB701DDC}" destId="{90D05A8C-0792-4A44-9932-0D98889D5A56}" srcOrd="1" destOrd="0" presId="urn:microsoft.com/office/officeart/2005/8/layout/lProcess3"/>
    <dgm:cxn modelId="{C1CE0F0B-E75E-4EEE-954E-52A7D172F1A2}" type="presParOf" srcId="{BCE1A299-2F5A-445C-9B31-3D1CDB701DDC}" destId="{AE6AA92C-2903-4F61-9682-864E989CBDCD}" srcOrd="2" destOrd="0" presId="urn:microsoft.com/office/officeart/2005/8/layout/lProcess3"/>
    <dgm:cxn modelId="{9391AAAC-F82F-4547-9D6A-41DAF589AEE2}" type="presParOf" srcId="{AE6AA92C-2903-4F61-9682-864E989CBDCD}" destId="{8B36A720-8F8B-4468-9996-474E44731415}" srcOrd="0" destOrd="0" presId="urn:microsoft.com/office/officeart/2005/8/layout/lProcess3"/>
    <dgm:cxn modelId="{6923215E-CF01-44E4-80A6-97DD51A47D70}" type="presParOf" srcId="{AE6AA92C-2903-4F61-9682-864E989CBDCD}" destId="{305EDF23-DA37-4A78-BED0-DD5770EC21DB}" srcOrd="1" destOrd="0" presId="urn:microsoft.com/office/officeart/2005/8/layout/lProcess3"/>
    <dgm:cxn modelId="{A7A0283B-BED0-4100-AF2A-AC2E1AD83D5E}" type="presParOf" srcId="{AE6AA92C-2903-4F61-9682-864E989CBDCD}" destId="{5CAB323B-450B-4361-972B-690513EB7747}" srcOrd="2" destOrd="0" presId="urn:microsoft.com/office/officeart/2005/8/layout/lProcess3"/>
    <dgm:cxn modelId="{26178B81-E78D-4E13-B5A9-E15A4F81FFF3}" type="presParOf" srcId="{BCE1A299-2F5A-445C-9B31-3D1CDB701DDC}" destId="{61C3AD56-4B3A-4A3B-A01F-06E1A104E890}" srcOrd="3" destOrd="0" presId="urn:microsoft.com/office/officeart/2005/8/layout/lProcess3"/>
    <dgm:cxn modelId="{78C7AFCF-3E4A-48FE-BD74-2E16353FD688}" type="presParOf" srcId="{BCE1A299-2F5A-445C-9B31-3D1CDB701DDC}" destId="{706AC975-D735-461C-B141-B9B35618A22C}" srcOrd="4" destOrd="0" presId="urn:microsoft.com/office/officeart/2005/8/layout/lProcess3"/>
    <dgm:cxn modelId="{34B3E16C-0CC7-459A-9BFD-15D81B5B55F6}" type="presParOf" srcId="{706AC975-D735-461C-B141-B9B35618A22C}" destId="{97D84A3C-5C29-4598-8F88-20C56AE39CEF}"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4E00C3-A65B-43F9-AFE4-4E30A8DF284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14B3C340-EB0C-4AC8-B943-EB8C646F8FD6}">
      <dgm:prSet/>
      <dgm:spPr/>
      <dgm:t>
        <a:bodyPr/>
        <a:lstStyle/>
        <a:p>
          <a:pPr rtl="0"/>
          <a:r>
            <a:rPr lang="en-US"/>
            <a:t>Makes a point in time copy of the database</a:t>
          </a:r>
        </a:p>
      </dgm:t>
    </dgm:pt>
    <dgm:pt modelId="{0132D34E-0FD3-4576-8C9D-AAD32F38D698}" type="parTrans" cxnId="{3AF757C4-734D-457D-9F09-8B55C250D6B5}">
      <dgm:prSet/>
      <dgm:spPr/>
      <dgm:t>
        <a:bodyPr/>
        <a:lstStyle/>
        <a:p>
          <a:endParaRPr lang="en-US"/>
        </a:p>
      </dgm:t>
    </dgm:pt>
    <dgm:pt modelId="{E402D126-63FB-43E0-8B0C-A7E47B86436F}" type="sibTrans" cxnId="{3AF757C4-734D-457D-9F09-8B55C250D6B5}">
      <dgm:prSet/>
      <dgm:spPr/>
      <dgm:t>
        <a:bodyPr/>
        <a:lstStyle/>
        <a:p>
          <a:endParaRPr lang="en-US"/>
        </a:p>
      </dgm:t>
    </dgm:pt>
    <dgm:pt modelId="{A91A9D3A-7E44-4EC2-96E1-24401EB7F521}">
      <dgm:prSet/>
      <dgm:spPr/>
      <dgm:t>
        <a:bodyPr/>
        <a:lstStyle/>
        <a:p>
          <a:pPr rtl="0"/>
          <a:r>
            <a:rPr lang="en-US" dirty="0"/>
            <a:t>Database is in the state the database was at the end of the backup</a:t>
          </a:r>
        </a:p>
      </dgm:t>
    </dgm:pt>
    <dgm:pt modelId="{B327AF87-671D-4096-B655-01D40EBE7548}" type="parTrans" cxnId="{D093399C-97E3-4560-B7CB-8ED4457A1111}">
      <dgm:prSet/>
      <dgm:spPr/>
      <dgm:t>
        <a:bodyPr/>
        <a:lstStyle/>
        <a:p>
          <a:endParaRPr lang="en-US"/>
        </a:p>
      </dgm:t>
    </dgm:pt>
    <dgm:pt modelId="{3C70B1C1-78B8-4A51-910F-CCE6F990260A}" type="sibTrans" cxnId="{D093399C-97E3-4560-B7CB-8ED4457A1111}">
      <dgm:prSet/>
      <dgm:spPr/>
      <dgm:t>
        <a:bodyPr/>
        <a:lstStyle/>
        <a:p>
          <a:endParaRPr lang="en-US"/>
        </a:p>
      </dgm:t>
    </dgm:pt>
    <dgm:pt modelId="{B3CE312D-3A77-44B5-A686-A8CA13859324}">
      <dgm:prSet/>
      <dgm:spPr/>
      <dgm:t>
        <a:bodyPr/>
        <a:lstStyle/>
        <a:p>
          <a:pPr rtl="0"/>
          <a:r>
            <a:rPr lang="en-US"/>
            <a:t>Should be done daily or weekly</a:t>
          </a:r>
        </a:p>
      </dgm:t>
    </dgm:pt>
    <dgm:pt modelId="{1A7C2A29-8CBD-46AA-B21D-7FF68DCE5B37}" type="parTrans" cxnId="{BB106DDC-4A3A-48C6-92E6-DB9157F2528B}">
      <dgm:prSet/>
      <dgm:spPr/>
      <dgm:t>
        <a:bodyPr/>
        <a:lstStyle/>
        <a:p>
          <a:endParaRPr lang="en-US"/>
        </a:p>
      </dgm:t>
    </dgm:pt>
    <dgm:pt modelId="{DEBDE1B2-640E-4E83-ADD5-8C758A26BA6E}" type="sibTrans" cxnId="{BB106DDC-4A3A-48C6-92E6-DB9157F2528B}">
      <dgm:prSet/>
      <dgm:spPr/>
      <dgm:t>
        <a:bodyPr/>
        <a:lstStyle/>
        <a:p>
          <a:endParaRPr lang="en-US"/>
        </a:p>
      </dgm:t>
    </dgm:pt>
    <dgm:pt modelId="{00919287-95D7-4874-88A8-DA9AFAE96202}" type="pres">
      <dgm:prSet presAssocID="{A04E00C3-A65B-43F9-AFE4-4E30A8DF2848}" presName="linear" presStyleCnt="0">
        <dgm:presLayoutVars>
          <dgm:animLvl val="lvl"/>
          <dgm:resizeHandles val="exact"/>
        </dgm:presLayoutVars>
      </dgm:prSet>
      <dgm:spPr/>
    </dgm:pt>
    <dgm:pt modelId="{65A0F873-1BA0-45E8-8698-AA089776BF6A}" type="pres">
      <dgm:prSet presAssocID="{14B3C340-EB0C-4AC8-B943-EB8C646F8FD6}" presName="parentText" presStyleLbl="node1" presStyleIdx="0" presStyleCnt="3">
        <dgm:presLayoutVars>
          <dgm:chMax val="0"/>
          <dgm:bulletEnabled val="1"/>
        </dgm:presLayoutVars>
      </dgm:prSet>
      <dgm:spPr/>
    </dgm:pt>
    <dgm:pt modelId="{1D7A5794-8C2F-447B-83BC-8DE7B9229459}" type="pres">
      <dgm:prSet presAssocID="{E402D126-63FB-43E0-8B0C-A7E47B86436F}" presName="spacer" presStyleCnt="0"/>
      <dgm:spPr/>
    </dgm:pt>
    <dgm:pt modelId="{4E19065B-B50F-4364-9477-41E90718AA05}" type="pres">
      <dgm:prSet presAssocID="{A91A9D3A-7E44-4EC2-96E1-24401EB7F521}" presName="parentText" presStyleLbl="node1" presStyleIdx="1" presStyleCnt="3">
        <dgm:presLayoutVars>
          <dgm:chMax val="0"/>
          <dgm:bulletEnabled val="1"/>
        </dgm:presLayoutVars>
      </dgm:prSet>
      <dgm:spPr/>
    </dgm:pt>
    <dgm:pt modelId="{7482677B-5F1E-48AF-A31E-C2FA170EDD7B}" type="pres">
      <dgm:prSet presAssocID="{3C70B1C1-78B8-4A51-910F-CCE6F990260A}" presName="spacer" presStyleCnt="0"/>
      <dgm:spPr/>
    </dgm:pt>
    <dgm:pt modelId="{A23254F1-5073-4825-97CC-FBC34AA132C3}" type="pres">
      <dgm:prSet presAssocID="{B3CE312D-3A77-44B5-A686-A8CA13859324}" presName="parentText" presStyleLbl="node1" presStyleIdx="2" presStyleCnt="3">
        <dgm:presLayoutVars>
          <dgm:chMax val="0"/>
          <dgm:bulletEnabled val="1"/>
        </dgm:presLayoutVars>
      </dgm:prSet>
      <dgm:spPr/>
    </dgm:pt>
  </dgm:ptLst>
  <dgm:cxnLst>
    <dgm:cxn modelId="{16B6FD26-863C-4FEB-B258-5E031C57A373}" type="presOf" srcId="{A91A9D3A-7E44-4EC2-96E1-24401EB7F521}" destId="{4E19065B-B50F-4364-9477-41E90718AA05}" srcOrd="0" destOrd="0" presId="urn:microsoft.com/office/officeart/2005/8/layout/vList2"/>
    <dgm:cxn modelId="{5F200538-1544-4DBF-BFD5-CE11D6B7C434}" type="presOf" srcId="{B3CE312D-3A77-44B5-A686-A8CA13859324}" destId="{A23254F1-5073-4825-97CC-FBC34AA132C3}" srcOrd="0" destOrd="0" presId="urn:microsoft.com/office/officeart/2005/8/layout/vList2"/>
    <dgm:cxn modelId="{B7F76079-3254-45BE-BE86-C2F28F24F5EB}" type="presOf" srcId="{A04E00C3-A65B-43F9-AFE4-4E30A8DF2848}" destId="{00919287-95D7-4874-88A8-DA9AFAE96202}" srcOrd="0" destOrd="0" presId="urn:microsoft.com/office/officeart/2005/8/layout/vList2"/>
    <dgm:cxn modelId="{D093399C-97E3-4560-B7CB-8ED4457A1111}" srcId="{A04E00C3-A65B-43F9-AFE4-4E30A8DF2848}" destId="{A91A9D3A-7E44-4EC2-96E1-24401EB7F521}" srcOrd="1" destOrd="0" parTransId="{B327AF87-671D-4096-B655-01D40EBE7548}" sibTransId="{3C70B1C1-78B8-4A51-910F-CCE6F990260A}"/>
    <dgm:cxn modelId="{B7B52BA0-8C9F-4FAE-B961-A125C91A8928}" type="presOf" srcId="{14B3C340-EB0C-4AC8-B943-EB8C646F8FD6}" destId="{65A0F873-1BA0-45E8-8698-AA089776BF6A}" srcOrd="0" destOrd="0" presId="urn:microsoft.com/office/officeart/2005/8/layout/vList2"/>
    <dgm:cxn modelId="{3AF757C4-734D-457D-9F09-8B55C250D6B5}" srcId="{A04E00C3-A65B-43F9-AFE4-4E30A8DF2848}" destId="{14B3C340-EB0C-4AC8-B943-EB8C646F8FD6}" srcOrd="0" destOrd="0" parTransId="{0132D34E-0FD3-4576-8C9D-AAD32F38D698}" sibTransId="{E402D126-63FB-43E0-8B0C-A7E47B86436F}"/>
    <dgm:cxn modelId="{BB106DDC-4A3A-48C6-92E6-DB9157F2528B}" srcId="{A04E00C3-A65B-43F9-AFE4-4E30A8DF2848}" destId="{B3CE312D-3A77-44B5-A686-A8CA13859324}" srcOrd="2" destOrd="0" parTransId="{1A7C2A29-8CBD-46AA-B21D-7FF68DCE5B37}" sibTransId="{DEBDE1B2-640E-4E83-ADD5-8C758A26BA6E}"/>
    <dgm:cxn modelId="{F3205373-838D-4B39-9E60-3F8F244F26C9}" type="presParOf" srcId="{00919287-95D7-4874-88A8-DA9AFAE96202}" destId="{65A0F873-1BA0-45E8-8698-AA089776BF6A}" srcOrd="0" destOrd="0" presId="urn:microsoft.com/office/officeart/2005/8/layout/vList2"/>
    <dgm:cxn modelId="{38CA0CF0-87E5-4A61-8B32-D0EF19522000}" type="presParOf" srcId="{00919287-95D7-4874-88A8-DA9AFAE96202}" destId="{1D7A5794-8C2F-447B-83BC-8DE7B9229459}" srcOrd="1" destOrd="0" presId="urn:microsoft.com/office/officeart/2005/8/layout/vList2"/>
    <dgm:cxn modelId="{F9AA976F-907E-48A2-A823-C73113D3E422}" type="presParOf" srcId="{00919287-95D7-4874-88A8-DA9AFAE96202}" destId="{4E19065B-B50F-4364-9477-41E90718AA05}" srcOrd="2" destOrd="0" presId="urn:microsoft.com/office/officeart/2005/8/layout/vList2"/>
    <dgm:cxn modelId="{263952B2-82D5-4E31-A2C3-9444214BC4B7}" type="presParOf" srcId="{00919287-95D7-4874-88A8-DA9AFAE96202}" destId="{7482677B-5F1E-48AF-A31E-C2FA170EDD7B}" srcOrd="3" destOrd="0" presId="urn:microsoft.com/office/officeart/2005/8/layout/vList2"/>
    <dgm:cxn modelId="{C2CA7111-F57C-496B-892E-079CB607F0E2}" type="presParOf" srcId="{00919287-95D7-4874-88A8-DA9AFAE96202}" destId="{A23254F1-5073-4825-97CC-FBC34AA132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83FF4-D799-4647-842B-1327973F2765}"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87485A85-41FB-4F54-A006-F7ABACFEB6F3}">
      <dgm:prSet/>
      <dgm:spPr/>
      <dgm:t>
        <a:bodyPr/>
        <a:lstStyle/>
        <a:p>
          <a:r>
            <a:rPr lang="en-US"/>
            <a:t>All extents which have changed since the last full backup</a:t>
          </a:r>
        </a:p>
      </dgm:t>
    </dgm:pt>
    <dgm:pt modelId="{705D2D34-CAFE-4DDF-891B-E807B4EE46EC}" type="parTrans" cxnId="{3EA991D3-82DD-4549-88E2-B6D592D9016E}">
      <dgm:prSet/>
      <dgm:spPr/>
      <dgm:t>
        <a:bodyPr/>
        <a:lstStyle/>
        <a:p>
          <a:endParaRPr lang="en-US"/>
        </a:p>
      </dgm:t>
    </dgm:pt>
    <dgm:pt modelId="{5560DCC9-B5DF-45C9-A8F9-7A10DD912CD8}" type="sibTrans" cxnId="{3EA991D3-82DD-4549-88E2-B6D592D9016E}">
      <dgm:prSet/>
      <dgm:spPr/>
      <dgm:t>
        <a:bodyPr/>
        <a:lstStyle/>
        <a:p>
          <a:endParaRPr lang="en-US"/>
        </a:p>
      </dgm:t>
    </dgm:pt>
    <dgm:pt modelId="{50BA48A9-1982-418E-9F33-FA512EA607E4}">
      <dgm:prSet/>
      <dgm:spPr/>
      <dgm:t>
        <a:bodyPr/>
        <a:lstStyle/>
        <a:p>
          <a:r>
            <a:rPr lang="en-US"/>
            <a:t>Each differential backup will get bigger until the next full backup</a:t>
          </a:r>
        </a:p>
      </dgm:t>
    </dgm:pt>
    <dgm:pt modelId="{D003C87C-00AB-48FD-9969-5C669B3CCF7B}" type="parTrans" cxnId="{164D112B-7559-4A94-B864-D70C76BDD2B0}">
      <dgm:prSet/>
      <dgm:spPr/>
      <dgm:t>
        <a:bodyPr/>
        <a:lstStyle/>
        <a:p>
          <a:endParaRPr lang="en-US"/>
        </a:p>
      </dgm:t>
    </dgm:pt>
    <dgm:pt modelId="{86CA73FE-C7B5-4BB6-8559-0820C1220E01}" type="sibTrans" cxnId="{164D112B-7559-4A94-B864-D70C76BDD2B0}">
      <dgm:prSet/>
      <dgm:spPr/>
      <dgm:t>
        <a:bodyPr/>
        <a:lstStyle/>
        <a:p>
          <a:endParaRPr lang="en-US"/>
        </a:p>
      </dgm:t>
    </dgm:pt>
    <dgm:pt modelId="{643E12E1-863A-4154-BD25-CC28763B7FF9}">
      <dgm:prSet/>
      <dgm:spPr/>
      <dgm:t>
        <a:bodyPr/>
        <a:lstStyle/>
        <a:p>
          <a:r>
            <a:rPr lang="en-US"/>
            <a:t>Uses the differential bitmap page to figure out what to backup</a:t>
          </a:r>
        </a:p>
      </dgm:t>
    </dgm:pt>
    <dgm:pt modelId="{9FA47A0C-FECE-4F42-B200-0792268B1EC2}" type="parTrans" cxnId="{7AF989C2-45A2-4EBC-B2D0-052A41E5995D}">
      <dgm:prSet/>
      <dgm:spPr/>
      <dgm:t>
        <a:bodyPr/>
        <a:lstStyle/>
        <a:p>
          <a:endParaRPr lang="en-US"/>
        </a:p>
      </dgm:t>
    </dgm:pt>
    <dgm:pt modelId="{95599F55-0D5A-4AEF-A8BD-0E5521D5EBEC}" type="sibTrans" cxnId="{7AF989C2-45A2-4EBC-B2D0-052A41E5995D}">
      <dgm:prSet/>
      <dgm:spPr/>
      <dgm:t>
        <a:bodyPr/>
        <a:lstStyle/>
        <a:p>
          <a:endParaRPr lang="en-US"/>
        </a:p>
      </dgm:t>
    </dgm:pt>
    <dgm:pt modelId="{2E6BE749-7BE2-40BC-B173-19D48CD73537}" type="pres">
      <dgm:prSet presAssocID="{FAA83FF4-D799-4647-842B-1327973F2765}" presName="CompostProcess" presStyleCnt="0">
        <dgm:presLayoutVars>
          <dgm:dir/>
          <dgm:resizeHandles val="exact"/>
        </dgm:presLayoutVars>
      </dgm:prSet>
      <dgm:spPr/>
    </dgm:pt>
    <dgm:pt modelId="{3B876F5E-8198-4061-B9CA-9D75E5A58D40}" type="pres">
      <dgm:prSet presAssocID="{FAA83FF4-D799-4647-842B-1327973F2765}" presName="arrow" presStyleLbl="bgShp" presStyleIdx="0" presStyleCnt="1"/>
      <dgm:spPr/>
    </dgm:pt>
    <dgm:pt modelId="{3B2FEF6D-62EC-4761-B2BD-74B0F9EE7FC6}" type="pres">
      <dgm:prSet presAssocID="{FAA83FF4-D799-4647-842B-1327973F2765}" presName="linearProcess" presStyleCnt="0"/>
      <dgm:spPr/>
    </dgm:pt>
    <dgm:pt modelId="{7FD6D84E-24D5-492D-90F4-677096301C13}" type="pres">
      <dgm:prSet presAssocID="{87485A85-41FB-4F54-A006-F7ABACFEB6F3}" presName="textNode" presStyleLbl="node1" presStyleIdx="0" presStyleCnt="3">
        <dgm:presLayoutVars>
          <dgm:bulletEnabled val="1"/>
        </dgm:presLayoutVars>
      </dgm:prSet>
      <dgm:spPr/>
    </dgm:pt>
    <dgm:pt modelId="{19A8EC7B-2DA6-4C3C-A8AC-1204BEDB1228}" type="pres">
      <dgm:prSet presAssocID="{5560DCC9-B5DF-45C9-A8F9-7A10DD912CD8}" presName="sibTrans" presStyleCnt="0"/>
      <dgm:spPr/>
    </dgm:pt>
    <dgm:pt modelId="{C890334F-57BA-445E-BE96-668B80C96BCC}" type="pres">
      <dgm:prSet presAssocID="{50BA48A9-1982-418E-9F33-FA512EA607E4}" presName="textNode" presStyleLbl="node1" presStyleIdx="1" presStyleCnt="3">
        <dgm:presLayoutVars>
          <dgm:bulletEnabled val="1"/>
        </dgm:presLayoutVars>
      </dgm:prSet>
      <dgm:spPr/>
    </dgm:pt>
    <dgm:pt modelId="{CC9092C3-F222-447E-B55D-6DFCE93F5AA5}" type="pres">
      <dgm:prSet presAssocID="{86CA73FE-C7B5-4BB6-8559-0820C1220E01}" presName="sibTrans" presStyleCnt="0"/>
      <dgm:spPr/>
    </dgm:pt>
    <dgm:pt modelId="{0F89B8BB-5B25-4996-A005-BA6FC559A5E5}" type="pres">
      <dgm:prSet presAssocID="{643E12E1-863A-4154-BD25-CC28763B7FF9}" presName="textNode" presStyleLbl="node1" presStyleIdx="2" presStyleCnt="3">
        <dgm:presLayoutVars>
          <dgm:bulletEnabled val="1"/>
        </dgm:presLayoutVars>
      </dgm:prSet>
      <dgm:spPr/>
    </dgm:pt>
  </dgm:ptLst>
  <dgm:cxnLst>
    <dgm:cxn modelId="{164D112B-7559-4A94-B864-D70C76BDD2B0}" srcId="{FAA83FF4-D799-4647-842B-1327973F2765}" destId="{50BA48A9-1982-418E-9F33-FA512EA607E4}" srcOrd="1" destOrd="0" parTransId="{D003C87C-00AB-48FD-9969-5C669B3CCF7B}" sibTransId="{86CA73FE-C7B5-4BB6-8559-0820C1220E01}"/>
    <dgm:cxn modelId="{F2390284-628A-4F1E-B6E8-8C360CBBAC0E}" type="presOf" srcId="{FAA83FF4-D799-4647-842B-1327973F2765}" destId="{2E6BE749-7BE2-40BC-B173-19D48CD73537}" srcOrd="0" destOrd="0" presId="urn:microsoft.com/office/officeart/2005/8/layout/hProcess9"/>
    <dgm:cxn modelId="{64A016AF-E700-4D80-82A5-BC59E2579AC5}" type="presOf" srcId="{643E12E1-863A-4154-BD25-CC28763B7FF9}" destId="{0F89B8BB-5B25-4996-A005-BA6FC559A5E5}" srcOrd="0" destOrd="0" presId="urn:microsoft.com/office/officeart/2005/8/layout/hProcess9"/>
    <dgm:cxn modelId="{C5909FAF-9148-4996-8702-CD5899155CBE}" type="presOf" srcId="{87485A85-41FB-4F54-A006-F7ABACFEB6F3}" destId="{7FD6D84E-24D5-492D-90F4-677096301C13}" srcOrd="0" destOrd="0" presId="urn:microsoft.com/office/officeart/2005/8/layout/hProcess9"/>
    <dgm:cxn modelId="{7AF989C2-45A2-4EBC-B2D0-052A41E5995D}" srcId="{FAA83FF4-D799-4647-842B-1327973F2765}" destId="{643E12E1-863A-4154-BD25-CC28763B7FF9}" srcOrd="2" destOrd="0" parTransId="{9FA47A0C-FECE-4F42-B200-0792268B1EC2}" sibTransId="{95599F55-0D5A-4AEF-A8BD-0E5521D5EBEC}"/>
    <dgm:cxn modelId="{3EA991D3-82DD-4549-88E2-B6D592D9016E}" srcId="{FAA83FF4-D799-4647-842B-1327973F2765}" destId="{87485A85-41FB-4F54-A006-F7ABACFEB6F3}" srcOrd="0" destOrd="0" parTransId="{705D2D34-CAFE-4DDF-891B-E807B4EE46EC}" sibTransId="{5560DCC9-B5DF-45C9-A8F9-7A10DD912CD8}"/>
    <dgm:cxn modelId="{9AA7FED3-DCDE-4615-B367-D9EB4D67A6DA}" type="presOf" srcId="{50BA48A9-1982-418E-9F33-FA512EA607E4}" destId="{C890334F-57BA-445E-BE96-668B80C96BCC}" srcOrd="0" destOrd="0" presId="urn:microsoft.com/office/officeart/2005/8/layout/hProcess9"/>
    <dgm:cxn modelId="{A089C711-443B-4E57-888B-4C7FFE409DBB}" type="presParOf" srcId="{2E6BE749-7BE2-40BC-B173-19D48CD73537}" destId="{3B876F5E-8198-4061-B9CA-9D75E5A58D40}" srcOrd="0" destOrd="0" presId="urn:microsoft.com/office/officeart/2005/8/layout/hProcess9"/>
    <dgm:cxn modelId="{47A92966-BB8C-4C3C-88C0-3D0CD1A217F2}" type="presParOf" srcId="{2E6BE749-7BE2-40BC-B173-19D48CD73537}" destId="{3B2FEF6D-62EC-4761-B2BD-74B0F9EE7FC6}" srcOrd="1" destOrd="0" presId="urn:microsoft.com/office/officeart/2005/8/layout/hProcess9"/>
    <dgm:cxn modelId="{5C7DD791-3CD1-4CEF-A393-91A59CF0E420}" type="presParOf" srcId="{3B2FEF6D-62EC-4761-B2BD-74B0F9EE7FC6}" destId="{7FD6D84E-24D5-492D-90F4-677096301C13}" srcOrd="0" destOrd="0" presId="urn:microsoft.com/office/officeart/2005/8/layout/hProcess9"/>
    <dgm:cxn modelId="{11C9B600-A4ED-40FD-8A1C-01A7A561B3AC}" type="presParOf" srcId="{3B2FEF6D-62EC-4761-B2BD-74B0F9EE7FC6}" destId="{19A8EC7B-2DA6-4C3C-A8AC-1204BEDB1228}" srcOrd="1" destOrd="0" presId="urn:microsoft.com/office/officeart/2005/8/layout/hProcess9"/>
    <dgm:cxn modelId="{E1FC57F4-AFE8-4DA8-A872-F2CDBCC4D88C}" type="presParOf" srcId="{3B2FEF6D-62EC-4761-B2BD-74B0F9EE7FC6}" destId="{C890334F-57BA-445E-BE96-668B80C96BCC}" srcOrd="2" destOrd="0" presId="urn:microsoft.com/office/officeart/2005/8/layout/hProcess9"/>
    <dgm:cxn modelId="{B45E4DEF-C554-4217-9559-6903B1E0B9CA}" type="presParOf" srcId="{3B2FEF6D-62EC-4761-B2BD-74B0F9EE7FC6}" destId="{CC9092C3-F222-447E-B55D-6DFCE93F5AA5}" srcOrd="3" destOrd="0" presId="urn:microsoft.com/office/officeart/2005/8/layout/hProcess9"/>
    <dgm:cxn modelId="{A65CD37F-C0CE-4463-B022-3191EA1AF814}" type="presParOf" srcId="{3B2FEF6D-62EC-4761-B2BD-74B0F9EE7FC6}" destId="{0F89B8BB-5B25-4996-A005-BA6FC559A5E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AC5A1B-7C71-46E9-9A6A-727B46C5893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34E8586-EC49-4561-B9A3-D7AE47DA1645}">
      <dgm:prSet/>
      <dgm:spPr/>
      <dgm:t>
        <a:bodyPr/>
        <a:lstStyle/>
        <a:p>
          <a:r>
            <a:rPr lang="en-US"/>
            <a:t>Backups up the records from the transaction log</a:t>
          </a:r>
        </a:p>
      </dgm:t>
    </dgm:pt>
    <dgm:pt modelId="{25E49D5D-BDBA-4F70-A636-2308A2B84F32}" type="parTrans" cxnId="{D3747C82-FD03-4701-B840-44308F1576CA}">
      <dgm:prSet/>
      <dgm:spPr/>
      <dgm:t>
        <a:bodyPr/>
        <a:lstStyle/>
        <a:p>
          <a:endParaRPr lang="en-US"/>
        </a:p>
      </dgm:t>
    </dgm:pt>
    <dgm:pt modelId="{E10CA807-4E36-4205-AD4D-A02391B7D5CE}" type="sibTrans" cxnId="{D3747C82-FD03-4701-B840-44308F1576CA}">
      <dgm:prSet/>
      <dgm:spPr/>
      <dgm:t>
        <a:bodyPr/>
        <a:lstStyle/>
        <a:p>
          <a:endParaRPr lang="en-US"/>
        </a:p>
      </dgm:t>
    </dgm:pt>
    <dgm:pt modelId="{6D9FC81B-1F89-4045-B4CD-216E1B167675}">
      <dgm:prSet/>
      <dgm:spPr/>
      <dgm:t>
        <a:bodyPr/>
        <a:lstStyle/>
        <a:p>
          <a:r>
            <a:rPr lang="en-US"/>
            <a:t>Only used will full or bulk-logged recovery model</a:t>
          </a:r>
        </a:p>
      </dgm:t>
    </dgm:pt>
    <dgm:pt modelId="{50E99471-BE78-42FA-AF3C-87A6142162CD}" type="parTrans" cxnId="{BF5EDEBC-EA68-42CC-ABAA-636CD78F61A7}">
      <dgm:prSet/>
      <dgm:spPr/>
      <dgm:t>
        <a:bodyPr/>
        <a:lstStyle/>
        <a:p>
          <a:endParaRPr lang="en-US"/>
        </a:p>
      </dgm:t>
    </dgm:pt>
    <dgm:pt modelId="{0A9001D8-2A1A-4652-AEF6-26585C259649}" type="sibTrans" cxnId="{BF5EDEBC-EA68-42CC-ABAA-636CD78F61A7}">
      <dgm:prSet/>
      <dgm:spPr/>
      <dgm:t>
        <a:bodyPr/>
        <a:lstStyle/>
        <a:p>
          <a:endParaRPr lang="en-US"/>
        </a:p>
      </dgm:t>
    </dgm:pt>
    <dgm:pt modelId="{F3D8F9B4-4F60-47EF-9B37-F55DF57D72CB}">
      <dgm:prSet/>
      <dgm:spPr/>
      <dgm:t>
        <a:bodyPr/>
        <a:lstStyle/>
        <a:p>
          <a:r>
            <a:rPr lang="en-US"/>
            <a:t>Allows log records to be overwritten</a:t>
          </a:r>
        </a:p>
      </dgm:t>
    </dgm:pt>
    <dgm:pt modelId="{96ED09D4-DBF1-4695-9453-AB8F1633E35B}" type="parTrans" cxnId="{0740BAD8-C776-418D-B700-11780AD824DB}">
      <dgm:prSet/>
      <dgm:spPr/>
      <dgm:t>
        <a:bodyPr/>
        <a:lstStyle/>
        <a:p>
          <a:endParaRPr lang="en-US"/>
        </a:p>
      </dgm:t>
    </dgm:pt>
    <dgm:pt modelId="{0F87A7CA-90C0-499D-B1A5-CDF85649D325}" type="sibTrans" cxnId="{0740BAD8-C776-418D-B700-11780AD824DB}">
      <dgm:prSet/>
      <dgm:spPr/>
      <dgm:t>
        <a:bodyPr/>
        <a:lstStyle/>
        <a:p>
          <a:endParaRPr lang="en-US"/>
        </a:p>
      </dgm:t>
    </dgm:pt>
    <dgm:pt modelId="{074A0304-D17A-48A3-9A3E-23FC4E9A0E25}">
      <dgm:prSet/>
      <dgm:spPr/>
      <dgm:t>
        <a:bodyPr/>
        <a:lstStyle/>
        <a:p>
          <a:r>
            <a:rPr lang="en-US"/>
            <a:t>Should be taken frequently</a:t>
          </a:r>
        </a:p>
      </dgm:t>
    </dgm:pt>
    <dgm:pt modelId="{4322F5B3-F3F8-49E6-8033-3CD269B0C652}" type="parTrans" cxnId="{A21285DF-2FF9-49F0-BAD4-4CBEF2D74653}">
      <dgm:prSet/>
      <dgm:spPr/>
      <dgm:t>
        <a:bodyPr/>
        <a:lstStyle/>
        <a:p>
          <a:endParaRPr lang="en-US"/>
        </a:p>
      </dgm:t>
    </dgm:pt>
    <dgm:pt modelId="{02A1387C-0949-4D51-B4A6-16790E142DB2}" type="sibTrans" cxnId="{A21285DF-2FF9-49F0-BAD4-4CBEF2D74653}">
      <dgm:prSet/>
      <dgm:spPr/>
      <dgm:t>
        <a:bodyPr/>
        <a:lstStyle/>
        <a:p>
          <a:endParaRPr lang="en-US"/>
        </a:p>
      </dgm:t>
    </dgm:pt>
    <dgm:pt modelId="{A6454AB3-2377-42F7-B144-187FD8B0C6F7}">
      <dgm:prSet/>
      <dgm:spPr/>
      <dgm:t>
        <a:bodyPr/>
        <a:lstStyle/>
        <a:p>
          <a:r>
            <a:rPr lang="en-US"/>
            <a:t>Frequency should be determined by SLA (RPO)</a:t>
          </a:r>
        </a:p>
      </dgm:t>
    </dgm:pt>
    <dgm:pt modelId="{4236BBB6-0AE2-4A66-B418-8D41837B3A0F}" type="parTrans" cxnId="{B8127F8A-3AB6-4323-A854-8AE70D0EB0B0}">
      <dgm:prSet/>
      <dgm:spPr/>
      <dgm:t>
        <a:bodyPr/>
        <a:lstStyle/>
        <a:p>
          <a:endParaRPr lang="en-US"/>
        </a:p>
      </dgm:t>
    </dgm:pt>
    <dgm:pt modelId="{5BD81F3A-4DDA-4DEC-8037-C2EE72B493BA}" type="sibTrans" cxnId="{B8127F8A-3AB6-4323-A854-8AE70D0EB0B0}">
      <dgm:prSet/>
      <dgm:spPr/>
      <dgm:t>
        <a:bodyPr/>
        <a:lstStyle/>
        <a:p>
          <a:endParaRPr lang="en-US"/>
        </a:p>
      </dgm:t>
    </dgm:pt>
    <dgm:pt modelId="{8654F16A-218E-45FA-9624-95D01434FF1D}" type="pres">
      <dgm:prSet presAssocID="{91AC5A1B-7C71-46E9-9A6A-727B46C58936}" presName="linear" presStyleCnt="0">
        <dgm:presLayoutVars>
          <dgm:animLvl val="lvl"/>
          <dgm:resizeHandles val="exact"/>
        </dgm:presLayoutVars>
      </dgm:prSet>
      <dgm:spPr/>
    </dgm:pt>
    <dgm:pt modelId="{4A5F4505-AB36-4009-B72F-7A310155BFCB}" type="pres">
      <dgm:prSet presAssocID="{C34E8586-EC49-4561-B9A3-D7AE47DA1645}" presName="parentText" presStyleLbl="node1" presStyleIdx="0" presStyleCnt="5">
        <dgm:presLayoutVars>
          <dgm:chMax val="0"/>
          <dgm:bulletEnabled val="1"/>
        </dgm:presLayoutVars>
      </dgm:prSet>
      <dgm:spPr/>
    </dgm:pt>
    <dgm:pt modelId="{A7C05386-C91E-4528-80F4-3E67A84E9EC1}" type="pres">
      <dgm:prSet presAssocID="{E10CA807-4E36-4205-AD4D-A02391B7D5CE}" presName="spacer" presStyleCnt="0"/>
      <dgm:spPr/>
    </dgm:pt>
    <dgm:pt modelId="{B0B0354F-FB0A-49DA-8DC1-06C1794E49E7}" type="pres">
      <dgm:prSet presAssocID="{6D9FC81B-1F89-4045-B4CD-216E1B167675}" presName="parentText" presStyleLbl="node1" presStyleIdx="1" presStyleCnt="5">
        <dgm:presLayoutVars>
          <dgm:chMax val="0"/>
          <dgm:bulletEnabled val="1"/>
        </dgm:presLayoutVars>
      </dgm:prSet>
      <dgm:spPr/>
    </dgm:pt>
    <dgm:pt modelId="{EB9AF6AD-33C0-4E43-B3EF-29931CA9CA11}" type="pres">
      <dgm:prSet presAssocID="{0A9001D8-2A1A-4652-AEF6-26585C259649}" presName="spacer" presStyleCnt="0"/>
      <dgm:spPr/>
    </dgm:pt>
    <dgm:pt modelId="{1C5DE537-B911-4916-B311-38F6ECA45C34}" type="pres">
      <dgm:prSet presAssocID="{F3D8F9B4-4F60-47EF-9B37-F55DF57D72CB}" presName="parentText" presStyleLbl="node1" presStyleIdx="2" presStyleCnt="5">
        <dgm:presLayoutVars>
          <dgm:chMax val="0"/>
          <dgm:bulletEnabled val="1"/>
        </dgm:presLayoutVars>
      </dgm:prSet>
      <dgm:spPr/>
    </dgm:pt>
    <dgm:pt modelId="{A56B58B2-9F45-4420-92D2-585FA2A6B7BA}" type="pres">
      <dgm:prSet presAssocID="{0F87A7CA-90C0-499D-B1A5-CDF85649D325}" presName="spacer" presStyleCnt="0"/>
      <dgm:spPr/>
    </dgm:pt>
    <dgm:pt modelId="{3958A5B3-0E35-4344-A61C-91C51AA9468C}" type="pres">
      <dgm:prSet presAssocID="{074A0304-D17A-48A3-9A3E-23FC4E9A0E25}" presName="parentText" presStyleLbl="node1" presStyleIdx="3" presStyleCnt="5">
        <dgm:presLayoutVars>
          <dgm:chMax val="0"/>
          <dgm:bulletEnabled val="1"/>
        </dgm:presLayoutVars>
      </dgm:prSet>
      <dgm:spPr/>
    </dgm:pt>
    <dgm:pt modelId="{CEDF9ED0-6359-4AE8-98CF-272E11D6AE5B}" type="pres">
      <dgm:prSet presAssocID="{02A1387C-0949-4D51-B4A6-16790E142DB2}" presName="spacer" presStyleCnt="0"/>
      <dgm:spPr/>
    </dgm:pt>
    <dgm:pt modelId="{1F05E015-1C77-4C94-9C48-D2F86E4021F7}" type="pres">
      <dgm:prSet presAssocID="{A6454AB3-2377-42F7-B144-187FD8B0C6F7}" presName="parentText" presStyleLbl="node1" presStyleIdx="4" presStyleCnt="5">
        <dgm:presLayoutVars>
          <dgm:chMax val="0"/>
          <dgm:bulletEnabled val="1"/>
        </dgm:presLayoutVars>
      </dgm:prSet>
      <dgm:spPr/>
    </dgm:pt>
  </dgm:ptLst>
  <dgm:cxnLst>
    <dgm:cxn modelId="{43B8E715-AF44-492A-B933-A8E8F6782B5A}" type="presOf" srcId="{6D9FC81B-1F89-4045-B4CD-216E1B167675}" destId="{B0B0354F-FB0A-49DA-8DC1-06C1794E49E7}" srcOrd="0" destOrd="0" presId="urn:microsoft.com/office/officeart/2005/8/layout/vList2"/>
    <dgm:cxn modelId="{7AB4E95E-BD43-4E00-A269-4AC9307DC2EE}" type="presOf" srcId="{91AC5A1B-7C71-46E9-9A6A-727B46C58936}" destId="{8654F16A-218E-45FA-9624-95D01434FF1D}" srcOrd="0" destOrd="0" presId="urn:microsoft.com/office/officeart/2005/8/layout/vList2"/>
    <dgm:cxn modelId="{D3747C82-FD03-4701-B840-44308F1576CA}" srcId="{91AC5A1B-7C71-46E9-9A6A-727B46C58936}" destId="{C34E8586-EC49-4561-B9A3-D7AE47DA1645}" srcOrd="0" destOrd="0" parTransId="{25E49D5D-BDBA-4F70-A636-2308A2B84F32}" sibTransId="{E10CA807-4E36-4205-AD4D-A02391B7D5CE}"/>
    <dgm:cxn modelId="{B8127F8A-3AB6-4323-A854-8AE70D0EB0B0}" srcId="{91AC5A1B-7C71-46E9-9A6A-727B46C58936}" destId="{A6454AB3-2377-42F7-B144-187FD8B0C6F7}" srcOrd="4" destOrd="0" parTransId="{4236BBB6-0AE2-4A66-B418-8D41837B3A0F}" sibTransId="{5BD81F3A-4DDA-4DEC-8037-C2EE72B493BA}"/>
    <dgm:cxn modelId="{23066B8B-A946-4C3B-AA14-7FB7CA85A8A9}" type="presOf" srcId="{F3D8F9B4-4F60-47EF-9B37-F55DF57D72CB}" destId="{1C5DE537-B911-4916-B311-38F6ECA45C34}" srcOrd="0" destOrd="0" presId="urn:microsoft.com/office/officeart/2005/8/layout/vList2"/>
    <dgm:cxn modelId="{BBB210AA-DC1C-466A-B4DC-C1DD5196DF24}" type="presOf" srcId="{A6454AB3-2377-42F7-B144-187FD8B0C6F7}" destId="{1F05E015-1C77-4C94-9C48-D2F86E4021F7}" srcOrd="0" destOrd="0" presId="urn:microsoft.com/office/officeart/2005/8/layout/vList2"/>
    <dgm:cxn modelId="{54127DAB-1715-4B65-93F3-DA330BD4BE5C}" type="presOf" srcId="{C34E8586-EC49-4561-B9A3-D7AE47DA1645}" destId="{4A5F4505-AB36-4009-B72F-7A310155BFCB}" srcOrd="0" destOrd="0" presId="urn:microsoft.com/office/officeart/2005/8/layout/vList2"/>
    <dgm:cxn modelId="{BF5EDEBC-EA68-42CC-ABAA-636CD78F61A7}" srcId="{91AC5A1B-7C71-46E9-9A6A-727B46C58936}" destId="{6D9FC81B-1F89-4045-B4CD-216E1B167675}" srcOrd="1" destOrd="0" parTransId="{50E99471-BE78-42FA-AF3C-87A6142162CD}" sibTransId="{0A9001D8-2A1A-4652-AEF6-26585C259649}"/>
    <dgm:cxn modelId="{0740BAD8-C776-418D-B700-11780AD824DB}" srcId="{91AC5A1B-7C71-46E9-9A6A-727B46C58936}" destId="{F3D8F9B4-4F60-47EF-9B37-F55DF57D72CB}" srcOrd="2" destOrd="0" parTransId="{96ED09D4-DBF1-4695-9453-AB8F1633E35B}" sibTransId="{0F87A7CA-90C0-499D-B1A5-CDF85649D325}"/>
    <dgm:cxn modelId="{A6A153DD-0B9F-44BC-9E2D-23CE9C7C5229}" type="presOf" srcId="{074A0304-D17A-48A3-9A3E-23FC4E9A0E25}" destId="{3958A5B3-0E35-4344-A61C-91C51AA9468C}" srcOrd="0" destOrd="0" presId="urn:microsoft.com/office/officeart/2005/8/layout/vList2"/>
    <dgm:cxn modelId="{A21285DF-2FF9-49F0-BAD4-4CBEF2D74653}" srcId="{91AC5A1B-7C71-46E9-9A6A-727B46C58936}" destId="{074A0304-D17A-48A3-9A3E-23FC4E9A0E25}" srcOrd="3" destOrd="0" parTransId="{4322F5B3-F3F8-49E6-8033-3CD269B0C652}" sibTransId="{02A1387C-0949-4D51-B4A6-16790E142DB2}"/>
    <dgm:cxn modelId="{A1B2D07B-B7CE-4767-B441-BA88D5AA294D}" type="presParOf" srcId="{8654F16A-218E-45FA-9624-95D01434FF1D}" destId="{4A5F4505-AB36-4009-B72F-7A310155BFCB}" srcOrd="0" destOrd="0" presId="urn:microsoft.com/office/officeart/2005/8/layout/vList2"/>
    <dgm:cxn modelId="{220B69EA-59BF-4C7A-91B3-8C377F24820A}" type="presParOf" srcId="{8654F16A-218E-45FA-9624-95D01434FF1D}" destId="{A7C05386-C91E-4528-80F4-3E67A84E9EC1}" srcOrd="1" destOrd="0" presId="urn:microsoft.com/office/officeart/2005/8/layout/vList2"/>
    <dgm:cxn modelId="{8AC20795-C412-45D7-AD34-4CB5D17DEE2C}" type="presParOf" srcId="{8654F16A-218E-45FA-9624-95D01434FF1D}" destId="{B0B0354F-FB0A-49DA-8DC1-06C1794E49E7}" srcOrd="2" destOrd="0" presId="urn:microsoft.com/office/officeart/2005/8/layout/vList2"/>
    <dgm:cxn modelId="{F0D2BCBC-40B0-4890-8470-692B966E6FA9}" type="presParOf" srcId="{8654F16A-218E-45FA-9624-95D01434FF1D}" destId="{EB9AF6AD-33C0-4E43-B3EF-29931CA9CA11}" srcOrd="3" destOrd="0" presId="urn:microsoft.com/office/officeart/2005/8/layout/vList2"/>
    <dgm:cxn modelId="{5C99C5CD-BF45-4694-B5F1-38A5B9C0EDEE}" type="presParOf" srcId="{8654F16A-218E-45FA-9624-95D01434FF1D}" destId="{1C5DE537-B911-4916-B311-38F6ECA45C34}" srcOrd="4" destOrd="0" presId="urn:microsoft.com/office/officeart/2005/8/layout/vList2"/>
    <dgm:cxn modelId="{BECE0E7B-E113-4D8E-9FCF-EAEEFA9D04DD}" type="presParOf" srcId="{8654F16A-218E-45FA-9624-95D01434FF1D}" destId="{A56B58B2-9F45-4420-92D2-585FA2A6B7BA}" srcOrd="5" destOrd="0" presId="urn:microsoft.com/office/officeart/2005/8/layout/vList2"/>
    <dgm:cxn modelId="{6630813A-051F-4B68-8AB0-E212051BFA4F}" type="presParOf" srcId="{8654F16A-218E-45FA-9624-95D01434FF1D}" destId="{3958A5B3-0E35-4344-A61C-91C51AA9468C}" srcOrd="6" destOrd="0" presId="urn:microsoft.com/office/officeart/2005/8/layout/vList2"/>
    <dgm:cxn modelId="{1BF05E79-264D-4E81-930A-E36881F33DAA}" type="presParOf" srcId="{8654F16A-218E-45FA-9624-95D01434FF1D}" destId="{CEDF9ED0-6359-4AE8-98CF-272E11D6AE5B}" srcOrd="7" destOrd="0" presId="urn:microsoft.com/office/officeart/2005/8/layout/vList2"/>
    <dgm:cxn modelId="{592D2A39-DF8A-4DBE-98A7-58DA0B90820B}" type="presParOf" srcId="{8654F16A-218E-45FA-9624-95D01434FF1D}" destId="{1F05E015-1C77-4C94-9C48-D2F86E4021F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EB071B-A390-4B2D-B653-E67A30780324}"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US"/>
        </a:p>
      </dgm:t>
    </dgm:pt>
    <dgm:pt modelId="{8D58EE1B-8FDA-42A2-8FD9-7D75BC366678}">
      <dgm:prSet/>
      <dgm:spPr/>
      <dgm:t>
        <a:bodyPr/>
        <a:lstStyle/>
        <a:p>
          <a:pPr rtl="0"/>
          <a:r>
            <a:rPr lang="en-US" dirty="0"/>
            <a:t>Three Recovery Models Available</a:t>
          </a:r>
        </a:p>
      </dgm:t>
    </dgm:pt>
    <dgm:pt modelId="{F4C114EA-FA41-4074-AECC-448C52333D33}" type="parTrans" cxnId="{59CCC591-070A-45D6-B10A-D62CF243AFBC}">
      <dgm:prSet/>
      <dgm:spPr/>
      <dgm:t>
        <a:bodyPr/>
        <a:lstStyle/>
        <a:p>
          <a:endParaRPr lang="en-US"/>
        </a:p>
      </dgm:t>
    </dgm:pt>
    <dgm:pt modelId="{3C6C5219-32CB-44F5-842F-26CE6957AD3D}" type="sibTrans" cxnId="{59CCC591-070A-45D6-B10A-D62CF243AFBC}">
      <dgm:prSet/>
      <dgm:spPr/>
      <dgm:t>
        <a:bodyPr/>
        <a:lstStyle/>
        <a:p>
          <a:endParaRPr lang="en-US"/>
        </a:p>
      </dgm:t>
    </dgm:pt>
    <dgm:pt modelId="{16A8A1E0-EE60-430C-BCE0-89D4E4A569E3}">
      <dgm:prSet/>
      <dgm:spPr/>
      <dgm:t>
        <a:bodyPr/>
        <a:lstStyle/>
        <a:p>
          <a:pPr rtl="0"/>
          <a:r>
            <a:rPr lang="en-US"/>
            <a:t>Simple</a:t>
          </a:r>
          <a:endParaRPr lang="en-US" dirty="0"/>
        </a:p>
      </dgm:t>
    </dgm:pt>
    <dgm:pt modelId="{F6E31D5C-186C-4B5C-A7C2-0E5210C3E6B8}" type="parTrans" cxnId="{D2C3AFCB-1FF5-4622-B5D2-838F03F222F8}">
      <dgm:prSet/>
      <dgm:spPr/>
      <dgm:t>
        <a:bodyPr/>
        <a:lstStyle/>
        <a:p>
          <a:endParaRPr lang="en-US"/>
        </a:p>
      </dgm:t>
    </dgm:pt>
    <dgm:pt modelId="{4E17CC2F-864F-4132-AF4A-64815D148928}" type="sibTrans" cxnId="{D2C3AFCB-1FF5-4622-B5D2-838F03F222F8}">
      <dgm:prSet/>
      <dgm:spPr/>
      <dgm:t>
        <a:bodyPr/>
        <a:lstStyle/>
        <a:p>
          <a:endParaRPr lang="en-US"/>
        </a:p>
      </dgm:t>
    </dgm:pt>
    <dgm:pt modelId="{04BE1B90-A14B-4373-8AC9-A08F0E0B3B46}">
      <dgm:prSet/>
      <dgm:spPr/>
      <dgm:t>
        <a:bodyPr/>
        <a:lstStyle/>
        <a:p>
          <a:pPr rtl="0"/>
          <a:r>
            <a:rPr lang="en-US"/>
            <a:t>Bulk-Logged</a:t>
          </a:r>
        </a:p>
      </dgm:t>
    </dgm:pt>
    <dgm:pt modelId="{C2E5A171-7159-488F-BA88-C53A3294304B}" type="parTrans" cxnId="{329FEDF9-AB33-4F8A-8841-F7F7A491A510}">
      <dgm:prSet/>
      <dgm:spPr/>
      <dgm:t>
        <a:bodyPr/>
        <a:lstStyle/>
        <a:p>
          <a:endParaRPr lang="en-US"/>
        </a:p>
      </dgm:t>
    </dgm:pt>
    <dgm:pt modelId="{33837FF5-E98B-4A56-92C0-0BD38FCBC10E}" type="sibTrans" cxnId="{329FEDF9-AB33-4F8A-8841-F7F7A491A510}">
      <dgm:prSet/>
      <dgm:spPr/>
      <dgm:t>
        <a:bodyPr/>
        <a:lstStyle/>
        <a:p>
          <a:endParaRPr lang="en-US"/>
        </a:p>
      </dgm:t>
    </dgm:pt>
    <dgm:pt modelId="{A5465BBE-FCCD-43CA-818F-3222C4CBFEB1}">
      <dgm:prSet/>
      <dgm:spPr/>
      <dgm:t>
        <a:bodyPr/>
        <a:lstStyle/>
        <a:p>
          <a:pPr rtl="0"/>
          <a:r>
            <a:rPr lang="en-US"/>
            <a:t>Full</a:t>
          </a:r>
        </a:p>
      </dgm:t>
    </dgm:pt>
    <dgm:pt modelId="{66FFB9C4-804E-4F8A-96A5-17A353C48C2B}" type="parTrans" cxnId="{8B6027D9-0EB7-4EEC-AD7C-848F06F05E14}">
      <dgm:prSet/>
      <dgm:spPr/>
      <dgm:t>
        <a:bodyPr/>
        <a:lstStyle/>
        <a:p>
          <a:endParaRPr lang="en-US"/>
        </a:p>
      </dgm:t>
    </dgm:pt>
    <dgm:pt modelId="{B83DE099-1582-4B24-B209-3902612EDCFA}" type="sibTrans" cxnId="{8B6027D9-0EB7-4EEC-AD7C-848F06F05E14}">
      <dgm:prSet/>
      <dgm:spPr/>
      <dgm:t>
        <a:bodyPr/>
        <a:lstStyle/>
        <a:p>
          <a:endParaRPr lang="en-US"/>
        </a:p>
      </dgm:t>
    </dgm:pt>
    <dgm:pt modelId="{BD0F3F1B-27CC-44C4-A160-7F5CC130BB9F}">
      <dgm:prSet/>
      <dgm:spPr/>
      <dgm:t>
        <a:bodyPr/>
        <a:lstStyle/>
        <a:p>
          <a:pPr rtl="0"/>
          <a:r>
            <a:rPr lang="en-US"/>
            <a:t>Used to control amount of logging</a:t>
          </a:r>
        </a:p>
      </dgm:t>
    </dgm:pt>
    <dgm:pt modelId="{53025880-5058-4C1F-8E23-9A5934958B23}" type="parTrans" cxnId="{DC21F237-C568-4DC5-9CB6-27CE3B85CE89}">
      <dgm:prSet/>
      <dgm:spPr/>
      <dgm:t>
        <a:bodyPr/>
        <a:lstStyle/>
        <a:p>
          <a:endParaRPr lang="en-US"/>
        </a:p>
      </dgm:t>
    </dgm:pt>
    <dgm:pt modelId="{E90A7808-B67D-4E56-9E9C-F9A2A88BEDEE}" type="sibTrans" cxnId="{DC21F237-C568-4DC5-9CB6-27CE3B85CE89}">
      <dgm:prSet/>
      <dgm:spPr/>
      <dgm:t>
        <a:bodyPr/>
        <a:lstStyle/>
        <a:p>
          <a:endParaRPr lang="en-US"/>
        </a:p>
      </dgm:t>
    </dgm:pt>
    <dgm:pt modelId="{30A7DF53-7C22-471E-8393-5D5ABB0424A2}" type="pres">
      <dgm:prSet presAssocID="{AFEB071B-A390-4B2D-B653-E67A30780324}" presName="Name0" presStyleCnt="0">
        <dgm:presLayoutVars>
          <dgm:chPref val="3"/>
          <dgm:dir/>
          <dgm:animLvl val="lvl"/>
          <dgm:resizeHandles/>
        </dgm:presLayoutVars>
      </dgm:prSet>
      <dgm:spPr/>
    </dgm:pt>
    <dgm:pt modelId="{8BEAB70D-CDB6-4A83-86FD-ECC813A4A8B4}" type="pres">
      <dgm:prSet presAssocID="{8D58EE1B-8FDA-42A2-8FD9-7D75BC366678}" presName="horFlow" presStyleCnt="0"/>
      <dgm:spPr/>
    </dgm:pt>
    <dgm:pt modelId="{2ACB0F14-6C9E-42DD-8712-304424E9DACF}" type="pres">
      <dgm:prSet presAssocID="{8D58EE1B-8FDA-42A2-8FD9-7D75BC366678}" presName="bigChev" presStyleLbl="node1" presStyleIdx="0" presStyleCnt="2"/>
      <dgm:spPr/>
    </dgm:pt>
    <dgm:pt modelId="{AFB8C076-AFD0-4D7D-BEE1-EF2EF63636F6}" type="pres">
      <dgm:prSet presAssocID="{F6E31D5C-186C-4B5C-A7C2-0E5210C3E6B8}" presName="parTrans" presStyleCnt="0"/>
      <dgm:spPr/>
    </dgm:pt>
    <dgm:pt modelId="{D0C03B61-FF83-4598-BFF1-004C5F137838}" type="pres">
      <dgm:prSet presAssocID="{16A8A1E0-EE60-430C-BCE0-89D4E4A569E3}" presName="node" presStyleLbl="alignAccFollowNode1" presStyleIdx="0" presStyleCnt="3">
        <dgm:presLayoutVars>
          <dgm:bulletEnabled val="1"/>
        </dgm:presLayoutVars>
      </dgm:prSet>
      <dgm:spPr/>
    </dgm:pt>
    <dgm:pt modelId="{280F64C5-0F59-4F03-8DED-72DD321054D6}" type="pres">
      <dgm:prSet presAssocID="{4E17CC2F-864F-4132-AF4A-64815D148928}" presName="sibTrans" presStyleCnt="0"/>
      <dgm:spPr/>
    </dgm:pt>
    <dgm:pt modelId="{6BDA6826-ECFA-418A-AB2C-2BA435D345CB}" type="pres">
      <dgm:prSet presAssocID="{04BE1B90-A14B-4373-8AC9-A08F0E0B3B46}" presName="node" presStyleLbl="alignAccFollowNode1" presStyleIdx="1" presStyleCnt="3">
        <dgm:presLayoutVars>
          <dgm:bulletEnabled val="1"/>
        </dgm:presLayoutVars>
      </dgm:prSet>
      <dgm:spPr/>
    </dgm:pt>
    <dgm:pt modelId="{CAFF41DF-8684-4F9A-A2EC-3ADD5F72D908}" type="pres">
      <dgm:prSet presAssocID="{33837FF5-E98B-4A56-92C0-0BD38FCBC10E}" presName="sibTrans" presStyleCnt="0"/>
      <dgm:spPr/>
    </dgm:pt>
    <dgm:pt modelId="{96E3EABF-88C8-4317-BC47-14484DAC8277}" type="pres">
      <dgm:prSet presAssocID="{A5465BBE-FCCD-43CA-818F-3222C4CBFEB1}" presName="node" presStyleLbl="alignAccFollowNode1" presStyleIdx="2" presStyleCnt="3">
        <dgm:presLayoutVars>
          <dgm:bulletEnabled val="1"/>
        </dgm:presLayoutVars>
      </dgm:prSet>
      <dgm:spPr/>
    </dgm:pt>
    <dgm:pt modelId="{9E710D34-2433-4478-810B-4B4ACAD2B723}" type="pres">
      <dgm:prSet presAssocID="{8D58EE1B-8FDA-42A2-8FD9-7D75BC366678}" presName="vSp" presStyleCnt="0"/>
      <dgm:spPr/>
    </dgm:pt>
    <dgm:pt modelId="{4D9F17D1-192C-4BB5-9F93-EDA1D8FDA26E}" type="pres">
      <dgm:prSet presAssocID="{BD0F3F1B-27CC-44C4-A160-7F5CC130BB9F}" presName="horFlow" presStyleCnt="0"/>
      <dgm:spPr/>
    </dgm:pt>
    <dgm:pt modelId="{83D01587-2337-4F5B-A91F-A06A65137F87}" type="pres">
      <dgm:prSet presAssocID="{BD0F3F1B-27CC-44C4-A160-7F5CC130BB9F}" presName="bigChev" presStyleLbl="node1" presStyleIdx="1" presStyleCnt="2"/>
      <dgm:spPr/>
    </dgm:pt>
  </dgm:ptLst>
  <dgm:cxnLst>
    <dgm:cxn modelId="{DC21F237-C568-4DC5-9CB6-27CE3B85CE89}" srcId="{AFEB071B-A390-4B2D-B653-E67A30780324}" destId="{BD0F3F1B-27CC-44C4-A160-7F5CC130BB9F}" srcOrd="1" destOrd="0" parTransId="{53025880-5058-4C1F-8E23-9A5934958B23}" sibTransId="{E90A7808-B67D-4E56-9E9C-F9A2A88BEDEE}"/>
    <dgm:cxn modelId="{D540FE76-A9F4-4BC7-9DB5-24A90323130E}" type="presOf" srcId="{04BE1B90-A14B-4373-8AC9-A08F0E0B3B46}" destId="{6BDA6826-ECFA-418A-AB2C-2BA435D345CB}" srcOrd="0" destOrd="0" presId="urn:microsoft.com/office/officeart/2005/8/layout/lProcess3"/>
    <dgm:cxn modelId="{59CCC591-070A-45D6-B10A-D62CF243AFBC}" srcId="{AFEB071B-A390-4B2D-B653-E67A30780324}" destId="{8D58EE1B-8FDA-42A2-8FD9-7D75BC366678}" srcOrd="0" destOrd="0" parTransId="{F4C114EA-FA41-4074-AECC-448C52333D33}" sibTransId="{3C6C5219-32CB-44F5-842F-26CE6957AD3D}"/>
    <dgm:cxn modelId="{D2C3AFCB-1FF5-4622-B5D2-838F03F222F8}" srcId="{8D58EE1B-8FDA-42A2-8FD9-7D75BC366678}" destId="{16A8A1E0-EE60-430C-BCE0-89D4E4A569E3}" srcOrd="0" destOrd="0" parTransId="{F6E31D5C-186C-4B5C-A7C2-0E5210C3E6B8}" sibTransId="{4E17CC2F-864F-4132-AF4A-64815D148928}"/>
    <dgm:cxn modelId="{EB1576CF-F0CA-4AD3-AD83-2485C3C714DB}" type="presOf" srcId="{A5465BBE-FCCD-43CA-818F-3222C4CBFEB1}" destId="{96E3EABF-88C8-4317-BC47-14484DAC8277}" srcOrd="0" destOrd="0" presId="urn:microsoft.com/office/officeart/2005/8/layout/lProcess3"/>
    <dgm:cxn modelId="{8B6027D9-0EB7-4EEC-AD7C-848F06F05E14}" srcId="{8D58EE1B-8FDA-42A2-8FD9-7D75BC366678}" destId="{A5465BBE-FCCD-43CA-818F-3222C4CBFEB1}" srcOrd="2" destOrd="0" parTransId="{66FFB9C4-804E-4F8A-96A5-17A353C48C2B}" sibTransId="{B83DE099-1582-4B24-B209-3902612EDCFA}"/>
    <dgm:cxn modelId="{9F43F4DB-879D-402A-8D78-1E395E8B0B52}" type="presOf" srcId="{16A8A1E0-EE60-430C-BCE0-89D4E4A569E3}" destId="{D0C03B61-FF83-4598-BFF1-004C5F137838}" srcOrd="0" destOrd="0" presId="urn:microsoft.com/office/officeart/2005/8/layout/lProcess3"/>
    <dgm:cxn modelId="{FD530CDD-E54D-4EFA-8606-A59C249C0B4B}" type="presOf" srcId="{AFEB071B-A390-4B2D-B653-E67A30780324}" destId="{30A7DF53-7C22-471E-8393-5D5ABB0424A2}" srcOrd="0" destOrd="0" presId="urn:microsoft.com/office/officeart/2005/8/layout/lProcess3"/>
    <dgm:cxn modelId="{7DF3E9E1-5C54-4FBD-A09E-F7F0A5C59B73}" type="presOf" srcId="{BD0F3F1B-27CC-44C4-A160-7F5CC130BB9F}" destId="{83D01587-2337-4F5B-A91F-A06A65137F87}" srcOrd="0" destOrd="0" presId="urn:microsoft.com/office/officeart/2005/8/layout/lProcess3"/>
    <dgm:cxn modelId="{4F5D63E6-BE98-4437-A4E4-B2FF2172603B}" type="presOf" srcId="{8D58EE1B-8FDA-42A2-8FD9-7D75BC366678}" destId="{2ACB0F14-6C9E-42DD-8712-304424E9DACF}" srcOrd="0" destOrd="0" presId="urn:microsoft.com/office/officeart/2005/8/layout/lProcess3"/>
    <dgm:cxn modelId="{329FEDF9-AB33-4F8A-8841-F7F7A491A510}" srcId="{8D58EE1B-8FDA-42A2-8FD9-7D75BC366678}" destId="{04BE1B90-A14B-4373-8AC9-A08F0E0B3B46}" srcOrd="1" destOrd="0" parTransId="{C2E5A171-7159-488F-BA88-C53A3294304B}" sibTransId="{33837FF5-E98B-4A56-92C0-0BD38FCBC10E}"/>
    <dgm:cxn modelId="{9CEF950B-AE36-4B76-A12C-D9FB17AD9F1D}" type="presParOf" srcId="{30A7DF53-7C22-471E-8393-5D5ABB0424A2}" destId="{8BEAB70D-CDB6-4A83-86FD-ECC813A4A8B4}" srcOrd="0" destOrd="0" presId="urn:microsoft.com/office/officeart/2005/8/layout/lProcess3"/>
    <dgm:cxn modelId="{E763E343-518F-4CA8-83D6-5D9AC7829048}" type="presParOf" srcId="{8BEAB70D-CDB6-4A83-86FD-ECC813A4A8B4}" destId="{2ACB0F14-6C9E-42DD-8712-304424E9DACF}" srcOrd="0" destOrd="0" presId="urn:microsoft.com/office/officeart/2005/8/layout/lProcess3"/>
    <dgm:cxn modelId="{A3CAE55D-8DF1-42CE-ACEE-84DE1FD9EFF5}" type="presParOf" srcId="{8BEAB70D-CDB6-4A83-86FD-ECC813A4A8B4}" destId="{AFB8C076-AFD0-4D7D-BEE1-EF2EF63636F6}" srcOrd="1" destOrd="0" presId="urn:microsoft.com/office/officeart/2005/8/layout/lProcess3"/>
    <dgm:cxn modelId="{A6EF86C8-C4D9-44E9-98A1-F40E948F12A6}" type="presParOf" srcId="{8BEAB70D-CDB6-4A83-86FD-ECC813A4A8B4}" destId="{D0C03B61-FF83-4598-BFF1-004C5F137838}" srcOrd="2" destOrd="0" presId="urn:microsoft.com/office/officeart/2005/8/layout/lProcess3"/>
    <dgm:cxn modelId="{18DB74C9-3805-4B19-89DC-7113F119827C}" type="presParOf" srcId="{8BEAB70D-CDB6-4A83-86FD-ECC813A4A8B4}" destId="{280F64C5-0F59-4F03-8DED-72DD321054D6}" srcOrd="3" destOrd="0" presId="urn:microsoft.com/office/officeart/2005/8/layout/lProcess3"/>
    <dgm:cxn modelId="{CE0199A6-868F-4CE1-8CBF-82ABD5C07C2B}" type="presParOf" srcId="{8BEAB70D-CDB6-4A83-86FD-ECC813A4A8B4}" destId="{6BDA6826-ECFA-418A-AB2C-2BA435D345CB}" srcOrd="4" destOrd="0" presId="urn:microsoft.com/office/officeart/2005/8/layout/lProcess3"/>
    <dgm:cxn modelId="{95749056-A7B4-40D2-A0C6-A782EF7F25D5}" type="presParOf" srcId="{8BEAB70D-CDB6-4A83-86FD-ECC813A4A8B4}" destId="{CAFF41DF-8684-4F9A-A2EC-3ADD5F72D908}" srcOrd="5" destOrd="0" presId="urn:microsoft.com/office/officeart/2005/8/layout/lProcess3"/>
    <dgm:cxn modelId="{46A5A3C5-8F2D-4B53-A42D-82CED5641E12}" type="presParOf" srcId="{8BEAB70D-CDB6-4A83-86FD-ECC813A4A8B4}" destId="{96E3EABF-88C8-4317-BC47-14484DAC8277}" srcOrd="6" destOrd="0" presId="urn:microsoft.com/office/officeart/2005/8/layout/lProcess3"/>
    <dgm:cxn modelId="{83008F56-CADA-4A2D-BD74-20ECC274EC11}" type="presParOf" srcId="{30A7DF53-7C22-471E-8393-5D5ABB0424A2}" destId="{9E710D34-2433-4478-810B-4B4ACAD2B723}" srcOrd="1" destOrd="0" presId="urn:microsoft.com/office/officeart/2005/8/layout/lProcess3"/>
    <dgm:cxn modelId="{B7AB390A-5B00-406B-BFA2-68142B8F3C2C}" type="presParOf" srcId="{30A7DF53-7C22-471E-8393-5D5ABB0424A2}" destId="{4D9F17D1-192C-4BB5-9F93-EDA1D8FDA26E}" srcOrd="2" destOrd="0" presId="urn:microsoft.com/office/officeart/2005/8/layout/lProcess3"/>
    <dgm:cxn modelId="{9EC3D320-2040-47AF-B970-01622477726A}" type="presParOf" srcId="{4D9F17D1-192C-4BB5-9F93-EDA1D8FDA26E}" destId="{83D01587-2337-4F5B-A91F-A06A65137F8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32F360-228F-4AF9-BE6A-D712F4F8F39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238D05E-421C-4661-8ACB-8072A1E3CBEB}">
      <dgm:prSet/>
      <dgm:spPr/>
      <dgm:t>
        <a:bodyPr/>
        <a:lstStyle/>
        <a:p>
          <a:pPr rtl="0"/>
          <a:r>
            <a:rPr lang="en-US"/>
            <a:t>Minimal Logging</a:t>
          </a:r>
        </a:p>
      </dgm:t>
    </dgm:pt>
    <dgm:pt modelId="{FDBC204D-DE91-4F6A-8C1D-078E9381BB07}" type="parTrans" cxnId="{2817B65A-679B-4096-AAA9-8E731BD4C633}">
      <dgm:prSet/>
      <dgm:spPr/>
      <dgm:t>
        <a:bodyPr/>
        <a:lstStyle/>
        <a:p>
          <a:endParaRPr lang="en-US"/>
        </a:p>
      </dgm:t>
    </dgm:pt>
    <dgm:pt modelId="{F4FAE814-D68B-4014-B6E9-CCB86ACA0362}" type="sibTrans" cxnId="{2817B65A-679B-4096-AAA9-8E731BD4C633}">
      <dgm:prSet/>
      <dgm:spPr/>
      <dgm:t>
        <a:bodyPr/>
        <a:lstStyle/>
        <a:p>
          <a:endParaRPr lang="en-US"/>
        </a:p>
      </dgm:t>
    </dgm:pt>
    <dgm:pt modelId="{D0A2E6DF-40D6-4671-B439-F7DCC04D3689}">
      <dgm:prSet/>
      <dgm:spPr/>
      <dgm:t>
        <a:bodyPr/>
        <a:lstStyle/>
        <a:p>
          <a:pPr rtl="0"/>
          <a:r>
            <a:rPr lang="en-US"/>
            <a:t>No Point In Time Recovery</a:t>
          </a:r>
        </a:p>
      </dgm:t>
    </dgm:pt>
    <dgm:pt modelId="{8F685858-13D3-4D68-B1D8-0C235D0C92C5}" type="parTrans" cxnId="{6DD3B695-A60F-498F-8598-14CF65D04F17}">
      <dgm:prSet/>
      <dgm:spPr/>
      <dgm:t>
        <a:bodyPr/>
        <a:lstStyle/>
        <a:p>
          <a:endParaRPr lang="en-US"/>
        </a:p>
      </dgm:t>
    </dgm:pt>
    <dgm:pt modelId="{8320DABD-DE23-47A5-B77D-1EDBD0B0485F}" type="sibTrans" cxnId="{6DD3B695-A60F-498F-8598-14CF65D04F17}">
      <dgm:prSet/>
      <dgm:spPr/>
      <dgm:t>
        <a:bodyPr/>
        <a:lstStyle/>
        <a:p>
          <a:endParaRPr lang="en-US"/>
        </a:p>
      </dgm:t>
    </dgm:pt>
    <dgm:pt modelId="{DB69A87E-0F95-4803-845B-A47B889D01A3}">
      <dgm:prSet/>
      <dgm:spPr/>
      <dgm:t>
        <a:bodyPr/>
        <a:lstStyle/>
        <a:p>
          <a:pPr rtl="0"/>
          <a:r>
            <a:rPr lang="en-US"/>
            <a:t>Does Not Disable Logging</a:t>
          </a:r>
        </a:p>
      </dgm:t>
    </dgm:pt>
    <dgm:pt modelId="{71A07728-5366-4D21-87E4-2EA2AF9131C8}" type="parTrans" cxnId="{85C9392D-C7AF-48C1-84C2-25CAEFD8AFCD}">
      <dgm:prSet/>
      <dgm:spPr/>
      <dgm:t>
        <a:bodyPr/>
        <a:lstStyle/>
        <a:p>
          <a:endParaRPr lang="en-US"/>
        </a:p>
      </dgm:t>
    </dgm:pt>
    <dgm:pt modelId="{39570F92-546B-4D5E-B45D-762292AA6CAD}" type="sibTrans" cxnId="{85C9392D-C7AF-48C1-84C2-25CAEFD8AFCD}">
      <dgm:prSet/>
      <dgm:spPr/>
      <dgm:t>
        <a:bodyPr/>
        <a:lstStyle/>
        <a:p>
          <a:endParaRPr lang="en-US"/>
        </a:p>
      </dgm:t>
    </dgm:pt>
    <dgm:pt modelId="{2071A1EA-ECBE-4BC6-ACFD-3579C9B9F30E}" type="pres">
      <dgm:prSet presAssocID="{7132F360-228F-4AF9-BE6A-D712F4F8F39C}" presName="linear" presStyleCnt="0">
        <dgm:presLayoutVars>
          <dgm:animLvl val="lvl"/>
          <dgm:resizeHandles val="exact"/>
        </dgm:presLayoutVars>
      </dgm:prSet>
      <dgm:spPr/>
    </dgm:pt>
    <dgm:pt modelId="{1E7EFF6C-5E03-497B-A5BA-8D37265C73ED}" type="pres">
      <dgm:prSet presAssocID="{7238D05E-421C-4661-8ACB-8072A1E3CBEB}" presName="parentText" presStyleLbl="node1" presStyleIdx="0" presStyleCnt="3">
        <dgm:presLayoutVars>
          <dgm:chMax val="0"/>
          <dgm:bulletEnabled val="1"/>
        </dgm:presLayoutVars>
      </dgm:prSet>
      <dgm:spPr/>
    </dgm:pt>
    <dgm:pt modelId="{B2BA65F7-D17B-4886-92AA-1D289E813D7D}" type="pres">
      <dgm:prSet presAssocID="{F4FAE814-D68B-4014-B6E9-CCB86ACA0362}" presName="spacer" presStyleCnt="0"/>
      <dgm:spPr/>
    </dgm:pt>
    <dgm:pt modelId="{673472BE-832F-4EB6-BA62-EEF5048E8016}" type="pres">
      <dgm:prSet presAssocID="{D0A2E6DF-40D6-4671-B439-F7DCC04D3689}" presName="parentText" presStyleLbl="node1" presStyleIdx="1" presStyleCnt="3">
        <dgm:presLayoutVars>
          <dgm:chMax val="0"/>
          <dgm:bulletEnabled val="1"/>
        </dgm:presLayoutVars>
      </dgm:prSet>
      <dgm:spPr/>
    </dgm:pt>
    <dgm:pt modelId="{8E8925D6-D166-419C-8512-787EC3C7E602}" type="pres">
      <dgm:prSet presAssocID="{8320DABD-DE23-47A5-B77D-1EDBD0B0485F}" presName="spacer" presStyleCnt="0"/>
      <dgm:spPr/>
    </dgm:pt>
    <dgm:pt modelId="{C6CAA0EF-7EEC-4176-A40D-89A680FCBB0B}" type="pres">
      <dgm:prSet presAssocID="{DB69A87E-0F95-4803-845B-A47B889D01A3}" presName="parentText" presStyleLbl="node1" presStyleIdx="2" presStyleCnt="3">
        <dgm:presLayoutVars>
          <dgm:chMax val="0"/>
          <dgm:bulletEnabled val="1"/>
        </dgm:presLayoutVars>
      </dgm:prSet>
      <dgm:spPr/>
    </dgm:pt>
  </dgm:ptLst>
  <dgm:cxnLst>
    <dgm:cxn modelId="{921E821E-C678-470B-9E77-2D6B8441959B}" type="presOf" srcId="{7238D05E-421C-4661-8ACB-8072A1E3CBEB}" destId="{1E7EFF6C-5E03-497B-A5BA-8D37265C73ED}" srcOrd="0" destOrd="0" presId="urn:microsoft.com/office/officeart/2005/8/layout/vList2"/>
    <dgm:cxn modelId="{85C9392D-C7AF-48C1-84C2-25CAEFD8AFCD}" srcId="{7132F360-228F-4AF9-BE6A-D712F4F8F39C}" destId="{DB69A87E-0F95-4803-845B-A47B889D01A3}" srcOrd="2" destOrd="0" parTransId="{71A07728-5366-4D21-87E4-2EA2AF9131C8}" sibTransId="{39570F92-546B-4D5E-B45D-762292AA6CAD}"/>
    <dgm:cxn modelId="{85CC6E48-B19F-487D-95DA-FBA85F474FE9}" type="presOf" srcId="{7132F360-228F-4AF9-BE6A-D712F4F8F39C}" destId="{2071A1EA-ECBE-4BC6-ACFD-3579C9B9F30E}" srcOrd="0" destOrd="0" presId="urn:microsoft.com/office/officeart/2005/8/layout/vList2"/>
    <dgm:cxn modelId="{2817B65A-679B-4096-AAA9-8E731BD4C633}" srcId="{7132F360-228F-4AF9-BE6A-D712F4F8F39C}" destId="{7238D05E-421C-4661-8ACB-8072A1E3CBEB}" srcOrd="0" destOrd="0" parTransId="{FDBC204D-DE91-4F6A-8C1D-078E9381BB07}" sibTransId="{F4FAE814-D68B-4014-B6E9-CCB86ACA0362}"/>
    <dgm:cxn modelId="{CB7F008D-019C-492C-95FB-2CCFAE5BB290}" type="presOf" srcId="{DB69A87E-0F95-4803-845B-A47B889D01A3}" destId="{C6CAA0EF-7EEC-4176-A40D-89A680FCBB0B}" srcOrd="0" destOrd="0" presId="urn:microsoft.com/office/officeart/2005/8/layout/vList2"/>
    <dgm:cxn modelId="{6DD3B695-A60F-498F-8598-14CF65D04F17}" srcId="{7132F360-228F-4AF9-BE6A-D712F4F8F39C}" destId="{D0A2E6DF-40D6-4671-B439-F7DCC04D3689}" srcOrd="1" destOrd="0" parTransId="{8F685858-13D3-4D68-B1D8-0C235D0C92C5}" sibTransId="{8320DABD-DE23-47A5-B77D-1EDBD0B0485F}"/>
    <dgm:cxn modelId="{63A704E7-075A-48D5-9007-229E68DD35CE}" type="presOf" srcId="{D0A2E6DF-40D6-4671-B439-F7DCC04D3689}" destId="{673472BE-832F-4EB6-BA62-EEF5048E8016}" srcOrd="0" destOrd="0" presId="urn:microsoft.com/office/officeart/2005/8/layout/vList2"/>
    <dgm:cxn modelId="{828D9EBE-0D67-4072-9D06-CD3628586651}" type="presParOf" srcId="{2071A1EA-ECBE-4BC6-ACFD-3579C9B9F30E}" destId="{1E7EFF6C-5E03-497B-A5BA-8D37265C73ED}" srcOrd="0" destOrd="0" presId="urn:microsoft.com/office/officeart/2005/8/layout/vList2"/>
    <dgm:cxn modelId="{67B661D6-1CAB-45DF-BC92-750647B75C94}" type="presParOf" srcId="{2071A1EA-ECBE-4BC6-ACFD-3579C9B9F30E}" destId="{B2BA65F7-D17B-4886-92AA-1D289E813D7D}" srcOrd="1" destOrd="0" presId="urn:microsoft.com/office/officeart/2005/8/layout/vList2"/>
    <dgm:cxn modelId="{3A64622E-7480-43FA-9F15-7F41C246C412}" type="presParOf" srcId="{2071A1EA-ECBE-4BC6-ACFD-3579C9B9F30E}" destId="{673472BE-832F-4EB6-BA62-EEF5048E8016}" srcOrd="2" destOrd="0" presId="urn:microsoft.com/office/officeart/2005/8/layout/vList2"/>
    <dgm:cxn modelId="{06C2AC5F-DA3F-4918-AC97-1DC8606FD78A}" type="presParOf" srcId="{2071A1EA-ECBE-4BC6-ACFD-3579C9B9F30E}" destId="{8E8925D6-D166-419C-8512-787EC3C7E602}" srcOrd="3" destOrd="0" presId="urn:microsoft.com/office/officeart/2005/8/layout/vList2"/>
    <dgm:cxn modelId="{E0D8298D-D210-4E78-8635-20502DDE61EA}" type="presParOf" srcId="{2071A1EA-ECBE-4BC6-ACFD-3579C9B9F30E}" destId="{C6CAA0EF-7EEC-4176-A40D-89A680FCBB0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E8F37-3ADD-4AA1-8C67-83C4FC1995FF}">
      <dsp:nvSpPr>
        <dsp:cNvPr id="0" name=""/>
        <dsp:cNvSpPr/>
      </dsp:nvSpPr>
      <dsp:spPr>
        <a:xfrm>
          <a:off x="0" y="25523"/>
          <a:ext cx="10515600"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Files, File Groups, Disks</a:t>
          </a:r>
        </a:p>
      </dsp:txBody>
      <dsp:txXfrm>
        <a:off x="21075" y="46598"/>
        <a:ext cx="10473450" cy="389580"/>
      </dsp:txXfrm>
    </dsp:sp>
    <dsp:sp modelId="{9F6FB20A-9D75-4123-8199-F9EAAA0627B5}">
      <dsp:nvSpPr>
        <dsp:cNvPr id="0" name=""/>
        <dsp:cNvSpPr/>
      </dsp:nvSpPr>
      <dsp:spPr>
        <a:xfrm>
          <a:off x="0" y="509093"/>
          <a:ext cx="10515600" cy="431730"/>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Backups</a:t>
          </a:r>
        </a:p>
      </dsp:txBody>
      <dsp:txXfrm>
        <a:off x="21075" y="530168"/>
        <a:ext cx="10473450" cy="389580"/>
      </dsp:txXfrm>
    </dsp:sp>
    <dsp:sp modelId="{D84C89BD-63A6-4372-8FB9-5D4CA0D4163F}">
      <dsp:nvSpPr>
        <dsp:cNvPr id="0" name=""/>
        <dsp:cNvSpPr/>
      </dsp:nvSpPr>
      <dsp:spPr>
        <a:xfrm>
          <a:off x="0" y="992664"/>
          <a:ext cx="10515600" cy="43173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Recovery Model</a:t>
          </a:r>
        </a:p>
      </dsp:txBody>
      <dsp:txXfrm>
        <a:off x="21075" y="1013739"/>
        <a:ext cx="10473450" cy="389580"/>
      </dsp:txXfrm>
    </dsp:sp>
    <dsp:sp modelId="{24FB6A40-2003-43C5-90A6-AEC6ECE387B8}">
      <dsp:nvSpPr>
        <dsp:cNvPr id="0" name=""/>
        <dsp:cNvSpPr/>
      </dsp:nvSpPr>
      <dsp:spPr>
        <a:xfrm>
          <a:off x="0" y="1476233"/>
          <a:ext cx="10515600" cy="431730"/>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Database Maintenance</a:t>
          </a:r>
        </a:p>
      </dsp:txBody>
      <dsp:txXfrm>
        <a:off x="21075" y="1497308"/>
        <a:ext cx="10473450" cy="389580"/>
      </dsp:txXfrm>
    </dsp:sp>
    <dsp:sp modelId="{4B5222D2-C4B4-4F4B-996E-2D117EAEB8DE}">
      <dsp:nvSpPr>
        <dsp:cNvPr id="0" name=""/>
        <dsp:cNvSpPr/>
      </dsp:nvSpPr>
      <dsp:spPr>
        <a:xfrm>
          <a:off x="0" y="1959803"/>
          <a:ext cx="10515600" cy="43173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Compression</a:t>
          </a:r>
        </a:p>
      </dsp:txBody>
      <dsp:txXfrm>
        <a:off x="21075" y="1980878"/>
        <a:ext cx="10473450" cy="389580"/>
      </dsp:txXfrm>
    </dsp:sp>
    <dsp:sp modelId="{4451DF94-6494-4D74-9AFB-CD271D90B987}">
      <dsp:nvSpPr>
        <dsp:cNvPr id="0" name=""/>
        <dsp:cNvSpPr/>
      </dsp:nvSpPr>
      <dsp:spPr>
        <a:xfrm>
          <a:off x="0" y="2443374"/>
          <a:ext cx="10515600" cy="431730"/>
        </a:xfrm>
        <a:prstGeom prst="roundRect">
          <a:avLst/>
        </a:prstGeom>
        <a:solidFill>
          <a:schemeClr val="accent3">
            <a:hueOff val="1694124"/>
            <a:satOff val="62500"/>
            <a:lumOff val="-9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Corruption</a:t>
          </a:r>
        </a:p>
      </dsp:txBody>
      <dsp:txXfrm>
        <a:off x="21075" y="2464449"/>
        <a:ext cx="10473450" cy="389580"/>
      </dsp:txXfrm>
    </dsp:sp>
    <dsp:sp modelId="{49AAC79F-1751-4348-9CC7-3DE097B2949C}">
      <dsp:nvSpPr>
        <dsp:cNvPr id="0" name=""/>
        <dsp:cNvSpPr/>
      </dsp:nvSpPr>
      <dsp:spPr>
        <a:xfrm>
          <a:off x="0" y="2926944"/>
          <a:ext cx="10515600" cy="43173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Compatibility Level</a:t>
          </a:r>
        </a:p>
      </dsp:txBody>
      <dsp:txXfrm>
        <a:off x="21075" y="2948019"/>
        <a:ext cx="10473450" cy="389580"/>
      </dsp:txXfrm>
    </dsp:sp>
    <dsp:sp modelId="{2C0AF146-1977-4909-AB78-5682F0D9CC8A}">
      <dsp:nvSpPr>
        <dsp:cNvPr id="0" name=""/>
        <dsp:cNvSpPr/>
      </dsp:nvSpPr>
      <dsp:spPr>
        <a:xfrm>
          <a:off x="0" y="3410514"/>
          <a:ext cx="10515600" cy="431730"/>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Indexes</a:t>
          </a:r>
        </a:p>
      </dsp:txBody>
      <dsp:txXfrm>
        <a:off x="21075" y="3431589"/>
        <a:ext cx="10473450" cy="389580"/>
      </dsp:txXfrm>
    </dsp:sp>
    <dsp:sp modelId="{7FA01007-4B4F-4B58-B4DB-E26B0CABCE83}">
      <dsp:nvSpPr>
        <dsp:cNvPr id="0" name=""/>
        <dsp:cNvSpPr/>
      </dsp:nvSpPr>
      <dsp:spPr>
        <a:xfrm>
          <a:off x="0" y="3894084"/>
          <a:ext cx="10515600" cy="43173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Query Store</a:t>
          </a:r>
        </a:p>
      </dsp:txBody>
      <dsp:txXfrm>
        <a:off x="21075" y="3915159"/>
        <a:ext cx="10473450"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B6748-E6DB-4167-B4FD-8524FCC68A88}">
      <dsp:nvSpPr>
        <dsp:cNvPr id="0" name=""/>
        <dsp:cNvSpPr/>
      </dsp:nvSpPr>
      <dsp:spPr>
        <a:xfrm>
          <a:off x="0" y="294998"/>
          <a:ext cx="3935965" cy="3935965"/>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30A93-F6AD-4892-AB24-AAB2979680FA}">
      <dsp:nvSpPr>
        <dsp:cNvPr id="0" name=""/>
        <dsp:cNvSpPr/>
      </dsp:nvSpPr>
      <dsp:spPr>
        <a:xfrm>
          <a:off x="1967982" y="294998"/>
          <a:ext cx="4591960" cy="393596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t>Some commands are bulk logged</a:t>
          </a:r>
        </a:p>
      </dsp:txBody>
      <dsp:txXfrm>
        <a:off x="1967982" y="294998"/>
        <a:ext cx="4591960" cy="1180792"/>
      </dsp:txXfrm>
    </dsp:sp>
    <dsp:sp modelId="{33593C83-2A04-4F44-A5C8-A3DC09917361}">
      <dsp:nvSpPr>
        <dsp:cNvPr id="0" name=""/>
        <dsp:cNvSpPr/>
      </dsp:nvSpPr>
      <dsp:spPr>
        <a:xfrm>
          <a:off x="688795" y="1475790"/>
          <a:ext cx="2558375" cy="2558375"/>
        </a:xfrm>
        <a:prstGeom prst="pie">
          <a:avLst>
            <a:gd name="adj1" fmla="val 5400000"/>
            <a:gd name="adj2" fmla="val 1620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EBA34-6989-4366-8C1E-55389B388452}">
      <dsp:nvSpPr>
        <dsp:cNvPr id="0" name=""/>
        <dsp:cNvSpPr/>
      </dsp:nvSpPr>
      <dsp:spPr>
        <a:xfrm>
          <a:off x="1967982" y="1475790"/>
          <a:ext cx="4591960" cy="2558375"/>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t>Most commands are fully logged</a:t>
          </a:r>
        </a:p>
      </dsp:txBody>
      <dsp:txXfrm>
        <a:off x="1967982" y="1475790"/>
        <a:ext cx="4591960" cy="1180788"/>
      </dsp:txXfrm>
    </dsp:sp>
    <dsp:sp modelId="{99C6D737-FB32-4CCD-877E-666F2EBBF99E}">
      <dsp:nvSpPr>
        <dsp:cNvPr id="0" name=""/>
        <dsp:cNvSpPr/>
      </dsp:nvSpPr>
      <dsp:spPr>
        <a:xfrm>
          <a:off x="1377588" y="2656579"/>
          <a:ext cx="1180788" cy="1180788"/>
        </a:xfrm>
        <a:prstGeom prst="pie">
          <a:avLst>
            <a:gd name="adj1" fmla="val 5400000"/>
            <a:gd name="adj2" fmla="val 1620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A82FC-BBB5-4AE4-A4AA-3346E4966E0A}">
      <dsp:nvSpPr>
        <dsp:cNvPr id="0" name=""/>
        <dsp:cNvSpPr/>
      </dsp:nvSpPr>
      <dsp:spPr>
        <a:xfrm>
          <a:off x="1967982" y="2656579"/>
          <a:ext cx="4591960" cy="1180788"/>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t>Point In Time Recovery Supported</a:t>
          </a:r>
        </a:p>
      </dsp:txBody>
      <dsp:txXfrm>
        <a:off x="1967982" y="2656579"/>
        <a:ext cx="4591960" cy="11807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B9B33-62AF-433F-8469-77A430DA5CA4}">
      <dsp:nvSpPr>
        <dsp:cNvPr id="0" name=""/>
        <dsp:cNvSpPr/>
      </dsp:nvSpPr>
      <dsp:spPr>
        <a:xfrm>
          <a:off x="2478766" y="1958102"/>
          <a:ext cx="2393235" cy="2393235"/>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t>Almost nothing is bulk logged</a:t>
          </a:r>
        </a:p>
      </dsp:txBody>
      <dsp:txXfrm>
        <a:off x="2959913" y="2518706"/>
        <a:ext cx="1430941" cy="1230172"/>
      </dsp:txXfrm>
    </dsp:sp>
    <dsp:sp modelId="{130F88E0-E3C4-4E6E-9FDD-E1C8299797E4}">
      <dsp:nvSpPr>
        <dsp:cNvPr id="0" name=""/>
        <dsp:cNvSpPr/>
      </dsp:nvSpPr>
      <dsp:spPr>
        <a:xfrm>
          <a:off x="1086338" y="1392428"/>
          <a:ext cx="1740535" cy="1740535"/>
        </a:xfrm>
        <a:prstGeom prst="gear6">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t>Point in time recovery is supported</a:t>
          </a:r>
        </a:p>
      </dsp:txBody>
      <dsp:txXfrm>
        <a:off x="1524523" y="1833261"/>
        <a:ext cx="864165" cy="858869"/>
      </dsp:txXfrm>
    </dsp:sp>
    <dsp:sp modelId="{2BDA6F0F-86A8-40CB-8773-59B19FECBE59}">
      <dsp:nvSpPr>
        <dsp:cNvPr id="0" name=""/>
        <dsp:cNvSpPr/>
      </dsp:nvSpPr>
      <dsp:spPr>
        <a:xfrm rot="20700000">
          <a:off x="2061215" y="191636"/>
          <a:ext cx="1705369" cy="1705369"/>
        </a:xfrm>
        <a:prstGeom prst="gear6">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t>Full Data Protection</a:t>
          </a:r>
        </a:p>
      </dsp:txBody>
      <dsp:txXfrm rot="-20700000">
        <a:off x="2435253" y="565673"/>
        <a:ext cx="957294" cy="957294"/>
      </dsp:txXfrm>
    </dsp:sp>
    <dsp:sp modelId="{D692D79A-85DE-4848-A4C7-20ACC822E5E1}">
      <dsp:nvSpPr>
        <dsp:cNvPr id="0" name=""/>
        <dsp:cNvSpPr/>
      </dsp:nvSpPr>
      <dsp:spPr>
        <a:xfrm>
          <a:off x="2296467" y="1595986"/>
          <a:ext cx="3063341" cy="3063341"/>
        </a:xfrm>
        <a:prstGeom prst="circularArrow">
          <a:avLst>
            <a:gd name="adj1" fmla="val 4687"/>
            <a:gd name="adj2" fmla="val 299029"/>
            <a:gd name="adj3" fmla="val 2519837"/>
            <a:gd name="adj4" fmla="val 15853391"/>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9C2467-43CE-4EED-B6F2-52205DC391AB}">
      <dsp:nvSpPr>
        <dsp:cNvPr id="0" name=""/>
        <dsp:cNvSpPr/>
      </dsp:nvSpPr>
      <dsp:spPr>
        <a:xfrm>
          <a:off x="778092" y="1006639"/>
          <a:ext cx="2225709" cy="2225709"/>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566B66-FBFC-4B1F-9CC7-392C5691DAE6}">
      <dsp:nvSpPr>
        <dsp:cNvPr id="0" name=""/>
        <dsp:cNvSpPr/>
      </dsp:nvSpPr>
      <dsp:spPr>
        <a:xfrm>
          <a:off x="1666746" y="-182577"/>
          <a:ext cx="2399762" cy="2399762"/>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FE04A-7000-427A-A747-4B1ABF2E5FBE}">
      <dsp:nvSpPr>
        <dsp:cNvPr id="0" name=""/>
        <dsp:cNvSpPr/>
      </dsp:nvSpPr>
      <dsp:spPr>
        <a:xfrm>
          <a:off x="1754981" y="1208"/>
          <a:ext cx="1366837" cy="136683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t>Full Restore</a:t>
          </a:r>
        </a:p>
      </dsp:txBody>
      <dsp:txXfrm>
        <a:off x="1955150" y="201377"/>
        <a:ext cx="966499" cy="966499"/>
      </dsp:txXfrm>
    </dsp:sp>
    <dsp:sp modelId="{F0FE85AB-1E6D-43E7-8071-CE0E0CD23439}">
      <dsp:nvSpPr>
        <dsp:cNvPr id="0" name=""/>
        <dsp:cNvSpPr/>
      </dsp:nvSpPr>
      <dsp:spPr>
        <a:xfrm rot="2160000">
          <a:off x="3078486" y="1050816"/>
          <a:ext cx="362793" cy="46130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88879" y="1111090"/>
        <a:ext cx="253955" cy="276785"/>
      </dsp:txXfrm>
    </dsp:sp>
    <dsp:sp modelId="{FD8C41AB-541D-497D-876A-EE80891390E9}">
      <dsp:nvSpPr>
        <dsp:cNvPr id="0" name=""/>
        <dsp:cNvSpPr/>
      </dsp:nvSpPr>
      <dsp:spPr>
        <a:xfrm>
          <a:off x="3414560" y="1206963"/>
          <a:ext cx="1366837" cy="1366837"/>
        </a:xfrm>
        <a:prstGeom prst="ellipse">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t>Differential Restore</a:t>
          </a:r>
        </a:p>
      </dsp:txBody>
      <dsp:txXfrm>
        <a:off x="3614729" y="1407132"/>
        <a:ext cx="966499" cy="966499"/>
      </dsp:txXfrm>
    </dsp:sp>
    <dsp:sp modelId="{52231B6A-B820-4121-A26C-DE3AA67762B7}">
      <dsp:nvSpPr>
        <dsp:cNvPr id="0" name=""/>
        <dsp:cNvSpPr/>
      </dsp:nvSpPr>
      <dsp:spPr>
        <a:xfrm rot="6480000">
          <a:off x="3602804" y="2625439"/>
          <a:ext cx="362793" cy="461307"/>
        </a:xfrm>
        <a:prstGeom prst="rightArrow">
          <a:avLst>
            <a:gd name="adj1" fmla="val 60000"/>
            <a:gd name="adj2" fmla="val 50000"/>
          </a:avLst>
        </a:prstGeom>
        <a:solidFill>
          <a:schemeClr val="accent4">
            <a:hueOff val="2598923"/>
            <a:satOff val="-11992"/>
            <a:lumOff val="4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674039" y="2665944"/>
        <a:ext cx="253955" cy="276785"/>
      </dsp:txXfrm>
    </dsp:sp>
    <dsp:sp modelId="{779C811A-20B1-48D1-A727-58A4915DBFF4}">
      <dsp:nvSpPr>
        <dsp:cNvPr id="0" name=""/>
        <dsp:cNvSpPr/>
      </dsp:nvSpPr>
      <dsp:spPr>
        <a:xfrm>
          <a:off x="2780657" y="3157916"/>
          <a:ext cx="1366837" cy="1366837"/>
        </a:xfrm>
        <a:prstGeom prst="ellipse">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t>Transaction Log Restore</a:t>
          </a:r>
        </a:p>
      </dsp:txBody>
      <dsp:txXfrm>
        <a:off x="2980826" y="3358085"/>
        <a:ext cx="966499" cy="966499"/>
      </dsp:txXfrm>
    </dsp:sp>
    <dsp:sp modelId="{19DF9445-77A5-4C5D-A9F2-95547115BEC4}">
      <dsp:nvSpPr>
        <dsp:cNvPr id="0" name=""/>
        <dsp:cNvSpPr/>
      </dsp:nvSpPr>
      <dsp:spPr>
        <a:xfrm rot="10800000">
          <a:off x="2267271" y="3610681"/>
          <a:ext cx="362793" cy="461307"/>
        </a:xfrm>
        <a:prstGeom prst="rightArrow">
          <a:avLst>
            <a:gd name="adj1" fmla="val 60000"/>
            <a:gd name="adj2" fmla="val 50000"/>
          </a:avLst>
        </a:prstGeom>
        <a:solidFill>
          <a:schemeClr val="accent4">
            <a:hueOff val="5197846"/>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376109" y="3702942"/>
        <a:ext cx="253955" cy="276785"/>
      </dsp:txXfrm>
    </dsp:sp>
    <dsp:sp modelId="{F1D789D6-E5A3-4B54-B9DC-D9E5D4099DC2}">
      <dsp:nvSpPr>
        <dsp:cNvPr id="0" name=""/>
        <dsp:cNvSpPr/>
      </dsp:nvSpPr>
      <dsp:spPr>
        <a:xfrm>
          <a:off x="729304" y="3157916"/>
          <a:ext cx="1366837" cy="1366837"/>
        </a:xfrm>
        <a:prstGeom prst="ellipse">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t>Page Level Restore</a:t>
          </a:r>
        </a:p>
      </dsp:txBody>
      <dsp:txXfrm>
        <a:off x="929473" y="3358085"/>
        <a:ext cx="966499" cy="966499"/>
      </dsp:txXfrm>
    </dsp:sp>
    <dsp:sp modelId="{189A132A-CAB4-4C8D-88B0-C4F373D39ADA}">
      <dsp:nvSpPr>
        <dsp:cNvPr id="0" name=""/>
        <dsp:cNvSpPr/>
      </dsp:nvSpPr>
      <dsp:spPr>
        <a:xfrm rot="15120000">
          <a:off x="917548" y="2644970"/>
          <a:ext cx="362793" cy="461307"/>
        </a:xfrm>
        <a:prstGeom prst="rightArrow">
          <a:avLst>
            <a:gd name="adj1" fmla="val 60000"/>
            <a:gd name="adj2" fmla="val 50000"/>
          </a:avLst>
        </a:prstGeom>
        <a:solidFill>
          <a:schemeClr val="accent4">
            <a:hueOff val="7796769"/>
            <a:satOff val="-35976"/>
            <a:lumOff val="13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988783" y="2788987"/>
        <a:ext cx="253955" cy="276785"/>
      </dsp:txXfrm>
    </dsp:sp>
    <dsp:sp modelId="{2C71A28C-37E4-49AB-9982-DF8070C7F88B}">
      <dsp:nvSpPr>
        <dsp:cNvPr id="0" name=""/>
        <dsp:cNvSpPr/>
      </dsp:nvSpPr>
      <dsp:spPr>
        <a:xfrm>
          <a:off x="95401" y="1206963"/>
          <a:ext cx="1366837" cy="1366837"/>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a:t>File Group Restore</a:t>
          </a:r>
        </a:p>
      </dsp:txBody>
      <dsp:txXfrm>
        <a:off x="295570" y="1407132"/>
        <a:ext cx="966499" cy="966499"/>
      </dsp:txXfrm>
    </dsp:sp>
    <dsp:sp modelId="{6C26CDD8-3E63-44C4-AC22-A2AE0FA41CCB}">
      <dsp:nvSpPr>
        <dsp:cNvPr id="0" name=""/>
        <dsp:cNvSpPr/>
      </dsp:nvSpPr>
      <dsp:spPr>
        <a:xfrm rot="19440000">
          <a:off x="1418906" y="1062886"/>
          <a:ext cx="362793" cy="461307"/>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29299" y="1187134"/>
        <a:ext cx="253955" cy="2767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92AE3-BF32-46F6-9B87-F11D0EB4BD8B}">
      <dsp:nvSpPr>
        <dsp:cNvPr id="0" name=""/>
        <dsp:cNvSpPr/>
      </dsp:nvSpPr>
      <dsp:spPr>
        <a:xfrm>
          <a:off x="0" y="66801"/>
          <a:ext cx="5022457"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a:t>Databases need TLC</a:t>
          </a:r>
        </a:p>
      </dsp:txBody>
      <dsp:txXfrm>
        <a:off x="49176" y="115977"/>
        <a:ext cx="4924105" cy="909018"/>
      </dsp:txXfrm>
    </dsp:sp>
    <dsp:sp modelId="{BB4D41B9-6BED-4827-8356-6F7E999832F2}">
      <dsp:nvSpPr>
        <dsp:cNvPr id="0" name=""/>
        <dsp:cNvSpPr/>
      </dsp:nvSpPr>
      <dsp:spPr>
        <a:xfrm>
          <a:off x="0" y="1195131"/>
          <a:ext cx="5022457" cy="10073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a:t>Index Rebuilding</a:t>
          </a:r>
        </a:p>
      </dsp:txBody>
      <dsp:txXfrm>
        <a:off x="49176" y="1244307"/>
        <a:ext cx="4924105" cy="909018"/>
      </dsp:txXfrm>
    </dsp:sp>
    <dsp:sp modelId="{5AC87D88-C740-4FAB-A54C-C59D31BB6AB2}">
      <dsp:nvSpPr>
        <dsp:cNvPr id="0" name=""/>
        <dsp:cNvSpPr/>
      </dsp:nvSpPr>
      <dsp:spPr>
        <a:xfrm>
          <a:off x="0" y="2323461"/>
          <a:ext cx="5022457" cy="10073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a:t>Index Defragmenting</a:t>
          </a:r>
        </a:p>
      </dsp:txBody>
      <dsp:txXfrm>
        <a:off x="49176" y="2372637"/>
        <a:ext cx="4924105" cy="909018"/>
      </dsp:txXfrm>
    </dsp:sp>
    <dsp:sp modelId="{F1C9BE79-8359-4821-BDAA-331AE1D5BDEF}">
      <dsp:nvSpPr>
        <dsp:cNvPr id="0" name=""/>
        <dsp:cNvSpPr/>
      </dsp:nvSpPr>
      <dsp:spPr>
        <a:xfrm>
          <a:off x="0" y="3451791"/>
          <a:ext cx="5022457" cy="10073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a:t>Update Statistics</a:t>
          </a:r>
        </a:p>
      </dsp:txBody>
      <dsp:txXfrm>
        <a:off x="49176" y="3500967"/>
        <a:ext cx="4924105" cy="9090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4C598-C9FA-43AF-AC0B-CE4297820473}">
      <dsp:nvSpPr>
        <dsp:cNvPr id="0" name=""/>
        <dsp:cNvSpPr/>
      </dsp:nvSpPr>
      <dsp:spPr>
        <a:xfrm>
          <a:off x="0" y="203994"/>
          <a:ext cx="10515600"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How SQL Server figures out how to access data</a:t>
          </a:r>
        </a:p>
      </dsp:txBody>
      <dsp:txXfrm>
        <a:off x="35125" y="239119"/>
        <a:ext cx="10445350" cy="649299"/>
      </dsp:txXfrm>
    </dsp:sp>
    <dsp:sp modelId="{A5795D88-0D1C-4D30-A146-728797D49F36}">
      <dsp:nvSpPr>
        <dsp:cNvPr id="0" name=""/>
        <dsp:cNvSpPr/>
      </dsp:nvSpPr>
      <dsp:spPr>
        <a:xfrm>
          <a:off x="0" y="1009944"/>
          <a:ext cx="10515600" cy="719549"/>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Statistics are used to create an execution plan</a:t>
          </a:r>
        </a:p>
      </dsp:txBody>
      <dsp:txXfrm>
        <a:off x="35125" y="1045069"/>
        <a:ext cx="10445350" cy="649299"/>
      </dsp:txXfrm>
    </dsp:sp>
    <dsp:sp modelId="{1F12C568-9C7F-4D87-8155-8330DBAC918F}">
      <dsp:nvSpPr>
        <dsp:cNvPr id="0" name=""/>
        <dsp:cNvSpPr/>
      </dsp:nvSpPr>
      <dsp:spPr>
        <a:xfrm>
          <a:off x="0" y="1815894"/>
          <a:ext cx="10515600" cy="719549"/>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Statistics are a sampling of the values within a table or index</a:t>
          </a:r>
        </a:p>
      </dsp:txBody>
      <dsp:txXfrm>
        <a:off x="35125" y="1851019"/>
        <a:ext cx="10445350" cy="649299"/>
      </dsp:txXfrm>
    </dsp:sp>
    <dsp:sp modelId="{21498578-C712-4869-9643-CAC0B8B7BB27}">
      <dsp:nvSpPr>
        <dsp:cNvPr id="0" name=""/>
        <dsp:cNvSpPr/>
      </dsp:nvSpPr>
      <dsp:spPr>
        <a:xfrm>
          <a:off x="0" y="2621844"/>
          <a:ext cx="10515600" cy="719549"/>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Statistics contain up to 200 samples of the values within the table</a:t>
          </a:r>
        </a:p>
      </dsp:txBody>
      <dsp:txXfrm>
        <a:off x="35125" y="2656969"/>
        <a:ext cx="10445350" cy="649299"/>
      </dsp:txXfrm>
    </dsp:sp>
    <dsp:sp modelId="{CE23CB08-F977-4EB3-BA76-BED2EC16DF73}">
      <dsp:nvSpPr>
        <dsp:cNvPr id="0" name=""/>
        <dsp:cNvSpPr/>
      </dsp:nvSpPr>
      <dsp:spPr>
        <a:xfrm>
          <a:off x="0" y="3427794"/>
          <a:ext cx="10515600" cy="719549"/>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Statistics track the number of values between sampled values</a:t>
          </a:r>
        </a:p>
      </dsp:txBody>
      <dsp:txXfrm>
        <a:off x="35125" y="3462919"/>
        <a:ext cx="10445350" cy="6492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7D471-C12B-46E5-B790-45F4C69A40F5}">
      <dsp:nvSpPr>
        <dsp:cNvPr id="0" name=""/>
        <dsp:cNvSpPr/>
      </dsp:nvSpPr>
      <dsp:spPr>
        <a:xfrm>
          <a:off x="0" y="44694"/>
          <a:ext cx="6226147" cy="7195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Saves space within:</a:t>
          </a:r>
        </a:p>
      </dsp:txBody>
      <dsp:txXfrm>
        <a:off x="35125" y="79819"/>
        <a:ext cx="6155897" cy="649299"/>
      </dsp:txXfrm>
    </dsp:sp>
    <dsp:sp modelId="{D22C7796-B67D-4959-9A5F-E2C93C5EDD7A}">
      <dsp:nvSpPr>
        <dsp:cNvPr id="0" name=""/>
        <dsp:cNvSpPr/>
      </dsp:nvSpPr>
      <dsp:spPr>
        <a:xfrm>
          <a:off x="0" y="764244"/>
          <a:ext cx="6226147"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8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a:t>The database</a:t>
          </a:r>
        </a:p>
        <a:p>
          <a:pPr marL="228600" lvl="1" indent="-228600" algn="l" defTabSz="1022350" rtl="0">
            <a:lnSpc>
              <a:spcPct val="90000"/>
            </a:lnSpc>
            <a:spcBef>
              <a:spcPct val="0"/>
            </a:spcBef>
            <a:spcAft>
              <a:spcPct val="20000"/>
            </a:spcAft>
            <a:buChar char="•"/>
          </a:pPr>
          <a:r>
            <a:rPr lang="en-US" sz="2300" kern="1200"/>
            <a:t>Memory</a:t>
          </a:r>
        </a:p>
        <a:p>
          <a:pPr marL="228600" lvl="1" indent="-228600" algn="l" defTabSz="1022350" rtl="0">
            <a:lnSpc>
              <a:spcPct val="90000"/>
            </a:lnSpc>
            <a:spcBef>
              <a:spcPct val="0"/>
            </a:spcBef>
            <a:spcAft>
              <a:spcPct val="20000"/>
            </a:spcAft>
            <a:buChar char="•"/>
          </a:pPr>
          <a:r>
            <a:rPr lang="en-US" sz="2300" kern="1200"/>
            <a:t>Backups</a:t>
          </a:r>
        </a:p>
      </dsp:txBody>
      <dsp:txXfrm>
        <a:off x="0" y="764244"/>
        <a:ext cx="6226147" cy="1210950"/>
      </dsp:txXfrm>
    </dsp:sp>
    <dsp:sp modelId="{F349D6BE-8993-41E3-A473-365DFE1C521D}">
      <dsp:nvSpPr>
        <dsp:cNvPr id="0" name=""/>
        <dsp:cNvSpPr/>
      </dsp:nvSpPr>
      <dsp:spPr>
        <a:xfrm>
          <a:off x="0" y="1975194"/>
          <a:ext cx="6226147" cy="719549"/>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Costs CPU speed, but usually worth it</a:t>
          </a:r>
        </a:p>
      </dsp:txBody>
      <dsp:txXfrm>
        <a:off x="35125" y="2010319"/>
        <a:ext cx="6155897" cy="649299"/>
      </dsp:txXfrm>
    </dsp:sp>
    <dsp:sp modelId="{03BD9296-A22B-4AF2-8F54-E6252884859D}">
      <dsp:nvSpPr>
        <dsp:cNvPr id="0" name=""/>
        <dsp:cNvSpPr/>
      </dsp:nvSpPr>
      <dsp:spPr>
        <a:xfrm>
          <a:off x="0" y="2781144"/>
          <a:ext cx="6226147" cy="719549"/>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Data Compression is Page or Row</a:t>
          </a:r>
        </a:p>
      </dsp:txBody>
      <dsp:txXfrm>
        <a:off x="35125" y="2816269"/>
        <a:ext cx="6155897" cy="649299"/>
      </dsp:txXfrm>
    </dsp:sp>
    <dsp:sp modelId="{017DA1ED-D5AB-4382-B914-6935F024352B}">
      <dsp:nvSpPr>
        <dsp:cNvPr id="0" name=""/>
        <dsp:cNvSpPr/>
      </dsp:nvSpPr>
      <dsp:spPr>
        <a:xfrm>
          <a:off x="0" y="3587094"/>
          <a:ext cx="6226147" cy="719549"/>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Backup Compression is an on or off</a:t>
          </a:r>
        </a:p>
      </dsp:txBody>
      <dsp:txXfrm>
        <a:off x="35125" y="3622219"/>
        <a:ext cx="6155897" cy="6492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17EDB-E101-4064-9D3E-03645F053033}">
      <dsp:nvSpPr>
        <dsp:cNvPr id="0" name=""/>
        <dsp:cNvSpPr/>
      </dsp:nvSpPr>
      <dsp:spPr>
        <a:xfrm>
          <a:off x="0" y="138743"/>
          <a:ext cx="10515600" cy="527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All databases can become corrupt</a:t>
          </a:r>
        </a:p>
      </dsp:txBody>
      <dsp:txXfrm>
        <a:off x="25759" y="164502"/>
        <a:ext cx="10464082" cy="476152"/>
      </dsp:txXfrm>
    </dsp:sp>
    <dsp:sp modelId="{4DC560B3-7E32-4955-9765-383ABD59B1B7}">
      <dsp:nvSpPr>
        <dsp:cNvPr id="0" name=""/>
        <dsp:cNvSpPr/>
      </dsp:nvSpPr>
      <dsp:spPr>
        <a:xfrm>
          <a:off x="0" y="729773"/>
          <a:ext cx="10515600" cy="527670"/>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Corruption is usually a hardware problem</a:t>
          </a:r>
        </a:p>
      </dsp:txBody>
      <dsp:txXfrm>
        <a:off x="25759" y="755532"/>
        <a:ext cx="10464082" cy="476152"/>
      </dsp:txXfrm>
    </dsp:sp>
    <dsp:sp modelId="{B0DD2B15-0186-4A59-9B98-53084C388BEF}">
      <dsp:nvSpPr>
        <dsp:cNvPr id="0" name=""/>
        <dsp:cNvSpPr/>
      </dsp:nvSpPr>
      <dsp:spPr>
        <a:xfrm>
          <a:off x="0" y="1320804"/>
          <a:ext cx="10515600" cy="527670"/>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Corruption should be checked for regularly</a:t>
          </a:r>
        </a:p>
      </dsp:txBody>
      <dsp:txXfrm>
        <a:off x="25759" y="1346563"/>
        <a:ext cx="10464082" cy="476152"/>
      </dsp:txXfrm>
    </dsp:sp>
    <dsp:sp modelId="{AD3C7A3E-AC0A-4112-B132-3C66581E3734}">
      <dsp:nvSpPr>
        <dsp:cNvPr id="0" name=""/>
        <dsp:cNvSpPr/>
      </dsp:nvSpPr>
      <dsp:spPr>
        <a:xfrm>
          <a:off x="0" y="1911834"/>
          <a:ext cx="10515600" cy="52767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Depending on what is corrupt it may be repaired without data loss</a:t>
          </a:r>
        </a:p>
      </dsp:txBody>
      <dsp:txXfrm>
        <a:off x="25759" y="1937593"/>
        <a:ext cx="10464082" cy="476152"/>
      </dsp:txXfrm>
    </dsp:sp>
    <dsp:sp modelId="{10F06867-4B03-4FAC-BE49-B48FDAEAD026}">
      <dsp:nvSpPr>
        <dsp:cNvPr id="0" name=""/>
        <dsp:cNvSpPr/>
      </dsp:nvSpPr>
      <dsp:spPr>
        <a:xfrm>
          <a:off x="0" y="2502864"/>
          <a:ext cx="10515600" cy="527670"/>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Corruption is checked for and repaired using DBCC CHECKDB</a:t>
          </a:r>
        </a:p>
      </dsp:txBody>
      <dsp:txXfrm>
        <a:off x="25759" y="2528623"/>
        <a:ext cx="10464082" cy="476152"/>
      </dsp:txXfrm>
    </dsp:sp>
    <dsp:sp modelId="{F9DC918E-C5BE-493C-9FF7-660BC8AA2C03}">
      <dsp:nvSpPr>
        <dsp:cNvPr id="0" name=""/>
        <dsp:cNvSpPr/>
      </dsp:nvSpPr>
      <dsp:spPr>
        <a:xfrm>
          <a:off x="0" y="3093894"/>
          <a:ext cx="10515600" cy="527670"/>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Corruption will happen, how you prepare for it will determine how easily you can survive it</a:t>
          </a:r>
        </a:p>
      </dsp:txBody>
      <dsp:txXfrm>
        <a:off x="25759" y="3119653"/>
        <a:ext cx="10464082" cy="476152"/>
      </dsp:txXfrm>
    </dsp:sp>
    <dsp:sp modelId="{D5522C25-4C6B-4129-A4C5-863EF033A23B}">
      <dsp:nvSpPr>
        <dsp:cNvPr id="0" name=""/>
        <dsp:cNvSpPr/>
      </dsp:nvSpPr>
      <dsp:spPr>
        <a:xfrm>
          <a:off x="0" y="3684924"/>
          <a:ext cx="10515600" cy="52767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Some corruption can’t be repaired and must be restored from a backup</a:t>
          </a:r>
        </a:p>
      </dsp:txBody>
      <dsp:txXfrm>
        <a:off x="25759" y="3710683"/>
        <a:ext cx="10464082" cy="4761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89F9E-0F3E-43DD-B045-638D4F50319E}">
      <dsp:nvSpPr>
        <dsp:cNvPr id="0" name=""/>
        <dsp:cNvSpPr/>
      </dsp:nvSpPr>
      <dsp:spPr>
        <a:xfrm>
          <a:off x="0" y="102529"/>
          <a:ext cx="10972800"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Compatibility levels tell SQL Server which language syntax to support</a:t>
          </a:r>
        </a:p>
      </dsp:txBody>
      <dsp:txXfrm>
        <a:off x="30442" y="132971"/>
        <a:ext cx="10911916" cy="562726"/>
      </dsp:txXfrm>
    </dsp:sp>
    <dsp:sp modelId="{8649F6EB-02CA-4B7B-83E3-76BEF8FD3427}">
      <dsp:nvSpPr>
        <dsp:cNvPr id="0" name=""/>
        <dsp:cNvSpPr/>
      </dsp:nvSpPr>
      <dsp:spPr>
        <a:xfrm>
          <a:off x="0" y="801020"/>
          <a:ext cx="10972800" cy="62361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Does not effect the version of the SQL Server the database can be restored to</a:t>
          </a:r>
        </a:p>
      </dsp:txBody>
      <dsp:txXfrm>
        <a:off x="30442" y="831462"/>
        <a:ext cx="10911916" cy="562726"/>
      </dsp:txXfrm>
    </dsp:sp>
    <dsp:sp modelId="{AAC0AD97-FA1B-4DFB-B017-6FCA36200189}">
      <dsp:nvSpPr>
        <dsp:cNvPr id="0" name=""/>
        <dsp:cNvSpPr/>
      </dsp:nvSpPr>
      <dsp:spPr>
        <a:xfrm>
          <a:off x="0" y="1499510"/>
          <a:ext cx="10972800" cy="62361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SQL Supports several down level compatibility levels.</a:t>
          </a:r>
        </a:p>
      </dsp:txBody>
      <dsp:txXfrm>
        <a:off x="30442" y="1529952"/>
        <a:ext cx="10911916" cy="562726"/>
      </dsp:txXfrm>
    </dsp:sp>
    <dsp:sp modelId="{98B8D759-2FDB-4CD8-82E2-5AA4E77044EE}">
      <dsp:nvSpPr>
        <dsp:cNvPr id="0" name=""/>
        <dsp:cNvSpPr/>
      </dsp:nvSpPr>
      <dsp:spPr>
        <a:xfrm>
          <a:off x="0" y="2123120"/>
          <a:ext cx="109728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3020" rIns="184912" bIns="3302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p>
      </dsp:txBody>
      <dsp:txXfrm>
        <a:off x="0" y="2123120"/>
        <a:ext cx="10972800" cy="4305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0509E-3954-4D12-A912-D8D5A0680DB4}">
      <dsp:nvSpPr>
        <dsp:cNvPr id="0" name=""/>
        <dsp:cNvSpPr/>
      </dsp:nvSpPr>
      <dsp:spPr>
        <a:xfrm>
          <a:off x="812844" y="0"/>
          <a:ext cx="9212243" cy="199873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D6DD1-F048-4299-8F10-EC2F588CD118}">
      <dsp:nvSpPr>
        <dsp:cNvPr id="0" name=""/>
        <dsp:cNvSpPr/>
      </dsp:nvSpPr>
      <dsp:spPr>
        <a:xfrm>
          <a:off x="367261" y="599619"/>
          <a:ext cx="3251379" cy="79949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SQL 2014 supports SQL 2008 and up</a:t>
          </a:r>
        </a:p>
      </dsp:txBody>
      <dsp:txXfrm>
        <a:off x="406289" y="638647"/>
        <a:ext cx="3173323" cy="721437"/>
      </dsp:txXfrm>
    </dsp:sp>
    <dsp:sp modelId="{33D8D730-45B1-467B-A13F-3FFCBC0D4E2F}">
      <dsp:nvSpPr>
        <dsp:cNvPr id="0" name=""/>
        <dsp:cNvSpPr/>
      </dsp:nvSpPr>
      <dsp:spPr>
        <a:xfrm>
          <a:off x="3793276" y="599619"/>
          <a:ext cx="3251379" cy="799493"/>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SQL 2012 supports SQL 2005 and up</a:t>
          </a:r>
        </a:p>
      </dsp:txBody>
      <dsp:txXfrm>
        <a:off x="3832304" y="638647"/>
        <a:ext cx="3173323" cy="721437"/>
      </dsp:txXfrm>
    </dsp:sp>
    <dsp:sp modelId="{600A17A2-637F-4DE8-987F-532905AD7CCD}">
      <dsp:nvSpPr>
        <dsp:cNvPr id="0" name=""/>
        <dsp:cNvSpPr/>
      </dsp:nvSpPr>
      <dsp:spPr>
        <a:xfrm>
          <a:off x="7219291" y="599619"/>
          <a:ext cx="3251379" cy="79949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SQL 2008 R2 and below support SQL 6.5 and up</a:t>
          </a:r>
        </a:p>
      </dsp:txBody>
      <dsp:txXfrm>
        <a:off x="7258319" y="638647"/>
        <a:ext cx="3173323" cy="72143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4D76A-049E-4E5E-AE3E-B39384D7102A}">
      <dsp:nvSpPr>
        <dsp:cNvPr id="0" name=""/>
        <dsp:cNvSpPr/>
      </dsp:nvSpPr>
      <dsp:spPr>
        <a:xfrm>
          <a:off x="0" y="136585"/>
          <a:ext cx="4252791" cy="4252791"/>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39BA7-65AD-44C8-B348-8A1B37985B3A}">
      <dsp:nvSpPr>
        <dsp:cNvPr id="0" name=""/>
        <dsp:cNvSpPr/>
      </dsp:nvSpPr>
      <dsp:spPr>
        <a:xfrm>
          <a:off x="2126395" y="136585"/>
          <a:ext cx="4961589" cy="4252791"/>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Used to speed up queries</a:t>
          </a:r>
        </a:p>
      </dsp:txBody>
      <dsp:txXfrm>
        <a:off x="2126395" y="136585"/>
        <a:ext cx="4961589" cy="680446"/>
      </dsp:txXfrm>
    </dsp:sp>
    <dsp:sp modelId="{0699B02C-B0C5-419D-887E-2B133C8F9311}">
      <dsp:nvSpPr>
        <dsp:cNvPr id="0" name=""/>
        <dsp:cNvSpPr/>
      </dsp:nvSpPr>
      <dsp:spPr>
        <a:xfrm>
          <a:off x="446543" y="817032"/>
          <a:ext cx="3359704" cy="3359704"/>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77567-08C1-4111-9AB3-62A4C4DC1631}">
      <dsp:nvSpPr>
        <dsp:cNvPr id="0" name=""/>
        <dsp:cNvSpPr/>
      </dsp:nvSpPr>
      <dsp:spPr>
        <a:xfrm>
          <a:off x="2126395" y="817032"/>
          <a:ext cx="4961589" cy="3359704"/>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Sorted based on the columns within the index</a:t>
          </a:r>
        </a:p>
      </dsp:txBody>
      <dsp:txXfrm>
        <a:off x="2126395" y="817032"/>
        <a:ext cx="4961589" cy="680446"/>
      </dsp:txXfrm>
    </dsp:sp>
    <dsp:sp modelId="{1DA732B1-A850-446F-9604-9915EC464DD8}">
      <dsp:nvSpPr>
        <dsp:cNvPr id="0" name=""/>
        <dsp:cNvSpPr/>
      </dsp:nvSpPr>
      <dsp:spPr>
        <a:xfrm>
          <a:off x="893086" y="1497479"/>
          <a:ext cx="2466618" cy="246661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BD72E-723D-4DBA-AAD1-CC96DBCC4722}">
      <dsp:nvSpPr>
        <dsp:cNvPr id="0" name=""/>
        <dsp:cNvSpPr/>
      </dsp:nvSpPr>
      <dsp:spPr>
        <a:xfrm>
          <a:off x="2126395" y="1497479"/>
          <a:ext cx="4961589" cy="246661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Causes duplicate data to be stored</a:t>
          </a:r>
        </a:p>
      </dsp:txBody>
      <dsp:txXfrm>
        <a:off x="2126395" y="1497479"/>
        <a:ext cx="4961589" cy="680446"/>
      </dsp:txXfrm>
    </dsp:sp>
    <dsp:sp modelId="{7B423926-3ABC-48AF-83D4-B56A19995B02}">
      <dsp:nvSpPr>
        <dsp:cNvPr id="0" name=""/>
        <dsp:cNvSpPr/>
      </dsp:nvSpPr>
      <dsp:spPr>
        <a:xfrm>
          <a:off x="1339629" y="2177925"/>
          <a:ext cx="1573532" cy="1573532"/>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AFC05-9187-4811-A1E8-19AD22951F47}">
      <dsp:nvSpPr>
        <dsp:cNvPr id="0" name=""/>
        <dsp:cNvSpPr/>
      </dsp:nvSpPr>
      <dsp:spPr>
        <a:xfrm>
          <a:off x="2126395" y="2177925"/>
          <a:ext cx="4961589" cy="157353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Trades space for speed</a:t>
          </a:r>
        </a:p>
      </dsp:txBody>
      <dsp:txXfrm>
        <a:off x="2126395" y="2177925"/>
        <a:ext cx="4961589" cy="680446"/>
      </dsp:txXfrm>
    </dsp:sp>
    <dsp:sp modelId="{34E7B782-4BA6-4F59-ABA1-48799FF7C147}">
      <dsp:nvSpPr>
        <dsp:cNvPr id="0" name=""/>
        <dsp:cNvSpPr/>
      </dsp:nvSpPr>
      <dsp:spPr>
        <a:xfrm>
          <a:off x="1786172" y="2858372"/>
          <a:ext cx="680446" cy="680446"/>
        </a:xfrm>
        <a:prstGeom prst="pie">
          <a:avLst>
            <a:gd name="adj1" fmla="val 5400000"/>
            <a:gd name="adj2" fmla="val 162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0661D0-7465-48E9-8BF8-C419FA6D01A7}">
      <dsp:nvSpPr>
        <dsp:cNvPr id="0" name=""/>
        <dsp:cNvSpPr/>
      </dsp:nvSpPr>
      <dsp:spPr>
        <a:xfrm>
          <a:off x="2126395" y="2858372"/>
          <a:ext cx="4961589" cy="680446"/>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Indexes are ½ art and ½ science</a:t>
          </a:r>
        </a:p>
      </dsp:txBody>
      <dsp:txXfrm>
        <a:off x="2126395" y="2858372"/>
        <a:ext cx="4961589" cy="680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2DC8A-A0CF-4E3E-BE81-078F9D2E42AB}">
      <dsp:nvSpPr>
        <dsp:cNvPr id="0" name=""/>
        <dsp:cNvSpPr/>
      </dsp:nvSpPr>
      <dsp:spPr>
        <a:xfrm>
          <a:off x="0" y="11181"/>
          <a:ext cx="6211986" cy="14320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t>File Groups are made up of files</a:t>
          </a:r>
        </a:p>
      </dsp:txBody>
      <dsp:txXfrm>
        <a:off x="69908" y="81089"/>
        <a:ext cx="6072170" cy="1292264"/>
      </dsp:txXfrm>
    </dsp:sp>
    <dsp:sp modelId="{81AC34EE-9C94-4B27-BEF0-6CC4B7A5D1A2}">
      <dsp:nvSpPr>
        <dsp:cNvPr id="0" name=""/>
        <dsp:cNvSpPr/>
      </dsp:nvSpPr>
      <dsp:spPr>
        <a:xfrm>
          <a:off x="0" y="1546941"/>
          <a:ext cx="6211986" cy="143208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t>Files hold the data</a:t>
          </a:r>
        </a:p>
      </dsp:txBody>
      <dsp:txXfrm>
        <a:off x="69908" y="1616849"/>
        <a:ext cx="6072170" cy="1292264"/>
      </dsp:txXfrm>
    </dsp:sp>
    <dsp:sp modelId="{87EFA6F9-A990-439F-B467-3D825ABCB22C}">
      <dsp:nvSpPr>
        <dsp:cNvPr id="0" name=""/>
        <dsp:cNvSpPr/>
      </dsp:nvSpPr>
      <dsp:spPr>
        <a:xfrm>
          <a:off x="0" y="3082701"/>
          <a:ext cx="6211986" cy="14320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t>Disks Hold Files</a:t>
          </a:r>
        </a:p>
      </dsp:txBody>
      <dsp:txXfrm>
        <a:off x="69908" y="3152609"/>
        <a:ext cx="6072170" cy="129226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25311-485E-4799-A13C-4070F8029FE2}">
      <dsp:nvSpPr>
        <dsp:cNvPr id="0" name=""/>
        <dsp:cNvSpPr/>
      </dsp:nvSpPr>
      <dsp:spPr>
        <a:xfrm>
          <a:off x="0" y="46156"/>
          <a:ext cx="1051560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Clustered</a:t>
          </a:r>
        </a:p>
      </dsp:txBody>
      <dsp:txXfrm>
        <a:off x="26930" y="73086"/>
        <a:ext cx="10461740" cy="497795"/>
      </dsp:txXfrm>
    </dsp:sp>
    <dsp:sp modelId="{35CC5467-C8A2-4F4A-9B97-268FB2F73F65}">
      <dsp:nvSpPr>
        <dsp:cNvPr id="0" name=""/>
        <dsp:cNvSpPr/>
      </dsp:nvSpPr>
      <dsp:spPr>
        <a:xfrm>
          <a:off x="0" y="664051"/>
          <a:ext cx="10515600" cy="551655"/>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Nonclustered</a:t>
          </a:r>
        </a:p>
      </dsp:txBody>
      <dsp:txXfrm>
        <a:off x="26930" y="690981"/>
        <a:ext cx="10461740" cy="497795"/>
      </dsp:txXfrm>
    </dsp:sp>
    <dsp:sp modelId="{955700C1-7675-43E5-9820-4F4A3FCF60F5}">
      <dsp:nvSpPr>
        <dsp:cNvPr id="0" name=""/>
        <dsp:cNvSpPr/>
      </dsp:nvSpPr>
      <dsp:spPr>
        <a:xfrm>
          <a:off x="0" y="1281946"/>
          <a:ext cx="10515600" cy="55165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Full Text</a:t>
          </a:r>
        </a:p>
      </dsp:txBody>
      <dsp:txXfrm>
        <a:off x="26930" y="1308876"/>
        <a:ext cx="10461740" cy="497795"/>
      </dsp:txXfrm>
    </dsp:sp>
    <dsp:sp modelId="{4748875F-9114-4B61-B91E-25B2CBE0555D}">
      <dsp:nvSpPr>
        <dsp:cNvPr id="0" name=""/>
        <dsp:cNvSpPr/>
      </dsp:nvSpPr>
      <dsp:spPr>
        <a:xfrm>
          <a:off x="0" y="1899841"/>
          <a:ext cx="10515600" cy="55165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Spatial</a:t>
          </a:r>
        </a:p>
      </dsp:txBody>
      <dsp:txXfrm>
        <a:off x="26930" y="1926771"/>
        <a:ext cx="10461740" cy="497795"/>
      </dsp:txXfrm>
    </dsp:sp>
    <dsp:sp modelId="{95EA83D7-8A6C-4BA1-B82B-C3E1699CAB49}">
      <dsp:nvSpPr>
        <dsp:cNvPr id="0" name=""/>
        <dsp:cNvSpPr/>
      </dsp:nvSpPr>
      <dsp:spPr>
        <a:xfrm>
          <a:off x="0" y="2517736"/>
          <a:ext cx="10515600" cy="55165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ColumnStore</a:t>
          </a:r>
        </a:p>
      </dsp:txBody>
      <dsp:txXfrm>
        <a:off x="26930" y="2544666"/>
        <a:ext cx="10461740" cy="497795"/>
      </dsp:txXfrm>
    </dsp:sp>
    <dsp:sp modelId="{DBB4BF99-A297-4936-B7A8-EF30D84CF77F}">
      <dsp:nvSpPr>
        <dsp:cNvPr id="0" name=""/>
        <dsp:cNvSpPr/>
      </dsp:nvSpPr>
      <dsp:spPr>
        <a:xfrm>
          <a:off x="0" y="3135631"/>
          <a:ext cx="10515600" cy="551655"/>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XML</a:t>
          </a:r>
        </a:p>
      </dsp:txBody>
      <dsp:txXfrm>
        <a:off x="26930" y="3162561"/>
        <a:ext cx="10461740" cy="497795"/>
      </dsp:txXfrm>
    </dsp:sp>
    <dsp:sp modelId="{E6EFD8E7-8A2F-42BB-8A4A-489E3D431097}">
      <dsp:nvSpPr>
        <dsp:cNvPr id="0" name=""/>
        <dsp:cNvSpPr/>
      </dsp:nvSpPr>
      <dsp:spPr>
        <a:xfrm>
          <a:off x="0" y="3753526"/>
          <a:ext cx="10515600" cy="55165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Semantic Search</a:t>
          </a:r>
        </a:p>
      </dsp:txBody>
      <dsp:txXfrm>
        <a:off x="26930" y="3780456"/>
        <a:ext cx="10461740" cy="49779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A650F-638E-4F79-ABBD-7D5975B6ED07}">
      <dsp:nvSpPr>
        <dsp:cNvPr id="0" name=""/>
        <dsp:cNvSpPr/>
      </dsp:nvSpPr>
      <dsp:spPr>
        <a:xfrm>
          <a:off x="4621" y="1569532"/>
          <a:ext cx="2020453" cy="12122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Indexes aren’t free</a:t>
          </a:r>
        </a:p>
      </dsp:txBody>
      <dsp:txXfrm>
        <a:off x="40127" y="1605038"/>
        <a:ext cx="1949441" cy="1141260"/>
      </dsp:txXfrm>
    </dsp:sp>
    <dsp:sp modelId="{83E4E9FD-4587-44DE-B542-D2C29B97B357}">
      <dsp:nvSpPr>
        <dsp:cNvPr id="0" name=""/>
        <dsp:cNvSpPr/>
      </dsp:nvSpPr>
      <dsp:spPr>
        <a:xfrm>
          <a:off x="2227119" y="1925132"/>
          <a:ext cx="428336" cy="50107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27119" y="2025346"/>
        <a:ext cx="299835" cy="300644"/>
      </dsp:txXfrm>
    </dsp:sp>
    <dsp:sp modelId="{0517D06F-A7B4-4EFC-A9AE-11845DA371B8}">
      <dsp:nvSpPr>
        <dsp:cNvPr id="0" name=""/>
        <dsp:cNvSpPr/>
      </dsp:nvSpPr>
      <dsp:spPr>
        <a:xfrm>
          <a:off x="2833255" y="1569532"/>
          <a:ext cx="2020453" cy="1212272"/>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Every index added slows down INSERT/UPDATE/DELETE operations</a:t>
          </a:r>
        </a:p>
      </dsp:txBody>
      <dsp:txXfrm>
        <a:off x="2868761" y="1605038"/>
        <a:ext cx="1949441" cy="1141260"/>
      </dsp:txXfrm>
    </dsp:sp>
    <dsp:sp modelId="{5BC62EB2-E1D3-48F9-93B9-13119D40C663}">
      <dsp:nvSpPr>
        <dsp:cNvPr id="0" name=""/>
        <dsp:cNvSpPr/>
      </dsp:nvSpPr>
      <dsp:spPr>
        <a:xfrm>
          <a:off x="5055754" y="1925132"/>
          <a:ext cx="428336" cy="501072"/>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55754" y="2025346"/>
        <a:ext cx="299835" cy="300644"/>
      </dsp:txXfrm>
    </dsp:sp>
    <dsp:sp modelId="{D162C005-0C39-4C61-BFF5-722729678552}">
      <dsp:nvSpPr>
        <dsp:cNvPr id="0" name=""/>
        <dsp:cNvSpPr/>
      </dsp:nvSpPr>
      <dsp:spPr>
        <a:xfrm>
          <a:off x="5661890" y="1569532"/>
          <a:ext cx="2020453" cy="1212272"/>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Only create indexes where the cost of having the index is worth it</a:t>
          </a:r>
        </a:p>
      </dsp:txBody>
      <dsp:txXfrm>
        <a:off x="5697396" y="1605038"/>
        <a:ext cx="1949441" cy="1141260"/>
      </dsp:txXfrm>
    </dsp:sp>
    <dsp:sp modelId="{75FCEF0D-B637-48ED-B032-A2B4710407D5}">
      <dsp:nvSpPr>
        <dsp:cNvPr id="0" name=""/>
        <dsp:cNvSpPr/>
      </dsp:nvSpPr>
      <dsp:spPr>
        <a:xfrm>
          <a:off x="7884389" y="1925132"/>
          <a:ext cx="428336" cy="501072"/>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884389" y="2025346"/>
        <a:ext cx="299835" cy="300644"/>
      </dsp:txXfrm>
    </dsp:sp>
    <dsp:sp modelId="{2C0BAE8C-FB8F-488C-9431-D99749453C53}">
      <dsp:nvSpPr>
        <dsp:cNvPr id="0" name=""/>
        <dsp:cNvSpPr/>
      </dsp:nvSpPr>
      <dsp:spPr>
        <a:xfrm>
          <a:off x="8490525" y="1569532"/>
          <a:ext cx="2020453" cy="1212272"/>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Unused indexes can be removed from the database</a:t>
          </a:r>
        </a:p>
      </dsp:txBody>
      <dsp:txXfrm>
        <a:off x="8526031" y="1605038"/>
        <a:ext cx="1949441" cy="11412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7EC5C-CAF7-4454-9FB0-622A7D64A319}">
      <dsp:nvSpPr>
        <dsp:cNvPr id="0" name=""/>
        <dsp:cNvSpPr/>
      </dsp:nvSpPr>
      <dsp:spPr>
        <a:xfrm>
          <a:off x="0" y="2297"/>
          <a:ext cx="537854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CD19F-C3F7-44F3-8861-5AE5F239C6FD}">
      <dsp:nvSpPr>
        <dsp:cNvPr id="0" name=""/>
        <dsp:cNvSpPr/>
      </dsp:nvSpPr>
      <dsp:spPr>
        <a:xfrm>
          <a:off x="0" y="2297"/>
          <a:ext cx="5378548" cy="156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marR="0" lvl="0" indent="0" algn="l" defTabSz="1955800" rtl="0" eaLnBrk="1" fontAlgn="auto" latinLnBrk="0" hangingPunct="1">
            <a:lnSpc>
              <a:spcPct val="90000"/>
            </a:lnSpc>
            <a:spcBef>
              <a:spcPct val="0"/>
            </a:spcBef>
            <a:spcAft>
              <a:spcPct val="35000"/>
            </a:spcAft>
            <a:buClrTx/>
            <a:buSzPct val="90000"/>
            <a:buFont typeface="Arial" panose="020B0604020202020204" pitchFamily="34" charset="0"/>
            <a:buNone/>
          </a:pPr>
          <a:r>
            <a:rPr lang="en-US" sz="4400" kern="1200" baseline="0" dirty="0"/>
            <a:t>Flight data recorder for SQL Server</a:t>
          </a:r>
          <a:endParaRPr lang="en-US" sz="4400" kern="1200" dirty="0"/>
        </a:p>
      </dsp:txBody>
      <dsp:txXfrm>
        <a:off x="0" y="2297"/>
        <a:ext cx="5378548" cy="1566692"/>
      </dsp:txXfrm>
    </dsp:sp>
    <dsp:sp modelId="{406B5C89-EA5E-4013-9E2B-94B69386B461}">
      <dsp:nvSpPr>
        <dsp:cNvPr id="0" name=""/>
        <dsp:cNvSpPr/>
      </dsp:nvSpPr>
      <dsp:spPr>
        <a:xfrm>
          <a:off x="0" y="1568990"/>
          <a:ext cx="5378548"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94587-31D2-4783-87C9-330D1735C709}">
      <dsp:nvSpPr>
        <dsp:cNvPr id="0" name=""/>
        <dsp:cNvSpPr/>
      </dsp:nvSpPr>
      <dsp:spPr>
        <a:xfrm>
          <a:off x="0" y="1568990"/>
          <a:ext cx="5378548" cy="156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marR="0" lvl="0" indent="0" algn="l" defTabSz="1955800" rtl="0" eaLnBrk="1" fontAlgn="auto" latinLnBrk="0" hangingPunct="1">
            <a:lnSpc>
              <a:spcPct val="90000"/>
            </a:lnSpc>
            <a:spcBef>
              <a:spcPct val="0"/>
            </a:spcBef>
            <a:spcAft>
              <a:spcPct val="35000"/>
            </a:spcAft>
            <a:buNone/>
          </a:pPr>
          <a:r>
            <a:rPr lang="en-US" sz="4400" kern="1200" baseline="0" dirty="0"/>
            <a:t>Identify largest queries</a:t>
          </a:r>
          <a:endParaRPr lang="en-US" sz="4400" kern="1200" dirty="0"/>
        </a:p>
      </dsp:txBody>
      <dsp:txXfrm>
        <a:off x="0" y="1568990"/>
        <a:ext cx="5378548" cy="1566692"/>
      </dsp:txXfrm>
    </dsp:sp>
    <dsp:sp modelId="{55ED3482-103B-43A9-A09D-CDA6EB0A1044}">
      <dsp:nvSpPr>
        <dsp:cNvPr id="0" name=""/>
        <dsp:cNvSpPr/>
      </dsp:nvSpPr>
      <dsp:spPr>
        <a:xfrm>
          <a:off x="0" y="3135682"/>
          <a:ext cx="537854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5D2D6-693C-4426-B0FB-8D85E5E5C00B}">
      <dsp:nvSpPr>
        <dsp:cNvPr id="0" name=""/>
        <dsp:cNvSpPr/>
      </dsp:nvSpPr>
      <dsp:spPr>
        <a:xfrm>
          <a:off x="0" y="3135682"/>
          <a:ext cx="5378548" cy="1566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marR="0" lvl="0" indent="0" algn="l" defTabSz="1955800" rtl="0" eaLnBrk="1" fontAlgn="auto" latinLnBrk="0" hangingPunct="1">
            <a:lnSpc>
              <a:spcPct val="90000"/>
            </a:lnSpc>
            <a:spcBef>
              <a:spcPct val="0"/>
            </a:spcBef>
            <a:spcAft>
              <a:spcPct val="35000"/>
            </a:spcAft>
            <a:buNone/>
          </a:pPr>
          <a:r>
            <a:rPr lang="en-US" sz="4400" kern="1200" baseline="0"/>
            <a:t>Identify regressed queries</a:t>
          </a:r>
          <a:endParaRPr lang="en-US" sz="4400" kern="1200"/>
        </a:p>
      </dsp:txBody>
      <dsp:txXfrm>
        <a:off x="0" y="3135682"/>
        <a:ext cx="5378548" cy="1566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3D7D0-6762-4010-85BA-9A9D8FC4360C}">
      <dsp:nvSpPr>
        <dsp:cNvPr id="0" name=""/>
        <dsp:cNvSpPr/>
      </dsp:nvSpPr>
      <dsp:spPr>
        <a:xfrm>
          <a:off x="1184108" y="1579"/>
          <a:ext cx="3447259" cy="137890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a:t>Each database is made up of at least two files</a:t>
          </a:r>
        </a:p>
      </dsp:txBody>
      <dsp:txXfrm>
        <a:off x="1873560" y="1579"/>
        <a:ext cx="2068356" cy="1378903"/>
      </dsp:txXfrm>
    </dsp:sp>
    <dsp:sp modelId="{304F0BB0-C5DF-43D8-A01F-936776C1B8A8}">
      <dsp:nvSpPr>
        <dsp:cNvPr id="0" name=""/>
        <dsp:cNvSpPr/>
      </dsp:nvSpPr>
      <dsp:spPr>
        <a:xfrm>
          <a:off x="1184108" y="1573529"/>
          <a:ext cx="3447259" cy="137890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a:t>One file is data</a:t>
          </a:r>
        </a:p>
      </dsp:txBody>
      <dsp:txXfrm>
        <a:off x="1873560" y="1573529"/>
        <a:ext cx="2068356" cy="1378903"/>
      </dsp:txXfrm>
    </dsp:sp>
    <dsp:sp modelId="{4299B76E-AE3F-4A25-A76B-9270E45BB528}">
      <dsp:nvSpPr>
        <dsp:cNvPr id="0" name=""/>
        <dsp:cNvSpPr/>
      </dsp:nvSpPr>
      <dsp:spPr>
        <a:xfrm>
          <a:off x="1184108" y="3145479"/>
          <a:ext cx="3447259" cy="137890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a:t>One file is transaction log</a:t>
          </a:r>
        </a:p>
      </dsp:txBody>
      <dsp:txXfrm>
        <a:off x="1873560" y="3145479"/>
        <a:ext cx="2068356" cy="13789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39766-A3D5-48F0-9A6B-B9897599ADF8}">
      <dsp:nvSpPr>
        <dsp:cNvPr id="0" name=""/>
        <dsp:cNvSpPr/>
      </dsp:nvSpPr>
      <dsp:spPr>
        <a:xfrm>
          <a:off x="116149" y="2289"/>
          <a:ext cx="3446177" cy="137847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3 Different Kinds of Backups</a:t>
          </a:r>
        </a:p>
      </dsp:txBody>
      <dsp:txXfrm>
        <a:off x="805384" y="2289"/>
        <a:ext cx="2067707" cy="1378470"/>
      </dsp:txXfrm>
    </dsp:sp>
    <dsp:sp modelId="{44BF7BA0-F1B8-4D39-80BE-AB88065AA9AD}">
      <dsp:nvSpPr>
        <dsp:cNvPr id="0" name=""/>
        <dsp:cNvSpPr/>
      </dsp:nvSpPr>
      <dsp:spPr>
        <a:xfrm>
          <a:off x="3114323" y="119459"/>
          <a:ext cx="2860327" cy="1144130"/>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Full Backups</a:t>
          </a:r>
        </a:p>
      </dsp:txBody>
      <dsp:txXfrm>
        <a:off x="3686388" y="119459"/>
        <a:ext cx="1716197" cy="1144130"/>
      </dsp:txXfrm>
    </dsp:sp>
    <dsp:sp modelId="{37819383-A993-4906-8FD3-32DADC589EB4}">
      <dsp:nvSpPr>
        <dsp:cNvPr id="0" name=""/>
        <dsp:cNvSpPr/>
      </dsp:nvSpPr>
      <dsp:spPr>
        <a:xfrm>
          <a:off x="5574205" y="119459"/>
          <a:ext cx="2860327" cy="1144130"/>
        </a:xfrm>
        <a:prstGeom prst="chevron">
          <a:avLst/>
        </a:prstGeom>
        <a:solidFill>
          <a:schemeClr val="accent4">
            <a:tint val="40000"/>
            <a:alpha val="90000"/>
            <a:hueOff val="3837973"/>
            <a:satOff val="-20420"/>
            <a:lumOff val="-1163"/>
            <a:alphaOff val="0"/>
          </a:schemeClr>
        </a:solidFill>
        <a:ln w="12700" cap="flat" cmpd="sng" algn="ctr">
          <a:solidFill>
            <a:schemeClr val="accent4">
              <a:tint val="40000"/>
              <a:alpha val="90000"/>
              <a:hueOff val="3837973"/>
              <a:satOff val="-20420"/>
              <a:lumOff val="-11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Differential Backups</a:t>
          </a:r>
        </a:p>
      </dsp:txBody>
      <dsp:txXfrm>
        <a:off x="6146270" y="119459"/>
        <a:ext cx="1716197" cy="1144130"/>
      </dsp:txXfrm>
    </dsp:sp>
    <dsp:sp modelId="{C584D62A-43B1-486E-8B38-68B20F2FFAA2}">
      <dsp:nvSpPr>
        <dsp:cNvPr id="0" name=""/>
        <dsp:cNvSpPr/>
      </dsp:nvSpPr>
      <dsp:spPr>
        <a:xfrm>
          <a:off x="8034086" y="119459"/>
          <a:ext cx="2860327" cy="1144130"/>
        </a:xfrm>
        <a:prstGeom prst="chevron">
          <a:avLst/>
        </a:prstGeom>
        <a:solidFill>
          <a:schemeClr val="accent4">
            <a:tint val="40000"/>
            <a:alpha val="90000"/>
            <a:hueOff val="7675946"/>
            <a:satOff val="-40841"/>
            <a:lumOff val="-2327"/>
            <a:alphaOff val="0"/>
          </a:schemeClr>
        </a:solidFill>
        <a:ln w="12700" cap="flat" cmpd="sng" algn="ctr">
          <a:solidFill>
            <a:schemeClr val="accent4">
              <a:tint val="40000"/>
              <a:alpha val="90000"/>
              <a:hueOff val="7675946"/>
              <a:satOff val="-40841"/>
              <a:lumOff val="-2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Transaction Log Backups</a:t>
          </a:r>
        </a:p>
      </dsp:txBody>
      <dsp:txXfrm>
        <a:off x="8606151" y="119459"/>
        <a:ext cx="1716197" cy="1144130"/>
      </dsp:txXfrm>
    </dsp:sp>
    <dsp:sp modelId="{8B36A720-8F8B-4468-9996-474E44731415}">
      <dsp:nvSpPr>
        <dsp:cNvPr id="0" name=""/>
        <dsp:cNvSpPr/>
      </dsp:nvSpPr>
      <dsp:spPr>
        <a:xfrm>
          <a:off x="116149" y="1573746"/>
          <a:ext cx="3446177" cy="1378470"/>
        </a:xfrm>
        <a:prstGeom prst="chevr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Advanced Backup Options</a:t>
          </a:r>
        </a:p>
      </dsp:txBody>
      <dsp:txXfrm>
        <a:off x="805384" y="1573746"/>
        <a:ext cx="2067707" cy="1378470"/>
      </dsp:txXfrm>
    </dsp:sp>
    <dsp:sp modelId="{5CAB323B-450B-4361-972B-690513EB7747}">
      <dsp:nvSpPr>
        <dsp:cNvPr id="0" name=""/>
        <dsp:cNvSpPr/>
      </dsp:nvSpPr>
      <dsp:spPr>
        <a:xfrm>
          <a:off x="3114323" y="1690916"/>
          <a:ext cx="2860327" cy="1144130"/>
        </a:xfrm>
        <a:prstGeom prst="chevron">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File Group Backups</a:t>
          </a:r>
        </a:p>
      </dsp:txBody>
      <dsp:txXfrm>
        <a:off x="3686388" y="1690916"/>
        <a:ext cx="1716197" cy="1144130"/>
      </dsp:txXfrm>
    </dsp:sp>
    <dsp:sp modelId="{97D84A3C-5C29-4598-8F88-20C56AE39CEF}">
      <dsp:nvSpPr>
        <dsp:cNvPr id="0" name=""/>
        <dsp:cNvSpPr/>
      </dsp:nvSpPr>
      <dsp:spPr>
        <a:xfrm>
          <a:off x="116149" y="3145202"/>
          <a:ext cx="3446177" cy="1378470"/>
        </a:xfrm>
        <a:prstGeom prst="chevr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rtl="0">
            <a:lnSpc>
              <a:spcPct val="90000"/>
            </a:lnSpc>
            <a:spcBef>
              <a:spcPct val="0"/>
            </a:spcBef>
            <a:spcAft>
              <a:spcPct val="35000"/>
            </a:spcAft>
            <a:buNone/>
          </a:pPr>
          <a:r>
            <a:rPr lang="en-US" sz="2600" kern="1200"/>
            <a:t>Backups Saved On Another Machine</a:t>
          </a:r>
        </a:p>
      </dsp:txBody>
      <dsp:txXfrm>
        <a:off x="805384" y="3145202"/>
        <a:ext cx="2067707" cy="1378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0F873-1BA0-45E8-8698-AA089776BF6A}">
      <dsp:nvSpPr>
        <dsp:cNvPr id="0" name=""/>
        <dsp:cNvSpPr/>
      </dsp:nvSpPr>
      <dsp:spPr>
        <a:xfrm>
          <a:off x="0" y="51766"/>
          <a:ext cx="10515600" cy="1350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a:t>Makes a point in time copy of the database</a:t>
          </a:r>
        </a:p>
      </dsp:txBody>
      <dsp:txXfrm>
        <a:off x="65934" y="117700"/>
        <a:ext cx="10383732" cy="1218787"/>
      </dsp:txXfrm>
    </dsp:sp>
    <dsp:sp modelId="{4E19065B-B50F-4364-9477-41E90718AA05}">
      <dsp:nvSpPr>
        <dsp:cNvPr id="0" name=""/>
        <dsp:cNvSpPr/>
      </dsp:nvSpPr>
      <dsp:spPr>
        <a:xfrm>
          <a:off x="0" y="1500341"/>
          <a:ext cx="10515600" cy="135065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dirty="0"/>
            <a:t>Database is in the state the database was at the end of the backup</a:t>
          </a:r>
        </a:p>
      </dsp:txBody>
      <dsp:txXfrm>
        <a:off x="65934" y="1566275"/>
        <a:ext cx="10383732" cy="1218787"/>
      </dsp:txXfrm>
    </dsp:sp>
    <dsp:sp modelId="{A23254F1-5073-4825-97CC-FBC34AA132C3}">
      <dsp:nvSpPr>
        <dsp:cNvPr id="0" name=""/>
        <dsp:cNvSpPr/>
      </dsp:nvSpPr>
      <dsp:spPr>
        <a:xfrm>
          <a:off x="0" y="2948916"/>
          <a:ext cx="10515600" cy="135065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a:t>Should be done daily or weekly</a:t>
          </a:r>
        </a:p>
      </dsp:txBody>
      <dsp:txXfrm>
        <a:off x="65934" y="3014850"/>
        <a:ext cx="10383732" cy="1218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76F5E-8198-4061-B9CA-9D75E5A58D40}">
      <dsp:nvSpPr>
        <dsp:cNvPr id="0" name=""/>
        <dsp:cNvSpPr/>
      </dsp:nvSpPr>
      <dsp:spPr>
        <a:xfrm>
          <a:off x="788669" y="0"/>
          <a:ext cx="8938260" cy="4351338"/>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6D84E-24D5-492D-90F4-677096301C13}">
      <dsp:nvSpPr>
        <dsp:cNvPr id="0" name=""/>
        <dsp:cNvSpPr/>
      </dsp:nvSpPr>
      <dsp:spPr>
        <a:xfrm>
          <a:off x="356339" y="1305401"/>
          <a:ext cx="3154680"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All extents which have changed since the last full backup</a:t>
          </a:r>
        </a:p>
      </dsp:txBody>
      <dsp:txXfrm>
        <a:off x="441305" y="1390367"/>
        <a:ext cx="2984748" cy="1570603"/>
      </dsp:txXfrm>
    </dsp:sp>
    <dsp:sp modelId="{C890334F-57BA-445E-BE96-668B80C96BCC}">
      <dsp:nvSpPr>
        <dsp:cNvPr id="0" name=""/>
        <dsp:cNvSpPr/>
      </dsp:nvSpPr>
      <dsp:spPr>
        <a:xfrm>
          <a:off x="3680460" y="1305401"/>
          <a:ext cx="3154680" cy="174053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Each differential backup will get bigger until the next full backup</a:t>
          </a:r>
        </a:p>
      </dsp:txBody>
      <dsp:txXfrm>
        <a:off x="3765426" y="1390367"/>
        <a:ext cx="2984748" cy="1570603"/>
      </dsp:txXfrm>
    </dsp:sp>
    <dsp:sp modelId="{0F89B8BB-5B25-4996-A005-BA6FC559A5E5}">
      <dsp:nvSpPr>
        <dsp:cNvPr id="0" name=""/>
        <dsp:cNvSpPr/>
      </dsp:nvSpPr>
      <dsp:spPr>
        <a:xfrm>
          <a:off x="7004580" y="1305401"/>
          <a:ext cx="3154680" cy="174053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Uses the differential bitmap page to figure out what to backup</a:t>
          </a:r>
        </a:p>
      </dsp:txBody>
      <dsp:txXfrm>
        <a:off x="7089546" y="1390367"/>
        <a:ext cx="2984748" cy="15706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F4505-AB36-4009-B72F-7A310155BFCB}">
      <dsp:nvSpPr>
        <dsp:cNvPr id="0" name=""/>
        <dsp:cNvSpPr/>
      </dsp:nvSpPr>
      <dsp:spPr>
        <a:xfrm>
          <a:off x="0" y="6826"/>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Backups up the records from the transaction log</a:t>
          </a:r>
        </a:p>
      </dsp:txBody>
      <dsp:txXfrm>
        <a:off x="38638" y="45464"/>
        <a:ext cx="10438324" cy="714229"/>
      </dsp:txXfrm>
    </dsp:sp>
    <dsp:sp modelId="{B0B0354F-FB0A-49DA-8DC1-06C1794E49E7}">
      <dsp:nvSpPr>
        <dsp:cNvPr id="0" name=""/>
        <dsp:cNvSpPr/>
      </dsp:nvSpPr>
      <dsp:spPr>
        <a:xfrm>
          <a:off x="0" y="893371"/>
          <a:ext cx="10515600" cy="791505"/>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Only used will full or bulk-logged recovery model</a:t>
          </a:r>
        </a:p>
      </dsp:txBody>
      <dsp:txXfrm>
        <a:off x="38638" y="932009"/>
        <a:ext cx="10438324" cy="714229"/>
      </dsp:txXfrm>
    </dsp:sp>
    <dsp:sp modelId="{1C5DE537-B911-4916-B311-38F6ECA45C34}">
      <dsp:nvSpPr>
        <dsp:cNvPr id="0" name=""/>
        <dsp:cNvSpPr/>
      </dsp:nvSpPr>
      <dsp:spPr>
        <a:xfrm>
          <a:off x="0" y="1779916"/>
          <a:ext cx="10515600" cy="791505"/>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Allows log records to be overwritten</a:t>
          </a:r>
        </a:p>
      </dsp:txBody>
      <dsp:txXfrm>
        <a:off x="38638" y="1818554"/>
        <a:ext cx="10438324" cy="714229"/>
      </dsp:txXfrm>
    </dsp:sp>
    <dsp:sp modelId="{3958A5B3-0E35-4344-A61C-91C51AA9468C}">
      <dsp:nvSpPr>
        <dsp:cNvPr id="0" name=""/>
        <dsp:cNvSpPr/>
      </dsp:nvSpPr>
      <dsp:spPr>
        <a:xfrm>
          <a:off x="0" y="2666461"/>
          <a:ext cx="10515600" cy="791505"/>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Should be taken frequently</a:t>
          </a:r>
        </a:p>
      </dsp:txBody>
      <dsp:txXfrm>
        <a:off x="38638" y="2705099"/>
        <a:ext cx="10438324" cy="714229"/>
      </dsp:txXfrm>
    </dsp:sp>
    <dsp:sp modelId="{1F05E015-1C77-4C94-9C48-D2F86E4021F7}">
      <dsp:nvSpPr>
        <dsp:cNvPr id="0" name=""/>
        <dsp:cNvSpPr/>
      </dsp:nvSpPr>
      <dsp:spPr>
        <a:xfrm>
          <a:off x="0" y="3553006"/>
          <a:ext cx="10515600" cy="79150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Frequency should be determined by SLA (RPO)</a:t>
          </a:r>
        </a:p>
      </dsp:txBody>
      <dsp:txXfrm>
        <a:off x="38638" y="3591644"/>
        <a:ext cx="10438324" cy="7142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B0F14-6C9E-42DD-8712-304424E9DACF}">
      <dsp:nvSpPr>
        <dsp:cNvPr id="0" name=""/>
        <dsp:cNvSpPr/>
      </dsp:nvSpPr>
      <dsp:spPr>
        <a:xfrm>
          <a:off x="6545" y="738441"/>
          <a:ext cx="3358008" cy="134320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Three Recovery Models Available</a:t>
          </a:r>
        </a:p>
      </dsp:txBody>
      <dsp:txXfrm>
        <a:off x="678147" y="738441"/>
        <a:ext cx="2014805" cy="1343203"/>
      </dsp:txXfrm>
    </dsp:sp>
    <dsp:sp modelId="{D0C03B61-FF83-4598-BFF1-004C5F137838}">
      <dsp:nvSpPr>
        <dsp:cNvPr id="0" name=""/>
        <dsp:cNvSpPr/>
      </dsp:nvSpPr>
      <dsp:spPr>
        <a:xfrm>
          <a:off x="2928013" y="852613"/>
          <a:ext cx="2787147" cy="1114858"/>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24130" rIns="0" bIns="24130" numCol="1" spcCol="1270" anchor="ctr" anchorCtr="0">
          <a:noAutofit/>
        </a:bodyPr>
        <a:lstStyle/>
        <a:p>
          <a:pPr marL="0" lvl="0" indent="0" algn="ctr" defTabSz="1689100" rtl="0">
            <a:lnSpc>
              <a:spcPct val="90000"/>
            </a:lnSpc>
            <a:spcBef>
              <a:spcPct val="0"/>
            </a:spcBef>
            <a:spcAft>
              <a:spcPct val="35000"/>
            </a:spcAft>
            <a:buNone/>
          </a:pPr>
          <a:r>
            <a:rPr lang="en-US" sz="3800" kern="1200"/>
            <a:t>Simple</a:t>
          </a:r>
          <a:endParaRPr lang="en-US" sz="3800" kern="1200" dirty="0"/>
        </a:p>
      </dsp:txBody>
      <dsp:txXfrm>
        <a:off x="3485442" y="852613"/>
        <a:ext cx="1672289" cy="1114858"/>
      </dsp:txXfrm>
    </dsp:sp>
    <dsp:sp modelId="{6BDA6826-ECFA-418A-AB2C-2BA435D345CB}">
      <dsp:nvSpPr>
        <dsp:cNvPr id="0" name=""/>
        <dsp:cNvSpPr/>
      </dsp:nvSpPr>
      <dsp:spPr>
        <a:xfrm>
          <a:off x="5324960" y="852613"/>
          <a:ext cx="2787147" cy="1114858"/>
        </a:xfrm>
        <a:prstGeom prst="chevron">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24130" rIns="0" bIns="24130" numCol="1" spcCol="1270" anchor="ctr" anchorCtr="0">
          <a:noAutofit/>
        </a:bodyPr>
        <a:lstStyle/>
        <a:p>
          <a:pPr marL="0" lvl="0" indent="0" algn="ctr" defTabSz="1689100" rtl="0">
            <a:lnSpc>
              <a:spcPct val="90000"/>
            </a:lnSpc>
            <a:spcBef>
              <a:spcPct val="0"/>
            </a:spcBef>
            <a:spcAft>
              <a:spcPct val="35000"/>
            </a:spcAft>
            <a:buNone/>
          </a:pPr>
          <a:r>
            <a:rPr lang="en-US" sz="3800" kern="1200"/>
            <a:t>Bulk-Logged</a:t>
          </a:r>
        </a:p>
      </dsp:txBody>
      <dsp:txXfrm>
        <a:off x="5882389" y="852613"/>
        <a:ext cx="1672289" cy="1114858"/>
      </dsp:txXfrm>
    </dsp:sp>
    <dsp:sp modelId="{96E3EABF-88C8-4317-BC47-14484DAC8277}">
      <dsp:nvSpPr>
        <dsp:cNvPr id="0" name=""/>
        <dsp:cNvSpPr/>
      </dsp:nvSpPr>
      <dsp:spPr>
        <a:xfrm>
          <a:off x="7721906" y="852613"/>
          <a:ext cx="2787147" cy="1114858"/>
        </a:xfrm>
        <a:prstGeom prst="chevron">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24130" rIns="0" bIns="24130" numCol="1" spcCol="1270" anchor="ctr" anchorCtr="0">
          <a:noAutofit/>
        </a:bodyPr>
        <a:lstStyle/>
        <a:p>
          <a:pPr marL="0" lvl="0" indent="0" algn="ctr" defTabSz="1689100" rtl="0">
            <a:lnSpc>
              <a:spcPct val="90000"/>
            </a:lnSpc>
            <a:spcBef>
              <a:spcPct val="0"/>
            </a:spcBef>
            <a:spcAft>
              <a:spcPct val="35000"/>
            </a:spcAft>
            <a:buNone/>
          </a:pPr>
          <a:r>
            <a:rPr lang="en-US" sz="3800" kern="1200"/>
            <a:t>Full</a:t>
          </a:r>
        </a:p>
      </dsp:txBody>
      <dsp:txXfrm>
        <a:off x="8279335" y="852613"/>
        <a:ext cx="1672289" cy="1114858"/>
      </dsp:txXfrm>
    </dsp:sp>
    <dsp:sp modelId="{83D01587-2337-4F5B-A91F-A06A65137F87}">
      <dsp:nvSpPr>
        <dsp:cNvPr id="0" name=""/>
        <dsp:cNvSpPr/>
      </dsp:nvSpPr>
      <dsp:spPr>
        <a:xfrm>
          <a:off x="6545" y="2269693"/>
          <a:ext cx="3358008" cy="1343203"/>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a:t>Used to control amount of logging</a:t>
          </a:r>
        </a:p>
      </dsp:txBody>
      <dsp:txXfrm>
        <a:off x="678147" y="2269693"/>
        <a:ext cx="2014805" cy="13432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EFF6C-5E03-497B-A5BA-8D37265C73ED}">
      <dsp:nvSpPr>
        <dsp:cNvPr id="0" name=""/>
        <dsp:cNvSpPr/>
      </dsp:nvSpPr>
      <dsp:spPr>
        <a:xfrm>
          <a:off x="0" y="38506"/>
          <a:ext cx="10515600" cy="13191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a:t>Minimal Logging</a:t>
          </a:r>
        </a:p>
      </dsp:txBody>
      <dsp:txXfrm>
        <a:off x="64397" y="102903"/>
        <a:ext cx="10386806" cy="1190381"/>
      </dsp:txXfrm>
    </dsp:sp>
    <dsp:sp modelId="{673472BE-832F-4EB6-BA62-EEF5048E8016}">
      <dsp:nvSpPr>
        <dsp:cNvPr id="0" name=""/>
        <dsp:cNvSpPr/>
      </dsp:nvSpPr>
      <dsp:spPr>
        <a:xfrm>
          <a:off x="0" y="1516081"/>
          <a:ext cx="10515600" cy="13191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a:t>No Point In Time Recovery</a:t>
          </a:r>
        </a:p>
      </dsp:txBody>
      <dsp:txXfrm>
        <a:off x="64397" y="1580478"/>
        <a:ext cx="10386806" cy="1190381"/>
      </dsp:txXfrm>
    </dsp:sp>
    <dsp:sp modelId="{C6CAA0EF-7EEC-4176-A40D-89A680FCBB0B}">
      <dsp:nvSpPr>
        <dsp:cNvPr id="0" name=""/>
        <dsp:cNvSpPr/>
      </dsp:nvSpPr>
      <dsp:spPr>
        <a:xfrm>
          <a:off x="0" y="2993656"/>
          <a:ext cx="10515600" cy="131917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a:t>Does Not Disable Logging</a:t>
          </a:r>
        </a:p>
      </dsp:txBody>
      <dsp:txXfrm>
        <a:off x="64397" y="3058053"/>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D0107-D7AE-40F3-B80A-2614D63AA64B}" type="datetimeFigureOut">
              <a:rPr lang="en-US" smtClean="0"/>
              <a:t>6/22/2018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42EDF-22C0-4C23-BE1B-3B64B216F3B8}" type="slidenum">
              <a:rPr lang="en-US" smtClean="0"/>
              <a:t>‹#›</a:t>
            </a:fld>
            <a:endParaRPr lang="en-US"/>
          </a:p>
        </p:txBody>
      </p:sp>
    </p:spTree>
    <p:extLst>
      <p:ext uri="{BB962C8B-B14F-4D97-AF65-F5344CB8AC3E}">
        <p14:creationId xmlns:p14="http://schemas.microsoft.com/office/powerpoint/2010/main" val="104701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E42EDF-22C0-4C23-BE1B-3B64B216F3B8}" type="slidenum">
              <a:rPr lang="en-US" smtClean="0"/>
              <a:t>1</a:t>
            </a:fld>
            <a:endParaRPr lang="en-US"/>
          </a:p>
        </p:txBody>
      </p:sp>
    </p:spTree>
    <p:extLst>
      <p:ext uri="{BB962C8B-B14F-4D97-AF65-F5344CB8AC3E}">
        <p14:creationId xmlns:p14="http://schemas.microsoft.com/office/powerpoint/2010/main" val="151200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SQL</a:t>
            </a:r>
            <a:r>
              <a:rPr lang="en-US" baseline="0" dirty="0"/>
              <a:t> Server 7, </a:t>
            </a:r>
            <a:r>
              <a:rPr lang="en-US" dirty="0"/>
              <a:t>99.99% of corruption is problems with the storage (disks, cables, drivers, etc.) 0.005% of corruption is bad RAM.  0.005% of corruption is bugs within SQL Server.</a:t>
            </a:r>
          </a:p>
        </p:txBody>
      </p:sp>
      <p:sp>
        <p:nvSpPr>
          <p:cNvPr id="4" name="Slide Number Placeholder 3"/>
          <p:cNvSpPr>
            <a:spLocks noGrp="1"/>
          </p:cNvSpPr>
          <p:nvPr>
            <p:ph type="sldNum" sz="quarter" idx="10"/>
          </p:nvPr>
        </p:nvSpPr>
        <p:spPr/>
        <p:txBody>
          <a:bodyPr/>
          <a:lstStyle/>
          <a:p>
            <a:fld id="{6EE42EDF-22C0-4C23-BE1B-3B64B216F3B8}" type="slidenum">
              <a:rPr lang="en-US" smtClean="0"/>
              <a:t>20</a:t>
            </a:fld>
            <a:endParaRPr lang="en-US"/>
          </a:p>
        </p:txBody>
      </p:sp>
    </p:spTree>
    <p:extLst>
      <p:ext uri="{BB962C8B-B14F-4D97-AF65-F5344CB8AC3E}">
        <p14:creationId xmlns:p14="http://schemas.microsoft.com/office/powerpoint/2010/main" val="402692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index is sort of like the card catalog in the library.  If we imagine that each book in the library is a row within a table, we need a way to find the right book.  Most libraries have two card catalogs, one sorted by book name and one sorted by author name.  Each of these card catalogs would be an index within the database.  If you want to find the book called “Securing SQL Server” you would search through the index which is based on book titles looking for the matching book.    If you wanted to find books written by me “Denny Cherry” you  would search the author index in order to find my name.  In either case using the index will be much faster than scanning through the database table looking for the correct row.</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22</a:t>
            </a:fld>
            <a:endParaRPr lang="en-US"/>
          </a:p>
        </p:txBody>
      </p:sp>
    </p:spTree>
    <p:extLst>
      <p:ext uri="{BB962C8B-B14F-4D97-AF65-F5344CB8AC3E}">
        <p14:creationId xmlns:p14="http://schemas.microsoft.com/office/powerpoint/2010/main" val="336493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a few of the different kinds of indexing available within SQL Server.  99% of the time non-clustered indexes will be what you are creating.  When creating </a:t>
            </a:r>
            <a:r>
              <a:rPr lang="en-US" baseline="0" dirty="0" err="1"/>
              <a:t>nonclusterered</a:t>
            </a:r>
            <a:r>
              <a:rPr lang="en-US" baseline="0" dirty="0"/>
              <a:t> indexes the indexed columns should be the columns within the WHERE clause with any additional columns such as the columns in the SELECT statement being put into the index as included columns.</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23</a:t>
            </a:fld>
            <a:endParaRPr lang="en-US"/>
          </a:p>
        </p:txBody>
      </p:sp>
    </p:spTree>
    <p:extLst>
      <p:ext uri="{BB962C8B-B14F-4D97-AF65-F5344CB8AC3E}">
        <p14:creationId xmlns:p14="http://schemas.microsoft.com/office/powerpoint/2010/main" val="93023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a:t>
            </a:r>
            <a:r>
              <a:rPr lang="en-US" baseline="0" dirty="0"/>
              <a:t> on this query, returning the </a:t>
            </a:r>
            <a:r>
              <a:rPr lang="en-US" baseline="0" dirty="0" err="1"/>
              <a:t>FirstName</a:t>
            </a:r>
            <a:r>
              <a:rPr lang="en-US" baseline="0" dirty="0"/>
              <a:t> and </a:t>
            </a:r>
            <a:r>
              <a:rPr lang="en-US" baseline="0" dirty="0" err="1"/>
              <a:t>LastName</a:t>
            </a:r>
            <a:r>
              <a:rPr lang="en-US" baseline="0" dirty="0"/>
              <a:t> columns and searching based on the </a:t>
            </a:r>
            <a:r>
              <a:rPr lang="en-US" baseline="0" dirty="0" err="1"/>
              <a:t>LastName</a:t>
            </a:r>
            <a:r>
              <a:rPr lang="en-US" baseline="0" dirty="0"/>
              <a:t> column we would want to create an index that looks like {click} this index.</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24</a:t>
            </a:fld>
            <a:endParaRPr lang="en-US"/>
          </a:p>
        </p:txBody>
      </p:sp>
    </p:spTree>
    <p:extLst>
      <p:ext uri="{BB962C8B-B14F-4D97-AF65-F5344CB8AC3E}">
        <p14:creationId xmlns:p14="http://schemas.microsoft.com/office/powerpoint/2010/main" val="382381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in SQL Server 2008 indexes can be filtered.  This makes the indexes shorter as we can exclude rows from the index that we know will never be needed by our queries.  Looking at a similar query, this time only looking for active employees with the last name of</a:t>
            </a:r>
            <a:r>
              <a:rPr lang="en-US" baseline="0" dirty="0"/>
              <a:t> Cherry, when we create our index we can include only the rows which have the value of 1 in the Active column by adding a WHERE Clause to our index {click} like this.  Now filtered indexes aren’t appropriate in every situation, but in some cases they can be very handy to use.</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25</a:t>
            </a:fld>
            <a:endParaRPr lang="en-US"/>
          </a:p>
        </p:txBody>
      </p:sp>
    </p:spTree>
    <p:extLst>
      <p:ext uri="{BB962C8B-B14F-4D97-AF65-F5344CB8AC3E}">
        <p14:creationId xmlns:p14="http://schemas.microsoft.com/office/powerpoint/2010/main" val="3545015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26</a:t>
            </a:fld>
            <a:endParaRPr lang="en-US"/>
          </a:p>
        </p:txBody>
      </p:sp>
    </p:spTree>
    <p:extLst>
      <p:ext uri="{BB962C8B-B14F-4D97-AF65-F5344CB8AC3E}">
        <p14:creationId xmlns:p14="http://schemas.microsoft.com/office/powerpoint/2010/main" val="408422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57B97C-E448-4B3B-942D-EDDFC69CC4B6}" type="slidenum">
              <a:rPr lang="en-US" smtClean="0"/>
              <a:pPr/>
              <a:t>30</a:t>
            </a:fld>
            <a:endParaRPr lang="en-US"/>
          </a:p>
        </p:txBody>
      </p:sp>
    </p:spTree>
    <p:extLst>
      <p:ext uri="{BB962C8B-B14F-4D97-AF65-F5344CB8AC3E}">
        <p14:creationId xmlns:p14="http://schemas.microsoft.com/office/powerpoint/2010/main" val="72939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file contains all of the dat</a:t>
            </a:r>
            <a:r>
              <a:rPr lang="en-US" baseline="0" dirty="0"/>
              <a:t>a within the database.  The transaction log contains a record of every change which has been made to the database since the last time the transaction log was truncated.  Depending on the recovery model of the database (we’ll talk more about recovery models in a few slides) when the transaction log is cleared will change.</a:t>
            </a:r>
          </a:p>
          <a:p>
            <a:endParaRPr lang="en-US" baseline="0" dirty="0"/>
          </a:p>
          <a:p>
            <a:r>
              <a:rPr lang="en-US" baseline="0" dirty="0"/>
              <a:t>There can be multiple data files for a single database, and there can be multiple transaction log files for a database.  In some situations having multiple data files can give you a performance increase, however it isn’t needed.  I’ve got customers who have multi-terabyte databases which are just a single physical file.  There is no performance increase for having multiple transaction log files.  There are some edge cases where having multiple transaction log files can be helpful, however in 99.999% of cases there is no need.</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5</a:t>
            </a:fld>
            <a:endParaRPr lang="en-US"/>
          </a:p>
        </p:txBody>
      </p:sp>
    </p:spTree>
    <p:extLst>
      <p:ext uri="{BB962C8B-B14F-4D97-AF65-F5344CB8AC3E}">
        <p14:creationId xmlns:p14="http://schemas.microsoft.com/office/powerpoint/2010/main" val="39574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often full, differential and transaction log backups should be taken totally depends on how much data you as a company are willing to loose in the event of a major database failure.  It is often the case that within a company there will be some databases which you can afford to loose more data from than others.</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6</a:t>
            </a:fld>
            <a:endParaRPr lang="en-US"/>
          </a:p>
        </p:txBody>
      </p:sp>
    </p:spTree>
    <p:extLst>
      <p:ext uri="{BB962C8B-B14F-4D97-AF65-F5344CB8AC3E}">
        <p14:creationId xmlns:p14="http://schemas.microsoft.com/office/powerpoint/2010/main" val="11921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database is in the simple recovery model the transaction log is truncated about once a minute.</a:t>
            </a:r>
          </a:p>
        </p:txBody>
      </p:sp>
      <p:sp>
        <p:nvSpPr>
          <p:cNvPr id="4" name="Slide Number Placeholder 3"/>
          <p:cNvSpPr>
            <a:spLocks noGrp="1"/>
          </p:cNvSpPr>
          <p:nvPr>
            <p:ph type="sldNum" sz="quarter" idx="10"/>
          </p:nvPr>
        </p:nvSpPr>
        <p:spPr/>
        <p:txBody>
          <a:bodyPr/>
          <a:lstStyle/>
          <a:p>
            <a:fld id="{6EE42EDF-22C0-4C23-BE1B-3B64B216F3B8}" type="slidenum">
              <a:rPr lang="en-US" smtClean="0"/>
              <a:t>11</a:t>
            </a:fld>
            <a:endParaRPr lang="en-US"/>
          </a:p>
        </p:txBody>
      </p:sp>
    </p:spTree>
    <p:extLst>
      <p:ext uri="{BB962C8B-B14F-4D97-AF65-F5344CB8AC3E}">
        <p14:creationId xmlns:p14="http://schemas.microsoft.com/office/powerpoint/2010/main" val="160075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database is in full recovery mode or bulk logged recovery the transaction log will only be cleared when a</a:t>
            </a:r>
            <a:r>
              <a:rPr lang="en-US" baseline="0" dirty="0"/>
              <a:t> transaction log backup is completed.</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12</a:t>
            </a:fld>
            <a:endParaRPr lang="en-US"/>
          </a:p>
        </p:txBody>
      </p:sp>
    </p:spTree>
    <p:extLst>
      <p:ext uri="{BB962C8B-B14F-4D97-AF65-F5344CB8AC3E}">
        <p14:creationId xmlns:p14="http://schemas.microsoft.com/office/powerpoint/2010/main" val="124000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when restoring data is to get the database into</a:t>
            </a:r>
            <a:r>
              <a:rPr lang="en-US" baseline="0" dirty="0"/>
              <a:t> the exact state that it was at the time when that backup was taken.  By using transaction log backups as well as full backups (and if available differential backups) we can restore a database to what ever point in time that we want.   A restore operation when using the transaction log can be restored to one thousandth of a second.  This allows for very precise control when restoring a database which has had database deleted as you can restore until just before the moment when the data was deleted to ensure that you get every data change until just before the deletion was done.</a:t>
            </a:r>
          </a:p>
          <a:p>
            <a:endParaRPr lang="en-US" baseline="0" dirty="0"/>
          </a:p>
          <a:p>
            <a:r>
              <a:rPr lang="en-US" baseline="0" dirty="0"/>
              <a:t>In the event of data corruption (we’ll talk more about data corruption later) you can restore just the data page which has been corrupted by first restoring that page from the full backup, then restoring the transaction log backups.  The SQL Server will see that the few pages which are being restored our the only ones which are out of sync with the rest of the database and they will be the only pages which are restored.  On large databases restoring just a few database pages will be much faster than restoring the entire database.</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14</a:t>
            </a:fld>
            <a:endParaRPr lang="en-US"/>
          </a:p>
        </p:txBody>
      </p:sp>
    </p:spTree>
    <p:extLst>
      <p:ext uri="{BB962C8B-B14F-4D97-AF65-F5344CB8AC3E}">
        <p14:creationId xmlns:p14="http://schemas.microsoft.com/office/powerpoint/2010/main" val="305505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index rebuilds are supported in Enterprise</a:t>
            </a:r>
            <a:r>
              <a:rPr lang="en-US" baseline="0" dirty="0"/>
              <a:t> Edition of SQL Server starting in SQL Server 2005.  However if a table has blob data types like </a:t>
            </a:r>
            <a:r>
              <a:rPr lang="en-US" baseline="0" dirty="0" err="1"/>
              <a:t>varchar</a:t>
            </a:r>
            <a:r>
              <a:rPr lang="en-US" baseline="0" dirty="0"/>
              <a:t>(max), </a:t>
            </a:r>
            <a:r>
              <a:rPr lang="en-US" baseline="0" dirty="0" err="1"/>
              <a:t>nvarchar</a:t>
            </a:r>
            <a:r>
              <a:rPr lang="en-US" baseline="0" dirty="0"/>
              <a:t>(max), text, </a:t>
            </a:r>
            <a:r>
              <a:rPr lang="en-US" baseline="0" dirty="0" err="1"/>
              <a:t>ntext</a:t>
            </a:r>
            <a:r>
              <a:rPr lang="en-US" baseline="0" dirty="0"/>
              <a:t>, xml, image then online index rebuilding is not supported for that table.  This changes in SQL Server 2012 Enterprise edition where blob columns now support online index rebuilding.</a:t>
            </a:r>
          </a:p>
          <a:p>
            <a:endParaRPr lang="en-US" baseline="0" dirty="0"/>
          </a:p>
          <a:p>
            <a:r>
              <a:rPr lang="en-US" baseline="0" dirty="0"/>
              <a:t>At the end of the day after doing an index rebuild or an index defrag the end result is the same. The big difference is which method will be faster, based on the amount of fragmentation for that index.</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16</a:t>
            </a:fld>
            <a:endParaRPr lang="en-US"/>
          </a:p>
        </p:txBody>
      </p:sp>
    </p:spTree>
    <p:extLst>
      <p:ext uri="{BB962C8B-B14F-4D97-AF65-F5344CB8AC3E}">
        <p14:creationId xmlns:p14="http://schemas.microsoft.com/office/powerpoint/2010/main" val="380925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output is shown using DBCC SHOW_STATISTICS.  The first row shows some basic information about the table and</a:t>
            </a:r>
            <a:r>
              <a:rPr lang="en-US" baseline="0" dirty="0"/>
              <a:t> the number of rows which were sampled when the statistic was created.  The second </a:t>
            </a:r>
            <a:r>
              <a:rPr lang="en-US" baseline="0" dirty="0" err="1"/>
              <a:t>recordset</a:t>
            </a:r>
            <a:r>
              <a:rPr lang="en-US" baseline="0" dirty="0"/>
              <a:t> shows the columns in the statistic (as well as within the index that the statistic is built on) as well as the average length of these columns.  The third </a:t>
            </a:r>
            <a:r>
              <a:rPr lang="en-US" baseline="0" dirty="0" err="1"/>
              <a:t>recordset</a:t>
            </a:r>
            <a:r>
              <a:rPr lang="en-US" baseline="0" dirty="0"/>
              <a:t> shows the ranges of the values which the statistic contains.  The RANGE_HI_KEY column contains the value from the first column of the index.  The RANGE_ROWS tells you how many rows there are between the value in the RANGE_HI_KEY column and the next value.  The EQ_ROWS column tells you how many rows there are in the statistic which have the same value as the RANGE_HI_KEY value.  Out of all this information the most important value to look at is the Updated column of the first </a:t>
            </a:r>
            <a:r>
              <a:rPr lang="en-US" baseline="0" dirty="0" err="1"/>
              <a:t>recordset</a:t>
            </a:r>
            <a:r>
              <a:rPr lang="en-US" baseline="0" dirty="0"/>
              <a:t>.  This tells you when the last time the statistic was updated.  If the table is updated very frequently and performance is inconsistent, and the value in the Updated column is very old, manually updating the statistic might be required.</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18</a:t>
            </a:fld>
            <a:endParaRPr lang="en-US"/>
          </a:p>
        </p:txBody>
      </p:sp>
    </p:spTree>
    <p:extLst>
      <p:ext uri="{BB962C8B-B14F-4D97-AF65-F5344CB8AC3E}">
        <p14:creationId xmlns:p14="http://schemas.microsoft.com/office/powerpoint/2010/main" val="385633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compression is an Enterprise only</a:t>
            </a:r>
            <a:r>
              <a:rPr lang="en-US" baseline="0" dirty="0"/>
              <a:t> feature so it is only available when using the Enterprise Edition of SQL Server 2008 and up.  Backup Compression was introduced in SQL Server 2008 as an Enterprise Edition feature, but in SQL Server 2008 R2 it was changed to a standard edition feature.</a:t>
            </a:r>
            <a:endParaRPr lang="en-US" dirty="0"/>
          </a:p>
        </p:txBody>
      </p:sp>
      <p:sp>
        <p:nvSpPr>
          <p:cNvPr id="4" name="Slide Number Placeholder 3"/>
          <p:cNvSpPr>
            <a:spLocks noGrp="1"/>
          </p:cNvSpPr>
          <p:nvPr>
            <p:ph type="sldNum" sz="quarter" idx="10"/>
          </p:nvPr>
        </p:nvSpPr>
        <p:spPr/>
        <p:txBody>
          <a:bodyPr/>
          <a:lstStyle/>
          <a:p>
            <a:fld id="{6EE42EDF-22C0-4C23-BE1B-3B64B216F3B8}" type="slidenum">
              <a:rPr lang="en-US" smtClean="0"/>
              <a:t>19</a:t>
            </a:fld>
            <a:endParaRPr lang="en-US"/>
          </a:p>
        </p:txBody>
      </p:sp>
    </p:spTree>
    <p:extLst>
      <p:ext uri="{BB962C8B-B14F-4D97-AF65-F5344CB8AC3E}">
        <p14:creationId xmlns:p14="http://schemas.microsoft.com/office/powerpoint/2010/main" val="429296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AE4948-C274-4A2F-B02F-0ED5F8BA93C7}"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C713F5-B469-4B57-B6E1-2F1DFA6BF4A5}" type="slidenum">
              <a:rPr lang="en-US" smtClean="0"/>
              <a:t>‹#›</a:t>
            </a:fld>
            <a:endParaRPr lang="en-US"/>
          </a:p>
        </p:txBody>
      </p:sp>
    </p:spTree>
    <p:extLst>
      <p:ext uri="{BB962C8B-B14F-4D97-AF65-F5344CB8AC3E}">
        <p14:creationId xmlns:p14="http://schemas.microsoft.com/office/powerpoint/2010/main" val="72883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E4948-C274-4A2F-B02F-0ED5F8BA93C7}"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372598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E4948-C274-4A2F-B02F-0ED5F8BA93C7}"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235976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E4948-C274-4A2F-B02F-0ED5F8BA93C7}"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288567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E4948-C274-4A2F-B02F-0ED5F8BA93C7}" type="datetimeFigureOut">
              <a:rPr lang="en-US" smtClean="0"/>
              <a:t>6/22/2018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228709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AE4948-C274-4A2F-B02F-0ED5F8BA93C7}"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103651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AE4948-C274-4A2F-B02F-0ED5F8BA93C7}" type="datetimeFigureOut">
              <a:rPr lang="en-US" smtClean="0"/>
              <a:t>6/22/2018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47494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AE4948-C274-4A2F-B02F-0ED5F8BA93C7}" type="datetimeFigureOut">
              <a:rPr lang="en-US" smtClean="0"/>
              <a:t>6/22/2018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367835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E4948-C274-4A2F-B02F-0ED5F8BA93C7}" type="datetimeFigureOut">
              <a:rPr lang="en-US" smtClean="0"/>
              <a:t>6/22/2018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234752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E4948-C274-4A2F-B02F-0ED5F8BA93C7}"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251860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E4948-C274-4A2F-B02F-0ED5F8BA93C7}" type="datetimeFigureOut">
              <a:rPr lang="en-US" smtClean="0"/>
              <a:t>6/22/2018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5252B-6DE0-4CD9-8460-B331F3AA75C0}" type="slidenum">
              <a:rPr lang="en-US" smtClean="0"/>
              <a:t>‹#›</a:t>
            </a:fld>
            <a:endParaRPr lang="en-US"/>
          </a:p>
        </p:txBody>
      </p:sp>
    </p:spTree>
    <p:extLst>
      <p:ext uri="{BB962C8B-B14F-4D97-AF65-F5344CB8AC3E}">
        <p14:creationId xmlns:p14="http://schemas.microsoft.com/office/powerpoint/2010/main" val="128295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E4948-C274-4A2F-B02F-0ED5F8BA93C7}" type="datetimeFigureOut">
              <a:rPr lang="en-US" smtClean="0"/>
              <a:t>6/22/2018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5252B-6DE0-4CD9-8460-B331F3AA75C0}" type="slidenum">
              <a:rPr lang="en-US" smtClean="0"/>
              <a:t>‹#›</a:t>
            </a:fld>
            <a:endParaRPr lang="en-US"/>
          </a:p>
        </p:txBody>
      </p:sp>
    </p:spTree>
    <p:extLst>
      <p:ext uri="{BB962C8B-B14F-4D97-AF65-F5344CB8AC3E}">
        <p14:creationId xmlns:p14="http://schemas.microsoft.com/office/powerpoint/2010/main" val="31466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3.jp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5.jpg"/><Relationship Id="rId7" Type="http://schemas.openxmlformats.org/officeDocument/2006/relationships/diagramColors" Target="../diagrams/colors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6.jpeg"/><Relationship Id="rId7" Type="http://schemas.openxmlformats.org/officeDocument/2006/relationships/diagramColors" Target="../diagrams/colors1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7.jpeg"/><Relationship Id="rId7" Type="http://schemas.openxmlformats.org/officeDocument/2006/relationships/diagramColors" Target="../diagrams/colors1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3.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3.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jp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SQL Server 2016 Database Administration for the Non-DBA</a:t>
            </a:r>
          </a:p>
        </p:txBody>
      </p:sp>
      <p:sp>
        <p:nvSpPr>
          <p:cNvPr id="3" name="Subtitle 2"/>
          <p:cNvSpPr>
            <a:spLocks noGrp="1"/>
          </p:cNvSpPr>
          <p:nvPr>
            <p:ph type="subTitle" idx="1"/>
          </p:nvPr>
        </p:nvSpPr>
        <p:spPr/>
        <p:txBody>
          <a:bodyPr>
            <a:normAutofit fontScale="92500" lnSpcReduction="20000"/>
          </a:bodyPr>
          <a:lstStyle/>
          <a:p>
            <a:r>
              <a:rPr lang="en-US" sz="2800" dirty="0"/>
              <a:t>Denny Cherry</a:t>
            </a:r>
          </a:p>
          <a:p>
            <a:r>
              <a:rPr lang="en-US" sz="2800" dirty="0"/>
              <a:t>mrdenny@dcac.co</a:t>
            </a:r>
          </a:p>
          <a:p>
            <a:r>
              <a:rPr lang="en-US" sz="2800" dirty="0"/>
              <a:t>www.dcac.co</a:t>
            </a:r>
          </a:p>
          <a:p>
            <a:r>
              <a:rPr lang="en-US" sz="2800" dirty="0"/>
              <a:t>twitter.com/mrdenny</a:t>
            </a:r>
          </a:p>
          <a:p>
            <a:endParaRPr lang="en-US" dirty="0"/>
          </a:p>
        </p:txBody>
      </p:sp>
    </p:spTree>
    <p:extLst>
      <p:ext uri="{BB962C8B-B14F-4D97-AF65-F5344CB8AC3E}">
        <p14:creationId xmlns:p14="http://schemas.microsoft.com/office/powerpoint/2010/main" val="206404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Models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92657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6596390"/>
            <a:ext cx="12192000" cy="261610"/>
          </a:xfrm>
          <a:prstGeom prst="rect">
            <a:avLst/>
          </a:prstGeom>
          <a:noFill/>
        </p:spPr>
        <p:txBody>
          <a:bodyPr wrap="square" rtlCol="0">
            <a:spAutoFit/>
          </a:bodyPr>
          <a:lstStyle/>
          <a:p>
            <a:pPr algn="ctr"/>
            <a:r>
              <a:rPr lang="en-US" sz="1050"/>
              <a:t>http://www.flickr.com/photos/decade_null/142235888/</a:t>
            </a:r>
          </a:p>
        </p:txBody>
      </p:sp>
    </p:spTree>
    <p:extLst>
      <p:ext uri="{BB962C8B-B14F-4D97-AF65-F5344CB8AC3E}">
        <p14:creationId xmlns:p14="http://schemas.microsoft.com/office/powerpoint/2010/main" val="196261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Recovery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9634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6580909"/>
            <a:ext cx="12192000" cy="261610"/>
          </a:xfrm>
          <a:prstGeom prst="rect">
            <a:avLst/>
          </a:prstGeom>
          <a:noFill/>
        </p:spPr>
        <p:txBody>
          <a:bodyPr wrap="square" rtlCol="0">
            <a:spAutoFit/>
          </a:bodyPr>
          <a:lstStyle/>
          <a:p>
            <a:pPr algn="ctr"/>
            <a:r>
              <a:rPr lang="en-US" sz="1050" dirty="0"/>
              <a:t>http://www.flickr.com/photos/noii/1337970464/</a:t>
            </a:r>
          </a:p>
        </p:txBody>
      </p:sp>
    </p:spTree>
    <p:extLst>
      <p:ext uri="{BB962C8B-B14F-4D97-AF65-F5344CB8AC3E}">
        <p14:creationId xmlns:p14="http://schemas.microsoft.com/office/powerpoint/2010/main" val="384431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Logged Recovery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99489554"/>
              </p:ext>
            </p:extLst>
          </p:nvPr>
        </p:nvGraphicFramePr>
        <p:xfrm>
          <a:off x="609600" y="1600201"/>
          <a:ext cx="655994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3077" y="2215356"/>
            <a:ext cx="4762500" cy="3571875"/>
          </a:xfrm>
          <a:prstGeom prst="rect">
            <a:avLst/>
          </a:prstGeom>
        </p:spPr>
      </p:pic>
      <p:sp>
        <p:nvSpPr>
          <p:cNvPr id="5" name="TextBox 4"/>
          <p:cNvSpPr txBox="1"/>
          <p:nvPr/>
        </p:nvSpPr>
        <p:spPr>
          <a:xfrm>
            <a:off x="0" y="6580910"/>
            <a:ext cx="12192000" cy="261610"/>
          </a:xfrm>
          <a:prstGeom prst="rect">
            <a:avLst/>
          </a:prstGeom>
          <a:noFill/>
        </p:spPr>
        <p:txBody>
          <a:bodyPr wrap="square" rtlCol="0">
            <a:spAutoFit/>
          </a:bodyPr>
          <a:lstStyle/>
          <a:p>
            <a:pPr algn="ctr"/>
            <a:r>
              <a:rPr lang="en-US" sz="1050" dirty="0"/>
              <a:t>http://www.flickr.com/photos/4nitsirk/3778043845/</a:t>
            </a:r>
          </a:p>
        </p:txBody>
      </p:sp>
    </p:spTree>
    <p:extLst>
      <p:ext uri="{BB962C8B-B14F-4D97-AF65-F5344CB8AC3E}">
        <p14:creationId xmlns:p14="http://schemas.microsoft.com/office/powerpoint/2010/main" val="189823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Recovery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7617" y="1908149"/>
            <a:ext cx="5238879" cy="3141281"/>
          </a:xfrm>
        </p:spPr>
      </p:pic>
      <p:sp>
        <p:nvSpPr>
          <p:cNvPr id="9" name="TextBox 8"/>
          <p:cNvSpPr txBox="1"/>
          <p:nvPr/>
        </p:nvSpPr>
        <p:spPr>
          <a:xfrm>
            <a:off x="0" y="6594768"/>
            <a:ext cx="12192000" cy="261610"/>
          </a:xfrm>
          <a:prstGeom prst="rect">
            <a:avLst/>
          </a:prstGeom>
          <a:noFill/>
        </p:spPr>
        <p:txBody>
          <a:bodyPr wrap="square" rtlCol="0">
            <a:spAutoFit/>
          </a:bodyPr>
          <a:lstStyle/>
          <a:p>
            <a:pPr algn="ctr"/>
            <a:r>
              <a:rPr lang="en-US" sz="1050" dirty="0"/>
              <a:t>http://www.flickr.com/photos/usarmyafrica/5536713055/</a:t>
            </a:r>
          </a:p>
        </p:txBody>
      </p:sp>
      <p:graphicFrame>
        <p:nvGraphicFramePr>
          <p:cNvPr id="3" name="Diagram 2"/>
          <p:cNvGraphicFramePr/>
          <p:nvPr>
            <p:extLst>
              <p:ext uri="{D42A27DB-BD31-4B8C-83A1-F6EECF244321}">
                <p14:modId xmlns:p14="http://schemas.microsoft.com/office/powerpoint/2010/main" val="2557170850"/>
              </p:ext>
            </p:extLst>
          </p:nvPr>
        </p:nvGraphicFramePr>
        <p:xfrm>
          <a:off x="838200" y="1825625"/>
          <a:ext cx="539266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964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799B9B33-62AF-433F-8469-77A430DA5CA4}"/>
                                            </p:graphicEl>
                                          </p:spTgt>
                                        </p:tgtEl>
                                        <p:attrNameLst>
                                          <p:attrName>style.visibility</p:attrName>
                                        </p:attrNameLst>
                                      </p:cBhvr>
                                      <p:to>
                                        <p:strVal val="visible"/>
                                      </p:to>
                                    </p:set>
                                    <p:animEffect transition="in" filter="fade">
                                      <p:cBhvr>
                                        <p:cTn id="7" dur="1000"/>
                                        <p:tgtEl>
                                          <p:spTgt spid="3">
                                            <p:graphicEl>
                                              <a:dgm id="{799B9B33-62AF-433F-8469-77A430DA5CA4}"/>
                                            </p:graphicEl>
                                          </p:spTgt>
                                        </p:tgtEl>
                                      </p:cBhvr>
                                    </p:animEffect>
                                    <p:anim calcmode="lin" valueType="num">
                                      <p:cBhvr>
                                        <p:cTn id="8" dur="1000" fill="hold"/>
                                        <p:tgtEl>
                                          <p:spTgt spid="3">
                                            <p:graphicEl>
                                              <a:dgm id="{799B9B33-62AF-433F-8469-77A430DA5CA4}"/>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799B9B33-62AF-433F-8469-77A430DA5CA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graphicEl>
                                              <a:dgm id="{D692D79A-85DE-4848-A4C7-20ACC822E5E1}"/>
                                            </p:graphicEl>
                                          </p:spTgt>
                                        </p:tgtEl>
                                        <p:attrNameLst>
                                          <p:attrName>style.visibility</p:attrName>
                                        </p:attrNameLst>
                                      </p:cBhvr>
                                      <p:to>
                                        <p:strVal val="visible"/>
                                      </p:to>
                                    </p:set>
                                    <p:animEffect transition="in" filter="fade">
                                      <p:cBhvr>
                                        <p:cTn id="14" dur="1000"/>
                                        <p:tgtEl>
                                          <p:spTgt spid="3">
                                            <p:graphicEl>
                                              <a:dgm id="{D692D79A-85DE-4848-A4C7-20ACC822E5E1}"/>
                                            </p:graphicEl>
                                          </p:spTgt>
                                        </p:tgtEl>
                                      </p:cBhvr>
                                    </p:animEffect>
                                    <p:anim calcmode="lin" valueType="num">
                                      <p:cBhvr>
                                        <p:cTn id="15" dur="1000" fill="hold"/>
                                        <p:tgtEl>
                                          <p:spTgt spid="3">
                                            <p:graphicEl>
                                              <a:dgm id="{D692D79A-85DE-4848-A4C7-20ACC822E5E1}"/>
                                            </p:graphicEl>
                                          </p:spTgt>
                                        </p:tgtEl>
                                        <p:attrNameLst>
                                          <p:attrName>ppt_x</p:attrName>
                                        </p:attrNameLst>
                                      </p:cBhvr>
                                      <p:tavLst>
                                        <p:tav tm="0">
                                          <p:val>
                                            <p:strVal val="#ppt_x"/>
                                          </p:val>
                                        </p:tav>
                                        <p:tav tm="100000">
                                          <p:val>
                                            <p:strVal val="#ppt_x"/>
                                          </p:val>
                                        </p:tav>
                                      </p:tavLst>
                                    </p:anim>
                                    <p:anim calcmode="lin" valueType="num">
                                      <p:cBhvr>
                                        <p:cTn id="16" dur="1000" fill="hold"/>
                                        <p:tgtEl>
                                          <p:spTgt spid="3">
                                            <p:graphicEl>
                                              <a:dgm id="{D692D79A-85DE-4848-A4C7-20ACC822E5E1}"/>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graphicEl>
                                              <a:dgm id="{130F88E0-E3C4-4E6E-9FDD-E1C8299797E4}"/>
                                            </p:graphicEl>
                                          </p:spTgt>
                                        </p:tgtEl>
                                        <p:attrNameLst>
                                          <p:attrName>style.visibility</p:attrName>
                                        </p:attrNameLst>
                                      </p:cBhvr>
                                      <p:to>
                                        <p:strVal val="visible"/>
                                      </p:to>
                                    </p:set>
                                    <p:animEffect transition="in" filter="fade">
                                      <p:cBhvr>
                                        <p:cTn id="19" dur="1000"/>
                                        <p:tgtEl>
                                          <p:spTgt spid="3">
                                            <p:graphicEl>
                                              <a:dgm id="{130F88E0-E3C4-4E6E-9FDD-E1C8299797E4}"/>
                                            </p:graphicEl>
                                          </p:spTgt>
                                        </p:tgtEl>
                                      </p:cBhvr>
                                    </p:animEffect>
                                    <p:anim calcmode="lin" valueType="num">
                                      <p:cBhvr>
                                        <p:cTn id="20" dur="1000" fill="hold"/>
                                        <p:tgtEl>
                                          <p:spTgt spid="3">
                                            <p:graphicEl>
                                              <a:dgm id="{130F88E0-E3C4-4E6E-9FDD-E1C8299797E4}"/>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130F88E0-E3C4-4E6E-9FDD-E1C8299797E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graphicEl>
                                              <a:dgm id="{F29C2467-43CE-4EED-B6F2-52205DC391AB}"/>
                                            </p:graphicEl>
                                          </p:spTgt>
                                        </p:tgtEl>
                                        <p:attrNameLst>
                                          <p:attrName>style.visibility</p:attrName>
                                        </p:attrNameLst>
                                      </p:cBhvr>
                                      <p:to>
                                        <p:strVal val="visible"/>
                                      </p:to>
                                    </p:set>
                                    <p:animEffect transition="in" filter="fade">
                                      <p:cBhvr>
                                        <p:cTn id="26" dur="1000"/>
                                        <p:tgtEl>
                                          <p:spTgt spid="3">
                                            <p:graphicEl>
                                              <a:dgm id="{F29C2467-43CE-4EED-B6F2-52205DC391AB}"/>
                                            </p:graphicEl>
                                          </p:spTgt>
                                        </p:tgtEl>
                                      </p:cBhvr>
                                    </p:animEffect>
                                    <p:anim calcmode="lin" valueType="num">
                                      <p:cBhvr>
                                        <p:cTn id="27" dur="1000" fill="hold"/>
                                        <p:tgtEl>
                                          <p:spTgt spid="3">
                                            <p:graphicEl>
                                              <a:dgm id="{F29C2467-43CE-4EED-B6F2-52205DC391AB}"/>
                                            </p:graphicEl>
                                          </p:spTgt>
                                        </p:tgtEl>
                                        <p:attrNameLst>
                                          <p:attrName>ppt_x</p:attrName>
                                        </p:attrNameLst>
                                      </p:cBhvr>
                                      <p:tavLst>
                                        <p:tav tm="0">
                                          <p:val>
                                            <p:strVal val="#ppt_x"/>
                                          </p:val>
                                        </p:tav>
                                        <p:tav tm="100000">
                                          <p:val>
                                            <p:strVal val="#ppt_x"/>
                                          </p:val>
                                        </p:tav>
                                      </p:tavLst>
                                    </p:anim>
                                    <p:anim calcmode="lin" valueType="num">
                                      <p:cBhvr>
                                        <p:cTn id="28" dur="1000" fill="hold"/>
                                        <p:tgtEl>
                                          <p:spTgt spid="3">
                                            <p:graphicEl>
                                              <a:dgm id="{F29C2467-43CE-4EED-B6F2-52205DC391AB}"/>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graphicEl>
                                              <a:dgm id="{2BDA6F0F-86A8-40CB-8773-59B19FECBE59}"/>
                                            </p:graphicEl>
                                          </p:spTgt>
                                        </p:tgtEl>
                                        <p:attrNameLst>
                                          <p:attrName>style.visibility</p:attrName>
                                        </p:attrNameLst>
                                      </p:cBhvr>
                                      <p:to>
                                        <p:strVal val="visible"/>
                                      </p:to>
                                    </p:set>
                                    <p:animEffect transition="in" filter="fade">
                                      <p:cBhvr>
                                        <p:cTn id="31" dur="1000"/>
                                        <p:tgtEl>
                                          <p:spTgt spid="3">
                                            <p:graphicEl>
                                              <a:dgm id="{2BDA6F0F-86A8-40CB-8773-59B19FECBE59}"/>
                                            </p:graphicEl>
                                          </p:spTgt>
                                        </p:tgtEl>
                                      </p:cBhvr>
                                    </p:animEffect>
                                    <p:anim calcmode="lin" valueType="num">
                                      <p:cBhvr>
                                        <p:cTn id="32" dur="1000" fill="hold"/>
                                        <p:tgtEl>
                                          <p:spTgt spid="3">
                                            <p:graphicEl>
                                              <a:dgm id="{2BDA6F0F-86A8-40CB-8773-59B19FECBE59}"/>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2BDA6F0F-86A8-40CB-8773-59B19FECBE59}"/>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graphicEl>
                                              <a:dgm id="{B7566B66-FBFC-4B1F-9CC7-392C5691DAE6}"/>
                                            </p:graphicEl>
                                          </p:spTgt>
                                        </p:tgtEl>
                                        <p:attrNameLst>
                                          <p:attrName>style.visibility</p:attrName>
                                        </p:attrNameLst>
                                      </p:cBhvr>
                                      <p:to>
                                        <p:strVal val="visible"/>
                                      </p:to>
                                    </p:set>
                                    <p:animEffect transition="in" filter="fade">
                                      <p:cBhvr>
                                        <p:cTn id="36" dur="1000"/>
                                        <p:tgtEl>
                                          <p:spTgt spid="3">
                                            <p:graphicEl>
                                              <a:dgm id="{B7566B66-FBFC-4B1F-9CC7-392C5691DAE6}"/>
                                            </p:graphicEl>
                                          </p:spTgt>
                                        </p:tgtEl>
                                      </p:cBhvr>
                                    </p:animEffect>
                                    <p:anim calcmode="lin" valueType="num">
                                      <p:cBhvr>
                                        <p:cTn id="37" dur="1000" fill="hold"/>
                                        <p:tgtEl>
                                          <p:spTgt spid="3">
                                            <p:graphicEl>
                                              <a:dgm id="{B7566B66-FBFC-4B1F-9CC7-392C5691DAE6}"/>
                                            </p:graphicEl>
                                          </p:spTgt>
                                        </p:tgtEl>
                                        <p:attrNameLst>
                                          <p:attrName>ppt_x</p:attrName>
                                        </p:attrNameLst>
                                      </p:cBhvr>
                                      <p:tavLst>
                                        <p:tav tm="0">
                                          <p:val>
                                            <p:strVal val="#ppt_x"/>
                                          </p:val>
                                        </p:tav>
                                        <p:tav tm="100000">
                                          <p:val>
                                            <p:strVal val="#ppt_x"/>
                                          </p:val>
                                        </p:tav>
                                      </p:tavLst>
                                    </p:anim>
                                    <p:anim calcmode="lin" valueType="num">
                                      <p:cBhvr>
                                        <p:cTn id="38" dur="1000" fill="hold"/>
                                        <p:tgtEl>
                                          <p:spTgt spid="3">
                                            <p:graphicEl>
                                              <a:dgm id="{B7566B66-FBFC-4B1F-9CC7-392C5691DAE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Restoring Data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7110129"/>
              </p:ext>
            </p:extLst>
          </p:nvPr>
        </p:nvGraphicFramePr>
        <p:xfrm>
          <a:off x="609600" y="1600201"/>
          <a:ext cx="4876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 y="6592525"/>
            <a:ext cx="12192001" cy="261610"/>
          </a:xfrm>
          <a:prstGeom prst="rect">
            <a:avLst/>
          </a:prstGeom>
          <a:noFill/>
        </p:spPr>
        <p:txBody>
          <a:bodyPr wrap="square" rtlCol="0">
            <a:spAutoFit/>
          </a:bodyPr>
          <a:lstStyle/>
          <a:p>
            <a:pPr algn="ctr"/>
            <a:r>
              <a:rPr lang="en-US" sz="1050"/>
              <a:t>http://www.flickr.com/photos/fun_flying/2959307155/</a:t>
            </a: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18762" y="1410063"/>
            <a:ext cx="5934627" cy="3958350"/>
          </a:xfrm>
          <a:prstGeom prst="rect">
            <a:avLst/>
          </a:prstGeom>
        </p:spPr>
      </p:pic>
    </p:spTree>
    <p:extLst>
      <p:ext uri="{BB962C8B-B14F-4D97-AF65-F5344CB8AC3E}">
        <p14:creationId xmlns:p14="http://schemas.microsoft.com/office/powerpoint/2010/main" val="413572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8E8FE04A-7000-427A-A747-4B1ABF2E5FBE}"/>
                                            </p:graphicEl>
                                          </p:spTgt>
                                        </p:tgtEl>
                                        <p:attrNameLst>
                                          <p:attrName>style.visibility</p:attrName>
                                        </p:attrNameLst>
                                      </p:cBhvr>
                                      <p:to>
                                        <p:strVal val="visible"/>
                                      </p:to>
                                    </p:set>
                                    <p:animEffect transition="in" filter="fade">
                                      <p:cBhvr>
                                        <p:cTn id="7" dur="1000"/>
                                        <p:tgtEl>
                                          <p:spTgt spid="6">
                                            <p:graphicEl>
                                              <a:dgm id="{8E8FE04A-7000-427A-A747-4B1ABF2E5FBE}"/>
                                            </p:graphicEl>
                                          </p:spTgt>
                                        </p:tgtEl>
                                      </p:cBhvr>
                                    </p:animEffect>
                                    <p:anim calcmode="lin" valueType="num">
                                      <p:cBhvr>
                                        <p:cTn id="8" dur="1000" fill="hold"/>
                                        <p:tgtEl>
                                          <p:spTgt spid="6">
                                            <p:graphicEl>
                                              <a:dgm id="{8E8FE04A-7000-427A-A747-4B1ABF2E5FBE}"/>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8E8FE04A-7000-427A-A747-4B1ABF2E5FB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F0FE85AB-1E6D-43E7-8071-CE0E0CD23439}"/>
                                            </p:graphicEl>
                                          </p:spTgt>
                                        </p:tgtEl>
                                        <p:attrNameLst>
                                          <p:attrName>style.visibility</p:attrName>
                                        </p:attrNameLst>
                                      </p:cBhvr>
                                      <p:to>
                                        <p:strVal val="visible"/>
                                      </p:to>
                                    </p:set>
                                    <p:animEffect transition="in" filter="fade">
                                      <p:cBhvr>
                                        <p:cTn id="14" dur="1000"/>
                                        <p:tgtEl>
                                          <p:spTgt spid="6">
                                            <p:graphicEl>
                                              <a:dgm id="{F0FE85AB-1E6D-43E7-8071-CE0E0CD23439}"/>
                                            </p:graphicEl>
                                          </p:spTgt>
                                        </p:tgtEl>
                                      </p:cBhvr>
                                    </p:animEffect>
                                    <p:anim calcmode="lin" valueType="num">
                                      <p:cBhvr>
                                        <p:cTn id="15" dur="1000" fill="hold"/>
                                        <p:tgtEl>
                                          <p:spTgt spid="6">
                                            <p:graphicEl>
                                              <a:dgm id="{F0FE85AB-1E6D-43E7-8071-CE0E0CD23439}"/>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F0FE85AB-1E6D-43E7-8071-CE0E0CD23439}"/>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graphicEl>
                                              <a:dgm id="{FD8C41AB-541D-497D-876A-EE80891390E9}"/>
                                            </p:graphicEl>
                                          </p:spTgt>
                                        </p:tgtEl>
                                        <p:attrNameLst>
                                          <p:attrName>style.visibility</p:attrName>
                                        </p:attrNameLst>
                                      </p:cBhvr>
                                      <p:to>
                                        <p:strVal val="visible"/>
                                      </p:to>
                                    </p:set>
                                    <p:animEffect transition="in" filter="fade">
                                      <p:cBhvr>
                                        <p:cTn id="19" dur="1000"/>
                                        <p:tgtEl>
                                          <p:spTgt spid="6">
                                            <p:graphicEl>
                                              <a:dgm id="{FD8C41AB-541D-497D-876A-EE80891390E9}"/>
                                            </p:graphicEl>
                                          </p:spTgt>
                                        </p:tgtEl>
                                      </p:cBhvr>
                                    </p:animEffect>
                                    <p:anim calcmode="lin" valueType="num">
                                      <p:cBhvr>
                                        <p:cTn id="20" dur="1000" fill="hold"/>
                                        <p:tgtEl>
                                          <p:spTgt spid="6">
                                            <p:graphicEl>
                                              <a:dgm id="{FD8C41AB-541D-497D-876A-EE80891390E9}"/>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FD8C41AB-541D-497D-876A-EE80891390E9}"/>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graphicEl>
                                              <a:dgm id="{52231B6A-B820-4121-A26C-DE3AA67762B7}"/>
                                            </p:graphicEl>
                                          </p:spTgt>
                                        </p:tgtEl>
                                        <p:attrNameLst>
                                          <p:attrName>style.visibility</p:attrName>
                                        </p:attrNameLst>
                                      </p:cBhvr>
                                      <p:to>
                                        <p:strVal val="visible"/>
                                      </p:to>
                                    </p:set>
                                    <p:animEffect transition="in" filter="fade">
                                      <p:cBhvr>
                                        <p:cTn id="26" dur="1000"/>
                                        <p:tgtEl>
                                          <p:spTgt spid="6">
                                            <p:graphicEl>
                                              <a:dgm id="{52231B6A-B820-4121-A26C-DE3AA67762B7}"/>
                                            </p:graphicEl>
                                          </p:spTgt>
                                        </p:tgtEl>
                                      </p:cBhvr>
                                    </p:animEffect>
                                    <p:anim calcmode="lin" valueType="num">
                                      <p:cBhvr>
                                        <p:cTn id="27" dur="1000" fill="hold"/>
                                        <p:tgtEl>
                                          <p:spTgt spid="6">
                                            <p:graphicEl>
                                              <a:dgm id="{52231B6A-B820-4121-A26C-DE3AA67762B7}"/>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52231B6A-B820-4121-A26C-DE3AA67762B7}"/>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graphicEl>
                                              <a:dgm id="{779C811A-20B1-48D1-A727-58A4915DBFF4}"/>
                                            </p:graphicEl>
                                          </p:spTgt>
                                        </p:tgtEl>
                                        <p:attrNameLst>
                                          <p:attrName>style.visibility</p:attrName>
                                        </p:attrNameLst>
                                      </p:cBhvr>
                                      <p:to>
                                        <p:strVal val="visible"/>
                                      </p:to>
                                    </p:set>
                                    <p:animEffect transition="in" filter="fade">
                                      <p:cBhvr>
                                        <p:cTn id="31" dur="1000"/>
                                        <p:tgtEl>
                                          <p:spTgt spid="6">
                                            <p:graphicEl>
                                              <a:dgm id="{779C811A-20B1-48D1-A727-58A4915DBFF4}"/>
                                            </p:graphicEl>
                                          </p:spTgt>
                                        </p:tgtEl>
                                      </p:cBhvr>
                                    </p:animEffect>
                                    <p:anim calcmode="lin" valueType="num">
                                      <p:cBhvr>
                                        <p:cTn id="32" dur="1000" fill="hold"/>
                                        <p:tgtEl>
                                          <p:spTgt spid="6">
                                            <p:graphicEl>
                                              <a:dgm id="{779C811A-20B1-48D1-A727-58A4915DBFF4}"/>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779C811A-20B1-48D1-A727-58A4915DBFF4}"/>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graphicEl>
                                              <a:dgm id="{19DF9445-77A5-4C5D-A9F2-95547115BEC4}"/>
                                            </p:graphicEl>
                                          </p:spTgt>
                                        </p:tgtEl>
                                        <p:attrNameLst>
                                          <p:attrName>style.visibility</p:attrName>
                                        </p:attrNameLst>
                                      </p:cBhvr>
                                      <p:to>
                                        <p:strVal val="visible"/>
                                      </p:to>
                                    </p:set>
                                    <p:animEffect transition="in" filter="fade">
                                      <p:cBhvr>
                                        <p:cTn id="38" dur="1000"/>
                                        <p:tgtEl>
                                          <p:spTgt spid="6">
                                            <p:graphicEl>
                                              <a:dgm id="{19DF9445-77A5-4C5D-A9F2-95547115BEC4}"/>
                                            </p:graphicEl>
                                          </p:spTgt>
                                        </p:tgtEl>
                                      </p:cBhvr>
                                    </p:animEffect>
                                    <p:anim calcmode="lin" valueType="num">
                                      <p:cBhvr>
                                        <p:cTn id="39" dur="1000" fill="hold"/>
                                        <p:tgtEl>
                                          <p:spTgt spid="6">
                                            <p:graphicEl>
                                              <a:dgm id="{19DF9445-77A5-4C5D-A9F2-95547115BEC4}"/>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19DF9445-77A5-4C5D-A9F2-95547115BEC4}"/>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graphicEl>
                                              <a:dgm id="{F1D789D6-E5A3-4B54-B9DC-D9E5D4099DC2}"/>
                                            </p:graphicEl>
                                          </p:spTgt>
                                        </p:tgtEl>
                                        <p:attrNameLst>
                                          <p:attrName>style.visibility</p:attrName>
                                        </p:attrNameLst>
                                      </p:cBhvr>
                                      <p:to>
                                        <p:strVal val="visible"/>
                                      </p:to>
                                    </p:set>
                                    <p:animEffect transition="in" filter="fade">
                                      <p:cBhvr>
                                        <p:cTn id="43" dur="1000"/>
                                        <p:tgtEl>
                                          <p:spTgt spid="6">
                                            <p:graphicEl>
                                              <a:dgm id="{F1D789D6-E5A3-4B54-B9DC-D9E5D4099DC2}"/>
                                            </p:graphicEl>
                                          </p:spTgt>
                                        </p:tgtEl>
                                      </p:cBhvr>
                                    </p:animEffect>
                                    <p:anim calcmode="lin" valueType="num">
                                      <p:cBhvr>
                                        <p:cTn id="44" dur="1000" fill="hold"/>
                                        <p:tgtEl>
                                          <p:spTgt spid="6">
                                            <p:graphicEl>
                                              <a:dgm id="{F1D789D6-E5A3-4B54-B9DC-D9E5D4099DC2}"/>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F1D789D6-E5A3-4B54-B9DC-D9E5D4099DC2}"/>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graphicEl>
                                              <a:dgm id="{189A132A-CAB4-4C8D-88B0-C4F373D39ADA}"/>
                                            </p:graphicEl>
                                          </p:spTgt>
                                        </p:tgtEl>
                                        <p:attrNameLst>
                                          <p:attrName>style.visibility</p:attrName>
                                        </p:attrNameLst>
                                      </p:cBhvr>
                                      <p:to>
                                        <p:strVal val="visible"/>
                                      </p:to>
                                    </p:set>
                                    <p:animEffect transition="in" filter="fade">
                                      <p:cBhvr>
                                        <p:cTn id="50" dur="1000"/>
                                        <p:tgtEl>
                                          <p:spTgt spid="6">
                                            <p:graphicEl>
                                              <a:dgm id="{189A132A-CAB4-4C8D-88B0-C4F373D39ADA}"/>
                                            </p:graphicEl>
                                          </p:spTgt>
                                        </p:tgtEl>
                                      </p:cBhvr>
                                    </p:animEffect>
                                    <p:anim calcmode="lin" valueType="num">
                                      <p:cBhvr>
                                        <p:cTn id="51" dur="1000" fill="hold"/>
                                        <p:tgtEl>
                                          <p:spTgt spid="6">
                                            <p:graphicEl>
                                              <a:dgm id="{189A132A-CAB4-4C8D-88B0-C4F373D39ADA}"/>
                                            </p:graphicEl>
                                          </p:spTgt>
                                        </p:tgtEl>
                                        <p:attrNameLst>
                                          <p:attrName>ppt_x</p:attrName>
                                        </p:attrNameLst>
                                      </p:cBhvr>
                                      <p:tavLst>
                                        <p:tav tm="0">
                                          <p:val>
                                            <p:strVal val="#ppt_x"/>
                                          </p:val>
                                        </p:tav>
                                        <p:tav tm="100000">
                                          <p:val>
                                            <p:strVal val="#ppt_x"/>
                                          </p:val>
                                        </p:tav>
                                      </p:tavLst>
                                    </p:anim>
                                    <p:anim calcmode="lin" valueType="num">
                                      <p:cBhvr>
                                        <p:cTn id="52" dur="1000" fill="hold"/>
                                        <p:tgtEl>
                                          <p:spTgt spid="6">
                                            <p:graphicEl>
                                              <a:dgm id="{189A132A-CAB4-4C8D-88B0-C4F373D39ADA}"/>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graphicEl>
                                              <a:dgm id="{2C71A28C-37E4-49AB-9982-DF8070C7F88B}"/>
                                            </p:graphicEl>
                                          </p:spTgt>
                                        </p:tgtEl>
                                        <p:attrNameLst>
                                          <p:attrName>style.visibility</p:attrName>
                                        </p:attrNameLst>
                                      </p:cBhvr>
                                      <p:to>
                                        <p:strVal val="visible"/>
                                      </p:to>
                                    </p:set>
                                    <p:animEffect transition="in" filter="fade">
                                      <p:cBhvr>
                                        <p:cTn id="55" dur="1000"/>
                                        <p:tgtEl>
                                          <p:spTgt spid="6">
                                            <p:graphicEl>
                                              <a:dgm id="{2C71A28C-37E4-49AB-9982-DF8070C7F88B}"/>
                                            </p:graphicEl>
                                          </p:spTgt>
                                        </p:tgtEl>
                                      </p:cBhvr>
                                    </p:animEffect>
                                    <p:anim calcmode="lin" valueType="num">
                                      <p:cBhvr>
                                        <p:cTn id="56" dur="1000" fill="hold"/>
                                        <p:tgtEl>
                                          <p:spTgt spid="6">
                                            <p:graphicEl>
                                              <a:dgm id="{2C71A28C-37E4-49AB-9982-DF8070C7F88B}"/>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2C71A28C-37E4-49AB-9982-DF8070C7F88B}"/>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graphicEl>
                                              <a:dgm id="{6C26CDD8-3E63-44C4-AC22-A2AE0FA41CCB}"/>
                                            </p:graphicEl>
                                          </p:spTgt>
                                        </p:tgtEl>
                                        <p:attrNameLst>
                                          <p:attrName>style.visibility</p:attrName>
                                        </p:attrNameLst>
                                      </p:cBhvr>
                                      <p:to>
                                        <p:strVal val="visible"/>
                                      </p:to>
                                    </p:set>
                                    <p:animEffect transition="in" filter="fade">
                                      <p:cBhvr>
                                        <p:cTn id="60" dur="1000"/>
                                        <p:tgtEl>
                                          <p:spTgt spid="6">
                                            <p:graphicEl>
                                              <a:dgm id="{6C26CDD8-3E63-44C4-AC22-A2AE0FA41CCB}"/>
                                            </p:graphicEl>
                                          </p:spTgt>
                                        </p:tgtEl>
                                      </p:cBhvr>
                                    </p:animEffect>
                                    <p:anim calcmode="lin" valueType="num">
                                      <p:cBhvr>
                                        <p:cTn id="61" dur="1000" fill="hold"/>
                                        <p:tgtEl>
                                          <p:spTgt spid="6">
                                            <p:graphicEl>
                                              <a:dgm id="{6C26CDD8-3E63-44C4-AC22-A2AE0FA41CCB}"/>
                                            </p:graphicEl>
                                          </p:spTgt>
                                        </p:tgtEl>
                                        <p:attrNameLst>
                                          <p:attrName>ppt_x</p:attrName>
                                        </p:attrNameLst>
                                      </p:cBhvr>
                                      <p:tavLst>
                                        <p:tav tm="0">
                                          <p:val>
                                            <p:strVal val="#ppt_x"/>
                                          </p:val>
                                        </p:tav>
                                        <p:tav tm="100000">
                                          <p:val>
                                            <p:strVal val="#ppt_x"/>
                                          </p:val>
                                        </p:tav>
                                      </p:tavLst>
                                    </p:anim>
                                    <p:anim calcmode="lin" valueType="num">
                                      <p:cBhvr>
                                        <p:cTn id="62" dur="1000" fill="hold"/>
                                        <p:tgtEl>
                                          <p:spTgt spid="6">
                                            <p:graphicEl>
                                              <a:dgm id="{6C26CDD8-3E63-44C4-AC22-A2AE0FA41CC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Maintenance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1576961"/>
              </p:ext>
            </p:extLst>
          </p:nvPr>
        </p:nvGraphicFramePr>
        <p:xfrm>
          <a:off x="609600" y="1600201"/>
          <a:ext cx="5022457"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0" y="1364672"/>
            <a:ext cx="6096000" cy="4572000"/>
          </a:xfrm>
          <a:prstGeom prst="rect">
            <a:avLst/>
          </a:prstGeom>
        </p:spPr>
      </p:pic>
      <p:sp>
        <p:nvSpPr>
          <p:cNvPr id="7" name="TextBox 6"/>
          <p:cNvSpPr txBox="1"/>
          <p:nvPr/>
        </p:nvSpPr>
        <p:spPr>
          <a:xfrm>
            <a:off x="0" y="6580909"/>
            <a:ext cx="12192000" cy="261610"/>
          </a:xfrm>
          <a:prstGeom prst="rect">
            <a:avLst/>
          </a:prstGeom>
          <a:noFill/>
        </p:spPr>
        <p:txBody>
          <a:bodyPr wrap="square" rtlCol="0">
            <a:spAutoFit/>
          </a:bodyPr>
          <a:lstStyle/>
          <a:p>
            <a:pPr algn="ctr"/>
            <a:r>
              <a:rPr lang="en-US" sz="1050" dirty="0"/>
              <a:t>http://www.flickr.com/photos/wjlonien/6309343565/</a:t>
            </a:r>
          </a:p>
        </p:txBody>
      </p:sp>
    </p:spTree>
    <p:extLst>
      <p:ext uri="{BB962C8B-B14F-4D97-AF65-F5344CB8AC3E}">
        <p14:creationId xmlns:p14="http://schemas.microsoft.com/office/powerpoint/2010/main" val="38680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D5692AE3-BF32-46F6-9B87-F11D0EB4BD8B}"/>
                                            </p:graphicEl>
                                          </p:spTgt>
                                        </p:tgtEl>
                                        <p:attrNameLst>
                                          <p:attrName>style.visibility</p:attrName>
                                        </p:attrNameLst>
                                      </p:cBhvr>
                                      <p:to>
                                        <p:strVal val="visible"/>
                                      </p:to>
                                    </p:set>
                                    <p:animEffect transition="in" filter="fade">
                                      <p:cBhvr>
                                        <p:cTn id="7" dur="1000"/>
                                        <p:tgtEl>
                                          <p:spTgt spid="5">
                                            <p:graphicEl>
                                              <a:dgm id="{D5692AE3-BF32-46F6-9B87-F11D0EB4BD8B}"/>
                                            </p:graphicEl>
                                          </p:spTgt>
                                        </p:tgtEl>
                                      </p:cBhvr>
                                    </p:animEffect>
                                    <p:anim calcmode="lin" valueType="num">
                                      <p:cBhvr>
                                        <p:cTn id="8" dur="1000" fill="hold"/>
                                        <p:tgtEl>
                                          <p:spTgt spid="5">
                                            <p:graphicEl>
                                              <a:dgm id="{D5692AE3-BF32-46F6-9B87-F11D0EB4BD8B}"/>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D5692AE3-BF32-46F6-9B87-F11D0EB4BD8B}"/>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BB4D41B9-6BED-4827-8356-6F7E999832F2}"/>
                                            </p:graphicEl>
                                          </p:spTgt>
                                        </p:tgtEl>
                                        <p:attrNameLst>
                                          <p:attrName>style.visibility</p:attrName>
                                        </p:attrNameLst>
                                      </p:cBhvr>
                                      <p:to>
                                        <p:strVal val="visible"/>
                                      </p:to>
                                    </p:set>
                                    <p:animEffect transition="in" filter="fade">
                                      <p:cBhvr>
                                        <p:cTn id="14" dur="1000"/>
                                        <p:tgtEl>
                                          <p:spTgt spid="5">
                                            <p:graphicEl>
                                              <a:dgm id="{BB4D41B9-6BED-4827-8356-6F7E999832F2}"/>
                                            </p:graphicEl>
                                          </p:spTgt>
                                        </p:tgtEl>
                                      </p:cBhvr>
                                    </p:animEffect>
                                    <p:anim calcmode="lin" valueType="num">
                                      <p:cBhvr>
                                        <p:cTn id="15" dur="1000" fill="hold"/>
                                        <p:tgtEl>
                                          <p:spTgt spid="5">
                                            <p:graphicEl>
                                              <a:dgm id="{BB4D41B9-6BED-4827-8356-6F7E999832F2}"/>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BB4D41B9-6BED-4827-8356-6F7E999832F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5AC87D88-C740-4FAB-A54C-C59D31BB6AB2}"/>
                                            </p:graphicEl>
                                          </p:spTgt>
                                        </p:tgtEl>
                                        <p:attrNameLst>
                                          <p:attrName>style.visibility</p:attrName>
                                        </p:attrNameLst>
                                      </p:cBhvr>
                                      <p:to>
                                        <p:strVal val="visible"/>
                                      </p:to>
                                    </p:set>
                                    <p:animEffect transition="in" filter="fade">
                                      <p:cBhvr>
                                        <p:cTn id="21" dur="1000"/>
                                        <p:tgtEl>
                                          <p:spTgt spid="5">
                                            <p:graphicEl>
                                              <a:dgm id="{5AC87D88-C740-4FAB-A54C-C59D31BB6AB2}"/>
                                            </p:graphicEl>
                                          </p:spTgt>
                                        </p:tgtEl>
                                      </p:cBhvr>
                                    </p:animEffect>
                                    <p:anim calcmode="lin" valueType="num">
                                      <p:cBhvr>
                                        <p:cTn id="22" dur="1000" fill="hold"/>
                                        <p:tgtEl>
                                          <p:spTgt spid="5">
                                            <p:graphicEl>
                                              <a:dgm id="{5AC87D88-C740-4FAB-A54C-C59D31BB6AB2}"/>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5AC87D88-C740-4FAB-A54C-C59D31BB6AB2}"/>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F1C9BE79-8359-4821-BDAA-331AE1D5BDEF}"/>
                                            </p:graphicEl>
                                          </p:spTgt>
                                        </p:tgtEl>
                                        <p:attrNameLst>
                                          <p:attrName>style.visibility</p:attrName>
                                        </p:attrNameLst>
                                      </p:cBhvr>
                                      <p:to>
                                        <p:strVal val="visible"/>
                                      </p:to>
                                    </p:set>
                                    <p:animEffect transition="in" filter="fade">
                                      <p:cBhvr>
                                        <p:cTn id="28" dur="1000"/>
                                        <p:tgtEl>
                                          <p:spTgt spid="5">
                                            <p:graphicEl>
                                              <a:dgm id="{F1C9BE79-8359-4821-BDAA-331AE1D5BDEF}"/>
                                            </p:graphicEl>
                                          </p:spTgt>
                                        </p:tgtEl>
                                      </p:cBhvr>
                                    </p:animEffect>
                                    <p:anim calcmode="lin" valueType="num">
                                      <p:cBhvr>
                                        <p:cTn id="29" dur="1000" fill="hold"/>
                                        <p:tgtEl>
                                          <p:spTgt spid="5">
                                            <p:graphicEl>
                                              <a:dgm id="{F1C9BE79-8359-4821-BDAA-331AE1D5BDEF}"/>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F1C9BE79-8359-4821-BDAA-331AE1D5BD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Maintenance</a:t>
            </a:r>
          </a:p>
        </p:txBody>
      </p:sp>
      <p:sp>
        <p:nvSpPr>
          <p:cNvPr id="3" name="Text Placeholder 2"/>
          <p:cNvSpPr>
            <a:spLocks noGrp="1"/>
          </p:cNvSpPr>
          <p:nvPr>
            <p:ph type="body" idx="1"/>
          </p:nvPr>
        </p:nvSpPr>
        <p:spPr/>
        <p:txBody>
          <a:bodyPr/>
          <a:lstStyle/>
          <a:p>
            <a:r>
              <a:rPr lang="en-US" dirty="0"/>
              <a:t>Index Rebuild</a:t>
            </a:r>
          </a:p>
        </p:txBody>
      </p:sp>
      <p:sp>
        <p:nvSpPr>
          <p:cNvPr id="4" name="Content Placeholder 3"/>
          <p:cNvSpPr>
            <a:spLocks noGrp="1"/>
          </p:cNvSpPr>
          <p:nvPr>
            <p:ph sz="half" idx="2"/>
          </p:nvPr>
        </p:nvSpPr>
        <p:spPr/>
        <p:txBody>
          <a:bodyPr/>
          <a:lstStyle/>
          <a:p>
            <a:r>
              <a:rPr lang="en-US" dirty="0"/>
              <a:t>Can be online or offline depending on version, edition and column data types</a:t>
            </a:r>
          </a:p>
          <a:p>
            <a:r>
              <a:rPr lang="en-US" dirty="0"/>
              <a:t>Creates new indexes then drops old index</a:t>
            </a:r>
          </a:p>
          <a:p>
            <a:r>
              <a:rPr lang="en-US" dirty="0"/>
              <a:t>Updates Statistics on index</a:t>
            </a:r>
          </a:p>
        </p:txBody>
      </p:sp>
      <p:sp>
        <p:nvSpPr>
          <p:cNvPr id="5" name="Text Placeholder 4"/>
          <p:cNvSpPr>
            <a:spLocks noGrp="1"/>
          </p:cNvSpPr>
          <p:nvPr>
            <p:ph type="body" sz="quarter" idx="3"/>
          </p:nvPr>
        </p:nvSpPr>
        <p:spPr/>
        <p:txBody>
          <a:bodyPr/>
          <a:lstStyle/>
          <a:p>
            <a:r>
              <a:rPr lang="en-US" dirty="0"/>
              <a:t>Index Defrag</a:t>
            </a:r>
          </a:p>
        </p:txBody>
      </p:sp>
      <p:sp>
        <p:nvSpPr>
          <p:cNvPr id="6" name="Content Placeholder 5"/>
          <p:cNvSpPr>
            <a:spLocks noGrp="1"/>
          </p:cNvSpPr>
          <p:nvPr>
            <p:ph sz="quarter" idx="4"/>
          </p:nvPr>
        </p:nvSpPr>
        <p:spPr/>
        <p:txBody>
          <a:bodyPr/>
          <a:lstStyle/>
          <a:p>
            <a:r>
              <a:rPr lang="en-US" dirty="0"/>
              <a:t>Always Online</a:t>
            </a:r>
          </a:p>
          <a:p>
            <a:r>
              <a:rPr lang="en-US" dirty="0"/>
              <a:t>Moves data around pages row by row</a:t>
            </a:r>
          </a:p>
          <a:p>
            <a:r>
              <a:rPr lang="en-US" dirty="0"/>
              <a:t>Only moves rows that need to be moved</a:t>
            </a:r>
          </a:p>
        </p:txBody>
      </p:sp>
      <p:sp>
        <p:nvSpPr>
          <p:cNvPr id="7" name="TextBox 6"/>
          <p:cNvSpPr txBox="1"/>
          <p:nvPr/>
        </p:nvSpPr>
        <p:spPr>
          <a:xfrm>
            <a:off x="0" y="6592528"/>
            <a:ext cx="12192000" cy="261610"/>
          </a:xfrm>
          <a:prstGeom prst="rect">
            <a:avLst/>
          </a:prstGeom>
          <a:noFill/>
        </p:spPr>
        <p:txBody>
          <a:bodyPr wrap="square" rtlCol="0">
            <a:spAutoFit/>
          </a:bodyPr>
          <a:lstStyle/>
          <a:p>
            <a:pPr algn="ctr"/>
            <a:r>
              <a:rPr lang="en-US" sz="1050" dirty="0"/>
              <a:t>http://www.flickr.com/photos/usnavy/5488581781/</a:t>
            </a:r>
          </a:p>
        </p:txBody>
      </p:sp>
    </p:spTree>
    <p:extLst>
      <p:ext uri="{BB962C8B-B14F-4D97-AF65-F5344CB8AC3E}">
        <p14:creationId xmlns:p14="http://schemas.microsoft.com/office/powerpoint/2010/main" val="149874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4590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6592525"/>
            <a:ext cx="12192000" cy="261610"/>
          </a:xfrm>
          <a:prstGeom prst="rect">
            <a:avLst/>
          </a:prstGeom>
          <a:noFill/>
        </p:spPr>
        <p:txBody>
          <a:bodyPr wrap="square" rtlCol="0">
            <a:spAutoFit/>
          </a:bodyPr>
          <a:lstStyle/>
          <a:p>
            <a:pPr algn="ctr"/>
            <a:r>
              <a:rPr lang="en-US" sz="1050" dirty="0"/>
              <a:t>http://www.flickr.com/photos/franganillo/3676227162/</a:t>
            </a:r>
          </a:p>
        </p:txBody>
      </p:sp>
    </p:spTree>
    <p:extLst>
      <p:ext uri="{BB962C8B-B14F-4D97-AF65-F5344CB8AC3E}">
        <p14:creationId xmlns:p14="http://schemas.microsoft.com/office/powerpoint/2010/main" val="390852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E744C598-C9FA-43AF-AC0B-CE4297820473}"/>
                                            </p:graphicEl>
                                          </p:spTgt>
                                        </p:tgtEl>
                                        <p:attrNameLst>
                                          <p:attrName>style.visibility</p:attrName>
                                        </p:attrNameLst>
                                      </p:cBhvr>
                                      <p:to>
                                        <p:strVal val="visible"/>
                                      </p:to>
                                    </p:set>
                                    <p:animEffect transition="in" filter="fade">
                                      <p:cBhvr>
                                        <p:cTn id="7" dur="1000"/>
                                        <p:tgtEl>
                                          <p:spTgt spid="5">
                                            <p:graphicEl>
                                              <a:dgm id="{E744C598-C9FA-43AF-AC0B-CE4297820473}"/>
                                            </p:graphicEl>
                                          </p:spTgt>
                                        </p:tgtEl>
                                      </p:cBhvr>
                                    </p:animEffect>
                                    <p:anim calcmode="lin" valueType="num">
                                      <p:cBhvr>
                                        <p:cTn id="8" dur="1000" fill="hold"/>
                                        <p:tgtEl>
                                          <p:spTgt spid="5">
                                            <p:graphicEl>
                                              <a:dgm id="{E744C598-C9FA-43AF-AC0B-CE4297820473}"/>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E744C598-C9FA-43AF-AC0B-CE4297820473}"/>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A5795D88-0D1C-4D30-A146-728797D49F36}"/>
                                            </p:graphicEl>
                                          </p:spTgt>
                                        </p:tgtEl>
                                        <p:attrNameLst>
                                          <p:attrName>style.visibility</p:attrName>
                                        </p:attrNameLst>
                                      </p:cBhvr>
                                      <p:to>
                                        <p:strVal val="visible"/>
                                      </p:to>
                                    </p:set>
                                    <p:animEffect transition="in" filter="fade">
                                      <p:cBhvr>
                                        <p:cTn id="14" dur="1000"/>
                                        <p:tgtEl>
                                          <p:spTgt spid="5">
                                            <p:graphicEl>
                                              <a:dgm id="{A5795D88-0D1C-4D30-A146-728797D49F36}"/>
                                            </p:graphicEl>
                                          </p:spTgt>
                                        </p:tgtEl>
                                      </p:cBhvr>
                                    </p:animEffect>
                                    <p:anim calcmode="lin" valueType="num">
                                      <p:cBhvr>
                                        <p:cTn id="15" dur="1000" fill="hold"/>
                                        <p:tgtEl>
                                          <p:spTgt spid="5">
                                            <p:graphicEl>
                                              <a:dgm id="{A5795D88-0D1C-4D30-A146-728797D49F36}"/>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A5795D88-0D1C-4D30-A146-728797D49F36}"/>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1F12C568-9C7F-4D87-8155-8330DBAC918F}"/>
                                            </p:graphicEl>
                                          </p:spTgt>
                                        </p:tgtEl>
                                        <p:attrNameLst>
                                          <p:attrName>style.visibility</p:attrName>
                                        </p:attrNameLst>
                                      </p:cBhvr>
                                      <p:to>
                                        <p:strVal val="visible"/>
                                      </p:to>
                                    </p:set>
                                    <p:animEffect transition="in" filter="fade">
                                      <p:cBhvr>
                                        <p:cTn id="21" dur="1000"/>
                                        <p:tgtEl>
                                          <p:spTgt spid="5">
                                            <p:graphicEl>
                                              <a:dgm id="{1F12C568-9C7F-4D87-8155-8330DBAC918F}"/>
                                            </p:graphicEl>
                                          </p:spTgt>
                                        </p:tgtEl>
                                      </p:cBhvr>
                                    </p:animEffect>
                                    <p:anim calcmode="lin" valueType="num">
                                      <p:cBhvr>
                                        <p:cTn id="22" dur="1000" fill="hold"/>
                                        <p:tgtEl>
                                          <p:spTgt spid="5">
                                            <p:graphicEl>
                                              <a:dgm id="{1F12C568-9C7F-4D87-8155-8330DBAC918F}"/>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1F12C568-9C7F-4D87-8155-8330DBAC918F}"/>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21498578-C712-4869-9643-CAC0B8B7BB27}"/>
                                            </p:graphicEl>
                                          </p:spTgt>
                                        </p:tgtEl>
                                        <p:attrNameLst>
                                          <p:attrName>style.visibility</p:attrName>
                                        </p:attrNameLst>
                                      </p:cBhvr>
                                      <p:to>
                                        <p:strVal val="visible"/>
                                      </p:to>
                                    </p:set>
                                    <p:animEffect transition="in" filter="fade">
                                      <p:cBhvr>
                                        <p:cTn id="28" dur="1000"/>
                                        <p:tgtEl>
                                          <p:spTgt spid="5">
                                            <p:graphicEl>
                                              <a:dgm id="{21498578-C712-4869-9643-CAC0B8B7BB27}"/>
                                            </p:graphicEl>
                                          </p:spTgt>
                                        </p:tgtEl>
                                      </p:cBhvr>
                                    </p:animEffect>
                                    <p:anim calcmode="lin" valueType="num">
                                      <p:cBhvr>
                                        <p:cTn id="29" dur="1000" fill="hold"/>
                                        <p:tgtEl>
                                          <p:spTgt spid="5">
                                            <p:graphicEl>
                                              <a:dgm id="{21498578-C712-4869-9643-CAC0B8B7BB27}"/>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21498578-C712-4869-9643-CAC0B8B7BB27}"/>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CE23CB08-F977-4EB3-BA76-BED2EC16DF73}"/>
                                            </p:graphicEl>
                                          </p:spTgt>
                                        </p:tgtEl>
                                        <p:attrNameLst>
                                          <p:attrName>style.visibility</p:attrName>
                                        </p:attrNameLst>
                                      </p:cBhvr>
                                      <p:to>
                                        <p:strVal val="visible"/>
                                      </p:to>
                                    </p:set>
                                    <p:animEffect transition="in" filter="fade">
                                      <p:cBhvr>
                                        <p:cTn id="35" dur="1000"/>
                                        <p:tgtEl>
                                          <p:spTgt spid="5">
                                            <p:graphicEl>
                                              <a:dgm id="{CE23CB08-F977-4EB3-BA76-BED2EC16DF73}"/>
                                            </p:graphicEl>
                                          </p:spTgt>
                                        </p:tgtEl>
                                      </p:cBhvr>
                                    </p:animEffect>
                                    <p:anim calcmode="lin" valueType="num">
                                      <p:cBhvr>
                                        <p:cTn id="36" dur="1000" fill="hold"/>
                                        <p:tgtEl>
                                          <p:spTgt spid="5">
                                            <p:graphicEl>
                                              <a:dgm id="{CE23CB08-F977-4EB3-BA76-BED2EC16DF73}"/>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CE23CB08-F977-4EB3-BA76-BED2EC16DF7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pic>
        <p:nvPicPr>
          <p:cNvPr id="4" name="Picture 3"/>
          <p:cNvPicPr>
            <a:picLocks noChangeAspect="1"/>
          </p:cNvPicPr>
          <p:nvPr/>
        </p:nvPicPr>
        <p:blipFill>
          <a:blip r:embed="rId3"/>
          <a:stretch>
            <a:fillRect/>
          </a:stretch>
        </p:blipFill>
        <p:spPr>
          <a:xfrm>
            <a:off x="248889" y="1960562"/>
            <a:ext cx="11694221" cy="4351338"/>
          </a:xfrm>
          <a:prstGeom prst="rect">
            <a:avLst/>
          </a:prstGeom>
        </p:spPr>
      </p:pic>
    </p:spTree>
    <p:extLst>
      <p:ext uri="{BB962C8B-B14F-4D97-AF65-F5344CB8AC3E}">
        <p14:creationId xmlns:p14="http://schemas.microsoft.com/office/powerpoint/2010/main" val="152879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40265" y="365126"/>
            <a:ext cx="4571016" cy="4571016"/>
          </a:xfrm>
        </p:spPr>
      </p:pic>
      <p:sp>
        <p:nvSpPr>
          <p:cNvPr id="5" name="TextBox 4"/>
          <p:cNvSpPr txBox="1"/>
          <p:nvPr/>
        </p:nvSpPr>
        <p:spPr>
          <a:xfrm>
            <a:off x="0" y="6577780"/>
            <a:ext cx="12192000" cy="261610"/>
          </a:xfrm>
          <a:prstGeom prst="rect">
            <a:avLst/>
          </a:prstGeom>
          <a:noFill/>
        </p:spPr>
        <p:txBody>
          <a:bodyPr wrap="square" rtlCol="0">
            <a:spAutoFit/>
          </a:bodyPr>
          <a:lstStyle/>
          <a:p>
            <a:pPr algn="ctr"/>
            <a:r>
              <a:rPr lang="en-US" sz="1050" dirty="0"/>
              <a:t>http://www.flickr.com/photos/aussiegall/316350537/</a:t>
            </a:r>
          </a:p>
        </p:txBody>
      </p:sp>
      <p:graphicFrame>
        <p:nvGraphicFramePr>
          <p:cNvPr id="3" name="Diagram 2"/>
          <p:cNvGraphicFramePr/>
          <p:nvPr>
            <p:extLst>
              <p:ext uri="{D42A27DB-BD31-4B8C-83A1-F6EECF244321}">
                <p14:modId xmlns:p14="http://schemas.microsoft.com/office/powerpoint/2010/main" val="2005001122"/>
              </p:ext>
            </p:extLst>
          </p:nvPr>
        </p:nvGraphicFramePr>
        <p:xfrm>
          <a:off x="838200" y="1825625"/>
          <a:ext cx="622614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047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9AA7D471-C12B-46E5-B790-45F4C69A40F5}"/>
                                            </p:graphicEl>
                                          </p:spTgt>
                                        </p:tgtEl>
                                        <p:attrNameLst>
                                          <p:attrName>style.visibility</p:attrName>
                                        </p:attrNameLst>
                                      </p:cBhvr>
                                      <p:to>
                                        <p:strVal val="visible"/>
                                      </p:to>
                                    </p:set>
                                    <p:animEffect transition="in" filter="fade">
                                      <p:cBhvr>
                                        <p:cTn id="7" dur="1000"/>
                                        <p:tgtEl>
                                          <p:spTgt spid="3">
                                            <p:graphicEl>
                                              <a:dgm id="{9AA7D471-C12B-46E5-B790-45F4C69A40F5}"/>
                                            </p:graphicEl>
                                          </p:spTgt>
                                        </p:tgtEl>
                                      </p:cBhvr>
                                    </p:animEffect>
                                    <p:anim calcmode="lin" valueType="num">
                                      <p:cBhvr>
                                        <p:cTn id="8" dur="1000" fill="hold"/>
                                        <p:tgtEl>
                                          <p:spTgt spid="3">
                                            <p:graphicEl>
                                              <a:dgm id="{9AA7D471-C12B-46E5-B790-45F4C69A40F5}"/>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AA7D471-C12B-46E5-B790-45F4C69A40F5}"/>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graphicEl>
                                              <a:dgm id="{D22C7796-B67D-4959-9A5F-E2C93C5EDD7A}"/>
                                            </p:graphicEl>
                                          </p:spTgt>
                                        </p:tgtEl>
                                        <p:attrNameLst>
                                          <p:attrName>style.visibility</p:attrName>
                                        </p:attrNameLst>
                                      </p:cBhvr>
                                      <p:to>
                                        <p:strVal val="visible"/>
                                      </p:to>
                                    </p:set>
                                    <p:animEffect transition="in" filter="fade">
                                      <p:cBhvr>
                                        <p:cTn id="14" dur="1000"/>
                                        <p:tgtEl>
                                          <p:spTgt spid="3">
                                            <p:graphicEl>
                                              <a:dgm id="{D22C7796-B67D-4959-9A5F-E2C93C5EDD7A}"/>
                                            </p:graphicEl>
                                          </p:spTgt>
                                        </p:tgtEl>
                                      </p:cBhvr>
                                    </p:animEffect>
                                    <p:anim calcmode="lin" valueType="num">
                                      <p:cBhvr>
                                        <p:cTn id="15" dur="1000" fill="hold"/>
                                        <p:tgtEl>
                                          <p:spTgt spid="3">
                                            <p:graphicEl>
                                              <a:dgm id="{D22C7796-B67D-4959-9A5F-E2C93C5EDD7A}"/>
                                            </p:graphicEl>
                                          </p:spTgt>
                                        </p:tgtEl>
                                        <p:attrNameLst>
                                          <p:attrName>ppt_x</p:attrName>
                                        </p:attrNameLst>
                                      </p:cBhvr>
                                      <p:tavLst>
                                        <p:tav tm="0">
                                          <p:val>
                                            <p:strVal val="#ppt_x"/>
                                          </p:val>
                                        </p:tav>
                                        <p:tav tm="100000">
                                          <p:val>
                                            <p:strVal val="#ppt_x"/>
                                          </p:val>
                                        </p:tav>
                                      </p:tavLst>
                                    </p:anim>
                                    <p:anim calcmode="lin" valueType="num">
                                      <p:cBhvr>
                                        <p:cTn id="16" dur="1000" fill="hold"/>
                                        <p:tgtEl>
                                          <p:spTgt spid="3">
                                            <p:graphicEl>
                                              <a:dgm id="{D22C7796-B67D-4959-9A5F-E2C93C5EDD7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graphicEl>
                                              <a:dgm id="{F349D6BE-8993-41E3-A473-365DFE1C521D}"/>
                                            </p:graphicEl>
                                          </p:spTgt>
                                        </p:tgtEl>
                                        <p:attrNameLst>
                                          <p:attrName>style.visibility</p:attrName>
                                        </p:attrNameLst>
                                      </p:cBhvr>
                                      <p:to>
                                        <p:strVal val="visible"/>
                                      </p:to>
                                    </p:set>
                                    <p:animEffect transition="in" filter="fade">
                                      <p:cBhvr>
                                        <p:cTn id="21" dur="1000"/>
                                        <p:tgtEl>
                                          <p:spTgt spid="3">
                                            <p:graphicEl>
                                              <a:dgm id="{F349D6BE-8993-41E3-A473-365DFE1C521D}"/>
                                            </p:graphicEl>
                                          </p:spTgt>
                                        </p:tgtEl>
                                      </p:cBhvr>
                                    </p:animEffect>
                                    <p:anim calcmode="lin" valueType="num">
                                      <p:cBhvr>
                                        <p:cTn id="22" dur="1000" fill="hold"/>
                                        <p:tgtEl>
                                          <p:spTgt spid="3">
                                            <p:graphicEl>
                                              <a:dgm id="{F349D6BE-8993-41E3-A473-365DFE1C521D}"/>
                                            </p:graphicEl>
                                          </p:spTgt>
                                        </p:tgtEl>
                                        <p:attrNameLst>
                                          <p:attrName>ppt_x</p:attrName>
                                        </p:attrNameLst>
                                      </p:cBhvr>
                                      <p:tavLst>
                                        <p:tav tm="0">
                                          <p:val>
                                            <p:strVal val="#ppt_x"/>
                                          </p:val>
                                        </p:tav>
                                        <p:tav tm="100000">
                                          <p:val>
                                            <p:strVal val="#ppt_x"/>
                                          </p:val>
                                        </p:tav>
                                      </p:tavLst>
                                    </p:anim>
                                    <p:anim calcmode="lin" valueType="num">
                                      <p:cBhvr>
                                        <p:cTn id="23" dur="1000" fill="hold"/>
                                        <p:tgtEl>
                                          <p:spTgt spid="3">
                                            <p:graphicEl>
                                              <a:dgm id="{F349D6BE-8993-41E3-A473-365DFE1C521D}"/>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graphicEl>
                                              <a:dgm id="{03BD9296-A22B-4AF2-8F54-E6252884859D}"/>
                                            </p:graphicEl>
                                          </p:spTgt>
                                        </p:tgtEl>
                                        <p:attrNameLst>
                                          <p:attrName>style.visibility</p:attrName>
                                        </p:attrNameLst>
                                      </p:cBhvr>
                                      <p:to>
                                        <p:strVal val="visible"/>
                                      </p:to>
                                    </p:set>
                                    <p:animEffect transition="in" filter="fade">
                                      <p:cBhvr>
                                        <p:cTn id="28" dur="1000"/>
                                        <p:tgtEl>
                                          <p:spTgt spid="3">
                                            <p:graphicEl>
                                              <a:dgm id="{03BD9296-A22B-4AF2-8F54-E6252884859D}"/>
                                            </p:graphicEl>
                                          </p:spTgt>
                                        </p:tgtEl>
                                      </p:cBhvr>
                                    </p:animEffect>
                                    <p:anim calcmode="lin" valueType="num">
                                      <p:cBhvr>
                                        <p:cTn id="29" dur="1000" fill="hold"/>
                                        <p:tgtEl>
                                          <p:spTgt spid="3">
                                            <p:graphicEl>
                                              <a:dgm id="{03BD9296-A22B-4AF2-8F54-E6252884859D}"/>
                                            </p:graphicEl>
                                          </p:spTgt>
                                        </p:tgtEl>
                                        <p:attrNameLst>
                                          <p:attrName>ppt_x</p:attrName>
                                        </p:attrNameLst>
                                      </p:cBhvr>
                                      <p:tavLst>
                                        <p:tav tm="0">
                                          <p:val>
                                            <p:strVal val="#ppt_x"/>
                                          </p:val>
                                        </p:tav>
                                        <p:tav tm="100000">
                                          <p:val>
                                            <p:strVal val="#ppt_x"/>
                                          </p:val>
                                        </p:tav>
                                      </p:tavLst>
                                    </p:anim>
                                    <p:anim calcmode="lin" valueType="num">
                                      <p:cBhvr>
                                        <p:cTn id="30" dur="1000" fill="hold"/>
                                        <p:tgtEl>
                                          <p:spTgt spid="3">
                                            <p:graphicEl>
                                              <a:dgm id="{03BD9296-A22B-4AF2-8F54-E6252884859D}"/>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graphicEl>
                                              <a:dgm id="{017DA1ED-D5AB-4382-B914-6935F024352B}"/>
                                            </p:graphicEl>
                                          </p:spTgt>
                                        </p:tgtEl>
                                        <p:attrNameLst>
                                          <p:attrName>style.visibility</p:attrName>
                                        </p:attrNameLst>
                                      </p:cBhvr>
                                      <p:to>
                                        <p:strVal val="visible"/>
                                      </p:to>
                                    </p:set>
                                    <p:animEffect transition="in" filter="fade">
                                      <p:cBhvr>
                                        <p:cTn id="35" dur="1000"/>
                                        <p:tgtEl>
                                          <p:spTgt spid="3">
                                            <p:graphicEl>
                                              <a:dgm id="{017DA1ED-D5AB-4382-B914-6935F024352B}"/>
                                            </p:graphicEl>
                                          </p:spTgt>
                                        </p:tgtEl>
                                      </p:cBhvr>
                                    </p:animEffect>
                                    <p:anim calcmode="lin" valueType="num">
                                      <p:cBhvr>
                                        <p:cTn id="36" dur="1000" fill="hold"/>
                                        <p:tgtEl>
                                          <p:spTgt spid="3">
                                            <p:graphicEl>
                                              <a:dgm id="{017DA1ED-D5AB-4382-B914-6935F024352B}"/>
                                            </p:graphicEl>
                                          </p:spTgt>
                                        </p:tgtEl>
                                        <p:attrNameLst>
                                          <p:attrName>ppt_x</p:attrName>
                                        </p:attrNameLst>
                                      </p:cBhvr>
                                      <p:tavLst>
                                        <p:tav tm="0">
                                          <p:val>
                                            <p:strVal val="#ppt_x"/>
                                          </p:val>
                                        </p:tav>
                                        <p:tav tm="100000">
                                          <p:val>
                                            <p:strVal val="#ppt_x"/>
                                          </p:val>
                                        </p:tav>
                                      </p:tavLst>
                                    </p:anim>
                                    <p:anim calcmode="lin" valueType="num">
                                      <p:cBhvr>
                                        <p:cTn id="37" dur="1000" fill="hold"/>
                                        <p:tgtEl>
                                          <p:spTgt spid="3">
                                            <p:graphicEl>
                                              <a:dgm id="{017DA1ED-D5AB-4382-B914-6935F024352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r>
              <a:rPr lang="en-US" dirty="0"/>
              <a:t>Denny Cherry &amp; Associates Consulting</a:t>
            </a:r>
          </a:p>
          <a:p>
            <a:r>
              <a:rPr lang="en-US" dirty="0"/>
              <a:t>6 books</a:t>
            </a:r>
          </a:p>
          <a:p>
            <a:r>
              <a:rPr lang="en-US" dirty="0"/>
              <a:t>Dozens of articles</a:t>
            </a:r>
          </a:p>
          <a:p>
            <a:r>
              <a:rPr lang="en-US" dirty="0"/>
              <a:t>Microsoft MVP</a:t>
            </a:r>
          </a:p>
          <a:p>
            <a:r>
              <a:rPr lang="en-US" dirty="0"/>
              <a:t>Microsoft Certified Master</a:t>
            </a:r>
          </a:p>
          <a:p>
            <a:r>
              <a:rPr lang="en-US" dirty="0"/>
              <a:t>VMware </a:t>
            </a:r>
            <a:r>
              <a:rPr lang="en-US" dirty="0" err="1"/>
              <a:t>vExpert</a:t>
            </a:r>
            <a:endParaRPr lang="en-US" dirty="0"/>
          </a:p>
        </p:txBody>
      </p:sp>
      <p:sp>
        <p:nvSpPr>
          <p:cNvPr id="5" name="Slide Number Placeholder 4"/>
          <p:cNvSpPr>
            <a:spLocks noGrp="1"/>
          </p:cNvSpPr>
          <p:nvPr>
            <p:ph type="sldNum" sz="quarter" idx="12"/>
          </p:nvPr>
        </p:nvSpPr>
        <p:spPr>
          <a:xfrm>
            <a:off x="10096500" y="5624513"/>
            <a:ext cx="571500" cy="273844"/>
          </a:xfrm>
        </p:spPr>
        <p:txBody>
          <a:bodyPr/>
          <a:lstStyle/>
          <a:p>
            <a:fld id="{59DE6EB8-52AB-45EA-A660-3E1EBFA72987}" type="slidenum">
              <a:rPr lang="en-US" smtClean="0"/>
              <a:t>2</a:t>
            </a:fld>
            <a:endParaRPr lang="en-US"/>
          </a:p>
        </p:txBody>
      </p:sp>
      <p:pic>
        <p:nvPicPr>
          <p:cNvPr id="1026" name="Picture 2" descr="C:\Users\dcherry\Pictures\MVP_Horizontal_Full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990" y="6064634"/>
            <a:ext cx="1214438" cy="4929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herry\Pictures\MCM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384" y="6071886"/>
            <a:ext cx="1930599" cy="4929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436" y="2557367"/>
            <a:ext cx="1729920" cy="213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305" y="3029933"/>
            <a:ext cx="1744218" cy="214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Kalen\AppData\Local\Microsoft\Windows\Temporary Internet Files\Content.Outlook\OUUM8WJS\Delaney-SQLServerV2 (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3638" y="3497627"/>
            <a:ext cx="1575666" cy="1966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5218" y="1813030"/>
            <a:ext cx="1737068" cy="214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7894" y="6071885"/>
            <a:ext cx="1691411" cy="50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54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2811" y="121433"/>
            <a:ext cx="1965302" cy="1449410"/>
          </a:xfrm>
          <a:prstGeom prst="rect">
            <a:avLst/>
          </a:prstGeom>
        </p:spPr>
      </p:pic>
      <p:sp>
        <p:nvSpPr>
          <p:cNvPr id="2" name="Title 1"/>
          <p:cNvSpPr>
            <a:spLocks noGrp="1"/>
          </p:cNvSpPr>
          <p:nvPr>
            <p:ph type="title"/>
          </p:nvPr>
        </p:nvSpPr>
        <p:spPr/>
        <p:txBody>
          <a:bodyPr/>
          <a:lstStyle/>
          <a:p>
            <a:r>
              <a:rPr lang="en-US" dirty="0"/>
              <a:t>Corruption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43204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0" y="6577778"/>
            <a:ext cx="12192000" cy="261610"/>
          </a:xfrm>
          <a:prstGeom prst="rect">
            <a:avLst/>
          </a:prstGeom>
          <a:noFill/>
        </p:spPr>
        <p:txBody>
          <a:bodyPr wrap="square" rtlCol="0">
            <a:spAutoFit/>
          </a:bodyPr>
          <a:lstStyle/>
          <a:p>
            <a:pPr algn="ctr"/>
            <a:r>
              <a:rPr lang="en-US" sz="1050" dirty="0"/>
              <a:t>http://www.flickr.com/photos/posterboynyc/6321014425/</a:t>
            </a:r>
          </a:p>
        </p:txBody>
      </p:sp>
    </p:spTree>
    <p:extLst>
      <p:ext uri="{BB962C8B-B14F-4D97-AF65-F5344CB8AC3E}">
        <p14:creationId xmlns:p14="http://schemas.microsoft.com/office/powerpoint/2010/main" val="415273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27A17EDB-E101-4064-9D3E-03645F053033}"/>
                                            </p:graphicEl>
                                          </p:spTgt>
                                        </p:tgtEl>
                                        <p:attrNameLst>
                                          <p:attrName>style.visibility</p:attrName>
                                        </p:attrNameLst>
                                      </p:cBhvr>
                                      <p:to>
                                        <p:strVal val="visible"/>
                                      </p:to>
                                    </p:set>
                                    <p:animEffect transition="in" filter="fade">
                                      <p:cBhvr>
                                        <p:cTn id="7" dur="1000"/>
                                        <p:tgtEl>
                                          <p:spTgt spid="4">
                                            <p:graphicEl>
                                              <a:dgm id="{27A17EDB-E101-4064-9D3E-03645F053033}"/>
                                            </p:graphicEl>
                                          </p:spTgt>
                                        </p:tgtEl>
                                      </p:cBhvr>
                                    </p:animEffect>
                                    <p:anim calcmode="lin" valueType="num">
                                      <p:cBhvr>
                                        <p:cTn id="8" dur="1000" fill="hold"/>
                                        <p:tgtEl>
                                          <p:spTgt spid="4">
                                            <p:graphicEl>
                                              <a:dgm id="{27A17EDB-E101-4064-9D3E-03645F053033}"/>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27A17EDB-E101-4064-9D3E-03645F053033}"/>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4DC560B3-7E32-4955-9765-383ABD59B1B7}"/>
                                            </p:graphicEl>
                                          </p:spTgt>
                                        </p:tgtEl>
                                        <p:attrNameLst>
                                          <p:attrName>style.visibility</p:attrName>
                                        </p:attrNameLst>
                                      </p:cBhvr>
                                      <p:to>
                                        <p:strVal val="visible"/>
                                      </p:to>
                                    </p:set>
                                    <p:animEffect transition="in" filter="fade">
                                      <p:cBhvr>
                                        <p:cTn id="14" dur="1000"/>
                                        <p:tgtEl>
                                          <p:spTgt spid="4">
                                            <p:graphicEl>
                                              <a:dgm id="{4DC560B3-7E32-4955-9765-383ABD59B1B7}"/>
                                            </p:graphicEl>
                                          </p:spTgt>
                                        </p:tgtEl>
                                      </p:cBhvr>
                                    </p:animEffect>
                                    <p:anim calcmode="lin" valueType="num">
                                      <p:cBhvr>
                                        <p:cTn id="15" dur="1000" fill="hold"/>
                                        <p:tgtEl>
                                          <p:spTgt spid="4">
                                            <p:graphicEl>
                                              <a:dgm id="{4DC560B3-7E32-4955-9765-383ABD59B1B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4DC560B3-7E32-4955-9765-383ABD59B1B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B0DD2B15-0186-4A59-9B98-53084C388BEF}"/>
                                            </p:graphicEl>
                                          </p:spTgt>
                                        </p:tgtEl>
                                        <p:attrNameLst>
                                          <p:attrName>style.visibility</p:attrName>
                                        </p:attrNameLst>
                                      </p:cBhvr>
                                      <p:to>
                                        <p:strVal val="visible"/>
                                      </p:to>
                                    </p:set>
                                    <p:animEffect transition="in" filter="fade">
                                      <p:cBhvr>
                                        <p:cTn id="21" dur="1000"/>
                                        <p:tgtEl>
                                          <p:spTgt spid="4">
                                            <p:graphicEl>
                                              <a:dgm id="{B0DD2B15-0186-4A59-9B98-53084C388BEF}"/>
                                            </p:graphicEl>
                                          </p:spTgt>
                                        </p:tgtEl>
                                      </p:cBhvr>
                                    </p:animEffect>
                                    <p:anim calcmode="lin" valueType="num">
                                      <p:cBhvr>
                                        <p:cTn id="22" dur="1000" fill="hold"/>
                                        <p:tgtEl>
                                          <p:spTgt spid="4">
                                            <p:graphicEl>
                                              <a:dgm id="{B0DD2B15-0186-4A59-9B98-53084C388BEF}"/>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B0DD2B15-0186-4A59-9B98-53084C388BEF}"/>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AD3C7A3E-AC0A-4112-B132-3C66581E3734}"/>
                                            </p:graphicEl>
                                          </p:spTgt>
                                        </p:tgtEl>
                                        <p:attrNameLst>
                                          <p:attrName>style.visibility</p:attrName>
                                        </p:attrNameLst>
                                      </p:cBhvr>
                                      <p:to>
                                        <p:strVal val="visible"/>
                                      </p:to>
                                    </p:set>
                                    <p:animEffect transition="in" filter="fade">
                                      <p:cBhvr>
                                        <p:cTn id="28" dur="1000"/>
                                        <p:tgtEl>
                                          <p:spTgt spid="4">
                                            <p:graphicEl>
                                              <a:dgm id="{AD3C7A3E-AC0A-4112-B132-3C66581E3734}"/>
                                            </p:graphicEl>
                                          </p:spTgt>
                                        </p:tgtEl>
                                      </p:cBhvr>
                                    </p:animEffect>
                                    <p:anim calcmode="lin" valueType="num">
                                      <p:cBhvr>
                                        <p:cTn id="29" dur="1000" fill="hold"/>
                                        <p:tgtEl>
                                          <p:spTgt spid="4">
                                            <p:graphicEl>
                                              <a:dgm id="{AD3C7A3E-AC0A-4112-B132-3C66581E3734}"/>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AD3C7A3E-AC0A-4112-B132-3C66581E373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10F06867-4B03-4FAC-BE49-B48FDAEAD026}"/>
                                            </p:graphicEl>
                                          </p:spTgt>
                                        </p:tgtEl>
                                        <p:attrNameLst>
                                          <p:attrName>style.visibility</p:attrName>
                                        </p:attrNameLst>
                                      </p:cBhvr>
                                      <p:to>
                                        <p:strVal val="visible"/>
                                      </p:to>
                                    </p:set>
                                    <p:animEffect transition="in" filter="fade">
                                      <p:cBhvr>
                                        <p:cTn id="35" dur="1000"/>
                                        <p:tgtEl>
                                          <p:spTgt spid="4">
                                            <p:graphicEl>
                                              <a:dgm id="{10F06867-4B03-4FAC-BE49-B48FDAEAD026}"/>
                                            </p:graphicEl>
                                          </p:spTgt>
                                        </p:tgtEl>
                                      </p:cBhvr>
                                    </p:animEffect>
                                    <p:anim calcmode="lin" valueType="num">
                                      <p:cBhvr>
                                        <p:cTn id="36" dur="1000" fill="hold"/>
                                        <p:tgtEl>
                                          <p:spTgt spid="4">
                                            <p:graphicEl>
                                              <a:dgm id="{10F06867-4B03-4FAC-BE49-B48FDAEAD026}"/>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10F06867-4B03-4FAC-BE49-B48FDAEAD026}"/>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F9DC918E-C5BE-493C-9FF7-660BC8AA2C03}"/>
                                            </p:graphicEl>
                                          </p:spTgt>
                                        </p:tgtEl>
                                        <p:attrNameLst>
                                          <p:attrName>style.visibility</p:attrName>
                                        </p:attrNameLst>
                                      </p:cBhvr>
                                      <p:to>
                                        <p:strVal val="visible"/>
                                      </p:to>
                                    </p:set>
                                    <p:animEffect transition="in" filter="fade">
                                      <p:cBhvr>
                                        <p:cTn id="42" dur="1000"/>
                                        <p:tgtEl>
                                          <p:spTgt spid="4">
                                            <p:graphicEl>
                                              <a:dgm id="{F9DC918E-C5BE-493C-9FF7-660BC8AA2C03}"/>
                                            </p:graphicEl>
                                          </p:spTgt>
                                        </p:tgtEl>
                                      </p:cBhvr>
                                    </p:animEffect>
                                    <p:anim calcmode="lin" valueType="num">
                                      <p:cBhvr>
                                        <p:cTn id="43" dur="1000" fill="hold"/>
                                        <p:tgtEl>
                                          <p:spTgt spid="4">
                                            <p:graphicEl>
                                              <a:dgm id="{F9DC918E-C5BE-493C-9FF7-660BC8AA2C03}"/>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F9DC918E-C5BE-493C-9FF7-660BC8AA2C03}"/>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graphicEl>
                                              <a:dgm id="{D5522C25-4C6B-4129-A4C5-863EF033A23B}"/>
                                            </p:graphicEl>
                                          </p:spTgt>
                                        </p:tgtEl>
                                        <p:attrNameLst>
                                          <p:attrName>style.visibility</p:attrName>
                                        </p:attrNameLst>
                                      </p:cBhvr>
                                      <p:to>
                                        <p:strVal val="visible"/>
                                      </p:to>
                                    </p:set>
                                    <p:animEffect transition="in" filter="fade">
                                      <p:cBhvr>
                                        <p:cTn id="49" dur="1000"/>
                                        <p:tgtEl>
                                          <p:spTgt spid="4">
                                            <p:graphicEl>
                                              <a:dgm id="{D5522C25-4C6B-4129-A4C5-863EF033A23B}"/>
                                            </p:graphicEl>
                                          </p:spTgt>
                                        </p:tgtEl>
                                      </p:cBhvr>
                                    </p:animEffect>
                                    <p:anim calcmode="lin" valueType="num">
                                      <p:cBhvr>
                                        <p:cTn id="50" dur="1000" fill="hold"/>
                                        <p:tgtEl>
                                          <p:spTgt spid="4">
                                            <p:graphicEl>
                                              <a:dgm id="{D5522C25-4C6B-4129-A4C5-863EF033A23B}"/>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D5522C25-4C6B-4129-A4C5-863EF033A23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Level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2094848"/>
              </p:ext>
            </p:extLst>
          </p:nvPr>
        </p:nvGraphicFramePr>
        <p:xfrm>
          <a:off x="609600" y="1600202"/>
          <a:ext cx="10972800" cy="265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6592526"/>
            <a:ext cx="12192000" cy="261610"/>
          </a:xfrm>
          <a:prstGeom prst="rect">
            <a:avLst/>
          </a:prstGeom>
          <a:noFill/>
        </p:spPr>
        <p:txBody>
          <a:bodyPr wrap="square" rtlCol="0">
            <a:spAutoFit/>
          </a:bodyPr>
          <a:lstStyle/>
          <a:p>
            <a:pPr algn="ctr"/>
            <a:r>
              <a:rPr lang="en-US" sz="1050" dirty="0"/>
              <a:t>http://www.flickr.com/photos/eyesplash/4121161376/</a:t>
            </a:r>
          </a:p>
        </p:txBody>
      </p:sp>
      <p:graphicFrame>
        <p:nvGraphicFramePr>
          <p:cNvPr id="8" name="Diagram 7"/>
          <p:cNvGraphicFramePr/>
          <p:nvPr>
            <p:extLst>
              <p:ext uri="{D42A27DB-BD31-4B8C-83A1-F6EECF244321}">
                <p14:modId xmlns:p14="http://schemas.microsoft.com/office/powerpoint/2010/main" val="4267458541"/>
              </p:ext>
            </p:extLst>
          </p:nvPr>
        </p:nvGraphicFramePr>
        <p:xfrm>
          <a:off x="744467" y="3867993"/>
          <a:ext cx="10837933" cy="1998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801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D9489F9E-0F3E-43DD-B045-638D4F50319E}"/>
                                            </p:graphicEl>
                                          </p:spTgt>
                                        </p:tgtEl>
                                        <p:attrNameLst>
                                          <p:attrName>style.visibility</p:attrName>
                                        </p:attrNameLst>
                                      </p:cBhvr>
                                      <p:to>
                                        <p:strVal val="visible"/>
                                      </p:to>
                                    </p:set>
                                    <p:animEffect transition="in" filter="fade">
                                      <p:cBhvr>
                                        <p:cTn id="7" dur="1000"/>
                                        <p:tgtEl>
                                          <p:spTgt spid="6">
                                            <p:graphicEl>
                                              <a:dgm id="{D9489F9E-0F3E-43DD-B045-638D4F50319E}"/>
                                            </p:graphicEl>
                                          </p:spTgt>
                                        </p:tgtEl>
                                      </p:cBhvr>
                                    </p:animEffect>
                                    <p:anim calcmode="lin" valueType="num">
                                      <p:cBhvr>
                                        <p:cTn id="8" dur="1000" fill="hold"/>
                                        <p:tgtEl>
                                          <p:spTgt spid="6">
                                            <p:graphicEl>
                                              <a:dgm id="{D9489F9E-0F3E-43DD-B045-638D4F50319E}"/>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D9489F9E-0F3E-43DD-B045-638D4F50319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8649F6EB-02CA-4B7B-83E3-76BEF8FD3427}"/>
                                            </p:graphicEl>
                                          </p:spTgt>
                                        </p:tgtEl>
                                        <p:attrNameLst>
                                          <p:attrName>style.visibility</p:attrName>
                                        </p:attrNameLst>
                                      </p:cBhvr>
                                      <p:to>
                                        <p:strVal val="visible"/>
                                      </p:to>
                                    </p:set>
                                    <p:animEffect transition="in" filter="fade">
                                      <p:cBhvr>
                                        <p:cTn id="14" dur="1000"/>
                                        <p:tgtEl>
                                          <p:spTgt spid="6">
                                            <p:graphicEl>
                                              <a:dgm id="{8649F6EB-02CA-4B7B-83E3-76BEF8FD3427}"/>
                                            </p:graphicEl>
                                          </p:spTgt>
                                        </p:tgtEl>
                                      </p:cBhvr>
                                    </p:animEffect>
                                    <p:anim calcmode="lin" valueType="num">
                                      <p:cBhvr>
                                        <p:cTn id="15" dur="1000" fill="hold"/>
                                        <p:tgtEl>
                                          <p:spTgt spid="6">
                                            <p:graphicEl>
                                              <a:dgm id="{8649F6EB-02CA-4B7B-83E3-76BEF8FD3427}"/>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8649F6EB-02CA-4B7B-83E3-76BEF8FD342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AAC0AD97-FA1B-4DFB-B017-6FCA36200189}"/>
                                            </p:graphicEl>
                                          </p:spTgt>
                                        </p:tgtEl>
                                        <p:attrNameLst>
                                          <p:attrName>style.visibility</p:attrName>
                                        </p:attrNameLst>
                                      </p:cBhvr>
                                      <p:to>
                                        <p:strVal val="visible"/>
                                      </p:to>
                                    </p:set>
                                    <p:animEffect transition="in" filter="fade">
                                      <p:cBhvr>
                                        <p:cTn id="21" dur="1000"/>
                                        <p:tgtEl>
                                          <p:spTgt spid="6">
                                            <p:graphicEl>
                                              <a:dgm id="{AAC0AD97-FA1B-4DFB-B017-6FCA36200189}"/>
                                            </p:graphicEl>
                                          </p:spTgt>
                                        </p:tgtEl>
                                      </p:cBhvr>
                                    </p:animEffect>
                                    <p:anim calcmode="lin" valueType="num">
                                      <p:cBhvr>
                                        <p:cTn id="22" dur="1000" fill="hold"/>
                                        <p:tgtEl>
                                          <p:spTgt spid="6">
                                            <p:graphicEl>
                                              <a:dgm id="{AAC0AD97-FA1B-4DFB-B017-6FCA36200189}"/>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AAC0AD97-FA1B-4DFB-B017-6FCA36200189}"/>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graphicEl>
                                              <a:dgm id="{98B8D759-2FDB-4CD8-82E2-5AA4E77044EE}"/>
                                            </p:graphicEl>
                                          </p:spTgt>
                                        </p:tgtEl>
                                        <p:attrNameLst>
                                          <p:attrName>style.visibility</p:attrName>
                                        </p:attrNameLst>
                                      </p:cBhvr>
                                      <p:to>
                                        <p:strVal val="visible"/>
                                      </p:to>
                                    </p:set>
                                    <p:animEffect transition="in" filter="fade">
                                      <p:cBhvr>
                                        <p:cTn id="28" dur="1000"/>
                                        <p:tgtEl>
                                          <p:spTgt spid="6">
                                            <p:graphicEl>
                                              <a:dgm id="{98B8D759-2FDB-4CD8-82E2-5AA4E77044EE}"/>
                                            </p:graphicEl>
                                          </p:spTgt>
                                        </p:tgtEl>
                                      </p:cBhvr>
                                    </p:animEffect>
                                    <p:anim calcmode="lin" valueType="num">
                                      <p:cBhvr>
                                        <p:cTn id="29" dur="1000" fill="hold"/>
                                        <p:tgtEl>
                                          <p:spTgt spid="6">
                                            <p:graphicEl>
                                              <a:dgm id="{98B8D759-2FDB-4CD8-82E2-5AA4E77044EE}"/>
                                            </p:graphicEl>
                                          </p:spTgt>
                                        </p:tgtEl>
                                        <p:attrNameLst>
                                          <p:attrName>ppt_x</p:attrName>
                                        </p:attrNameLst>
                                      </p:cBhvr>
                                      <p:tavLst>
                                        <p:tav tm="0">
                                          <p:val>
                                            <p:strVal val="#ppt_x"/>
                                          </p:val>
                                        </p:tav>
                                        <p:tav tm="100000">
                                          <p:val>
                                            <p:strVal val="#ppt_x"/>
                                          </p:val>
                                        </p:tav>
                                      </p:tavLst>
                                    </p:anim>
                                    <p:anim calcmode="lin" valueType="num">
                                      <p:cBhvr>
                                        <p:cTn id="30" dur="1000" fill="hold"/>
                                        <p:tgtEl>
                                          <p:spTgt spid="6">
                                            <p:graphicEl>
                                              <a:dgm id="{98B8D759-2FDB-4CD8-82E2-5AA4E77044EE}"/>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graphicEl>
                                              <a:dgm id="{AF50509E-3954-4D12-A912-D8D5A0680DB4}"/>
                                            </p:graphicEl>
                                          </p:spTgt>
                                        </p:tgtEl>
                                        <p:attrNameLst>
                                          <p:attrName>style.visibility</p:attrName>
                                        </p:attrNameLst>
                                      </p:cBhvr>
                                      <p:to>
                                        <p:strVal val="visible"/>
                                      </p:to>
                                    </p:set>
                                    <p:animEffect transition="in" filter="fade">
                                      <p:cBhvr>
                                        <p:cTn id="35" dur="1000"/>
                                        <p:tgtEl>
                                          <p:spTgt spid="8">
                                            <p:graphicEl>
                                              <a:dgm id="{AF50509E-3954-4D12-A912-D8D5A0680DB4}"/>
                                            </p:graphicEl>
                                          </p:spTgt>
                                        </p:tgtEl>
                                      </p:cBhvr>
                                    </p:animEffect>
                                    <p:anim calcmode="lin" valueType="num">
                                      <p:cBhvr>
                                        <p:cTn id="36" dur="1000" fill="hold"/>
                                        <p:tgtEl>
                                          <p:spTgt spid="8">
                                            <p:graphicEl>
                                              <a:dgm id="{AF50509E-3954-4D12-A912-D8D5A0680DB4}"/>
                                            </p:graphicEl>
                                          </p:spTgt>
                                        </p:tgtEl>
                                        <p:attrNameLst>
                                          <p:attrName>ppt_x</p:attrName>
                                        </p:attrNameLst>
                                      </p:cBhvr>
                                      <p:tavLst>
                                        <p:tav tm="0">
                                          <p:val>
                                            <p:strVal val="#ppt_x"/>
                                          </p:val>
                                        </p:tav>
                                        <p:tav tm="100000">
                                          <p:val>
                                            <p:strVal val="#ppt_x"/>
                                          </p:val>
                                        </p:tav>
                                      </p:tavLst>
                                    </p:anim>
                                    <p:anim calcmode="lin" valueType="num">
                                      <p:cBhvr>
                                        <p:cTn id="37" dur="1000" fill="hold"/>
                                        <p:tgtEl>
                                          <p:spTgt spid="8">
                                            <p:graphicEl>
                                              <a:dgm id="{AF50509E-3954-4D12-A912-D8D5A0680DB4}"/>
                                            </p:graphic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graphicEl>
                                              <a:dgm id="{325D6DD1-F048-4299-8F10-EC2F588CD118}"/>
                                            </p:graphicEl>
                                          </p:spTgt>
                                        </p:tgtEl>
                                        <p:attrNameLst>
                                          <p:attrName>style.visibility</p:attrName>
                                        </p:attrNameLst>
                                      </p:cBhvr>
                                      <p:to>
                                        <p:strVal val="visible"/>
                                      </p:to>
                                    </p:set>
                                    <p:animEffect transition="in" filter="fade">
                                      <p:cBhvr>
                                        <p:cTn id="40" dur="1000"/>
                                        <p:tgtEl>
                                          <p:spTgt spid="8">
                                            <p:graphicEl>
                                              <a:dgm id="{325D6DD1-F048-4299-8F10-EC2F588CD118}"/>
                                            </p:graphicEl>
                                          </p:spTgt>
                                        </p:tgtEl>
                                      </p:cBhvr>
                                    </p:animEffect>
                                    <p:anim calcmode="lin" valueType="num">
                                      <p:cBhvr>
                                        <p:cTn id="41" dur="1000" fill="hold"/>
                                        <p:tgtEl>
                                          <p:spTgt spid="8">
                                            <p:graphicEl>
                                              <a:dgm id="{325D6DD1-F048-4299-8F10-EC2F588CD118}"/>
                                            </p:graphicEl>
                                          </p:spTgt>
                                        </p:tgtEl>
                                        <p:attrNameLst>
                                          <p:attrName>ppt_x</p:attrName>
                                        </p:attrNameLst>
                                      </p:cBhvr>
                                      <p:tavLst>
                                        <p:tav tm="0">
                                          <p:val>
                                            <p:strVal val="#ppt_x"/>
                                          </p:val>
                                        </p:tav>
                                        <p:tav tm="100000">
                                          <p:val>
                                            <p:strVal val="#ppt_x"/>
                                          </p:val>
                                        </p:tav>
                                      </p:tavLst>
                                    </p:anim>
                                    <p:anim calcmode="lin" valueType="num">
                                      <p:cBhvr>
                                        <p:cTn id="42" dur="1000" fill="hold"/>
                                        <p:tgtEl>
                                          <p:spTgt spid="8">
                                            <p:graphicEl>
                                              <a:dgm id="{325D6DD1-F048-4299-8F10-EC2F588CD118}"/>
                                            </p:graphic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graphicEl>
                                              <a:dgm id="{33D8D730-45B1-467B-A13F-3FFCBC0D4E2F}"/>
                                            </p:graphicEl>
                                          </p:spTgt>
                                        </p:tgtEl>
                                        <p:attrNameLst>
                                          <p:attrName>style.visibility</p:attrName>
                                        </p:attrNameLst>
                                      </p:cBhvr>
                                      <p:to>
                                        <p:strVal val="visible"/>
                                      </p:to>
                                    </p:set>
                                    <p:animEffect transition="in" filter="fade">
                                      <p:cBhvr>
                                        <p:cTn id="47" dur="1000"/>
                                        <p:tgtEl>
                                          <p:spTgt spid="8">
                                            <p:graphicEl>
                                              <a:dgm id="{33D8D730-45B1-467B-A13F-3FFCBC0D4E2F}"/>
                                            </p:graphicEl>
                                          </p:spTgt>
                                        </p:tgtEl>
                                      </p:cBhvr>
                                    </p:animEffect>
                                    <p:anim calcmode="lin" valueType="num">
                                      <p:cBhvr>
                                        <p:cTn id="48" dur="1000" fill="hold"/>
                                        <p:tgtEl>
                                          <p:spTgt spid="8">
                                            <p:graphicEl>
                                              <a:dgm id="{33D8D730-45B1-467B-A13F-3FFCBC0D4E2F}"/>
                                            </p:graphicEl>
                                          </p:spTgt>
                                        </p:tgtEl>
                                        <p:attrNameLst>
                                          <p:attrName>ppt_x</p:attrName>
                                        </p:attrNameLst>
                                      </p:cBhvr>
                                      <p:tavLst>
                                        <p:tav tm="0">
                                          <p:val>
                                            <p:strVal val="#ppt_x"/>
                                          </p:val>
                                        </p:tav>
                                        <p:tav tm="100000">
                                          <p:val>
                                            <p:strVal val="#ppt_x"/>
                                          </p:val>
                                        </p:tav>
                                      </p:tavLst>
                                    </p:anim>
                                    <p:anim calcmode="lin" valueType="num">
                                      <p:cBhvr>
                                        <p:cTn id="49" dur="1000" fill="hold"/>
                                        <p:tgtEl>
                                          <p:spTgt spid="8">
                                            <p:graphicEl>
                                              <a:dgm id="{33D8D730-45B1-467B-A13F-3FFCBC0D4E2F}"/>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graphicEl>
                                              <a:dgm id="{600A17A2-637F-4DE8-987F-532905AD7CCD}"/>
                                            </p:graphicEl>
                                          </p:spTgt>
                                        </p:tgtEl>
                                        <p:attrNameLst>
                                          <p:attrName>style.visibility</p:attrName>
                                        </p:attrNameLst>
                                      </p:cBhvr>
                                      <p:to>
                                        <p:strVal val="visible"/>
                                      </p:to>
                                    </p:set>
                                    <p:animEffect transition="in" filter="fade">
                                      <p:cBhvr>
                                        <p:cTn id="54" dur="1000"/>
                                        <p:tgtEl>
                                          <p:spTgt spid="8">
                                            <p:graphicEl>
                                              <a:dgm id="{600A17A2-637F-4DE8-987F-532905AD7CCD}"/>
                                            </p:graphicEl>
                                          </p:spTgt>
                                        </p:tgtEl>
                                      </p:cBhvr>
                                    </p:animEffect>
                                    <p:anim calcmode="lin" valueType="num">
                                      <p:cBhvr>
                                        <p:cTn id="55" dur="1000" fill="hold"/>
                                        <p:tgtEl>
                                          <p:spTgt spid="8">
                                            <p:graphicEl>
                                              <a:dgm id="{600A17A2-637F-4DE8-987F-532905AD7CCD}"/>
                                            </p:graphicEl>
                                          </p:spTgt>
                                        </p:tgtEl>
                                        <p:attrNameLst>
                                          <p:attrName>ppt_x</p:attrName>
                                        </p:attrNameLst>
                                      </p:cBhvr>
                                      <p:tavLst>
                                        <p:tav tm="0">
                                          <p:val>
                                            <p:strVal val="#ppt_x"/>
                                          </p:val>
                                        </p:tav>
                                        <p:tav tm="100000">
                                          <p:val>
                                            <p:strVal val="#ppt_x"/>
                                          </p:val>
                                        </p:tav>
                                      </p:tavLst>
                                    </p:anim>
                                    <p:anim calcmode="lin" valueType="num">
                                      <p:cBhvr>
                                        <p:cTn id="56" dur="1000" fill="hold"/>
                                        <p:tgtEl>
                                          <p:spTgt spid="8">
                                            <p:graphicEl>
                                              <a:dgm id="{600A17A2-637F-4DE8-987F-532905AD7CC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Graphic spid="8"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268" y="1690688"/>
            <a:ext cx="4052338" cy="3039254"/>
          </a:xfrm>
          <a:prstGeom prst="rect">
            <a:avLst/>
          </a:prstGeom>
        </p:spPr>
      </p:pic>
      <p:sp>
        <p:nvSpPr>
          <p:cNvPr id="2" name="Title 1"/>
          <p:cNvSpPr>
            <a:spLocks noGrp="1"/>
          </p:cNvSpPr>
          <p:nvPr>
            <p:ph type="title"/>
          </p:nvPr>
        </p:nvSpPr>
        <p:spPr/>
        <p:txBody>
          <a:bodyPr/>
          <a:lstStyle/>
          <a:p>
            <a:r>
              <a:rPr lang="en-US" dirty="0"/>
              <a:t>Indexes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985381"/>
              </p:ext>
            </p:extLst>
          </p:nvPr>
        </p:nvGraphicFramePr>
        <p:xfrm>
          <a:off x="609600" y="1600201"/>
          <a:ext cx="7087985"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0" y="6592525"/>
            <a:ext cx="12192000" cy="261610"/>
          </a:xfrm>
          <a:prstGeom prst="rect">
            <a:avLst/>
          </a:prstGeom>
          <a:noFill/>
        </p:spPr>
        <p:txBody>
          <a:bodyPr wrap="square" rtlCol="0">
            <a:spAutoFit/>
          </a:bodyPr>
          <a:lstStyle/>
          <a:p>
            <a:pPr algn="ctr"/>
            <a:r>
              <a:rPr lang="en-US" sz="1050" dirty="0"/>
              <a:t>http://www.flickr.com/photos/annarbor/4350627292/</a:t>
            </a:r>
          </a:p>
        </p:txBody>
      </p:sp>
    </p:spTree>
    <p:extLst>
      <p:ext uri="{BB962C8B-B14F-4D97-AF65-F5344CB8AC3E}">
        <p14:creationId xmlns:p14="http://schemas.microsoft.com/office/powerpoint/2010/main" val="267972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00A4D76A-049E-4E5E-AE3E-B39384D7102A}"/>
                                            </p:graphicEl>
                                          </p:spTgt>
                                        </p:tgtEl>
                                        <p:attrNameLst>
                                          <p:attrName>style.visibility</p:attrName>
                                        </p:attrNameLst>
                                      </p:cBhvr>
                                      <p:to>
                                        <p:strVal val="visible"/>
                                      </p:to>
                                    </p:set>
                                    <p:animEffect transition="in" filter="fade">
                                      <p:cBhvr>
                                        <p:cTn id="7" dur="1000"/>
                                        <p:tgtEl>
                                          <p:spTgt spid="6">
                                            <p:graphicEl>
                                              <a:dgm id="{00A4D76A-049E-4E5E-AE3E-B39384D7102A}"/>
                                            </p:graphicEl>
                                          </p:spTgt>
                                        </p:tgtEl>
                                      </p:cBhvr>
                                    </p:animEffect>
                                    <p:anim calcmode="lin" valueType="num">
                                      <p:cBhvr>
                                        <p:cTn id="8" dur="1000" fill="hold"/>
                                        <p:tgtEl>
                                          <p:spTgt spid="6">
                                            <p:graphicEl>
                                              <a:dgm id="{00A4D76A-049E-4E5E-AE3E-B39384D7102A}"/>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00A4D76A-049E-4E5E-AE3E-B39384D7102A}"/>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BA339BA7-65AD-44C8-B348-8A1B37985B3A}"/>
                                            </p:graphicEl>
                                          </p:spTgt>
                                        </p:tgtEl>
                                        <p:attrNameLst>
                                          <p:attrName>style.visibility</p:attrName>
                                        </p:attrNameLst>
                                      </p:cBhvr>
                                      <p:to>
                                        <p:strVal val="visible"/>
                                      </p:to>
                                    </p:set>
                                    <p:animEffect transition="in" filter="fade">
                                      <p:cBhvr>
                                        <p:cTn id="12" dur="1000"/>
                                        <p:tgtEl>
                                          <p:spTgt spid="6">
                                            <p:graphicEl>
                                              <a:dgm id="{BA339BA7-65AD-44C8-B348-8A1B37985B3A}"/>
                                            </p:graphicEl>
                                          </p:spTgt>
                                        </p:tgtEl>
                                      </p:cBhvr>
                                    </p:animEffect>
                                    <p:anim calcmode="lin" valueType="num">
                                      <p:cBhvr>
                                        <p:cTn id="13" dur="1000" fill="hold"/>
                                        <p:tgtEl>
                                          <p:spTgt spid="6">
                                            <p:graphicEl>
                                              <a:dgm id="{BA339BA7-65AD-44C8-B348-8A1B37985B3A}"/>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BA339BA7-65AD-44C8-B348-8A1B37985B3A}"/>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0699B02C-B0C5-419D-887E-2B133C8F9311}"/>
                                            </p:graphicEl>
                                          </p:spTgt>
                                        </p:tgtEl>
                                        <p:attrNameLst>
                                          <p:attrName>style.visibility</p:attrName>
                                        </p:attrNameLst>
                                      </p:cBhvr>
                                      <p:to>
                                        <p:strVal val="visible"/>
                                      </p:to>
                                    </p:set>
                                    <p:animEffect transition="in" filter="fade">
                                      <p:cBhvr>
                                        <p:cTn id="19" dur="1000"/>
                                        <p:tgtEl>
                                          <p:spTgt spid="6">
                                            <p:graphicEl>
                                              <a:dgm id="{0699B02C-B0C5-419D-887E-2B133C8F9311}"/>
                                            </p:graphicEl>
                                          </p:spTgt>
                                        </p:tgtEl>
                                      </p:cBhvr>
                                    </p:animEffect>
                                    <p:anim calcmode="lin" valueType="num">
                                      <p:cBhvr>
                                        <p:cTn id="20" dur="1000" fill="hold"/>
                                        <p:tgtEl>
                                          <p:spTgt spid="6">
                                            <p:graphicEl>
                                              <a:dgm id="{0699B02C-B0C5-419D-887E-2B133C8F9311}"/>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0699B02C-B0C5-419D-887E-2B133C8F9311}"/>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44C77567-08C1-4111-9AB3-62A4C4DC1631}"/>
                                            </p:graphicEl>
                                          </p:spTgt>
                                        </p:tgtEl>
                                        <p:attrNameLst>
                                          <p:attrName>style.visibility</p:attrName>
                                        </p:attrNameLst>
                                      </p:cBhvr>
                                      <p:to>
                                        <p:strVal val="visible"/>
                                      </p:to>
                                    </p:set>
                                    <p:animEffect transition="in" filter="fade">
                                      <p:cBhvr>
                                        <p:cTn id="24" dur="1000"/>
                                        <p:tgtEl>
                                          <p:spTgt spid="6">
                                            <p:graphicEl>
                                              <a:dgm id="{44C77567-08C1-4111-9AB3-62A4C4DC1631}"/>
                                            </p:graphicEl>
                                          </p:spTgt>
                                        </p:tgtEl>
                                      </p:cBhvr>
                                    </p:animEffect>
                                    <p:anim calcmode="lin" valueType="num">
                                      <p:cBhvr>
                                        <p:cTn id="25" dur="1000" fill="hold"/>
                                        <p:tgtEl>
                                          <p:spTgt spid="6">
                                            <p:graphicEl>
                                              <a:dgm id="{44C77567-08C1-4111-9AB3-62A4C4DC1631}"/>
                                            </p:graphicEl>
                                          </p:spTgt>
                                        </p:tgtEl>
                                        <p:attrNameLst>
                                          <p:attrName>ppt_x</p:attrName>
                                        </p:attrNameLst>
                                      </p:cBhvr>
                                      <p:tavLst>
                                        <p:tav tm="0">
                                          <p:val>
                                            <p:strVal val="#ppt_x"/>
                                          </p:val>
                                        </p:tav>
                                        <p:tav tm="100000">
                                          <p:val>
                                            <p:strVal val="#ppt_x"/>
                                          </p:val>
                                        </p:tav>
                                      </p:tavLst>
                                    </p:anim>
                                    <p:anim calcmode="lin" valueType="num">
                                      <p:cBhvr>
                                        <p:cTn id="26" dur="1000" fill="hold"/>
                                        <p:tgtEl>
                                          <p:spTgt spid="6">
                                            <p:graphicEl>
                                              <a:dgm id="{44C77567-08C1-4111-9AB3-62A4C4DC1631}"/>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graphicEl>
                                              <a:dgm id="{1DA732B1-A850-446F-9604-9915EC464DD8}"/>
                                            </p:graphicEl>
                                          </p:spTgt>
                                        </p:tgtEl>
                                        <p:attrNameLst>
                                          <p:attrName>style.visibility</p:attrName>
                                        </p:attrNameLst>
                                      </p:cBhvr>
                                      <p:to>
                                        <p:strVal val="visible"/>
                                      </p:to>
                                    </p:set>
                                    <p:animEffect transition="in" filter="fade">
                                      <p:cBhvr>
                                        <p:cTn id="31" dur="1000"/>
                                        <p:tgtEl>
                                          <p:spTgt spid="6">
                                            <p:graphicEl>
                                              <a:dgm id="{1DA732B1-A850-446F-9604-9915EC464DD8}"/>
                                            </p:graphicEl>
                                          </p:spTgt>
                                        </p:tgtEl>
                                      </p:cBhvr>
                                    </p:animEffect>
                                    <p:anim calcmode="lin" valueType="num">
                                      <p:cBhvr>
                                        <p:cTn id="32" dur="1000" fill="hold"/>
                                        <p:tgtEl>
                                          <p:spTgt spid="6">
                                            <p:graphicEl>
                                              <a:dgm id="{1DA732B1-A850-446F-9604-9915EC464DD8}"/>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1DA732B1-A850-446F-9604-9915EC464DD8}"/>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graphicEl>
                                              <a:dgm id="{061BD72E-723D-4DBA-AAD1-CC96DBCC4722}"/>
                                            </p:graphicEl>
                                          </p:spTgt>
                                        </p:tgtEl>
                                        <p:attrNameLst>
                                          <p:attrName>style.visibility</p:attrName>
                                        </p:attrNameLst>
                                      </p:cBhvr>
                                      <p:to>
                                        <p:strVal val="visible"/>
                                      </p:to>
                                    </p:set>
                                    <p:animEffect transition="in" filter="fade">
                                      <p:cBhvr>
                                        <p:cTn id="36" dur="1000"/>
                                        <p:tgtEl>
                                          <p:spTgt spid="6">
                                            <p:graphicEl>
                                              <a:dgm id="{061BD72E-723D-4DBA-AAD1-CC96DBCC4722}"/>
                                            </p:graphicEl>
                                          </p:spTgt>
                                        </p:tgtEl>
                                      </p:cBhvr>
                                    </p:animEffect>
                                    <p:anim calcmode="lin" valueType="num">
                                      <p:cBhvr>
                                        <p:cTn id="37" dur="1000" fill="hold"/>
                                        <p:tgtEl>
                                          <p:spTgt spid="6">
                                            <p:graphicEl>
                                              <a:dgm id="{061BD72E-723D-4DBA-AAD1-CC96DBCC4722}"/>
                                            </p:graphicEl>
                                          </p:spTgt>
                                        </p:tgtEl>
                                        <p:attrNameLst>
                                          <p:attrName>ppt_x</p:attrName>
                                        </p:attrNameLst>
                                      </p:cBhvr>
                                      <p:tavLst>
                                        <p:tav tm="0">
                                          <p:val>
                                            <p:strVal val="#ppt_x"/>
                                          </p:val>
                                        </p:tav>
                                        <p:tav tm="100000">
                                          <p:val>
                                            <p:strVal val="#ppt_x"/>
                                          </p:val>
                                        </p:tav>
                                      </p:tavLst>
                                    </p:anim>
                                    <p:anim calcmode="lin" valueType="num">
                                      <p:cBhvr>
                                        <p:cTn id="38" dur="1000" fill="hold"/>
                                        <p:tgtEl>
                                          <p:spTgt spid="6">
                                            <p:graphicEl>
                                              <a:dgm id="{061BD72E-723D-4DBA-AAD1-CC96DBCC4722}"/>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graphicEl>
                                              <a:dgm id="{7B423926-3ABC-48AF-83D4-B56A19995B02}"/>
                                            </p:graphicEl>
                                          </p:spTgt>
                                        </p:tgtEl>
                                        <p:attrNameLst>
                                          <p:attrName>style.visibility</p:attrName>
                                        </p:attrNameLst>
                                      </p:cBhvr>
                                      <p:to>
                                        <p:strVal val="visible"/>
                                      </p:to>
                                    </p:set>
                                    <p:animEffect transition="in" filter="fade">
                                      <p:cBhvr>
                                        <p:cTn id="43" dur="1000"/>
                                        <p:tgtEl>
                                          <p:spTgt spid="6">
                                            <p:graphicEl>
                                              <a:dgm id="{7B423926-3ABC-48AF-83D4-B56A19995B02}"/>
                                            </p:graphicEl>
                                          </p:spTgt>
                                        </p:tgtEl>
                                      </p:cBhvr>
                                    </p:animEffect>
                                    <p:anim calcmode="lin" valueType="num">
                                      <p:cBhvr>
                                        <p:cTn id="44" dur="1000" fill="hold"/>
                                        <p:tgtEl>
                                          <p:spTgt spid="6">
                                            <p:graphicEl>
                                              <a:dgm id="{7B423926-3ABC-48AF-83D4-B56A19995B02}"/>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7B423926-3ABC-48AF-83D4-B56A19995B02}"/>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graphicEl>
                                              <a:dgm id="{02DAFC05-9187-4811-A1E8-19AD22951F47}"/>
                                            </p:graphicEl>
                                          </p:spTgt>
                                        </p:tgtEl>
                                        <p:attrNameLst>
                                          <p:attrName>style.visibility</p:attrName>
                                        </p:attrNameLst>
                                      </p:cBhvr>
                                      <p:to>
                                        <p:strVal val="visible"/>
                                      </p:to>
                                    </p:set>
                                    <p:animEffect transition="in" filter="fade">
                                      <p:cBhvr>
                                        <p:cTn id="48" dur="1000"/>
                                        <p:tgtEl>
                                          <p:spTgt spid="6">
                                            <p:graphicEl>
                                              <a:dgm id="{02DAFC05-9187-4811-A1E8-19AD22951F47}"/>
                                            </p:graphicEl>
                                          </p:spTgt>
                                        </p:tgtEl>
                                      </p:cBhvr>
                                    </p:animEffect>
                                    <p:anim calcmode="lin" valueType="num">
                                      <p:cBhvr>
                                        <p:cTn id="49" dur="1000" fill="hold"/>
                                        <p:tgtEl>
                                          <p:spTgt spid="6">
                                            <p:graphicEl>
                                              <a:dgm id="{02DAFC05-9187-4811-A1E8-19AD22951F47}"/>
                                            </p:graphicEl>
                                          </p:spTgt>
                                        </p:tgtEl>
                                        <p:attrNameLst>
                                          <p:attrName>ppt_x</p:attrName>
                                        </p:attrNameLst>
                                      </p:cBhvr>
                                      <p:tavLst>
                                        <p:tav tm="0">
                                          <p:val>
                                            <p:strVal val="#ppt_x"/>
                                          </p:val>
                                        </p:tav>
                                        <p:tav tm="100000">
                                          <p:val>
                                            <p:strVal val="#ppt_x"/>
                                          </p:val>
                                        </p:tav>
                                      </p:tavLst>
                                    </p:anim>
                                    <p:anim calcmode="lin" valueType="num">
                                      <p:cBhvr>
                                        <p:cTn id="50" dur="1000" fill="hold"/>
                                        <p:tgtEl>
                                          <p:spTgt spid="6">
                                            <p:graphicEl>
                                              <a:dgm id="{02DAFC05-9187-4811-A1E8-19AD22951F47}"/>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
                                            <p:graphicEl>
                                              <a:dgm id="{34E7B782-4BA6-4F59-ABA1-48799FF7C147}"/>
                                            </p:graphicEl>
                                          </p:spTgt>
                                        </p:tgtEl>
                                        <p:attrNameLst>
                                          <p:attrName>style.visibility</p:attrName>
                                        </p:attrNameLst>
                                      </p:cBhvr>
                                      <p:to>
                                        <p:strVal val="visible"/>
                                      </p:to>
                                    </p:set>
                                    <p:animEffect transition="in" filter="fade">
                                      <p:cBhvr>
                                        <p:cTn id="55" dur="1000"/>
                                        <p:tgtEl>
                                          <p:spTgt spid="6">
                                            <p:graphicEl>
                                              <a:dgm id="{34E7B782-4BA6-4F59-ABA1-48799FF7C147}"/>
                                            </p:graphicEl>
                                          </p:spTgt>
                                        </p:tgtEl>
                                      </p:cBhvr>
                                    </p:animEffect>
                                    <p:anim calcmode="lin" valueType="num">
                                      <p:cBhvr>
                                        <p:cTn id="56" dur="1000" fill="hold"/>
                                        <p:tgtEl>
                                          <p:spTgt spid="6">
                                            <p:graphicEl>
                                              <a:dgm id="{34E7B782-4BA6-4F59-ABA1-48799FF7C147}"/>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34E7B782-4BA6-4F59-ABA1-48799FF7C147}"/>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graphicEl>
                                              <a:dgm id="{0C0661D0-7465-48E9-8BF8-C419FA6D01A7}"/>
                                            </p:graphicEl>
                                          </p:spTgt>
                                        </p:tgtEl>
                                        <p:attrNameLst>
                                          <p:attrName>style.visibility</p:attrName>
                                        </p:attrNameLst>
                                      </p:cBhvr>
                                      <p:to>
                                        <p:strVal val="visible"/>
                                      </p:to>
                                    </p:set>
                                    <p:animEffect transition="in" filter="fade">
                                      <p:cBhvr>
                                        <p:cTn id="60" dur="1000"/>
                                        <p:tgtEl>
                                          <p:spTgt spid="6">
                                            <p:graphicEl>
                                              <a:dgm id="{0C0661D0-7465-48E9-8BF8-C419FA6D01A7}"/>
                                            </p:graphicEl>
                                          </p:spTgt>
                                        </p:tgtEl>
                                      </p:cBhvr>
                                    </p:animEffect>
                                    <p:anim calcmode="lin" valueType="num">
                                      <p:cBhvr>
                                        <p:cTn id="61" dur="1000" fill="hold"/>
                                        <p:tgtEl>
                                          <p:spTgt spid="6">
                                            <p:graphicEl>
                                              <a:dgm id="{0C0661D0-7465-48E9-8BF8-C419FA6D01A7}"/>
                                            </p:graphicEl>
                                          </p:spTgt>
                                        </p:tgtEl>
                                        <p:attrNameLst>
                                          <p:attrName>ppt_x</p:attrName>
                                        </p:attrNameLst>
                                      </p:cBhvr>
                                      <p:tavLst>
                                        <p:tav tm="0">
                                          <p:val>
                                            <p:strVal val="#ppt_x"/>
                                          </p:val>
                                        </p:tav>
                                        <p:tav tm="100000">
                                          <p:val>
                                            <p:strVal val="#ppt_x"/>
                                          </p:val>
                                        </p:tav>
                                      </p:tavLst>
                                    </p:anim>
                                    <p:anim calcmode="lin" valueType="num">
                                      <p:cBhvr>
                                        <p:cTn id="62" dur="1000" fill="hold"/>
                                        <p:tgtEl>
                                          <p:spTgt spid="6">
                                            <p:graphicEl>
                                              <a:dgm id="{0C0661D0-7465-48E9-8BF8-C419FA6D01A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27741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6592529"/>
            <a:ext cx="12192000" cy="261610"/>
          </a:xfrm>
          <a:prstGeom prst="rect">
            <a:avLst/>
          </a:prstGeom>
          <a:noFill/>
        </p:spPr>
        <p:txBody>
          <a:bodyPr wrap="square" rtlCol="0">
            <a:spAutoFit/>
          </a:bodyPr>
          <a:lstStyle/>
          <a:p>
            <a:pPr algn="ctr"/>
            <a:r>
              <a:rPr lang="en-US" sz="1050" dirty="0"/>
              <a:t>http://www.flickr.com/photos/tryingyouth/2456237/</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96000" y="1825625"/>
            <a:ext cx="5044932" cy="3351276"/>
          </a:xfrm>
          <a:prstGeom prst="rect">
            <a:avLst/>
          </a:prstGeom>
        </p:spPr>
      </p:pic>
    </p:spTree>
    <p:extLst>
      <p:ext uri="{BB962C8B-B14F-4D97-AF65-F5344CB8AC3E}">
        <p14:creationId xmlns:p14="http://schemas.microsoft.com/office/powerpoint/2010/main" val="157973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1D025311-485E-4799-A13C-4070F8029FE2}"/>
                                            </p:graphicEl>
                                          </p:spTgt>
                                        </p:tgtEl>
                                        <p:attrNameLst>
                                          <p:attrName>style.visibility</p:attrName>
                                        </p:attrNameLst>
                                      </p:cBhvr>
                                      <p:to>
                                        <p:strVal val="visible"/>
                                      </p:to>
                                    </p:set>
                                    <p:animEffect transition="in" filter="fade">
                                      <p:cBhvr>
                                        <p:cTn id="7" dur="1000"/>
                                        <p:tgtEl>
                                          <p:spTgt spid="8">
                                            <p:graphicEl>
                                              <a:dgm id="{1D025311-485E-4799-A13C-4070F8029FE2}"/>
                                            </p:graphicEl>
                                          </p:spTgt>
                                        </p:tgtEl>
                                      </p:cBhvr>
                                    </p:animEffect>
                                    <p:anim calcmode="lin" valueType="num">
                                      <p:cBhvr>
                                        <p:cTn id="8" dur="1000" fill="hold"/>
                                        <p:tgtEl>
                                          <p:spTgt spid="8">
                                            <p:graphicEl>
                                              <a:dgm id="{1D025311-485E-4799-A13C-4070F8029FE2}"/>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1D025311-485E-4799-A13C-4070F8029FE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35CC5467-C8A2-4F4A-9B97-268FB2F73F65}"/>
                                            </p:graphicEl>
                                          </p:spTgt>
                                        </p:tgtEl>
                                        <p:attrNameLst>
                                          <p:attrName>style.visibility</p:attrName>
                                        </p:attrNameLst>
                                      </p:cBhvr>
                                      <p:to>
                                        <p:strVal val="visible"/>
                                      </p:to>
                                    </p:set>
                                    <p:animEffect transition="in" filter="fade">
                                      <p:cBhvr>
                                        <p:cTn id="14" dur="1000"/>
                                        <p:tgtEl>
                                          <p:spTgt spid="8">
                                            <p:graphicEl>
                                              <a:dgm id="{35CC5467-C8A2-4F4A-9B97-268FB2F73F65}"/>
                                            </p:graphicEl>
                                          </p:spTgt>
                                        </p:tgtEl>
                                      </p:cBhvr>
                                    </p:animEffect>
                                    <p:anim calcmode="lin" valueType="num">
                                      <p:cBhvr>
                                        <p:cTn id="15" dur="1000" fill="hold"/>
                                        <p:tgtEl>
                                          <p:spTgt spid="8">
                                            <p:graphicEl>
                                              <a:dgm id="{35CC5467-C8A2-4F4A-9B97-268FB2F73F65}"/>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35CC5467-C8A2-4F4A-9B97-268FB2F73F65}"/>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graphicEl>
                                              <a:dgm id="{955700C1-7675-43E5-9820-4F4A3FCF60F5}"/>
                                            </p:graphicEl>
                                          </p:spTgt>
                                        </p:tgtEl>
                                        <p:attrNameLst>
                                          <p:attrName>style.visibility</p:attrName>
                                        </p:attrNameLst>
                                      </p:cBhvr>
                                      <p:to>
                                        <p:strVal val="visible"/>
                                      </p:to>
                                    </p:set>
                                    <p:animEffect transition="in" filter="fade">
                                      <p:cBhvr>
                                        <p:cTn id="21" dur="1000"/>
                                        <p:tgtEl>
                                          <p:spTgt spid="8">
                                            <p:graphicEl>
                                              <a:dgm id="{955700C1-7675-43E5-9820-4F4A3FCF60F5}"/>
                                            </p:graphicEl>
                                          </p:spTgt>
                                        </p:tgtEl>
                                      </p:cBhvr>
                                    </p:animEffect>
                                    <p:anim calcmode="lin" valueType="num">
                                      <p:cBhvr>
                                        <p:cTn id="22" dur="1000" fill="hold"/>
                                        <p:tgtEl>
                                          <p:spTgt spid="8">
                                            <p:graphicEl>
                                              <a:dgm id="{955700C1-7675-43E5-9820-4F4A3FCF60F5}"/>
                                            </p:graphicEl>
                                          </p:spTgt>
                                        </p:tgtEl>
                                        <p:attrNameLst>
                                          <p:attrName>ppt_x</p:attrName>
                                        </p:attrNameLst>
                                      </p:cBhvr>
                                      <p:tavLst>
                                        <p:tav tm="0">
                                          <p:val>
                                            <p:strVal val="#ppt_x"/>
                                          </p:val>
                                        </p:tav>
                                        <p:tav tm="100000">
                                          <p:val>
                                            <p:strVal val="#ppt_x"/>
                                          </p:val>
                                        </p:tav>
                                      </p:tavLst>
                                    </p:anim>
                                    <p:anim calcmode="lin" valueType="num">
                                      <p:cBhvr>
                                        <p:cTn id="23" dur="1000" fill="hold"/>
                                        <p:tgtEl>
                                          <p:spTgt spid="8">
                                            <p:graphicEl>
                                              <a:dgm id="{955700C1-7675-43E5-9820-4F4A3FCF60F5}"/>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graphicEl>
                                              <a:dgm id="{4748875F-9114-4B61-B91E-25B2CBE0555D}"/>
                                            </p:graphicEl>
                                          </p:spTgt>
                                        </p:tgtEl>
                                        <p:attrNameLst>
                                          <p:attrName>style.visibility</p:attrName>
                                        </p:attrNameLst>
                                      </p:cBhvr>
                                      <p:to>
                                        <p:strVal val="visible"/>
                                      </p:to>
                                    </p:set>
                                    <p:animEffect transition="in" filter="fade">
                                      <p:cBhvr>
                                        <p:cTn id="28" dur="1000"/>
                                        <p:tgtEl>
                                          <p:spTgt spid="8">
                                            <p:graphicEl>
                                              <a:dgm id="{4748875F-9114-4B61-B91E-25B2CBE0555D}"/>
                                            </p:graphicEl>
                                          </p:spTgt>
                                        </p:tgtEl>
                                      </p:cBhvr>
                                    </p:animEffect>
                                    <p:anim calcmode="lin" valueType="num">
                                      <p:cBhvr>
                                        <p:cTn id="29" dur="1000" fill="hold"/>
                                        <p:tgtEl>
                                          <p:spTgt spid="8">
                                            <p:graphicEl>
                                              <a:dgm id="{4748875F-9114-4B61-B91E-25B2CBE0555D}"/>
                                            </p:graphicEl>
                                          </p:spTgt>
                                        </p:tgtEl>
                                        <p:attrNameLst>
                                          <p:attrName>ppt_x</p:attrName>
                                        </p:attrNameLst>
                                      </p:cBhvr>
                                      <p:tavLst>
                                        <p:tav tm="0">
                                          <p:val>
                                            <p:strVal val="#ppt_x"/>
                                          </p:val>
                                        </p:tav>
                                        <p:tav tm="100000">
                                          <p:val>
                                            <p:strVal val="#ppt_x"/>
                                          </p:val>
                                        </p:tav>
                                      </p:tavLst>
                                    </p:anim>
                                    <p:anim calcmode="lin" valueType="num">
                                      <p:cBhvr>
                                        <p:cTn id="30" dur="1000" fill="hold"/>
                                        <p:tgtEl>
                                          <p:spTgt spid="8">
                                            <p:graphicEl>
                                              <a:dgm id="{4748875F-9114-4B61-B91E-25B2CBE0555D}"/>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graphicEl>
                                              <a:dgm id="{95EA83D7-8A6C-4BA1-B82B-C3E1699CAB49}"/>
                                            </p:graphicEl>
                                          </p:spTgt>
                                        </p:tgtEl>
                                        <p:attrNameLst>
                                          <p:attrName>style.visibility</p:attrName>
                                        </p:attrNameLst>
                                      </p:cBhvr>
                                      <p:to>
                                        <p:strVal val="visible"/>
                                      </p:to>
                                    </p:set>
                                    <p:animEffect transition="in" filter="fade">
                                      <p:cBhvr>
                                        <p:cTn id="35" dur="1000"/>
                                        <p:tgtEl>
                                          <p:spTgt spid="8">
                                            <p:graphicEl>
                                              <a:dgm id="{95EA83D7-8A6C-4BA1-B82B-C3E1699CAB49}"/>
                                            </p:graphicEl>
                                          </p:spTgt>
                                        </p:tgtEl>
                                      </p:cBhvr>
                                    </p:animEffect>
                                    <p:anim calcmode="lin" valueType="num">
                                      <p:cBhvr>
                                        <p:cTn id="36" dur="1000" fill="hold"/>
                                        <p:tgtEl>
                                          <p:spTgt spid="8">
                                            <p:graphicEl>
                                              <a:dgm id="{95EA83D7-8A6C-4BA1-B82B-C3E1699CAB49}"/>
                                            </p:graphicEl>
                                          </p:spTgt>
                                        </p:tgtEl>
                                        <p:attrNameLst>
                                          <p:attrName>ppt_x</p:attrName>
                                        </p:attrNameLst>
                                      </p:cBhvr>
                                      <p:tavLst>
                                        <p:tav tm="0">
                                          <p:val>
                                            <p:strVal val="#ppt_x"/>
                                          </p:val>
                                        </p:tav>
                                        <p:tav tm="100000">
                                          <p:val>
                                            <p:strVal val="#ppt_x"/>
                                          </p:val>
                                        </p:tav>
                                      </p:tavLst>
                                    </p:anim>
                                    <p:anim calcmode="lin" valueType="num">
                                      <p:cBhvr>
                                        <p:cTn id="37" dur="1000" fill="hold"/>
                                        <p:tgtEl>
                                          <p:spTgt spid="8">
                                            <p:graphicEl>
                                              <a:dgm id="{95EA83D7-8A6C-4BA1-B82B-C3E1699CAB49}"/>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graphicEl>
                                              <a:dgm id="{DBB4BF99-A297-4936-B7A8-EF30D84CF77F}"/>
                                            </p:graphicEl>
                                          </p:spTgt>
                                        </p:tgtEl>
                                        <p:attrNameLst>
                                          <p:attrName>style.visibility</p:attrName>
                                        </p:attrNameLst>
                                      </p:cBhvr>
                                      <p:to>
                                        <p:strVal val="visible"/>
                                      </p:to>
                                    </p:set>
                                    <p:animEffect transition="in" filter="fade">
                                      <p:cBhvr>
                                        <p:cTn id="42" dur="1000"/>
                                        <p:tgtEl>
                                          <p:spTgt spid="8">
                                            <p:graphicEl>
                                              <a:dgm id="{DBB4BF99-A297-4936-B7A8-EF30D84CF77F}"/>
                                            </p:graphicEl>
                                          </p:spTgt>
                                        </p:tgtEl>
                                      </p:cBhvr>
                                    </p:animEffect>
                                    <p:anim calcmode="lin" valueType="num">
                                      <p:cBhvr>
                                        <p:cTn id="43" dur="1000" fill="hold"/>
                                        <p:tgtEl>
                                          <p:spTgt spid="8">
                                            <p:graphicEl>
                                              <a:dgm id="{DBB4BF99-A297-4936-B7A8-EF30D84CF77F}"/>
                                            </p:graphicEl>
                                          </p:spTgt>
                                        </p:tgtEl>
                                        <p:attrNameLst>
                                          <p:attrName>ppt_x</p:attrName>
                                        </p:attrNameLst>
                                      </p:cBhvr>
                                      <p:tavLst>
                                        <p:tav tm="0">
                                          <p:val>
                                            <p:strVal val="#ppt_x"/>
                                          </p:val>
                                        </p:tav>
                                        <p:tav tm="100000">
                                          <p:val>
                                            <p:strVal val="#ppt_x"/>
                                          </p:val>
                                        </p:tav>
                                      </p:tavLst>
                                    </p:anim>
                                    <p:anim calcmode="lin" valueType="num">
                                      <p:cBhvr>
                                        <p:cTn id="44" dur="1000" fill="hold"/>
                                        <p:tgtEl>
                                          <p:spTgt spid="8">
                                            <p:graphicEl>
                                              <a:dgm id="{DBB4BF99-A297-4936-B7A8-EF30D84CF77F}"/>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graphicEl>
                                              <a:dgm id="{E6EFD8E7-8A2F-42BB-8A4A-489E3D431097}"/>
                                            </p:graphicEl>
                                          </p:spTgt>
                                        </p:tgtEl>
                                        <p:attrNameLst>
                                          <p:attrName>style.visibility</p:attrName>
                                        </p:attrNameLst>
                                      </p:cBhvr>
                                      <p:to>
                                        <p:strVal val="visible"/>
                                      </p:to>
                                    </p:set>
                                    <p:animEffect transition="in" filter="fade">
                                      <p:cBhvr>
                                        <p:cTn id="49" dur="1000"/>
                                        <p:tgtEl>
                                          <p:spTgt spid="8">
                                            <p:graphicEl>
                                              <a:dgm id="{E6EFD8E7-8A2F-42BB-8A4A-489E3D431097}"/>
                                            </p:graphicEl>
                                          </p:spTgt>
                                        </p:tgtEl>
                                      </p:cBhvr>
                                    </p:animEffect>
                                    <p:anim calcmode="lin" valueType="num">
                                      <p:cBhvr>
                                        <p:cTn id="50" dur="1000" fill="hold"/>
                                        <p:tgtEl>
                                          <p:spTgt spid="8">
                                            <p:graphicEl>
                                              <a:dgm id="{E6EFD8E7-8A2F-42BB-8A4A-489E3D431097}"/>
                                            </p:graphicEl>
                                          </p:spTgt>
                                        </p:tgtEl>
                                        <p:attrNameLst>
                                          <p:attrName>ppt_x</p:attrName>
                                        </p:attrNameLst>
                                      </p:cBhvr>
                                      <p:tavLst>
                                        <p:tav tm="0">
                                          <p:val>
                                            <p:strVal val="#ppt_x"/>
                                          </p:val>
                                        </p:tav>
                                        <p:tav tm="100000">
                                          <p:val>
                                            <p:strVal val="#ppt_x"/>
                                          </p:val>
                                        </p:tav>
                                      </p:tavLst>
                                    </p:anim>
                                    <p:anim calcmode="lin" valueType="num">
                                      <p:cBhvr>
                                        <p:cTn id="51" dur="1000" fill="hold"/>
                                        <p:tgtEl>
                                          <p:spTgt spid="8">
                                            <p:graphicEl>
                                              <a:dgm id="{E6EFD8E7-8A2F-42BB-8A4A-489E3D43109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pic>
        <p:nvPicPr>
          <p:cNvPr id="4" name="Content Placeholder 3"/>
          <p:cNvPicPr>
            <a:picLocks noGrp="1" noChangeAspect="1"/>
          </p:cNvPicPr>
          <p:nvPr>
            <p:ph idx="1"/>
          </p:nvPr>
        </p:nvPicPr>
        <p:blipFill>
          <a:blip r:embed="rId3"/>
          <a:stretch>
            <a:fillRect/>
          </a:stretch>
        </p:blipFill>
        <p:spPr>
          <a:xfrm>
            <a:off x="838200" y="1690688"/>
            <a:ext cx="6626404" cy="1784032"/>
          </a:xfrm>
          <a:prstGeom prst="rect">
            <a:avLst/>
          </a:prstGeom>
        </p:spPr>
      </p:pic>
      <p:pic>
        <p:nvPicPr>
          <p:cNvPr id="5" name="Picture 4"/>
          <p:cNvPicPr>
            <a:picLocks noChangeAspect="1"/>
          </p:cNvPicPr>
          <p:nvPr/>
        </p:nvPicPr>
        <p:blipFill>
          <a:blip r:embed="rId4"/>
          <a:stretch>
            <a:fillRect/>
          </a:stretch>
        </p:blipFill>
        <p:spPr>
          <a:xfrm>
            <a:off x="1658302" y="3943104"/>
            <a:ext cx="10152698" cy="2183376"/>
          </a:xfrm>
          <a:prstGeom prst="rect">
            <a:avLst/>
          </a:prstGeom>
        </p:spPr>
      </p:pic>
    </p:spTree>
    <p:extLst>
      <p:ext uri="{BB962C8B-B14F-4D97-AF65-F5344CB8AC3E}">
        <p14:creationId xmlns:p14="http://schemas.microsoft.com/office/powerpoint/2010/main" val="29946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37619473"/>
              </p:ext>
            </p:extLst>
          </p:nvPr>
        </p:nvGraphicFramePr>
        <p:xfrm>
          <a:off x="1402631" y="1528456"/>
          <a:ext cx="5573355" cy="1986542"/>
        </p:xfrm>
        <a:graphic>
          <a:graphicData uri="http://schemas.openxmlformats.org/presentationml/2006/ole">
            <mc:AlternateContent xmlns:mc="http://schemas.openxmlformats.org/markup-compatibility/2006">
              <mc:Choice xmlns:v="urn:schemas-microsoft-com:vml" Requires="v">
                <p:oleObj spid="_x0000_s1026" name="Bitmap Image" r:id="rId4" imgW="1924200" imgH="685800" progId="Paint.Picture">
                  <p:embed/>
                </p:oleObj>
              </mc:Choice>
              <mc:Fallback>
                <p:oleObj name="Bitmap Image" r:id="rId4" imgW="1924200" imgH="685800" progId="Paint.Picture">
                  <p:embed/>
                  <p:pic>
                    <p:nvPicPr>
                      <p:cNvPr id="4" name="Object 3"/>
                      <p:cNvPicPr/>
                      <p:nvPr/>
                    </p:nvPicPr>
                    <p:blipFill>
                      <a:blip r:embed="rId5"/>
                      <a:stretch>
                        <a:fillRect/>
                      </a:stretch>
                    </p:blipFill>
                    <p:spPr>
                      <a:xfrm>
                        <a:off x="1402631" y="1528456"/>
                        <a:ext cx="5573355" cy="198654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65937167"/>
              </p:ext>
            </p:extLst>
          </p:nvPr>
        </p:nvGraphicFramePr>
        <p:xfrm>
          <a:off x="2803728" y="3649935"/>
          <a:ext cx="7033446" cy="2273971"/>
        </p:xfrm>
        <a:graphic>
          <a:graphicData uri="http://schemas.openxmlformats.org/presentationml/2006/ole">
            <mc:AlternateContent xmlns:mc="http://schemas.openxmlformats.org/markup-compatibility/2006">
              <mc:Choice xmlns:v="urn:schemas-microsoft-com:vml" Requires="v">
                <p:oleObj spid="_x0000_s1027" name="Bitmap Image" r:id="rId6" imgW="2533680" imgH="819000" progId="Paint.Picture">
                  <p:embed/>
                </p:oleObj>
              </mc:Choice>
              <mc:Fallback>
                <p:oleObj name="Bitmap Image" r:id="rId6" imgW="2533680" imgH="819000" progId="Paint.Picture">
                  <p:embed/>
                  <p:pic>
                    <p:nvPicPr>
                      <p:cNvPr id="5" name="Object 4"/>
                      <p:cNvPicPr/>
                      <p:nvPr/>
                    </p:nvPicPr>
                    <p:blipFill>
                      <a:blip r:embed="rId7"/>
                      <a:stretch>
                        <a:fillRect/>
                      </a:stretch>
                    </p:blipFill>
                    <p:spPr>
                      <a:xfrm>
                        <a:off x="2803728" y="3649935"/>
                        <a:ext cx="7033446" cy="2273971"/>
                      </a:xfrm>
                      <a:prstGeom prst="rect">
                        <a:avLst/>
                      </a:prstGeom>
                    </p:spPr>
                  </p:pic>
                </p:oleObj>
              </mc:Fallback>
            </mc:AlternateContent>
          </a:graphicData>
        </a:graphic>
      </p:graphicFrame>
    </p:spTree>
    <p:extLst>
      <p:ext uri="{BB962C8B-B14F-4D97-AF65-F5344CB8AC3E}">
        <p14:creationId xmlns:p14="http://schemas.microsoft.com/office/powerpoint/2010/main" val="39943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161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90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1C0A650F-638E-4F79-ABBD-7D5975B6ED07}"/>
                                            </p:graphicEl>
                                          </p:spTgt>
                                        </p:tgtEl>
                                        <p:attrNameLst>
                                          <p:attrName>style.visibility</p:attrName>
                                        </p:attrNameLst>
                                      </p:cBhvr>
                                      <p:to>
                                        <p:strVal val="visible"/>
                                      </p:to>
                                    </p:set>
                                    <p:animEffect transition="in" filter="fade">
                                      <p:cBhvr>
                                        <p:cTn id="7" dur="1000"/>
                                        <p:tgtEl>
                                          <p:spTgt spid="4">
                                            <p:graphicEl>
                                              <a:dgm id="{1C0A650F-638E-4F79-ABBD-7D5975B6ED07}"/>
                                            </p:graphicEl>
                                          </p:spTgt>
                                        </p:tgtEl>
                                      </p:cBhvr>
                                    </p:animEffect>
                                    <p:anim calcmode="lin" valueType="num">
                                      <p:cBhvr>
                                        <p:cTn id="8" dur="1000" fill="hold"/>
                                        <p:tgtEl>
                                          <p:spTgt spid="4">
                                            <p:graphicEl>
                                              <a:dgm id="{1C0A650F-638E-4F79-ABBD-7D5975B6ED0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1C0A650F-638E-4F79-ABBD-7D5975B6ED07}"/>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3E4E9FD-4587-44DE-B542-D2C29B97B357}"/>
                                            </p:graphicEl>
                                          </p:spTgt>
                                        </p:tgtEl>
                                        <p:attrNameLst>
                                          <p:attrName>style.visibility</p:attrName>
                                        </p:attrNameLst>
                                      </p:cBhvr>
                                      <p:to>
                                        <p:strVal val="visible"/>
                                      </p:to>
                                    </p:set>
                                    <p:animEffect transition="in" filter="fade">
                                      <p:cBhvr>
                                        <p:cTn id="14" dur="1000"/>
                                        <p:tgtEl>
                                          <p:spTgt spid="4">
                                            <p:graphicEl>
                                              <a:dgm id="{83E4E9FD-4587-44DE-B542-D2C29B97B357}"/>
                                            </p:graphicEl>
                                          </p:spTgt>
                                        </p:tgtEl>
                                      </p:cBhvr>
                                    </p:animEffect>
                                    <p:anim calcmode="lin" valueType="num">
                                      <p:cBhvr>
                                        <p:cTn id="15" dur="1000" fill="hold"/>
                                        <p:tgtEl>
                                          <p:spTgt spid="4">
                                            <p:graphicEl>
                                              <a:dgm id="{83E4E9FD-4587-44DE-B542-D2C29B97B35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3E4E9FD-4587-44DE-B542-D2C29B97B357}"/>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graphicEl>
                                              <a:dgm id="{0517D06F-A7B4-4EFC-A9AE-11845DA371B8}"/>
                                            </p:graphicEl>
                                          </p:spTgt>
                                        </p:tgtEl>
                                        <p:attrNameLst>
                                          <p:attrName>style.visibility</p:attrName>
                                        </p:attrNameLst>
                                      </p:cBhvr>
                                      <p:to>
                                        <p:strVal val="visible"/>
                                      </p:to>
                                    </p:set>
                                    <p:animEffect transition="in" filter="fade">
                                      <p:cBhvr>
                                        <p:cTn id="19" dur="1000"/>
                                        <p:tgtEl>
                                          <p:spTgt spid="4">
                                            <p:graphicEl>
                                              <a:dgm id="{0517D06F-A7B4-4EFC-A9AE-11845DA371B8}"/>
                                            </p:graphicEl>
                                          </p:spTgt>
                                        </p:tgtEl>
                                      </p:cBhvr>
                                    </p:animEffect>
                                    <p:anim calcmode="lin" valueType="num">
                                      <p:cBhvr>
                                        <p:cTn id="20" dur="1000" fill="hold"/>
                                        <p:tgtEl>
                                          <p:spTgt spid="4">
                                            <p:graphicEl>
                                              <a:dgm id="{0517D06F-A7B4-4EFC-A9AE-11845DA371B8}"/>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0517D06F-A7B4-4EFC-A9AE-11845DA371B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5BC62EB2-E1D3-48F9-93B9-13119D40C663}"/>
                                            </p:graphicEl>
                                          </p:spTgt>
                                        </p:tgtEl>
                                        <p:attrNameLst>
                                          <p:attrName>style.visibility</p:attrName>
                                        </p:attrNameLst>
                                      </p:cBhvr>
                                      <p:to>
                                        <p:strVal val="visible"/>
                                      </p:to>
                                    </p:set>
                                    <p:animEffect transition="in" filter="fade">
                                      <p:cBhvr>
                                        <p:cTn id="26" dur="1000"/>
                                        <p:tgtEl>
                                          <p:spTgt spid="4">
                                            <p:graphicEl>
                                              <a:dgm id="{5BC62EB2-E1D3-48F9-93B9-13119D40C663}"/>
                                            </p:graphicEl>
                                          </p:spTgt>
                                        </p:tgtEl>
                                      </p:cBhvr>
                                    </p:animEffect>
                                    <p:anim calcmode="lin" valueType="num">
                                      <p:cBhvr>
                                        <p:cTn id="27" dur="1000" fill="hold"/>
                                        <p:tgtEl>
                                          <p:spTgt spid="4">
                                            <p:graphicEl>
                                              <a:dgm id="{5BC62EB2-E1D3-48F9-93B9-13119D40C663}"/>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5BC62EB2-E1D3-48F9-93B9-13119D40C66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graphicEl>
                                              <a:dgm id="{D162C005-0C39-4C61-BFF5-722729678552}"/>
                                            </p:graphicEl>
                                          </p:spTgt>
                                        </p:tgtEl>
                                        <p:attrNameLst>
                                          <p:attrName>style.visibility</p:attrName>
                                        </p:attrNameLst>
                                      </p:cBhvr>
                                      <p:to>
                                        <p:strVal val="visible"/>
                                      </p:to>
                                    </p:set>
                                    <p:animEffect transition="in" filter="fade">
                                      <p:cBhvr>
                                        <p:cTn id="31" dur="1000"/>
                                        <p:tgtEl>
                                          <p:spTgt spid="4">
                                            <p:graphicEl>
                                              <a:dgm id="{D162C005-0C39-4C61-BFF5-722729678552}"/>
                                            </p:graphicEl>
                                          </p:spTgt>
                                        </p:tgtEl>
                                      </p:cBhvr>
                                    </p:animEffect>
                                    <p:anim calcmode="lin" valueType="num">
                                      <p:cBhvr>
                                        <p:cTn id="32" dur="1000" fill="hold"/>
                                        <p:tgtEl>
                                          <p:spTgt spid="4">
                                            <p:graphicEl>
                                              <a:dgm id="{D162C005-0C39-4C61-BFF5-722729678552}"/>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D162C005-0C39-4C61-BFF5-722729678552}"/>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graphicEl>
                                              <a:dgm id="{75FCEF0D-B637-48ED-B032-A2B4710407D5}"/>
                                            </p:graphicEl>
                                          </p:spTgt>
                                        </p:tgtEl>
                                        <p:attrNameLst>
                                          <p:attrName>style.visibility</p:attrName>
                                        </p:attrNameLst>
                                      </p:cBhvr>
                                      <p:to>
                                        <p:strVal val="visible"/>
                                      </p:to>
                                    </p:set>
                                    <p:animEffect transition="in" filter="fade">
                                      <p:cBhvr>
                                        <p:cTn id="38" dur="1000"/>
                                        <p:tgtEl>
                                          <p:spTgt spid="4">
                                            <p:graphicEl>
                                              <a:dgm id="{75FCEF0D-B637-48ED-B032-A2B4710407D5}"/>
                                            </p:graphicEl>
                                          </p:spTgt>
                                        </p:tgtEl>
                                      </p:cBhvr>
                                    </p:animEffect>
                                    <p:anim calcmode="lin" valueType="num">
                                      <p:cBhvr>
                                        <p:cTn id="39" dur="1000" fill="hold"/>
                                        <p:tgtEl>
                                          <p:spTgt spid="4">
                                            <p:graphicEl>
                                              <a:dgm id="{75FCEF0D-B637-48ED-B032-A2B4710407D5}"/>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75FCEF0D-B637-48ED-B032-A2B4710407D5}"/>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graphicEl>
                                              <a:dgm id="{2C0BAE8C-FB8F-488C-9431-D99749453C53}"/>
                                            </p:graphicEl>
                                          </p:spTgt>
                                        </p:tgtEl>
                                        <p:attrNameLst>
                                          <p:attrName>style.visibility</p:attrName>
                                        </p:attrNameLst>
                                      </p:cBhvr>
                                      <p:to>
                                        <p:strVal val="visible"/>
                                      </p:to>
                                    </p:set>
                                    <p:animEffect transition="in" filter="fade">
                                      <p:cBhvr>
                                        <p:cTn id="43" dur="1000"/>
                                        <p:tgtEl>
                                          <p:spTgt spid="4">
                                            <p:graphicEl>
                                              <a:dgm id="{2C0BAE8C-FB8F-488C-9431-D99749453C53}"/>
                                            </p:graphicEl>
                                          </p:spTgt>
                                        </p:tgtEl>
                                      </p:cBhvr>
                                    </p:animEffect>
                                    <p:anim calcmode="lin" valueType="num">
                                      <p:cBhvr>
                                        <p:cTn id="44" dur="1000" fill="hold"/>
                                        <p:tgtEl>
                                          <p:spTgt spid="4">
                                            <p:graphicEl>
                                              <a:dgm id="{2C0BAE8C-FB8F-488C-9431-D99749453C53}"/>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2C0BAE8C-FB8F-488C-9431-D99749453C5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269240" y="1189495"/>
          <a:ext cx="5378548" cy="4704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a:t>Query Store</a:t>
            </a:r>
          </a:p>
        </p:txBody>
      </p:sp>
      <p:pic>
        <p:nvPicPr>
          <p:cNvPr id="5" name="Picture 4"/>
          <p:cNvPicPr>
            <a:picLocks noChangeAspect="1"/>
          </p:cNvPicPr>
          <p:nvPr/>
        </p:nvPicPr>
        <p:blipFill>
          <a:blip r:embed="rId7"/>
          <a:stretch>
            <a:fillRect/>
          </a:stretch>
        </p:blipFill>
        <p:spPr>
          <a:xfrm>
            <a:off x="5647788" y="1934958"/>
            <a:ext cx="5997307" cy="2763977"/>
          </a:xfrm>
          <a:prstGeom prst="rect">
            <a:avLst/>
          </a:prstGeom>
        </p:spPr>
      </p:pic>
    </p:spTree>
    <p:extLst>
      <p:ext uri="{BB962C8B-B14F-4D97-AF65-F5344CB8AC3E}">
        <p14:creationId xmlns:p14="http://schemas.microsoft.com/office/powerpoint/2010/main" val="127076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29D7EC5C-CAF7-4454-9FB0-622A7D64A319}"/>
                                            </p:graphicEl>
                                          </p:spTgt>
                                        </p:tgtEl>
                                        <p:attrNameLst>
                                          <p:attrName>style.visibility</p:attrName>
                                        </p:attrNameLst>
                                      </p:cBhvr>
                                      <p:to>
                                        <p:strVal val="visible"/>
                                      </p:to>
                                    </p:set>
                                    <p:animEffect transition="in" filter="fade">
                                      <p:cBhvr>
                                        <p:cTn id="7" dur="1000"/>
                                        <p:tgtEl>
                                          <p:spTgt spid="6">
                                            <p:graphicEl>
                                              <a:dgm id="{29D7EC5C-CAF7-4454-9FB0-622A7D64A319}"/>
                                            </p:graphicEl>
                                          </p:spTgt>
                                        </p:tgtEl>
                                      </p:cBhvr>
                                    </p:animEffect>
                                    <p:anim calcmode="lin" valueType="num">
                                      <p:cBhvr>
                                        <p:cTn id="8" dur="1000" fill="hold"/>
                                        <p:tgtEl>
                                          <p:spTgt spid="6">
                                            <p:graphicEl>
                                              <a:dgm id="{29D7EC5C-CAF7-4454-9FB0-622A7D64A319}"/>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29D7EC5C-CAF7-4454-9FB0-622A7D64A319}"/>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A22CD19F-C3F7-44F3-8861-5AE5F239C6FD}"/>
                                            </p:graphicEl>
                                          </p:spTgt>
                                        </p:tgtEl>
                                        <p:attrNameLst>
                                          <p:attrName>style.visibility</p:attrName>
                                        </p:attrNameLst>
                                      </p:cBhvr>
                                      <p:to>
                                        <p:strVal val="visible"/>
                                      </p:to>
                                    </p:set>
                                    <p:animEffect transition="in" filter="fade">
                                      <p:cBhvr>
                                        <p:cTn id="12" dur="1000"/>
                                        <p:tgtEl>
                                          <p:spTgt spid="6">
                                            <p:graphicEl>
                                              <a:dgm id="{A22CD19F-C3F7-44F3-8861-5AE5F239C6FD}"/>
                                            </p:graphicEl>
                                          </p:spTgt>
                                        </p:tgtEl>
                                      </p:cBhvr>
                                    </p:animEffect>
                                    <p:anim calcmode="lin" valueType="num">
                                      <p:cBhvr>
                                        <p:cTn id="13" dur="1000" fill="hold"/>
                                        <p:tgtEl>
                                          <p:spTgt spid="6">
                                            <p:graphicEl>
                                              <a:dgm id="{A22CD19F-C3F7-44F3-8861-5AE5F239C6FD}"/>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A22CD19F-C3F7-44F3-8861-5AE5F239C6FD}"/>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406B5C89-EA5E-4013-9E2B-94B69386B461}"/>
                                            </p:graphicEl>
                                          </p:spTgt>
                                        </p:tgtEl>
                                        <p:attrNameLst>
                                          <p:attrName>style.visibility</p:attrName>
                                        </p:attrNameLst>
                                      </p:cBhvr>
                                      <p:to>
                                        <p:strVal val="visible"/>
                                      </p:to>
                                    </p:set>
                                    <p:animEffect transition="in" filter="fade">
                                      <p:cBhvr>
                                        <p:cTn id="19" dur="1000"/>
                                        <p:tgtEl>
                                          <p:spTgt spid="6">
                                            <p:graphicEl>
                                              <a:dgm id="{406B5C89-EA5E-4013-9E2B-94B69386B461}"/>
                                            </p:graphicEl>
                                          </p:spTgt>
                                        </p:tgtEl>
                                      </p:cBhvr>
                                    </p:animEffect>
                                    <p:anim calcmode="lin" valueType="num">
                                      <p:cBhvr>
                                        <p:cTn id="20" dur="1000" fill="hold"/>
                                        <p:tgtEl>
                                          <p:spTgt spid="6">
                                            <p:graphicEl>
                                              <a:dgm id="{406B5C89-EA5E-4013-9E2B-94B69386B461}"/>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406B5C89-EA5E-4013-9E2B-94B69386B461}"/>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A3894587-31D2-4783-87C9-330D1735C709}"/>
                                            </p:graphicEl>
                                          </p:spTgt>
                                        </p:tgtEl>
                                        <p:attrNameLst>
                                          <p:attrName>style.visibility</p:attrName>
                                        </p:attrNameLst>
                                      </p:cBhvr>
                                      <p:to>
                                        <p:strVal val="visible"/>
                                      </p:to>
                                    </p:set>
                                    <p:animEffect transition="in" filter="fade">
                                      <p:cBhvr>
                                        <p:cTn id="24" dur="1000"/>
                                        <p:tgtEl>
                                          <p:spTgt spid="6">
                                            <p:graphicEl>
                                              <a:dgm id="{A3894587-31D2-4783-87C9-330D1735C709}"/>
                                            </p:graphicEl>
                                          </p:spTgt>
                                        </p:tgtEl>
                                      </p:cBhvr>
                                    </p:animEffect>
                                    <p:anim calcmode="lin" valueType="num">
                                      <p:cBhvr>
                                        <p:cTn id="25" dur="1000" fill="hold"/>
                                        <p:tgtEl>
                                          <p:spTgt spid="6">
                                            <p:graphicEl>
                                              <a:dgm id="{A3894587-31D2-4783-87C9-330D1735C709}"/>
                                            </p:graphicEl>
                                          </p:spTgt>
                                        </p:tgtEl>
                                        <p:attrNameLst>
                                          <p:attrName>ppt_x</p:attrName>
                                        </p:attrNameLst>
                                      </p:cBhvr>
                                      <p:tavLst>
                                        <p:tav tm="0">
                                          <p:val>
                                            <p:strVal val="#ppt_x"/>
                                          </p:val>
                                        </p:tav>
                                        <p:tav tm="100000">
                                          <p:val>
                                            <p:strVal val="#ppt_x"/>
                                          </p:val>
                                        </p:tav>
                                      </p:tavLst>
                                    </p:anim>
                                    <p:anim calcmode="lin" valueType="num">
                                      <p:cBhvr>
                                        <p:cTn id="26" dur="1000" fill="hold"/>
                                        <p:tgtEl>
                                          <p:spTgt spid="6">
                                            <p:graphicEl>
                                              <a:dgm id="{A3894587-31D2-4783-87C9-330D1735C709}"/>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graphicEl>
                                              <a:dgm id="{55ED3482-103B-43A9-A09D-CDA6EB0A1044}"/>
                                            </p:graphicEl>
                                          </p:spTgt>
                                        </p:tgtEl>
                                        <p:attrNameLst>
                                          <p:attrName>style.visibility</p:attrName>
                                        </p:attrNameLst>
                                      </p:cBhvr>
                                      <p:to>
                                        <p:strVal val="visible"/>
                                      </p:to>
                                    </p:set>
                                    <p:animEffect transition="in" filter="fade">
                                      <p:cBhvr>
                                        <p:cTn id="31" dur="1000"/>
                                        <p:tgtEl>
                                          <p:spTgt spid="6">
                                            <p:graphicEl>
                                              <a:dgm id="{55ED3482-103B-43A9-A09D-CDA6EB0A1044}"/>
                                            </p:graphicEl>
                                          </p:spTgt>
                                        </p:tgtEl>
                                      </p:cBhvr>
                                    </p:animEffect>
                                    <p:anim calcmode="lin" valueType="num">
                                      <p:cBhvr>
                                        <p:cTn id="32" dur="1000" fill="hold"/>
                                        <p:tgtEl>
                                          <p:spTgt spid="6">
                                            <p:graphicEl>
                                              <a:dgm id="{55ED3482-103B-43A9-A09D-CDA6EB0A1044}"/>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55ED3482-103B-43A9-A09D-CDA6EB0A1044}"/>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graphicEl>
                                              <a:dgm id="{7075D2D6-693C-4426-B0FB-8D85E5E5C00B}"/>
                                            </p:graphicEl>
                                          </p:spTgt>
                                        </p:tgtEl>
                                        <p:attrNameLst>
                                          <p:attrName>style.visibility</p:attrName>
                                        </p:attrNameLst>
                                      </p:cBhvr>
                                      <p:to>
                                        <p:strVal val="visible"/>
                                      </p:to>
                                    </p:set>
                                    <p:animEffect transition="in" filter="fade">
                                      <p:cBhvr>
                                        <p:cTn id="36" dur="1000"/>
                                        <p:tgtEl>
                                          <p:spTgt spid="6">
                                            <p:graphicEl>
                                              <a:dgm id="{7075D2D6-693C-4426-B0FB-8D85E5E5C00B}"/>
                                            </p:graphicEl>
                                          </p:spTgt>
                                        </p:tgtEl>
                                      </p:cBhvr>
                                    </p:animEffect>
                                    <p:anim calcmode="lin" valueType="num">
                                      <p:cBhvr>
                                        <p:cTn id="37" dur="1000" fill="hold"/>
                                        <p:tgtEl>
                                          <p:spTgt spid="6">
                                            <p:graphicEl>
                                              <a:dgm id="{7075D2D6-693C-4426-B0FB-8D85E5E5C00B}"/>
                                            </p:graphicEl>
                                          </p:spTgt>
                                        </p:tgtEl>
                                        <p:attrNameLst>
                                          <p:attrName>ppt_x</p:attrName>
                                        </p:attrNameLst>
                                      </p:cBhvr>
                                      <p:tavLst>
                                        <p:tav tm="0">
                                          <p:val>
                                            <p:strVal val="#ppt_x"/>
                                          </p:val>
                                        </p:tav>
                                        <p:tav tm="100000">
                                          <p:val>
                                            <p:strVal val="#ppt_x"/>
                                          </p:val>
                                        </p:tav>
                                      </p:tavLst>
                                    </p:anim>
                                    <p:anim calcmode="lin" valueType="num">
                                      <p:cBhvr>
                                        <p:cTn id="38" dur="1000" fill="hold"/>
                                        <p:tgtEl>
                                          <p:spTgt spid="6">
                                            <p:graphicEl>
                                              <a:dgm id="{7075D2D6-693C-4426-B0FB-8D85E5E5C00B}"/>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a:t>
            </a:r>
          </a:p>
        </p:txBody>
      </p:sp>
      <p:sp>
        <p:nvSpPr>
          <p:cNvPr id="3" name="Content Placeholder 2"/>
          <p:cNvSpPr>
            <a:spLocks noGrp="1"/>
          </p:cNvSpPr>
          <p:nvPr>
            <p:ph idx="1"/>
          </p:nvPr>
        </p:nvSpPr>
        <p:spPr/>
        <p:txBody>
          <a:bodyPr/>
          <a:lstStyle/>
          <a:p>
            <a:r>
              <a:rPr lang="en-US"/>
              <a:t>http://dcac.co/res/ive-got-a-database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052" y="2431472"/>
            <a:ext cx="6230500" cy="4170831"/>
          </a:xfrm>
          <a:prstGeom prst="rect">
            <a:avLst/>
          </a:prstGeom>
        </p:spPr>
      </p:pic>
    </p:spTree>
    <p:extLst>
      <p:ext uri="{BB962C8B-B14F-4D97-AF65-F5344CB8AC3E}">
        <p14:creationId xmlns:p14="http://schemas.microsoft.com/office/powerpoint/2010/main" val="151177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92762-AFDF-418D-989D-EA73BB65D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81" y="5422116"/>
            <a:ext cx="2819400" cy="1000125"/>
          </a:xfrm>
          <a:prstGeom prst="rect">
            <a:avLst/>
          </a:prstGeom>
        </p:spPr>
      </p:pic>
      <p:pic>
        <p:nvPicPr>
          <p:cNvPr id="7" name="Picture 6">
            <a:extLst>
              <a:ext uri="{FF2B5EF4-FFF2-40B4-BE49-F238E27FC236}">
                <a16:creationId xmlns:a16="http://schemas.microsoft.com/office/drawing/2014/main" id="{E257CA5F-BA09-4F64-854F-E6E3753E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787" y="4151207"/>
            <a:ext cx="4066387" cy="677731"/>
          </a:xfrm>
          <a:prstGeom prst="rect">
            <a:avLst/>
          </a:prstGeom>
        </p:spPr>
      </p:pic>
      <p:pic>
        <p:nvPicPr>
          <p:cNvPr id="9" name="Picture 8">
            <a:extLst>
              <a:ext uri="{FF2B5EF4-FFF2-40B4-BE49-F238E27FC236}">
                <a16:creationId xmlns:a16="http://schemas.microsoft.com/office/drawing/2014/main" id="{F2BAC502-F43D-40F8-8194-E45B9EB12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76" y="2345970"/>
            <a:ext cx="3046780" cy="757725"/>
          </a:xfrm>
          <a:prstGeom prst="rect">
            <a:avLst/>
          </a:prstGeom>
        </p:spPr>
      </p:pic>
      <p:pic>
        <p:nvPicPr>
          <p:cNvPr id="11" name="Picture 10">
            <a:extLst>
              <a:ext uri="{FF2B5EF4-FFF2-40B4-BE49-F238E27FC236}">
                <a16:creationId xmlns:a16="http://schemas.microsoft.com/office/drawing/2014/main" id="{F77A65B7-701B-4A08-BB0B-8A202E0CE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0084" y="5608014"/>
            <a:ext cx="3566398" cy="625977"/>
          </a:xfrm>
          <a:prstGeom prst="rect">
            <a:avLst/>
          </a:prstGeom>
        </p:spPr>
      </p:pic>
      <p:pic>
        <p:nvPicPr>
          <p:cNvPr id="13" name="Picture 12">
            <a:extLst>
              <a:ext uri="{FF2B5EF4-FFF2-40B4-BE49-F238E27FC236}">
                <a16:creationId xmlns:a16="http://schemas.microsoft.com/office/drawing/2014/main" id="{40F9A1AE-3022-4E21-9234-079AD3D0D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9369" y="3543274"/>
            <a:ext cx="3463724" cy="830317"/>
          </a:xfrm>
          <a:prstGeom prst="rect">
            <a:avLst/>
          </a:prstGeom>
        </p:spPr>
      </p:pic>
      <p:pic>
        <p:nvPicPr>
          <p:cNvPr id="15" name="Picture 14">
            <a:extLst>
              <a:ext uri="{FF2B5EF4-FFF2-40B4-BE49-F238E27FC236}">
                <a16:creationId xmlns:a16="http://schemas.microsoft.com/office/drawing/2014/main" id="{84A3AA57-A85A-49FD-B87F-63E28453E7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4142" y="2310494"/>
            <a:ext cx="2857500" cy="828675"/>
          </a:xfrm>
          <a:prstGeom prst="rect">
            <a:avLst/>
          </a:prstGeom>
        </p:spPr>
      </p:pic>
      <p:pic>
        <p:nvPicPr>
          <p:cNvPr id="17" name="Picture 16">
            <a:extLst>
              <a:ext uri="{FF2B5EF4-FFF2-40B4-BE49-F238E27FC236}">
                <a16:creationId xmlns:a16="http://schemas.microsoft.com/office/drawing/2014/main" id="{524E6161-1F7D-4A49-ACE3-218C3C92BE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540" y="3624221"/>
            <a:ext cx="3001149" cy="830318"/>
          </a:xfrm>
          <a:prstGeom prst="rect">
            <a:avLst/>
          </a:prstGeom>
        </p:spPr>
      </p:pic>
      <p:pic>
        <p:nvPicPr>
          <p:cNvPr id="19" name="Picture 18">
            <a:extLst>
              <a:ext uri="{FF2B5EF4-FFF2-40B4-BE49-F238E27FC236}">
                <a16:creationId xmlns:a16="http://schemas.microsoft.com/office/drawing/2014/main" id="{36041732-5FF7-44B2-A2D6-FFB008F578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6108" y="330722"/>
            <a:ext cx="3310472" cy="1698341"/>
          </a:xfrm>
          <a:prstGeom prst="rect">
            <a:avLst/>
          </a:prstGeom>
        </p:spPr>
      </p:pic>
      <p:pic>
        <p:nvPicPr>
          <p:cNvPr id="21" name="Picture 20">
            <a:extLst>
              <a:ext uri="{FF2B5EF4-FFF2-40B4-BE49-F238E27FC236}">
                <a16:creationId xmlns:a16="http://schemas.microsoft.com/office/drawing/2014/main" id="{BB65F2E2-C5C5-4287-9F44-4ADC81FE6A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85120" y="5422116"/>
            <a:ext cx="2221759" cy="1161489"/>
          </a:xfrm>
          <a:prstGeom prst="rect">
            <a:avLst/>
          </a:prstGeom>
        </p:spPr>
      </p:pic>
      <p:pic>
        <p:nvPicPr>
          <p:cNvPr id="23" name="Picture 22">
            <a:extLst>
              <a:ext uri="{FF2B5EF4-FFF2-40B4-BE49-F238E27FC236}">
                <a16:creationId xmlns:a16="http://schemas.microsoft.com/office/drawing/2014/main" id="{197C6743-618A-4E22-BF33-BF0B1CE0BD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435" y="1721937"/>
            <a:ext cx="3457093" cy="2153275"/>
          </a:xfrm>
          <a:prstGeom prst="rect">
            <a:avLst/>
          </a:prstGeom>
        </p:spPr>
      </p:pic>
    </p:spTree>
    <p:extLst>
      <p:ext uri="{BB962C8B-B14F-4D97-AF65-F5344CB8AC3E}">
        <p14:creationId xmlns:p14="http://schemas.microsoft.com/office/powerpoint/2010/main" val="283805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64907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1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A8AE8F37-3ADD-4AA1-8C67-83C4FC1995FF}"/>
                                            </p:graphicEl>
                                          </p:spTgt>
                                        </p:tgtEl>
                                        <p:attrNameLst>
                                          <p:attrName>style.visibility</p:attrName>
                                        </p:attrNameLst>
                                      </p:cBhvr>
                                      <p:to>
                                        <p:strVal val="visible"/>
                                      </p:to>
                                    </p:set>
                                    <p:animEffect transition="in" filter="fade">
                                      <p:cBhvr>
                                        <p:cTn id="7" dur="1000"/>
                                        <p:tgtEl>
                                          <p:spTgt spid="4">
                                            <p:graphicEl>
                                              <a:dgm id="{A8AE8F37-3ADD-4AA1-8C67-83C4FC1995FF}"/>
                                            </p:graphicEl>
                                          </p:spTgt>
                                        </p:tgtEl>
                                      </p:cBhvr>
                                    </p:animEffect>
                                    <p:anim calcmode="lin" valueType="num">
                                      <p:cBhvr>
                                        <p:cTn id="8" dur="1000" fill="hold"/>
                                        <p:tgtEl>
                                          <p:spTgt spid="4">
                                            <p:graphicEl>
                                              <a:dgm id="{A8AE8F37-3ADD-4AA1-8C67-83C4FC1995FF}"/>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A8AE8F37-3ADD-4AA1-8C67-83C4FC1995F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9F6FB20A-9D75-4123-8199-F9EAAA0627B5}"/>
                                            </p:graphicEl>
                                          </p:spTgt>
                                        </p:tgtEl>
                                        <p:attrNameLst>
                                          <p:attrName>style.visibility</p:attrName>
                                        </p:attrNameLst>
                                      </p:cBhvr>
                                      <p:to>
                                        <p:strVal val="visible"/>
                                      </p:to>
                                    </p:set>
                                    <p:animEffect transition="in" filter="fade">
                                      <p:cBhvr>
                                        <p:cTn id="14" dur="1000"/>
                                        <p:tgtEl>
                                          <p:spTgt spid="4">
                                            <p:graphicEl>
                                              <a:dgm id="{9F6FB20A-9D75-4123-8199-F9EAAA0627B5}"/>
                                            </p:graphicEl>
                                          </p:spTgt>
                                        </p:tgtEl>
                                      </p:cBhvr>
                                    </p:animEffect>
                                    <p:anim calcmode="lin" valueType="num">
                                      <p:cBhvr>
                                        <p:cTn id="15" dur="1000" fill="hold"/>
                                        <p:tgtEl>
                                          <p:spTgt spid="4">
                                            <p:graphicEl>
                                              <a:dgm id="{9F6FB20A-9D75-4123-8199-F9EAAA0627B5}"/>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9F6FB20A-9D75-4123-8199-F9EAAA0627B5}"/>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D84C89BD-63A6-4372-8FB9-5D4CA0D4163F}"/>
                                            </p:graphicEl>
                                          </p:spTgt>
                                        </p:tgtEl>
                                        <p:attrNameLst>
                                          <p:attrName>style.visibility</p:attrName>
                                        </p:attrNameLst>
                                      </p:cBhvr>
                                      <p:to>
                                        <p:strVal val="visible"/>
                                      </p:to>
                                    </p:set>
                                    <p:animEffect transition="in" filter="fade">
                                      <p:cBhvr>
                                        <p:cTn id="21" dur="1000"/>
                                        <p:tgtEl>
                                          <p:spTgt spid="4">
                                            <p:graphicEl>
                                              <a:dgm id="{D84C89BD-63A6-4372-8FB9-5D4CA0D4163F}"/>
                                            </p:graphicEl>
                                          </p:spTgt>
                                        </p:tgtEl>
                                      </p:cBhvr>
                                    </p:animEffect>
                                    <p:anim calcmode="lin" valueType="num">
                                      <p:cBhvr>
                                        <p:cTn id="22" dur="1000" fill="hold"/>
                                        <p:tgtEl>
                                          <p:spTgt spid="4">
                                            <p:graphicEl>
                                              <a:dgm id="{D84C89BD-63A6-4372-8FB9-5D4CA0D4163F}"/>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D84C89BD-63A6-4372-8FB9-5D4CA0D4163F}"/>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24FB6A40-2003-43C5-90A6-AEC6ECE387B8}"/>
                                            </p:graphicEl>
                                          </p:spTgt>
                                        </p:tgtEl>
                                        <p:attrNameLst>
                                          <p:attrName>style.visibility</p:attrName>
                                        </p:attrNameLst>
                                      </p:cBhvr>
                                      <p:to>
                                        <p:strVal val="visible"/>
                                      </p:to>
                                    </p:set>
                                    <p:animEffect transition="in" filter="fade">
                                      <p:cBhvr>
                                        <p:cTn id="28" dur="1000"/>
                                        <p:tgtEl>
                                          <p:spTgt spid="4">
                                            <p:graphicEl>
                                              <a:dgm id="{24FB6A40-2003-43C5-90A6-AEC6ECE387B8}"/>
                                            </p:graphicEl>
                                          </p:spTgt>
                                        </p:tgtEl>
                                      </p:cBhvr>
                                    </p:animEffect>
                                    <p:anim calcmode="lin" valueType="num">
                                      <p:cBhvr>
                                        <p:cTn id="29" dur="1000" fill="hold"/>
                                        <p:tgtEl>
                                          <p:spTgt spid="4">
                                            <p:graphicEl>
                                              <a:dgm id="{24FB6A40-2003-43C5-90A6-AEC6ECE387B8}"/>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24FB6A40-2003-43C5-90A6-AEC6ECE387B8}"/>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4B5222D2-C4B4-4F4B-996E-2D117EAEB8DE}"/>
                                            </p:graphicEl>
                                          </p:spTgt>
                                        </p:tgtEl>
                                        <p:attrNameLst>
                                          <p:attrName>style.visibility</p:attrName>
                                        </p:attrNameLst>
                                      </p:cBhvr>
                                      <p:to>
                                        <p:strVal val="visible"/>
                                      </p:to>
                                    </p:set>
                                    <p:animEffect transition="in" filter="fade">
                                      <p:cBhvr>
                                        <p:cTn id="35" dur="1000"/>
                                        <p:tgtEl>
                                          <p:spTgt spid="4">
                                            <p:graphicEl>
                                              <a:dgm id="{4B5222D2-C4B4-4F4B-996E-2D117EAEB8DE}"/>
                                            </p:graphicEl>
                                          </p:spTgt>
                                        </p:tgtEl>
                                      </p:cBhvr>
                                    </p:animEffect>
                                    <p:anim calcmode="lin" valueType="num">
                                      <p:cBhvr>
                                        <p:cTn id="36" dur="1000" fill="hold"/>
                                        <p:tgtEl>
                                          <p:spTgt spid="4">
                                            <p:graphicEl>
                                              <a:dgm id="{4B5222D2-C4B4-4F4B-996E-2D117EAEB8DE}"/>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4B5222D2-C4B4-4F4B-996E-2D117EAEB8DE}"/>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4451DF94-6494-4D74-9AFB-CD271D90B987}"/>
                                            </p:graphicEl>
                                          </p:spTgt>
                                        </p:tgtEl>
                                        <p:attrNameLst>
                                          <p:attrName>style.visibility</p:attrName>
                                        </p:attrNameLst>
                                      </p:cBhvr>
                                      <p:to>
                                        <p:strVal val="visible"/>
                                      </p:to>
                                    </p:set>
                                    <p:animEffect transition="in" filter="fade">
                                      <p:cBhvr>
                                        <p:cTn id="42" dur="1000"/>
                                        <p:tgtEl>
                                          <p:spTgt spid="4">
                                            <p:graphicEl>
                                              <a:dgm id="{4451DF94-6494-4D74-9AFB-CD271D90B987}"/>
                                            </p:graphicEl>
                                          </p:spTgt>
                                        </p:tgtEl>
                                      </p:cBhvr>
                                    </p:animEffect>
                                    <p:anim calcmode="lin" valueType="num">
                                      <p:cBhvr>
                                        <p:cTn id="43" dur="1000" fill="hold"/>
                                        <p:tgtEl>
                                          <p:spTgt spid="4">
                                            <p:graphicEl>
                                              <a:dgm id="{4451DF94-6494-4D74-9AFB-CD271D90B987}"/>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4451DF94-6494-4D74-9AFB-CD271D90B987}"/>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graphicEl>
                                              <a:dgm id="{49AAC79F-1751-4348-9CC7-3DE097B2949C}"/>
                                            </p:graphicEl>
                                          </p:spTgt>
                                        </p:tgtEl>
                                        <p:attrNameLst>
                                          <p:attrName>style.visibility</p:attrName>
                                        </p:attrNameLst>
                                      </p:cBhvr>
                                      <p:to>
                                        <p:strVal val="visible"/>
                                      </p:to>
                                    </p:set>
                                    <p:animEffect transition="in" filter="fade">
                                      <p:cBhvr>
                                        <p:cTn id="49" dur="1000"/>
                                        <p:tgtEl>
                                          <p:spTgt spid="4">
                                            <p:graphicEl>
                                              <a:dgm id="{49AAC79F-1751-4348-9CC7-3DE097B2949C}"/>
                                            </p:graphicEl>
                                          </p:spTgt>
                                        </p:tgtEl>
                                      </p:cBhvr>
                                    </p:animEffect>
                                    <p:anim calcmode="lin" valueType="num">
                                      <p:cBhvr>
                                        <p:cTn id="50" dur="1000" fill="hold"/>
                                        <p:tgtEl>
                                          <p:spTgt spid="4">
                                            <p:graphicEl>
                                              <a:dgm id="{49AAC79F-1751-4348-9CC7-3DE097B2949C}"/>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9AAC79F-1751-4348-9CC7-3DE097B2949C}"/>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graphicEl>
                                              <a:dgm id="{2C0AF146-1977-4909-AB78-5682F0D9CC8A}"/>
                                            </p:graphicEl>
                                          </p:spTgt>
                                        </p:tgtEl>
                                        <p:attrNameLst>
                                          <p:attrName>style.visibility</p:attrName>
                                        </p:attrNameLst>
                                      </p:cBhvr>
                                      <p:to>
                                        <p:strVal val="visible"/>
                                      </p:to>
                                    </p:set>
                                    <p:animEffect transition="in" filter="fade">
                                      <p:cBhvr>
                                        <p:cTn id="56" dur="1000"/>
                                        <p:tgtEl>
                                          <p:spTgt spid="4">
                                            <p:graphicEl>
                                              <a:dgm id="{2C0AF146-1977-4909-AB78-5682F0D9CC8A}"/>
                                            </p:graphicEl>
                                          </p:spTgt>
                                        </p:tgtEl>
                                      </p:cBhvr>
                                    </p:animEffect>
                                    <p:anim calcmode="lin" valueType="num">
                                      <p:cBhvr>
                                        <p:cTn id="57" dur="1000" fill="hold"/>
                                        <p:tgtEl>
                                          <p:spTgt spid="4">
                                            <p:graphicEl>
                                              <a:dgm id="{2C0AF146-1977-4909-AB78-5682F0D9CC8A}"/>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2C0AF146-1977-4909-AB78-5682F0D9CC8A}"/>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graphicEl>
                                              <a:dgm id="{7FA01007-4B4F-4B58-B4DB-E26B0CABCE83}"/>
                                            </p:graphicEl>
                                          </p:spTgt>
                                        </p:tgtEl>
                                        <p:attrNameLst>
                                          <p:attrName>style.visibility</p:attrName>
                                        </p:attrNameLst>
                                      </p:cBhvr>
                                      <p:to>
                                        <p:strVal val="visible"/>
                                      </p:to>
                                    </p:set>
                                    <p:animEffect transition="in" filter="fade">
                                      <p:cBhvr>
                                        <p:cTn id="63" dur="1000"/>
                                        <p:tgtEl>
                                          <p:spTgt spid="4">
                                            <p:graphicEl>
                                              <a:dgm id="{7FA01007-4B4F-4B58-B4DB-E26B0CABCE83}"/>
                                            </p:graphicEl>
                                          </p:spTgt>
                                        </p:tgtEl>
                                      </p:cBhvr>
                                    </p:animEffect>
                                    <p:anim calcmode="lin" valueType="num">
                                      <p:cBhvr>
                                        <p:cTn id="64" dur="1000" fill="hold"/>
                                        <p:tgtEl>
                                          <p:spTgt spid="4">
                                            <p:graphicEl>
                                              <a:dgm id="{7FA01007-4B4F-4B58-B4DB-E26B0CABCE83}"/>
                                            </p:graphicEl>
                                          </p:spTgt>
                                        </p:tgtEl>
                                        <p:attrNameLst>
                                          <p:attrName>ppt_x</p:attrName>
                                        </p:attrNameLst>
                                      </p:cBhvr>
                                      <p:tavLst>
                                        <p:tav tm="0">
                                          <p:val>
                                            <p:strVal val="#ppt_x"/>
                                          </p:val>
                                        </p:tav>
                                        <p:tav tm="100000">
                                          <p:val>
                                            <p:strVal val="#ppt_x"/>
                                          </p:val>
                                        </p:tav>
                                      </p:tavLst>
                                    </p:anim>
                                    <p:anim calcmode="lin" valueType="num">
                                      <p:cBhvr>
                                        <p:cTn id="65" dur="1000" fill="hold"/>
                                        <p:tgtEl>
                                          <p:spTgt spid="4">
                                            <p:graphicEl>
                                              <a:dgm id="{7FA01007-4B4F-4B58-B4DB-E26B0CABCE8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I’ve Got a SQL Database, </a:t>
            </a:r>
            <a:r>
              <a:rPr lang="en-US"/>
              <a:t>Now What?</a:t>
            </a:r>
            <a:endParaRPr lang="en-US" dirty="0"/>
          </a:p>
        </p:txBody>
      </p:sp>
      <p:sp>
        <p:nvSpPr>
          <p:cNvPr id="3" name="Subtitle 2"/>
          <p:cNvSpPr>
            <a:spLocks noGrp="1"/>
          </p:cNvSpPr>
          <p:nvPr>
            <p:ph type="subTitle" idx="1"/>
          </p:nvPr>
        </p:nvSpPr>
        <p:spPr>
          <a:xfrm>
            <a:off x="2057400" y="3228536"/>
            <a:ext cx="7854696" cy="1191064"/>
          </a:xfrm>
        </p:spPr>
        <p:txBody>
          <a:bodyPr>
            <a:normAutofit fontScale="62500" lnSpcReduction="20000"/>
          </a:bodyPr>
          <a:lstStyle/>
          <a:p>
            <a:r>
              <a:rPr lang="en-US" dirty="0"/>
              <a:t>Denny Cherry</a:t>
            </a:r>
          </a:p>
          <a:p>
            <a:r>
              <a:rPr lang="en-US" dirty="0"/>
              <a:t>mrdenny@dcac.co</a:t>
            </a:r>
          </a:p>
          <a:p>
            <a:r>
              <a:rPr lang="en-US" dirty="0"/>
              <a:t>www.dcac.co</a:t>
            </a:r>
          </a:p>
          <a:p>
            <a:r>
              <a:rPr lang="en-US" dirty="0"/>
              <a:t>twitter.com/mrdenny</a:t>
            </a:r>
          </a:p>
        </p:txBody>
      </p:sp>
    </p:spTree>
    <p:extLst>
      <p:ext uri="{BB962C8B-B14F-4D97-AF65-F5344CB8AC3E}">
        <p14:creationId xmlns:p14="http://schemas.microsoft.com/office/powerpoint/2010/main" val="10070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489" y="604044"/>
            <a:ext cx="4475019" cy="3356264"/>
          </a:xfrm>
          <a:prstGeom prst="rect">
            <a:avLst/>
          </a:prstGeom>
        </p:spPr>
      </p:pic>
      <p:sp>
        <p:nvSpPr>
          <p:cNvPr id="2" name="Title 1"/>
          <p:cNvSpPr>
            <a:spLocks noGrp="1"/>
          </p:cNvSpPr>
          <p:nvPr>
            <p:ph type="title"/>
          </p:nvPr>
        </p:nvSpPr>
        <p:spPr/>
        <p:txBody>
          <a:bodyPr>
            <a:normAutofit/>
          </a:bodyPr>
          <a:lstStyle/>
          <a:p>
            <a:r>
              <a:rPr lang="en-US" dirty="0"/>
              <a:t>Files, File Groups, Disks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874105"/>
              </p:ext>
            </p:extLst>
          </p:nvPr>
        </p:nvGraphicFramePr>
        <p:xfrm>
          <a:off x="609600" y="1600201"/>
          <a:ext cx="621198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165271" y="3357490"/>
            <a:ext cx="3910817" cy="2433710"/>
          </a:xfrm>
          <a:prstGeom prst="rect">
            <a:avLst/>
          </a:prstGeom>
        </p:spPr>
      </p:pic>
      <p:sp>
        <p:nvSpPr>
          <p:cNvPr id="6" name="TextBox 5"/>
          <p:cNvSpPr txBox="1"/>
          <p:nvPr/>
        </p:nvSpPr>
        <p:spPr>
          <a:xfrm>
            <a:off x="0" y="6608620"/>
            <a:ext cx="12192000" cy="253916"/>
          </a:xfrm>
          <a:prstGeom prst="rect">
            <a:avLst/>
          </a:prstGeom>
          <a:noFill/>
        </p:spPr>
        <p:txBody>
          <a:bodyPr wrap="square" rtlCol="0">
            <a:spAutoFit/>
          </a:bodyPr>
          <a:lstStyle/>
          <a:p>
            <a:pPr algn="ctr"/>
            <a:r>
              <a:rPr lang="en-US" sz="1050" dirty="0"/>
              <a:t>http://www.flickr.com/photos/photomequickbooth/4011249096/</a:t>
            </a:r>
          </a:p>
        </p:txBody>
      </p:sp>
    </p:spTree>
    <p:extLst>
      <p:ext uri="{BB962C8B-B14F-4D97-AF65-F5344CB8AC3E}">
        <p14:creationId xmlns:p14="http://schemas.microsoft.com/office/powerpoint/2010/main" val="195319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32B2DC8A-A0CF-4E3E-BE81-078F9D2E42AB}"/>
                                            </p:graphicEl>
                                          </p:spTgt>
                                        </p:tgtEl>
                                        <p:attrNameLst>
                                          <p:attrName>style.visibility</p:attrName>
                                        </p:attrNameLst>
                                      </p:cBhvr>
                                      <p:to>
                                        <p:strVal val="visible"/>
                                      </p:to>
                                    </p:set>
                                    <p:animEffect transition="in" filter="fade">
                                      <p:cBhvr>
                                        <p:cTn id="7" dur="1000"/>
                                        <p:tgtEl>
                                          <p:spTgt spid="7">
                                            <p:graphicEl>
                                              <a:dgm id="{32B2DC8A-A0CF-4E3E-BE81-078F9D2E42AB}"/>
                                            </p:graphicEl>
                                          </p:spTgt>
                                        </p:tgtEl>
                                      </p:cBhvr>
                                    </p:animEffect>
                                    <p:anim calcmode="lin" valueType="num">
                                      <p:cBhvr>
                                        <p:cTn id="8" dur="1000" fill="hold"/>
                                        <p:tgtEl>
                                          <p:spTgt spid="7">
                                            <p:graphicEl>
                                              <a:dgm id="{32B2DC8A-A0CF-4E3E-BE81-078F9D2E42AB}"/>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32B2DC8A-A0CF-4E3E-BE81-078F9D2E42AB}"/>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81AC34EE-9C94-4B27-BEF0-6CC4B7A5D1A2}"/>
                                            </p:graphicEl>
                                          </p:spTgt>
                                        </p:tgtEl>
                                        <p:attrNameLst>
                                          <p:attrName>style.visibility</p:attrName>
                                        </p:attrNameLst>
                                      </p:cBhvr>
                                      <p:to>
                                        <p:strVal val="visible"/>
                                      </p:to>
                                    </p:set>
                                    <p:animEffect transition="in" filter="fade">
                                      <p:cBhvr>
                                        <p:cTn id="14" dur="1000"/>
                                        <p:tgtEl>
                                          <p:spTgt spid="7">
                                            <p:graphicEl>
                                              <a:dgm id="{81AC34EE-9C94-4B27-BEF0-6CC4B7A5D1A2}"/>
                                            </p:graphicEl>
                                          </p:spTgt>
                                        </p:tgtEl>
                                      </p:cBhvr>
                                    </p:animEffect>
                                    <p:anim calcmode="lin" valueType="num">
                                      <p:cBhvr>
                                        <p:cTn id="15" dur="1000" fill="hold"/>
                                        <p:tgtEl>
                                          <p:spTgt spid="7">
                                            <p:graphicEl>
                                              <a:dgm id="{81AC34EE-9C94-4B27-BEF0-6CC4B7A5D1A2}"/>
                                            </p:graphicEl>
                                          </p:spTgt>
                                        </p:tgtEl>
                                        <p:attrNameLst>
                                          <p:attrName>ppt_x</p:attrName>
                                        </p:attrNameLst>
                                      </p:cBhvr>
                                      <p:tavLst>
                                        <p:tav tm="0">
                                          <p:val>
                                            <p:strVal val="#ppt_x"/>
                                          </p:val>
                                        </p:tav>
                                        <p:tav tm="100000">
                                          <p:val>
                                            <p:strVal val="#ppt_x"/>
                                          </p:val>
                                        </p:tav>
                                      </p:tavLst>
                                    </p:anim>
                                    <p:anim calcmode="lin" valueType="num">
                                      <p:cBhvr>
                                        <p:cTn id="16" dur="1000" fill="hold"/>
                                        <p:tgtEl>
                                          <p:spTgt spid="7">
                                            <p:graphicEl>
                                              <a:dgm id="{81AC34EE-9C94-4B27-BEF0-6CC4B7A5D1A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graphicEl>
                                              <a:dgm id="{87EFA6F9-A990-439F-B467-3D825ABCB22C}"/>
                                            </p:graphicEl>
                                          </p:spTgt>
                                        </p:tgtEl>
                                        <p:attrNameLst>
                                          <p:attrName>style.visibility</p:attrName>
                                        </p:attrNameLst>
                                      </p:cBhvr>
                                      <p:to>
                                        <p:strVal val="visible"/>
                                      </p:to>
                                    </p:set>
                                    <p:animEffect transition="in" filter="fade">
                                      <p:cBhvr>
                                        <p:cTn id="21" dur="1000"/>
                                        <p:tgtEl>
                                          <p:spTgt spid="7">
                                            <p:graphicEl>
                                              <a:dgm id="{87EFA6F9-A990-439F-B467-3D825ABCB22C}"/>
                                            </p:graphicEl>
                                          </p:spTgt>
                                        </p:tgtEl>
                                      </p:cBhvr>
                                    </p:animEffect>
                                    <p:anim calcmode="lin" valueType="num">
                                      <p:cBhvr>
                                        <p:cTn id="22" dur="1000" fill="hold"/>
                                        <p:tgtEl>
                                          <p:spTgt spid="7">
                                            <p:graphicEl>
                                              <a:dgm id="{87EFA6F9-A990-439F-B467-3D825ABCB22C}"/>
                                            </p:graphicEl>
                                          </p:spTgt>
                                        </p:tgtEl>
                                        <p:attrNameLst>
                                          <p:attrName>ppt_x</p:attrName>
                                        </p:attrNameLst>
                                      </p:cBhvr>
                                      <p:tavLst>
                                        <p:tav tm="0">
                                          <p:val>
                                            <p:strVal val="#ppt_x"/>
                                          </p:val>
                                        </p:tav>
                                        <p:tav tm="100000">
                                          <p:val>
                                            <p:strVal val="#ppt_x"/>
                                          </p:val>
                                        </p:tav>
                                      </p:tavLst>
                                    </p:anim>
                                    <p:anim calcmode="lin" valueType="num">
                                      <p:cBhvr>
                                        <p:cTn id="23" dur="1000" fill="hold"/>
                                        <p:tgtEl>
                                          <p:spTgt spid="7">
                                            <p:graphicEl>
                                              <a:dgm id="{87EFA6F9-A990-439F-B467-3D825ABCB22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File Groups, Disks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4550480"/>
              </p:ext>
            </p:extLst>
          </p:nvPr>
        </p:nvGraphicFramePr>
        <p:xfrm>
          <a:off x="609600" y="1600201"/>
          <a:ext cx="581547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8781" y="2323162"/>
            <a:ext cx="4475019" cy="3356264"/>
          </a:xfrm>
          <a:prstGeom prst="rect">
            <a:avLst/>
          </a:prstGeom>
        </p:spPr>
      </p:pic>
      <p:sp>
        <p:nvSpPr>
          <p:cNvPr id="5" name="TextBox 4"/>
          <p:cNvSpPr txBox="1"/>
          <p:nvPr/>
        </p:nvSpPr>
        <p:spPr>
          <a:xfrm>
            <a:off x="0" y="6608620"/>
            <a:ext cx="12192000" cy="253916"/>
          </a:xfrm>
          <a:prstGeom prst="rect">
            <a:avLst/>
          </a:prstGeom>
          <a:noFill/>
        </p:spPr>
        <p:txBody>
          <a:bodyPr wrap="square" rtlCol="0">
            <a:spAutoFit/>
          </a:bodyPr>
          <a:lstStyle/>
          <a:p>
            <a:pPr algn="ctr"/>
            <a:r>
              <a:rPr lang="en-US" sz="1050" dirty="0"/>
              <a:t>http://www.flickr.com/photos/photomequickbooth/4011249096/</a:t>
            </a:r>
          </a:p>
        </p:txBody>
      </p:sp>
    </p:spTree>
    <p:extLst>
      <p:ext uri="{BB962C8B-B14F-4D97-AF65-F5344CB8AC3E}">
        <p14:creationId xmlns:p14="http://schemas.microsoft.com/office/powerpoint/2010/main" val="6664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6053D7D0-6762-4010-85BA-9A9D8FC4360C}"/>
                                            </p:graphicEl>
                                          </p:spTgt>
                                        </p:tgtEl>
                                        <p:attrNameLst>
                                          <p:attrName>style.visibility</p:attrName>
                                        </p:attrNameLst>
                                      </p:cBhvr>
                                      <p:to>
                                        <p:strVal val="visible"/>
                                      </p:to>
                                    </p:set>
                                    <p:animEffect transition="in" filter="fade">
                                      <p:cBhvr>
                                        <p:cTn id="7" dur="1000"/>
                                        <p:tgtEl>
                                          <p:spTgt spid="6">
                                            <p:graphicEl>
                                              <a:dgm id="{6053D7D0-6762-4010-85BA-9A9D8FC4360C}"/>
                                            </p:graphicEl>
                                          </p:spTgt>
                                        </p:tgtEl>
                                      </p:cBhvr>
                                    </p:animEffect>
                                    <p:anim calcmode="lin" valueType="num">
                                      <p:cBhvr>
                                        <p:cTn id="8" dur="1000" fill="hold"/>
                                        <p:tgtEl>
                                          <p:spTgt spid="6">
                                            <p:graphicEl>
                                              <a:dgm id="{6053D7D0-6762-4010-85BA-9A9D8FC4360C}"/>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6053D7D0-6762-4010-85BA-9A9D8FC4360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304F0BB0-C5DF-43D8-A01F-936776C1B8A8}"/>
                                            </p:graphicEl>
                                          </p:spTgt>
                                        </p:tgtEl>
                                        <p:attrNameLst>
                                          <p:attrName>style.visibility</p:attrName>
                                        </p:attrNameLst>
                                      </p:cBhvr>
                                      <p:to>
                                        <p:strVal val="visible"/>
                                      </p:to>
                                    </p:set>
                                    <p:animEffect transition="in" filter="fade">
                                      <p:cBhvr>
                                        <p:cTn id="14" dur="1000"/>
                                        <p:tgtEl>
                                          <p:spTgt spid="6">
                                            <p:graphicEl>
                                              <a:dgm id="{304F0BB0-C5DF-43D8-A01F-936776C1B8A8}"/>
                                            </p:graphicEl>
                                          </p:spTgt>
                                        </p:tgtEl>
                                      </p:cBhvr>
                                    </p:animEffect>
                                    <p:anim calcmode="lin" valueType="num">
                                      <p:cBhvr>
                                        <p:cTn id="15" dur="1000" fill="hold"/>
                                        <p:tgtEl>
                                          <p:spTgt spid="6">
                                            <p:graphicEl>
                                              <a:dgm id="{304F0BB0-C5DF-43D8-A01F-936776C1B8A8}"/>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304F0BB0-C5DF-43D8-A01F-936776C1B8A8}"/>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4299B76E-AE3F-4A25-A76B-9270E45BB528}"/>
                                            </p:graphicEl>
                                          </p:spTgt>
                                        </p:tgtEl>
                                        <p:attrNameLst>
                                          <p:attrName>style.visibility</p:attrName>
                                        </p:attrNameLst>
                                      </p:cBhvr>
                                      <p:to>
                                        <p:strVal val="visible"/>
                                      </p:to>
                                    </p:set>
                                    <p:animEffect transition="in" filter="fade">
                                      <p:cBhvr>
                                        <p:cTn id="21" dur="1000"/>
                                        <p:tgtEl>
                                          <p:spTgt spid="6">
                                            <p:graphicEl>
                                              <a:dgm id="{4299B76E-AE3F-4A25-A76B-9270E45BB528}"/>
                                            </p:graphicEl>
                                          </p:spTgt>
                                        </p:tgtEl>
                                      </p:cBhvr>
                                    </p:animEffect>
                                    <p:anim calcmode="lin" valueType="num">
                                      <p:cBhvr>
                                        <p:cTn id="22" dur="1000" fill="hold"/>
                                        <p:tgtEl>
                                          <p:spTgt spid="6">
                                            <p:graphicEl>
                                              <a:dgm id="{4299B76E-AE3F-4A25-A76B-9270E45BB528}"/>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4299B76E-AE3F-4A25-A76B-9270E45BB52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775734"/>
              </p:ext>
            </p:extLst>
          </p:nvPr>
        </p:nvGraphicFramePr>
        <p:xfrm>
          <a:off x="609599" y="1600201"/>
          <a:ext cx="1101056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6580910"/>
            <a:ext cx="12192000" cy="261610"/>
          </a:xfrm>
          <a:prstGeom prst="rect">
            <a:avLst/>
          </a:prstGeom>
          <a:noFill/>
        </p:spPr>
        <p:txBody>
          <a:bodyPr wrap="square" rtlCol="0">
            <a:spAutoFit/>
          </a:bodyPr>
          <a:lstStyle/>
          <a:p>
            <a:pPr algn="ctr"/>
            <a:r>
              <a:rPr lang="en-US" sz="1050" dirty="0"/>
              <a:t>http://www.flickr.com/photos/gemstone/406866312/</a:t>
            </a:r>
          </a:p>
        </p:txBody>
      </p:sp>
    </p:spTree>
    <p:extLst>
      <p:ext uri="{BB962C8B-B14F-4D97-AF65-F5344CB8AC3E}">
        <p14:creationId xmlns:p14="http://schemas.microsoft.com/office/powerpoint/2010/main" val="372779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71D39766-A3D5-48F0-9A6B-B9897599ADF8}"/>
                                            </p:graphicEl>
                                          </p:spTgt>
                                        </p:tgtEl>
                                        <p:attrNameLst>
                                          <p:attrName>style.visibility</p:attrName>
                                        </p:attrNameLst>
                                      </p:cBhvr>
                                      <p:to>
                                        <p:strVal val="visible"/>
                                      </p:to>
                                    </p:set>
                                    <p:animEffect transition="in" filter="fade">
                                      <p:cBhvr>
                                        <p:cTn id="7" dur="1000"/>
                                        <p:tgtEl>
                                          <p:spTgt spid="7">
                                            <p:graphicEl>
                                              <a:dgm id="{71D39766-A3D5-48F0-9A6B-B9897599ADF8}"/>
                                            </p:graphicEl>
                                          </p:spTgt>
                                        </p:tgtEl>
                                      </p:cBhvr>
                                    </p:animEffect>
                                    <p:anim calcmode="lin" valueType="num">
                                      <p:cBhvr>
                                        <p:cTn id="8" dur="1000" fill="hold"/>
                                        <p:tgtEl>
                                          <p:spTgt spid="7">
                                            <p:graphicEl>
                                              <a:dgm id="{71D39766-A3D5-48F0-9A6B-B9897599ADF8}"/>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71D39766-A3D5-48F0-9A6B-B9897599ADF8}"/>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44BF7BA0-F1B8-4D39-80BE-AB88065AA9AD}"/>
                                            </p:graphicEl>
                                          </p:spTgt>
                                        </p:tgtEl>
                                        <p:attrNameLst>
                                          <p:attrName>style.visibility</p:attrName>
                                        </p:attrNameLst>
                                      </p:cBhvr>
                                      <p:to>
                                        <p:strVal val="visible"/>
                                      </p:to>
                                    </p:set>
                                    <p:animEffect transition="in" filter="fade">
                                      <p:cBhvr>
                                        <p:cTn id="14" dur="1000"/>
                                        <p:tgtEl>
                                          <p:spTgt spid="7">
                                            <p:graphicEl>
                                              <a:dgm id="{44BF7BA0-F1B8-4D39-80BE-AB88065AA9AD}"/>
                                            </p:graphicEl>
                                          </p:spTgt>
                                        </p:tgtEl>
                                      </p:cBhvr>
                                    </p:animEffect>
                                    <p:anim calcmode="lin" valueType="num">
                                      <p:cBhvr>
                                        <p:cTn id="15" dur="1000" fill="hold"/>
                                        <p:tgtEl>
                                          <p:spTgt spid="7">
                                            <p:graphicEl>
                                              <a:dgm id="{44BF7BA0-F1B8-4D39-80BE-AB88065AA9AD}"/>
                                            </p:graphicEl>
                                          </p:spTgt>
                                        </p:tgtEl>
                                        <p:attrNameLst>
                                          <p:attrName>ppt_x</p:attrName>
                                        </p:attrNameLst>
                                      </p:cBhvr>
                                      <p:tavLst>
                                        <p:tav tm="0">
                                          <p:val>
                                            <p:strVal val="#ppt_x"/>
                                          </p:val>
                                        </p:tav>
                                        <p:tav tm="100000">
                                          <p:val>
                                            <p:strVal val="#ppt_x"/>
                                          </p:val>
                                        </p:tav>
                                      </p:tavLst>
                                    </p:anim>
                                    <p:anim calcmode="lin" valueType="num">
                                      <p:cBhvr>
                                        <p:cTn id="16" dur="1000" fill="hold"/>
                                        <p:tgtEl>
                                          <p:spTgt spid="7">
                                            <p:graphicEl>
                                              <a:dgm id="{44BF7BA0-F1B8-4D39-80BE-AB88065AA9AD}"/>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graphicEl>
                                              <a:dgm id="{37819383-A993-4906-8FD3-32DADC589EB4}"/>
                                            </p:graphicEl>
                                          </p:spTgt>
                                        </p:tgtEl>
                                        <p:attrNameLst>
                                          <p:attrName>style.visibility</p:attrName>
                                        </p:attrNameLst>
                                      </p:cBhvr>
                                      <p:to>
                                        <p:strVal val="visible"/>
                                      </p:to>
                                    </p:set>
                                    <p:animEffect transition="in" filter="fade">
                                      <p:cBhvr>
                                        <p:cTn id="21" dur="1000"/>
                                        <p:tgtEl>
                                          <p:spTgt spid="7">
                                            <p:graphicEl>
                                              <a:dgm id="{37819383-A993-4906-8FD3-32DADC589EB4}"/>
                                            </p:graphicEl>
                                          </p:spTgt>
                                        </p:tgtEl>
                                      </p:cBhvr>
                                    </p:animEffect>
                                    <p:anim calcmode="lin" valueType="num">
                                      <p:cBhvr>
                                        <p:cTn id="22" dur="1000" fill="hold"/>
                                        <p:tgtEl>
                                          <p:spTgt spid="7">
                                            <p:graphicEl>
                                              <a:dgm id="{37819383-A993-4906-8FD3-32DADC589EB4}"/>
                                            </p:graphicEl>
                                          </p:spTgt>
                                        </p:tgtEl>
                                        <p:attrNameLst>
                                          <p:attrName>ppt_x</p:attrName>
                                        </p:attrNameLst>
                                      </p:cBhvr>
                                      <p:tavLst>
                                        <p:tav tm="0">
                                          <p:val>
                                            <p:strVal val="#ppt_x"/>
                                          </p:val>
                                        </p:tav>
                                        <p:tav tm="100000">
                                          <p:val>
                                            <p:strVal val="#ppt_x"/>
                                          </p:val>
                                        </p:tav>
                                      </p:tavLst>
                                    </p:anim>
                                    <p:anim calcmode="lin" valueType="num">
                                      <p:cBhvr>
                                        <p:cTn id="23" dur="1000" fill="hold"/>
                                        <p:tgtEl>
                                          <p:spTgt spid="7">
                                            <p:graphicEl>
                                              <a:dgm id="{37819383-A993-4906-8FD3-32DADC589EB4}"/>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graphicEl>
                                              <a:dgm id="{C584D62A-43B1-486E-8B38-68B20F2FFAA2}"/>
                                            </p:graphicEl>
                                          </p:spTgt>
                                        </p:tgtEl>
                                        <p:attrNameLst>
                                          <p:attrName>style.visibility</p:attrName>
                                        </p:attrNameLst>
                                      </p:cBhvr>
                                      <p:to>
                                        <p:strVal val="visible"/>
                                      </p:to>
                                    </p:set>
                                    <p:animEffect transition="in" filter="fade">
                                      <p:cBhvr>
                                        <p:cTn id="28" dur="1000"/>
                                        <p:tgtEl>
                                          <p:spTgt spid="7">
                                            <p:graphicEl>
                                              <a:dgm id="{C584D62A-43B1-486E-8B38-68B20F2FFAA2}"/>
                                            </p:graphicEl>
                                          </p:spTgt>
                                        </p:tgtEl>
                                      </p:cBhvr>
                                    </p:animEffect>
                                    <p:anim calcmode="lin" valueType="num">
                                      <p:cBhvr>
                                        <p:cTn id="29" dur="1000" fill="hold"/>
                                        <p:tgtEl>
                                          <p:spTgt spid="7">
                                            <p:graphicEl>
                                              <a:dgm id="{C584D62A-43B1-486E-8B38-68B20F2FFAA2}"/>
                                            </p:graphicEl>
                                          </p:spTgt>
                                        </p:tgtEl>
                                        <p:attrNameLst>
                                          <p:attrName>ppt_x</p:attrName>
                                        </p:attrNameLst>
                                      </p:cBhvr>
                                      <p:tavLst>
                                        <p:tav tm="0">
                                          <p:val>
                                            <p:strVal val="#ppt_x"/>
                                          </p:val>
                                        </p:tav>
                                        <p:tav tm="100000">
                                          <p:val>
                                            <p:strVal val="#ppt_x"/>
                                          </p:val>
                                        </p:tav>
                                      </p:tavLst>
                                    </p:anim>
                                    <p:anim calcmode="lin" valueType="num">
                                      <p:cBhvr>
                                        <p:cTn id="30" dur="1000" fill="hold"/>
                                        <p:tgtEl>
                                          <p:spTgt spid="7">
                                            <p:graphicEl>
                                              <a:dgm id="{C584D62A-43B1-486E-8B38-68B20F2FFAA2}"/>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graphicEl>
                                              <a:dgm id="{8B36A720-8F8B-4468-9996-474E44731415}"/>
                                            </p:graphicEl>
                                          </p:spTgt>
                                        </p:tgtEl>
                                        <p:attrNameLst>
                                          <p:attrName>style.visibility</p:attrName>
                                        </p:attrNameLst>
                                      </p:cBhvr>
                                      <p:to>
                                        <p:strVal val="visible"/>
                                      </p:to>
                                    </p:set>
                                    <p:animEffect transition="in" filter="fade">
                                      <p:cBhvr>
                                        <p:cTn id="35" dur="1000"/>
                                        <p:tgtEl>
                                          <p:spTgt spid="7">
                                            <p:graphicEl>
                                              <a:dgm id="{8B36A720-8F8B-4468-9996-474E44731415}"/>
                                            </p:graphicEl>
                                          </p:spTgt>
                                        </p:tgtEl>
                                      </p:cBhvr>
                                    </p:animEffect>
                                    <p:anim calcmode="lin" valueType="num">
                                      <p:cBhvr>
                                        <p:cTn id="36" dur="1000" fill="hold"/>
                                        <p:tgtEl>
                                          <p:spTgt spid="7">
                                            <p:graphicEl>
                                              <a:dgm id="{8B36A720-8F8B-4468-9996-474E44731415}"/>
                                            </p:graphicEl>
                                          </p:spTgt>
                                        </p:tgtEl>
                                        <p:attrNameLst>
                                          <p:attrName>ppt_x</p:attrName>
                                        </p:attrNameLst>
                                      </p:cBhvr>
                                      <p:tavLst>
                                        <p:tav tm="0">
                                          <p:val>
                                            <p:strVal val="#ppt_x"/>
                                          </p:val>
                                        </p:tav>
                                        <p:tav tm="100000">
                                          <p:val>
                                            <p:strVal val="#ppt_x"/>
                                          </p:val>
                                        </p:tav>
                                      </p:tavLst>
                                    </p:anim>
                                    <p:anim calcmode="lin" valueType="num">
                                      <p:cBhvr>
                                        <p:cTn id="37" dur="1000" fill="hold"/>
                                        <p:tgtEl>
                                          <p:spTgt spid="7">
                                            <p:graphicEl>
                                              <a:dgm id="{8B36A720-8F8B-4468-9996-474E44731415}"/>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graphicEl>
                                              <a:dgm id="{5CAB323B-450B-4361-972B-690513EB7747}"/>
                                            </p:graphicEl>
                                          </p:spTgt>
                                        </p:tgtEl>
                                        <p:attrNameLst>
                                          <p:attrName>style.visibility</p:attrName>
                                        </p:attrNameLst>
                                      </p:cBhvr>
                                      <p:to>
                                        <p:strVal val="visible"/>
                                      </p:to>
                                    </p:set>
                                    <p:animEffect transition="in" filter="fade">
                                      <p:cBhvr>
                                        <p:cTn id="42" dur="1000"/>
                                        <p:tgtEl>
                                          <p:spTgt spid="7">
                                            <p:graphicEl>
                                              <a:dgm id="{5CAB323B-450B-4361-972B-690513EB7747}"/>
                                            </p:graphicEl>
                                          </p:spTgt>
                                        </p:tgtEl>
                                      </p:cBhvr>
                                    </p:animEffect>
                                    <p:anim calcmode="lin" valueType="num">
                                      <p:cBhvr>
                                        <p:cTn id="43" dur="1000" fill="hold"/>
                                        <p:tgtEl>
                                          <p:spTgt spid="7">
                                            <p:graphicEl>
                                              <a:dgm id="{5CAB323B-450B-4361-972B-690513EB7747}"/>
                                            </p:graphicEl>
                                          </p:spTgt>
                                        </p:tgtEl>
                                        <p:attrNameLst>
                                          <p:attrName>ppt_x</p:attrName>
                                        </p:attrNameLst>
                                      </p:cBhvr>
                                      <p:tavLst>
                                        <p:tav tm="0">
                                          <p:val>
                                            <p:strVal val="#ppt_x"/>
                                          </p:val>
                                        </p:tav>
                                        <p:tav tm="100000">
                                          <p:val>
                                            <p:strVal val="#ppt_x"/>
                                          </p:val>
                                        </p:tav>
                                      </p:tavLst>
                                    </p:anim>
                                    <p:anim calcmode="lin" valueType="num">
                                      <p:cBhvr>
                                        <p:cTn id="44" dur="1000" fill="hold"/>
                                        <p:tgtEl>
                                          <p:spTgt spid="7">
                                            <p:graphicEl>
                                              <a:dgm id="{5CAB323B-450B-4361-972B-690513EB7747}"/>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graphicEl>
                                              <a:dgm id="{97D84A3C-5C29-4598-8F88-20C56AE39CEF}"/>
                                            </p:graphicEl>
                                          </p:spTgt>
                                        </p:tgtEl>
                                        <p:attrNameLst>
                                          <p:attrName>style.visibility</p:attrName>
                                        </p:attrNameLst>
                                      </p:cBhvr>
                                      <p:to>
                                        <p:strVal val="visible"/>
                                      </p:to>
                                    </p:set>
                                    <p:animEffect transition="in" filter="fade">
                                      <p:cBhvr>
                                        <p:cTn id="49" dur="1000"/>
                                        <p:tgtEl>
                                          <p:spTgt spid="7">
                                            <p:graphicEl>
                                              <a:dgm id="{97D84A3C-5C29-4598-8F88-20C56AE39CEF}"/>
                                            </p:graphicEl>
                                          </p:spTgt>
                                        </p:tgtEl>
                                      </p:cBhvr>
                                    </p:animEffect>
                                    <p:anim calcmode="lin" valueType="num">
                                      <p:cBhvr>
                                        <p:cTn id="50" dur="1000" fill="hold"/>
                                        <p:tgtEl>
                                          <p:spTgt spid="7">
                                            <p:graphicEl>
                                              <a:dgm id="{97D84A3C-5C29-4598-8F88-20C56AE39CEF}"/>
                                            </p:graphicEl>
                                          </p:spTgt>
                                        </p:tgtEl>
                                        <p:attrNameLst>
                                          <p:attrName>ppt_x</p:attrName>
                                        </p:attrNameLst>
                                      </p:cBhvr>
                                      <p:tavLst>
                                        <p:tav tm="0">
                                          <p:val>
                                            <p:strVal val="#ppt_x"/>
                                          </p:val>
                                        </p:tav>
                                        <p:tav tm="100000">
                                          <p:val>
                                            <p:strVal val="#ppt_x"/>
                                          </p:val>
                                        </p:tav>
                                      </p:tavLst>
                                    </p:anim>
                                    <p:anim calcmode="lin" valueType="num">
                                      <p:cBhvr>
                                        <p:cTn id="51" dur="1000" fill="hold"/>
                                        <p:tgtEl>
                                          <p:spTgt spid="7">
                                            <p:graphicEl>
                                              <a:dgm id="{97D84A3C-5C29-4598-8F88-20C56AE39CE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Backups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9240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50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65A0F873-1BA0-45E8-8698-AA089776BF6A}"/>
                                            </p:graphicEl>
                                          </p:spTgt>
                                        </p:tgtEl>
                                        <p:attrNameLst>
                                          <p:attrName>style.visibility</p:attrName>
                                        </p:attrNameLst>
                                      </p:cBhvr>
                                      <p:to>
                                        <p:strVal val="visible"/>
                                      </p:to>
                                    </p:set>
                                    <p:animEffect transition="in" filter="fade">
                                      <p:cBhvr>
                                        <p:cTn id="7" dur="1000"/>
                                        <p:tgtEl>
                                          <p:spTgt spid="5">
                                            <p:graphicEl>
                                              <a:dgm id="{65A0F873-1BA0-45E8-8698-AA089776BF6A}"/>
                                            </p:graphicEl>
                                          </p:spTgt>
                                        </p:tgtEl>
                                      </p:cBhvr>
                                    </p:animEffect>
                                    <p:anim calcmode="lin" valueType="num">
                                      <p:cBhvr>
                                        <p:cTn id="8" dur="1000" fill="hold"/>
                                        <p:tgtEl>
                                          <p:spTgt spid="5">
                                            <p:graphicEl>
                                              <a:dgm id="{65A0F873-1BA0-45E8-8698-AA089776BF6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65A0F873-1BA0-45E8-8698-AA089776BF6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4E19065B-B50F-4364-9477-41E90718AA05}"/>
                                            </p:graphicEl>
                                          </p:spTgt>
                                        </p:tgtEl>
                                        <p:attrNameLst>
                                          <p:attrName>style.visibility</p:attrName>
                                        </p:attrNameLst>
                                      </p:cBhvr>
                                      <p:to>
                                        <p:strVal val="visible"/>
                                      </p:to>
                                    </p:set>
                                    <p:animEffect transition="in" filter="fade">
                                      <p:cBhvr>
                                        <p:cTn id="14" dur="1000"/>
                                        <p:tgtEl>
                                          <p:spTgt spid="5">
                                            <p:graphicEl>
                                              <a:dgm id="{4E19065B-B50F-4364-9477-41E90718AA05}"/>
                                            </p:graphicEl>
                                          </p:spTgt>
                                        </p:tgtEl>
                                      </p:cBhvr>
                                    </p:animEffect>
                                    <p:anim calcmode="lin" valueType="num">
                                      <p:cBhvr>
                                        <p:cTn id="15" dur="1000" fill="hold"/>
                                        <p:tgtEl>
                                          <p:spTgt spid="5">
                                            <p:graphicEl>
                                              <a:dgm id="{4E19065B-B50F-4364-9477-41E90718AA05}"/>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4E19065B-B50F-4364-9477-41E90718AA05}"/>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A23254F1-5073-4825-97CC-FBC34AA132C3}"/>
                                            </p:graphicEl>
                                          </p:spTgt>
                                        </p:tgtEl>
                                        <p:attrNameLst>
                                          <p:attrName>style.visibility</p:attrName>
                                        </p:attrNameLst>
                                      </p:cBhvr>
                                      <p:to>
                                        <p:strVal val="visible"/>
                                      </p:to>
                                    </p:set>
                                    <p:animEffect transition="in" filter="fade">
                                      <p:cBhvr>
                                        <p:cTn id="21" dur="1000"/>
                                        <p:tgtEl>
                                          <p:spTgt spid="5">
                                            <p:graphicEl>
                                              <a:dgm id="{A23254F1-5073-4825-97CC-FBC34AA132C3}"/>
                                            </p:graphicEl>
                                          </p:spTgt>
                                        </p:tgtEl>
                                      </p:cBhvr>
                                    </p:animEffect>
                                    <p:anim calcmode="lin" valueType="num">
                                      <p:cBhvr>
                                        <p:cTn id="22" dur="1000" fill="hold"/>
                                        <p:tgtEl>
                                          <p:spTgt spid="5">
                                            <p:graphicEl>
                                              <a:dgm id="{A23254F1-5073-4825-97CC-FBC34AA132C3}"/>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A23254F1-5073-4825-97CC-FBC34AA132C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Backups</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2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3B876F5E-8198-4061-B9CA-9D75E5A58D40}"/>
                                            </p:graphicEl>
                                          </p:spTgt>
                                        </p:tgtEl>
                                        <p:attrNameLst>
                                          <p:attrName>style.visibility</p:attrName>
                                        </p:attrNameLst>
                                      </p:cBhvr>
                                      <p:to>
                                        <p:strVal val="visible"/>
                                      </p:to>
                                    </p:set>
                                    <p:animEffect transition="in" filter="fade">
                                      <p:cBhvr>
                                        <p:cTn id="7" dur="1000"/>
                                        <p:tgtEl>
                                          <p:spTgt spid="4">
                                            <p:graphicEl>
                                              <a:dgm id="{3B876F5E-8198-4061-B9CA-9D75E5A58D40}"/>
                                            </p:graphicEl>
                                          </p:spTgt>
                                        </p:tgtEl>
                                      </p:cBhvr>
                                    </p:animEffect>
                                    <p:anim calcmode="lin" valueType="num">
                                      <p:cBhvr>
                                        <p:cTn id="8" dur="1000" fill="hold"/>
                                        <p:tgtEl>
                                          <p:spTgt spid="4">
                                            <p:graphicEl>
                                              <a:dgm id="{3B876F5E-8198-4061-B9CA-9D75E5A58D40}"/>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3B876F5E-8198-4061-B9CA-9D75E5A58D40}"/>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7FD6D84E-24D5-492D-90F4-677096301C13}"/>
                                            </p:graphicEl>
                                          </p:spTgt>
                                        </p:tgtEl>
                                        <p:attrNameLst>
                                          <p:attrName>style.visibility</p:attrName>
                                        </p:attrNameLst>
                                      </p:cBhvr>
                                      <p:to>
                                        <p:strVal val="visible"/>
                                      </p:to>
                                    </p:set>
                                    <p:animEffect transition="in" filter="fade">
                                      <p:cBhvr>
                                        <p:cTn id="14" dur="1000"/>
                                        <p:tgtEl>
                                          <p:spTgt spid="4">
                                            <p:graphicEl>
                                              <a:dgm id="{7FD6D84E-24D5-492D-90F4-677096301C13}"/>
                                            </p:graphicEl>
                                          </p:spTgt>
                                        </p:tgtEl>
                                      </p:cBhvr>
                                    </p:animEffect>
                                    <p:anim calcmode="lin" valueType="num">
                                      <p:cBhvr>
                                        <p:cTn id="15" dur="1000" fill="hold"/>
                                        <p:tgtEl>
                                          <p:spTgt spid="4">
                                            <p:graphicEl>
                                              <a:dgm id="{7FD6D84E-24D5-492D-90F4-677096301C13}"/>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7FD6D84E-24D5-492D-90F4-677096301C1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C890334F-57BA-445E-BE96-668B80C96BCC}"/>
                                            </p:graphicEl>
                                          </p:spTgt>
                                        </p:tgtEl>
                                        <p:attrNameLst>
                                          <p:attrName>style.visibility</p:attrName>
                                        </p:attrNameLst>
                                      </p:cBhvr>
                                      <p:to>
                                        <p:strVal val="visible"/>
                                      </p:to>
                                    </p:set>
                                    <p:animEffect transition="in" filter="fade">
                                      <p:cBhvr>
                                        <p:cTn id="21" dur="1000"/>
                                        <p:tgtEl>
                                          <p:spTgt spid="4">
                                            <p:graphicEl>
                                              <a:dgm id="{C890334F-57BA-445E-BE96-668B80C96BCC}"/>
                                            </p:graphicEl>
                                          </p:spTgt>
                                        </p:tgtEl>
                                      </p:cBhvr>
                                    </p:animEffect>
                                    <p:anim calcmode="lin" valueType="num">
                                      <p:cBhvr>
                                        <p:cTn id="22" dur="1000" fill="hold"/>
                                        <p:tgtEl>
                                          <p:spTgt spid="4">
                                            <p:graphicEl>
                                              <a:dgm id="{C890334F-57BA-445E-BE96-668B80C96BCC}"/>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C890334F-57BA-445E-BE96-668B80C96BCC}"/>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0F89B8BB-5B25-4996-A005-BA6FC559A5E5}"/>
                                            </p:graphicEl>
                                          </p:spTgt>
                                        </p:tgtEl>
                                        <p:attrNameLst>
                                          <p:attrName>style.visibility</p:attrName>
                                        </p:attrNameLst>
                                      </p:cBhvr>
                                      <p:to>
                                        <p:strVal val="visible"/>
                                      </p:to>
                                    </p:set>
                                    <p:animEffect transition="in" filter="fade">
                                      <p:cBhvr>
                                        <p:cTn id="28" dur="1000"/>
                                        <p:tgtEl>
                                          <p:spTgt spid="4">
                                            <p:graphicEl>
                                              <a:dgm id="{0F89B8BB-5B25-4996-A005-BA6FC559A5E5}"/>
                                            </p:graphicEl>
                                          </p:spTgt>
                                        </p:tgtEl>
                                      </p:cBhvr>
                                    </p:animEffect>
                                    <p:anim calcmode="lin" valueType="num">
                                      <p:cBhvr>
                                        <p:cTn id="29" dur="1000" fill="hold"/>
                                        <p:tgtEl>
                                          <p:spTgt spid="4">
                                            <p:graphicEl>
                                              <a:dgm id="{0F89B8BB-5B25-4996-A005-BA6FC559A5E5}"/>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0F89B8BB-5B25-4996-A005-BA6FC559A5E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Backups</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8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4A5F4505-AB36-4009-B72F-7A310155BFCB}"/>
                                            </p:graphicEl>
                                          </p:spTgt>
                                        </p:tgtEl>
                                        <p:attrNameLst>
                                          <p:attrName>style.visibility</p:attrName>
                                        </p:attrNameLst>
                                      </p:cBhvr>
                                      <p:to>
                                        <p:strVal val="visible"/>
                                      </p:to>
                                    </p:set>
                                    <p:animEffect transition="in" filter="fade">
                                      <p:cBhvr>
                                        <p:cTn id="7" dur="1000"/>
                                        <p:tgtEl>
                                          <p:spTgt spid="4">
                                            <p:graphicEl>
                                              <a:dgm id="{4A5F4505-AB36-4009-B72F-7A310155BFCB}"/>
                                            </p:graphicEl>
                                          </p:spTgt>
                                        </p:tgtEl>
                                      </p:cBhvr>
                                    </p:animEffect>
                                    <p:anim calcmode="lin" valueType="num">
                                      <p:cBhvr>
                                        <p:cTn id="8" dur="1000" fill="hold"/>
                                        <p:tgtEl>
                                          <p:spTgt spid="4">
                                            <p:graphicEl>
                                              <a:dgm id="{4A5F4505-AB36-4009-B72F-7A310155BFCB}"/>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4A5F4505-AB36-4009-B72F-7A310155BFCB}"/>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B0B0354F-FB0A-49DA-8DC1-06C1794E49E7}"/>
                                            </p:graphicEl>
                                          </p:spTgt>
                                        </p:tgtEl>
                                        <p:attrNameLst>
                                          <p:attrName>style.visibility</p:attrName>
                                        </p:attrNameLst>
                                      </p:cBhvr>
                                      <p:to>
                                        <p:strVal val="visible"/>
                                      </p:to>
                                    </p:set>
                                    <p:animEffect transition="in" filter="fade">
                                      <p:cBhvr>
                                        <p:cTn id="14" dur="1000"/>
                                        <p:tgtEl>
                                          <p:spTgt spid="4">
                                            <p:graphicEl>
                                              <a:dgm id="{B0B0354F-FB0A-49DA-8DC1-06C1794E49E7}"/>
                                            </p:graphicEl>
                                          </p:spTgt>
                                        </p:tgtEl>
                                      </p:cBhvr>
                                    </p:animEffect>
                                    <p:anim calcmode="lin" valueType="num">
                                      <p:cBhvr>
                                        <p:cTn id="15" dur="1000" fill="hold"/>
                                        <p:tgtEl>
                                          <p:spTgt spid="4">
                                            <p:graphicEl>
                                              <a:dgm id="{B0B0354F-FB0A-49DA-8DC1-06C1794E49E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B0B0354F-FB0A-49DA-8DC1-06C1794E49E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1C5DE537-B911-4916-B311-38F6ECA45C34}"/>
                                            </p:graphicEl>
                                          </p:spTgt>
                                        </p:tgtEl>
                                        <p:attrNameLst>
                                          <p:attrName>style.visibility</p:attrName>
                                        </p:attrNameLst>
                                      </p:cBhvr>
                                      <p:to>
                                        <p:strVal val="visible"/>
                                      </p:to>
                                    </p:set>
                                    <p:animEffect transition="in" filter="fade">
                                      <p:cBhvr>
                                        <p:cTn id="21" dur="1000"/>
                                        <p:tgtEl>
                                          <p:spTgt spid="4">
                                            <p:graphicEl>
                                              <a:dgm id="{1C5DE537-B911-4916-B311-38F6ECA45C34}"/>
                                            </p:graphicEl>
                                          </p:spTgt>
                                        </p:tgtEl>
                                      </p:cBhvr>
                                    </p:animEffect>
                                    <p:anim calcmode="lin" valueType="num">
                                      <p:cBhvr>
                                        <p:cTn id="22" dur="1000" fill="hold"/>
                                        <p:tgtEl>
                                          <p:spTgt spid="4">
                                            <p:graphicEl>
                                              <a:dgm id="{1C5DE537-B911-4916-B311-38F6ECA45C34}"/>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1C5DE537-B911-4916-B311-38F6ECA45C34}"/>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3958A5B3-0E35-4344-A61C-91C51AA9468C}"/>
                                            </p:graphicEl>
                                          </p:spTgt>
                                        </p:tgtEl>
                                        <p:attrNameLst>
                                          <p:attrName>style.visibility</p:attrName>
                                        </p:attrNameLst>
                                      </p:cBhvr>
                                      <p:to>
                                        <p:strVal val="visible"/>
                                      </p:to>
                                    </p:set>
                                    <p:animEffect transition="in" filter="fade">
                                      <p:cBhvr>
                                        <p:cTn id="28" dur="1000"/>
                                        <p:tgtEl>
                                          <p:spTgt spid="4">
                                            <p:graphicEl>
                                              <a:dgm id="{3958A5B3-0E35-4344-A61C-91C51AA9468C}"/>
                                            </p:graphicEl>
                                          </p:spTgt>
                                        </p:tgtEl>
                                      </p:cBhvr>
                                    </p:animEffect>
                                    <p:anim calcmode="lin" valueType="num">
                                      <p:cBhvr>
                                        <p:cTn id="29" dur="1000" fill="hold"/>
                                        <p:tgtEl>
                                          <p:spTgt spid="4">
                                            <p:graphicEl>
                                              <a:dgm id="{3958A5B3-0E35-4344-A61C-91C51AA9468C}"/>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3958A5B3-0E35-4344-A61C-91C51AA9468C}"/>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1F05E015-1C77-4C94-9C48-D2F86E4021F7}"/>
                                            </p:graphicEl>
                                          </p:spTgt>
                                        </p:tgtEl>
                                        <p:attrNameLst>
                                          <p:attrName>style.visibility</p:attrName>
                                        </p:attrNameLst>
                                      </p:cBhvr>
                                      <p:to>
                                        <p:strVal val="visible"/>
                                      </p:to>
                                    </p:set>
                                    <p:animEffect transition="in" filter="fade">
                                      <p:cBhvr>
                                        <p:cTn id="35" dur="1000"/>
                                        <p:tgtEl>
                                          <p:spTgt spid="4">
                                            <p:graphicEl>
                                              <a:dgm id="{1F05E015-1C77-4C94-9C48-D2F86E4021F7}"/>
                                            </p:graphicEl>
                                          </p:spTgt>
                                        </p:tgtEl>
                                      </p:cBhvr>
                                    </p:animEffect>
                                    <p:anim calcmode="lin" valueType="num">
                                      <p:cBhvr>
                                        <p:cTn id="36" dur="1000" fill="hold"/>
                                        <p:tgtEl>
                                          <p:spTgt spid="4">
                                            <p:graphicEl>
                                              <a:dgm id="{1F05E015-1C77-4C94-9C48-D2F86E4021F7}"/>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1F05E015-1C77-4C94-9C48-D2F86E4021F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3DAB779F10A04C887AFC8629085C51" ma:contentTypeVersion="4" ma:contentTypeDescription="Create a new document." ma:contentTypeScope="" ma:versionID="99524d5d4cf73e1acde4e887f89da4d9">
  <xsd:schema xmlns:xsd="http://www.w3.org/2001/XMLSchema" xmlns:xs="http://www.w3.org/2001/XMLSchema" xmlns:p="http://schemas.microsoft.com/office/2006/metadata/properties" xmlns:ns2="b1c60cf9-e269-4e29-bb69-0dbc2ee1792b" xmlns:ns3="49157628-b25b-465f-8e54-0641ea83ccae" targetNamespace="http://schemas.microsoft.com/office/2006/metadata/properties" ma:root="true" ma:fieldsID="0bb8ad79a15d9822bc07cd89bb2a395b" ns2:_="" ns3:_="">
    <xsd:import namespace="b1c60cf9-e269-4e29-bb69-0dbc2ee1792b"/>
    <xsd:import namespace="49157628-b25b-465f-8e54-0641ea83cca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60cf9-e269-4e29-bb69-0dbc2ee179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57628-b25b-465f-8e54-0641ea83cca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97AC75-D766-4ED5-A3DD-AA466832DE05}">
  <ds:schemaRefs>
    <ds:schemaRef ds:uri="http://schemas.microsoft.com/sharepoint/v3/contenttype/forms"/>
  </ds:schemaRefs>
</ds:datastoreItem>
</file>

<file path=customXml/itemProps2.xml><?xml version="1.0" encoding="utf-8"?>
<ds:datastoreItem xmlns:ds="http://schemas.openxmlformats.org/officeDocument/2006/customXml" ds:itemID="{5C7D8F73-6F91-41F8-80D1-F2521C52395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91769F-D23D-4BB4-ABAC-FE228A5C9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60cf9-e269-4e29-bb69-0dbc2ee1792b"/>
    <ds:schemaRef ds:uri="49157628-b25b-465f-8e54-0641ea83cc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514</TotalTime>
  <Words>2234</Words>
  <Application>Microsoft Office PowerPoint</Application>
  <PresentationFormat>Widescreen</PresentationFormat>
  <Paragraphs>204</Paragraphs>
  <Slides>30</Slides>
  <Notes>16</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Bitmap Image</vt:lpstr>
      <vt:lpstr>SQL Server 2016 Database Administration for the Non-DBA</vt:lpstr>
      <vt:lpstr>About Me</vt:lpstr>
      <vt:lpstr>Agenda</vt:lpstr>
      <vt:lpstr>Files, File Groups, Disks</vt:lpstr>
      <vt:lpstr>Files, File Groups, Disks</vt:lpstr>
      <vt:lpstr>Backups</vt:lpstr>
      <vt:lpstr>Full Backups</vt:lpstr>
      <vt:lpstr>Differential Backups</vt:lpstr>
      <vt:lpstr>Log Backups</vt:lpstr>
      <vt:lpstr>Recovery Models</vt:lpstr>
      <vt:lpstr>Simple Recovery Model</vt:lpstr>
      <vt:lpstr>Bulk Logged Recovery Model</vt:lpstr>
      <vt:lpstr>Full Recovery</vt:lpstr>
      <vt:lpstr>Restoring Data</vt:lpstr>
      <vt:lpstr>Database Maintenance</vt:lpstr>
      <vt:lpstr>Database Maintenance</vt:lpstr>
      <vt:lpstr>Statistics?</vt:lpstr>
      <vt:lpstr>Statistics?</vt:lpstr>
      <vt:lpstr>Compression</vt:lpstr>
      <vt:lpstr>Corruption</vt:lpstr>
      <vt:lpstr>Compatibility Level</vt:lpstr>
      <vt:lpstr>Indexes</vt:lpstr>
      <vt:lpstr>Indexes</vt:lpstr>
      <vt:lpstr>Indexes</vt:lpstr>
      <vt:lpstr>Indexes</vt:lpstr>
      <vt:lpstr>Indexes</vt:lpstr>
      <vt:lpstr>Query Store</vt:lpstr>
      <vt:lpstr>Additional Reading…</vt:lpstr>
      <vt:lpstr>PowerPoint Presentation</vt:lpstr>
      <vt:lpstr>I’ve Got a SQL Database, Now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I’ve Got A SQL Server Database. Now What?</dc:title>
  <dc:creator>Denny</dc:creator>
  <cp:lastModifiedBy>Denny Cherry</cp:lastModifiedBy>
  <cp:revision>62</cp:revision>
  <dcterms:created xsi:type="dcterms:W3CDTF">2012-09-09T18:28:10Z</dcterms:created>
  <dcterms:modified xsi:type="dcterms:W3CDTF">2018-06-22T10:30:45Z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0x010100003DAB779F10A04C887AFC8629085C51</vt:lpwstr>
  </property>
</Properties>
</file>